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4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1DDED-BCBA-B821-041C-8B6EA5E2F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76B45-009B-BCC9-CA9C-E440C29A5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DE9F7-0893-C8D6-F8AC-CF3C4D32E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F10-D720-4883-B600-98EF2C3CF7D2}" type="datetimeFigureOut">
              <a:rPr lang="id-ID" smtClean="0"/>
              <a:t>22/05/2025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A99E3-7D71-B9E8-35FB-E23483495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28E72-965C-10F7-ADC6-5252B8F0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98BE-CA65-4F4E-BCCD-ABA0F1D3EB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237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BD932-2AD0-0693-EDF7-B343751E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8812C5-07F7-0377-1FDA-AFD5A51F4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82318-E034-D4D5-AD89-80AE6E3FF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F10-D720-4883-B600-98EF2C3CF7D2}" type="datetimeFigureOut">
              <a:rPr lang="id-ID" smtClean="0"/>
              <a:t>22/05/2025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09AF2-BFEB-4D7F-C84E-54CCC20A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437A3-64E8-A004-86F6-5465BC378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98BE-CA65-4F4E-BCCD-ABA0F1D3EB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301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B29F04-7D16-1059-21AC-C8DDE1C825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3D48B-0418-E65D-EB87-7628C4FDB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3A9-26E9-D2C5-2362-20454B058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F10-D720-4883-B600-98EF2C3CF7D2}" type="datetimeFigureOut">
              <a:rPr lang="id-ID" smtClean="0"/>
              <a:t>22/05/2025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D1756-1BB5-8D23-F4BF-FD441A8C5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5E2CF-C80F-AA0C-9570-310242A2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98BE-CA65-4F4E-BCCD-ABA0F1D3EB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823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CBB72-6162-3793-72F9-F6458D7EC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7313"/>
            <a:ext cx="10515600" cy="8267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F8292-DFDA-1C73-4B35-7FEC8D309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909"/>
            <a:ext cx="10515600" cy="4115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13738-625F-4D0D-CF79-BF2A0B1F8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F10-D720-4883-B600-98EF2C3CF7D2}" type="datetimeFigureOut">
              <a:rPr lang="id-ID" smtClean="0"/>
              <a:t>22/05/2025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B5AC2-EB6E-28BF-23BB-435F9555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FCC65-24BE-5FA1-8B06-E91C02C2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98BE-CA65-4F4E-BCCD-ABA0F1D3EBAC}" type="slidenum">
              <a:rPr lang="id-ID" smtClean="0"/>
              <a:t>‹#›</a:t>
            </a:fld>
            <a:endParaRPr lang="id-ID"/>
          </a:p>
        </p:txBody>
      </p:sp>
      <p:grpSp>
        <p:nvGrpSpPr>
          <p:cNvPr id="9" name="Graphic 3">
            <a:extLst>
              <a:ext uri="{FF2B5EF4-FFF2-40B4-BE49-F238E27FC236}">
                <a16:creationId xmlns:a16="http://schemas.microsoft.com/office/drawing/2014/main" id="{8E87046E-DD95-56CE-4DE9-A67C6ECCE11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380" y="5307827"/>
            <a:ext cx="1829863" cy="1419779"/>
            <a:chOff x="1607278" y="4112443"/>
            <a:chExt cx="2402436" cy="2443598"/>
          </a:xfrm>
          <a:solidFill>
            <a:srgbClr val="634019"/>
          </a:solidFill>
        </p:grpSpPr>
        <p:grpSp>
          <p:nvGrpSpPr>
            <p:cNvPr id="10" name="Graphic 3">
              <a:extLst>
                <a:ext uri="{FF2B5EF4-FFF2-40B4-BE49-F238E27FC236}">
                  <a16:creationId xmlns:a16="http://schemas.microsoft.com/office/drawing/2014/main" id="{2DD21793-6A9E-3DC5-CAC4-46123B4452A9}"/>
                </a:ext>
              </a:extLst>
            </p:cNvPr>
            <p:cNvGrpSpPr/>
            <p:nvPr/>
          </p:nvGrpSpPr>
          <p:grpSpPr>
            <a:xfrm>
              <a:off x="1626313" y="4112443"/>
              <a:ext cx="2383402" cy="2442278"/>
              <a:chOff x="1626313" y="4112443"/>
              <a:chExt cx="2383402" cy="2442278"/>
            </a:xfrm>
            <a:grpFill/>
          </p:grpSpPr>
          <p:grpSp>
            <p:nvGrpSpPr>
              <p:cNvPr id="27" name="Graphic 3">
                <a:extLst>
                  <a:ext uri="{FF2B5EF4-FFF2-40B4-BE49-F238E27FC236}">
                    <a16:creationId xmlns:a16="http://schemas.microsoft.com/office/drawing/2014/main" id="{601497A4-246C-18FF-5A61-4723BB84CDF4}"/>
                  </a:ext>
                </a:extLst>
              </p:cNvPr>
              <p:cNvGrpSpPr/>
              <p:nvPr/>
            </p:nvGrpSpPr>
            <p:grpSpPr>
              <a:xfrm>
                <a:off x="2370109" y="5516078"/>
                <a:ext cx="1639606" cy="1038643"/>
                <a:chOff x="2370109" y="5516078"/>
                <a:chExt cx="1639606" cy="1038643"/>
              </a:xfrm>
              <a:grpFill/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E1251544-99BC-B04A-B56C-AB4FB8D285D5}"/>
                    </a:ext>
                  </a:extLst>
                </p:cNvPr>
                <p:cNvSpPr/>
                <p:nvPr/>
              </p:nvSpPr>
              <p:spPr>
                <a:xfrm>
                  <a:off x="2947575" y="6148946"/>
                  <a:ext cx="131187" cy="268352"/>
                </a:xfrm>
                <a:custGeom>
                  <a:avLst/>
                  <a:gdLst>
                    <a:gd name="connsiteX0" fmla="*/ 106762 w 131187"/>
                    <a:gd name="connsiteY0" fmla="*/ 27726 h 268352"/>
                    <a:gd name="connsiteX1" fmla="*/ 5758 w 131187"/>
                    <a:gd name="connsiteY1" fmla="*/ 148094 h 268352"/>
                    <a:gd name="connsiteX2" fmla="*/ 10710 w 131187"/>
                    <a:gd name="connsiteY2" fmla="*/ 268352 h 268352"/>
                    <a:gd name="connsiteX3" fmla="*/ 102801 w 131187"/>
                    <a:gd name="connsiteY3" fmla="*/ 182973 h 268352"/>
                    <a:gd name="connsiteX4" fmla="*/ 131188 w 131187"/>
                    <a:gd name="connsiteY4" fmla="*/ 0 h 268352"/>
                    <a:gd name="connsiteX5" fmla="*/ 36015 w 131187"/>
                    <a:gd name="connsiteY5" fmla="*/ 207069 h 268352"/>
                    <a:gd name="connsiteX6" fmla="*/ 106762 w 131187"/>
                    <a:gd name="connsiteY6" fmla="*/ 27726 h 268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187" h="268352">
                      <a:moveTo>
                        <a:pt x="106762" y="27726"/>
                      </a:moveTo>
                      <a:cubicBezTo>
                        <a:pt x="79366" y="45991"/>
                        <a:pt x="21272" y="102434"/>
                        <a:pt x="5758" y="148094"/>
                      </a:cubicBezTo>
                      <a:cubicBezTo>
                        <a:pt x="-11516" y="199036"/>
                        <a:pt x="16101" y="218071"/>
                        <a:pt x="10710" y="268352"/>
                      </a:cubicBezTo>
                      <a:cubicBezTo>
                        <a:pt x="42287" y="229074"/>
                        <a:pt x="79146" y="231164"/>
                        <a:pt x="102801" y="182973"/>
                      </a:cubicBezTo>
                      <a:cubicBezTo>
                        <a:pt x="124036" y="139732"/>
                        <a:pt x="118645" y="55013"/>
                        <a:pt x="131188" y="0"/>
                      </a:cubicBezTo>
                      <a:cubicBezTo>
                        <a:pt x="83327" y="72947"/>
                        <a:pt x="60441" y="137092"/>
                        <a:pt x="36015" y="207069"/>
                      </a:cubicBezTo>
                      <a:cubicBezTo>
                        <a:pt x="40417" y="130930"/>
                        <a:pt x="58901" y="103094"/>
                        <a:pt x="106762" y="2772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90867915-4A32-9729-C0BD-E9C41E3FB77D}"/>
                    </a:ext>
                  </a:extLst>
                </p:cNvPr>
                <p:cNvSpPr/>
                <p:nvPr/>
              </p:nvSpPr>
              <p:spPr>
                <a:xfrm>
                  <a:off x="3152626" y="5813049"/>
                  <a:ext cx="501446" cy="454120"/>
                </a:xfrm>
                <a:custGeom>
                  <a:avLst/>
                  <a:gdLst>
                    <a:gd name="connsiteX0" fmla="*/ 4695 w 501446"/>
                    <a:gd name="connsiteY0" fmla="*/ 81628 h 454120"/>
                    <a:gd name="connsiteX1" fmla="*/ 1174 w 501446"/>
                    <a:gd name="connsiteY1" fmla="*/ 98682 h 454120"/>
                    <a:gd name="connsiteX2" fmla="*/ 48265 w 501446"/>
                    <a:gd name="connsiteY2" fmla="*/ 323905 h 454120"/>
                    <a:gd name="connsiteX3" fmla="*/ 249833 w 501446"/>
                    <a:gd name="connsiteY3" fmla="*/ 453405 h 454120"/>
                    <a:gd name="connsiteX4" fmla="*/ 500251 w 501446"/>
                    <a:gd name="connsiteY4" fmla="*/ 245456 h 454120"/>
                    <a:gd name="connsiteX5" fmla="*/ 375262 w 501446"/>
                    <a:gd name="connsiteY5" fmla="*/ 17923 h 454120"/>
                    <a:gd name="connsiteX6" fmla="*/ 214955 w 501446"/>
                    <a:gd name="connsiteY6" fmla="*/ 113975 h 454120"/>
                    <a:gd name="connsiteX7" fmla="*/ 334552 w 501446"/>
                    <a:gd name="connsiteY7" fmla="*/ 120137 h 454120"/>
                    <a:gd name="connsiteX8" fmla="*/ 333562 w 501446"/>
                    <a:gd name="connsiteY8" fmla="*/ 65675 h 454120"/>
                    <a:gd name="connsiteX9" fmla="*/ 333892 w 501446"/>
                    <a:gd name="connsiteY9" fmla="*/ 86139 h 454120"/>
                    <a:gd name="connsiteX10" fmla="*/ 253904 w 501446"/>
                    <a:gd name="connsiteY10" fmla="*/ 130589 h 454120"/>
                    <a:gd name="connsiteX11" fmla="*/ 285591 w 501446"/>
                    <a:gd name="connsiteY11" fmla="*/ 27716 h 454120"/>
                    <a:gd name="connsiteX12" fmla="*/ 362829 w 501446"/>
                    <a:gd name="connsiteY12" fmla="*/ 42899 h 454120"/>
                    <a:gd name="connsiteX13" fmla="*/ 465923 w 501446"/>
                    <a:gd name="connsiteY13" fmla="*/ 176690 h 454120"/>
                    <a:gd name="connsiteX14" fmla="*/ 381753 w 501446"/>
                    <a:gd name="connsiteY14" fmla="*/ 389480 h 454120"/>
                    <a:gd name="connsiteX15" fmla="*/ 116812 w 501446"/>
                    <a:gd name="connsiteY15" fmla="*/ 368135 h 454120"/>
                    <a:gd name="connsiteX16" fmla="*/ 13827 w 501446"/>
                    <a:gd name="connsiteY16" fmla="*/ 146543 h 454120"/>
                    <a:gd name="connsiteX17" fmla="*/ 7776 w 501446"/>
                    <a:gd name="connsiteY17" fmla="*/ 98792 h 454120"/>
                    <a:gd name="connsiteX18" fmla="*/ 4695 w 501446"/>
                    <a:gd name="connsiteY18" fmla="*/ 81628 h 45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446" h="454120">
                      <a:moveTo>
                        <a:pt x="4695" y="81628"/>
                      </a:moveTo>
                      <a:cubicBezTo>
                        <a:pt x="3595" y="81628"/>
                        <a:pt x="2165" y="87460"/>
                        <a:pt x="1174" y="98682"/>
                      </a:cubicBezTo>
                      <a:cubicBezTo>
                        <a:pt x="-4437" y="164917"/>
                        <a:pt x="9866" y="261190"/>
                        <a:pt x="48265" y="323905"/>
                      </a:cubicBezTo>
                      <a:cubicBezTo>
                        <a:pt x="91726" y="394872"/>
                        <a:pt x="163682" y="446803"/>
                        <a:pt x="249833" y="453405"/>
                      </a:cubicBezTo>
                      <a:cubicBezTo>
                        <a:pt x="375702" y="463088"/>
                        <a:pt x="487158" y="373526"/>
                        <a:pt x="500251" y="245456"/>
                      </a:cubicBezTo>
                      <a:cubicBezTo>
                        <a:pt x="510044" y="149514"/>
                        <a:pt x="458882" y="59733"/>
                        <a:pt x="375262" y="17923"/>
                      </a:cubicBezTo>
                      <a:cubicBezTo>
                        <a:pt x="265236" y="-37090"/>
                        <a:pt x="184587" y="45869"/>
                        <a:pt x="214955" y="113975"/>
                      </a:cubicBezTo>
                      <a:cubicBezTo>
                        <a:pt x="238280" y="166348"/>
                        <a:pt x="309577" y="168328"/>
                        <a:pt x="334552" y="120137"/>
                      </a:cubicBezTo>
                      <a:cubicBezTo>
                        <a:pt x="349736" y="90870"/>
                        <a:pt x="335873" y="64794"/>
                        <a:pt x="333562" y="65675"/>
                      </a:cubicBezTo>
                      <a:lnTo>
                        <a:pt x="333892" y="86139"/>
                      </a:lnTo>
                      <a:cubicBezTo>
                        <a:pt x="330922" y="128609"/>
                        <a:pt x="286911" y="151274"/>
                        <a:pt x="253904" y="130589"/>
                      </a:cubicBezTo>
                      <a:cubicBezTo>
                        <a:pt x="214514" y="105723"/>
                        <a:pt x="223537" y="39818"/>
                        <a:pt x="285591" y="27716"/>
                      </a:cubicBezTo>
                      <a:cubicBezTo>
                        <a:pt x="311447" y="22654"/>
                        <a:pt x="339064" y="30686"/>
                        <a:pt x="362829" y="42899"/>
                      </a:cubicBezTo>
                      <a:cubicBezTo>
                        <a:pt x="413221" y="68755"/>
                        <a:pt x="452830" y="119587"/>
                        <a:pt x="465923" y="176690"/>
                      </a:cubicBezTo>
                      <a:cubicBezTo>
                        <a:pt x="484518" y="258329"/>
                        <a:pt x="450410" y="343049"/>
                        <a:pt x="381753" y="389480"/>
                      </a:cubicBezTo>
                      <a:cubicBezTo>
                        <a:pt x="298244" y="445924"/>
                        <a:pt x="191849" y="433050"/>
                        <a:pt x="116812" y="368135"/>
                      </a:cubicBezTo>
                      <a:cubicBezTo>
                        <a:pt x="53987" y="313783"/>
                        <a:pt x="26480" y="222461"/>
                        <a:pt x="13827" y="146543"/>
                      </a:cubicBezTo>
                      <a:cubicBezTo>
                        <a:pt x="10416" y="126079"/>
                        <a:pt x="8876" y="109905"/>
                        <a:pt x="7776" y="98792"/>
                      </a:cubicBezTo>
                      <a:cubicBezTo>
                        <a:pt x="6676" y="87460"/>
                        <a:pt x="5795" y="81628"/>
                        <a:pt x="4695" y="8162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42036505-5C58-6390-0513-76A04458D6B7}"/>
                    </a:ext>
                  </a:extLst>
                </p:cNvPr>
                <p:cNvSpPr/>
                <p:nvPr/>
              </p:nvSpPr>
              <p:spPr>
                <a:xfrm>
                  <a:off x="3172725" y="5905283"/>
                  <a:ext cx="111400" cy="69285"/>
                </a:xfrm>
                <a:custGeom>
                  <a:avLst/>
                  <a:gdLst>
                    <a:gd name="connsiteX0" fmla="*/ 53142 w 111400"/>
                    <a:gd name="connsiteY0" fmla="*/ 32743 h 69285"/>
                    <a:gd name="connsiteX1" fmla="*/ 57543 w 111400"/>
                    <a:gd name="connsiteY1" fmla="*/ 40555 h 69285"/>
                    <a:gd name="connsiteX2" fmla="*/ 74487 w 111400"/>
                    <a:gd name="connsiteY2" fmla="*/ 46937 h 69285"/>
                    <a:gd name="connsiteX3" fmla="*/ 47861 w 111400"/>
                    <a:gd name="connsiteY3" fmla="*/ 47817 h 69285"/>
                    <a:gd name="connsiteX4" fmla="*/ 0 w 111400"/>
                    <a:gd name="connsiteY4" fmla="*/ 7437 h 69285"/>
                    <a:gd name="connsiteX5" fmla="*/ 770 w 111400"/>
                    <a:gd name="connsiteY5" fmla="*/ 10078 h 69285"/>
                    <a:gd name="connsiteX6" fmla="*/ 4291 w 111400"/>
                    <a:gd name="connsiteY6" fmla="*/ 19760 h 69285"/>
                    <a:gd name="connsiteX7" fmla="*/ 60294 w 111400"/>
                    <a:gd name="connsiteY7" fmla="*/ 68392 h 69285"/>
                    <a:gd name="connsiteX8" fmla="*/ 110246 w 111400"/>
                    <a:gd name="connsiteY8" fmla="*/ 41655 h 69285"/>
                    <a:gd name="connsiteX9" fmla="*/ 85490 w 111400"/>
                    <a:gd name="connsiteY9" fmla="*/ 616 h 69285"/>
                    <a:gd name="connsiteX10" fmla="*/ 53142 w 111400"/>
                    <a:gd name="connsiteY10" fmla="*/ 32743 h 69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1400" h="69285">
                      <a:moveTo>
                        <a:pt x="53142" y="32743"/>
                      </a:moveTo>
                      <a:cubicBezTo>
                        <a:pt x="54023" y="35604"/>
                        <a:pt x="55453" y="38244"/>
                        <a:pt x="57543" y="40555"/>
                      </a:cubicBezTo>
                      <a:cubicBezTo>
                        <a:pt x="62055" y="45506"/>
                        <a:pt x="68326" y="47597"/>
                        <a:pt x="74487" y="46937"/>
                      </a:cubicBezTo>
                      <a:cubicBezTo>
                        <a:pt x="68106" y="51227"/>
                        <a:pt x="56003" y="50567"/>
                        <a:pt x="47861" y="47817"/>
                      </a:cubicBezTo>
                      <a:cubicBezTo>
                        <a:pt x="27176" y="40665"/>
                        <a:pt x="9352" y="23281"/>
                        <a:pt x="0" y="7437"/>
                      </a:cubicBezTo>
                      <a:cubicBezTo>
                        <a:pt x="220" y="8318"/>
                        <a:pt x="440" y="9198"/>
                        <a:pt x="770" y="10078"/>
                      </a:cubicBezTo>
                      <a:cubicBezTo>
                        <a:pt x="1760" y="13379"/>
                        <a:pt x="2861" y="16570"/>
                        <a:pt x="4291" y="19760"/>
                      </a:cubicBezTo>
                      <a:cubicBezTo>
                        <a:pt x="14193" y="41765"/>
                        <a:pt x="36419" y="63991"/>
                        <a:pt x="60294" y="68392"/>
                      </a:cubicBezTo>
                      <a:cubicBezTo>
                        <a:pt x="80429" y="72022"/>
                        <a:pt x="104304" y="64871"/>
                        <a:pt x="110246" y="41655"/>
                      </a:cubicBezTo>
                      <a:cubicBezTo>
                        <a:pt x="114427" y="25372"/>
                        <a:pt x="107495" y="5787"/>
                        <a:pt x="85490" y="616"/>
                      </a:cubicBezTo>
                      <a:cubicBezTo>
                        <a:pt x="67556" y="-3455"/>
                        <a:pt x="44560" y="13269"/>
                        <a:pt x="53142" y="32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FE26D4FB-10EC-D8AB-3743-E76CA0B2429F}"/>
                    </a:ext>
                  </a:extLst>
                </p:cNvPr>
                <p:cNvSpPr/>
                <p:nvPr/>
              </p:nvSpPr>
              <p:spPr>
                <a:xfrm>
                  <a:off x="3191869" y="5989079"/>
                  <a:ext cx="141781" cy="90961"/>
                </a:xfrm>
                <a:custGeom>
                  <a:avLst/>
                  <a:gdLst>
                    <a:gd name="connsiteX0" fmla="*/ 65795 w 141781"/>
                    <a:gd name="connsiteY0" fmla="*/ 40379 h 90961"/>
                    <a:gd name="connsiteX1" fmla="*/ 70416 w 141781"/>
                    <a:gd name="connsiteY1" fmla="*/ 51272 h 90961"/>
                    <a:gd name="connsiteX2" fmla="*/ 91651 w 141781"/>
                    <a:gd name="connsiteY2" fmla="*/ 62055 h 90961"/>
                    <a:gd name="connsiteX3" fmla="*/ 56773 w 141781"/>
                    <a:gd name="connsiteY3" fmla="*/ 59414 h 90961"/>
                    <a:gd name="connsiteX4" fmla="*/ 0 w 141781"/>
                    <a:gd name="connsiteY4" fmla="*/ 0 h 90961"/>
                    <a:gd name="connsiteX5" fmla="*/ 550 w 141781"/>
                    <a:gd name="connsiteY5" fmla="*/ 3521 h 90961"/>
                    <a:gd name="connsiteX6" fmla="*/ 3741 w 141781"/>
                    <a:gd name="connsiteY6" fmla="*/ 16614 h 90961"/>
                    <a:gd name="connsiteX7" fmla="*/ 69976 w 141781"/>
                    <a:gd name="connsiteY7" fmla="*/ 87910 h 90961"/>
                    <a:gd name="connsiteX8" fmla="*/ 138743 w 141781"/>
                    <a:gd name="connsiteY8" fmla="*/ 60184 h 90961"/>
                    <a:gd name="connsiteX9" fmla="*/ 112226 w 141781"/>
                    <a:gd name="connsiteY9" fmla="*/ 3191 h 90961"/>
                    <a:gd name="connsiteX10" fmla="*/ 65795 w 141781"/>
                    <a:gd name="connsiteY10" fmla="*/ 40379 h 9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781" h="90961">
                      <a:moveTo>
                        <a:pt x="65795" y="40379"/>
                      </a:moveTo>
                      <a:cubicBezTo>
                        <a:pt x="66455" y="44231"/>
                        <a:pt x="67996" y="47862"/>
                        <a:pt x="70416" y="51272"/>
                      </a:cubicBezTo>
                      <a:cubicBezTo>
                        <a:pt x="75588" y="58314"/>
                        <a:pt x="83510" y="62055"/>
                        <a:pt x="91651" y="62055"/>
                      </a:cubicBezTo>
                      <a:cubicBezTo>
                        <a:pt x="82739" y="66676"/>
                        <a:pt x="67006" y="64255"/>
                        <a:pt x="56773" y="59414"/>
                      </a:cubicBezTo>
                      <a:cubicBezTo>
                        <a:pt x="30807" y="47201"/>
                        <a:pt x="10122" y="22005"/>
                        <a:pt x="0" y="0"/>
                      </a:cubicBezTo>
                      <a:cubicBezTo>
                        <a:pt x="110" y="1210"/>
                        <a:pt x="330" y="2311"/>
                        <a:pt x="550" y="3521"/>
                      </a:cubicBezTo>
                      <a:cubicBezTo>
                        <a:pt x="1320" y="7922"/>
                        <a:pt x="2421" y="12323"/>
                        <a:pt x="3741" y="16614"/>
                      </a:cubicBezTo>
                      <a:cubicBezTo>
                        <a:pt x="13643" y="46651"/>
                        <a:pt x="39389" y="78779"/>
                        <a:pt x="69976" y="87910"/>
                      </a:cubicBezTo>
                      <a:cubicBezTo>
                        <a:pt x="95722" y="95612"/>
                        <a:pt x="127850" y="89561"/>
                        <a:pt x="138743" y="60184"/>
                      </a:cubicBezTo>
                      <a:cubicBezTo>
                        <a:pt x="146444" y="39500"/>
                        <a:pt x="140173" y="13093"/>
                        <a:pt x="112226" y="3191"/>
                      </a:cubicBezTo>
                      <a:cubicBezTo>
                        <a:pt x="89561" y="-4841"/>
                        <a:pt x="57213" y="13753"/>
                        <a:pt x="65795" y="4037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E5175B2E-1AC9-9687-CB47-407829747106}"/>
                    </a:ext>
                  </a:extLst>
                </p:cNvPr>
                <p:cNvSpPr/>
                <p:nvPr/>
              </p:nvSpPr>
              <p:spPr>
                <a:xfrm>
                  <a:off x="3238851" y="6066754"/>
                  <a:ext cx="183453" cy="114373"/>
                </a:xfrm>
                <a:custGeom>
                  <a:avLst/>
                  <a:gdLst>
                    <a:gd name="connsiteX0" fmla="*/ 91431 w 183453"/>
                    <a:gd name="connsiteY0" fmla="*/ 61177 h 114373"/>
                    <a:gd name="connsiteX1" fmla="*/ 100894 w 183453"/>
                    <a:gd name="connsiteY1" fmla="*/ 71960 h 114373"/>
                    <a:gd name="connsiteX2" fmla="*/ 129500 w 183453"/>
                    <a:gd name="connsiteY2" fmla="*/ 76140 h 114373"/>
                    <a:gd name="connsiteX3" fmla="*/ 88241 w 183453"/>
                    <a:gd name="connsiteY3" fmla="*/ 86593 h 114373"/>
                    <a:gd name="connsiteX4" fmla="*/ 0 w 183453"/>
                    <a:gd name="connsiteY4" fmla="*/ 39942 h 114373"/>
                    <a:gd name="connsiteX5" fmla="*/ 1980 w 183453"/>
                    <a:gd name="connsiteY5" fmla="*/ 43792 h 114373"/>
                    <a:gd name="connsiteX6" fmla="*/ 10672 w 183453"/>
                    <a:gd name="connsiteY6" fmla="*/ 57656 h 114373"/>
                    <a:gd name="connsiteX7" fmla="*/ 114427 w 183453"/>
                    <a:gd name="connsiteY7" fmla="*/ 114319 h 114373"/>
                    <a:gd name="connsiteX8" fmla="*/ 183413 w 183453"/>
                    <a:gd name="connsiteY8" fmla="*/ 55565 h 114373"/>
                    <a:gd name="connsiteX9" fmla="*/ 131041 w 183453"/>
                    <a:gd name="connsiteY9" fmla="*/ 2 h 114373"/>
                    <a:gd name="connsiteX10" fmla="*/ 91431 w 183453"/>
                    <a:gd name="connsiteY10" fmla="*/ 61177 h 114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453" h="114373">
                      <a:moveTo>
                        <a:pt x="91431" y="61177"/>
                      </a:moveTo>
                      <a:cubicBezTo>
                        <a:pt x="93632" y="65358"/>
                        <a:pt x="96823" y="68989"/>
                        <a:pt x="100894" y="71960"/>
                      </a:cubicBezTo>
                      <a:cubicBezTo>
                        <a:pt x="109476" y="78121"/>
                        <a:pt x="120148" y="79331"/>
                        <a:pt x="129500" y="76140"/>
                      </a:cubicBezTo>
                      <a:cubicBezTo>
                        <a:pt x="120918" y="84943"/>
                        <a:pt x="101884" y="88133"/>
                        <a:pt x="88241" y="86593"/>
                      </a:cubicBezTo>
                      <a:cubicBezTo>
                        <a:pt x="53582" y="82522"/>
                        <a:pt x="20025" y="61397"/>
                        <a:pt x="0" y="39942"/>
                      </a:cubicBezTo>
                      <a:cubicBezTo>
                        <a:pt x="660" y="41262"/>
                        <a:pt x="1320" y="42472"/>
                        <a:pt x="1980" y="43792"/>
                      </a:cubicBezTo>
                      <a:cubicBezTo>
                        <a:pt x="4621" y="48634"/>
                        <a:pt x="7482" y="53255"/>
                        <a:pt x="10672" y="57656"/>
                      </a:cubicBezTo>
                      <a:cubicBezTo>
                        <a:pt x="33558" y="88573"/>
                        <a:pt x="75588" y="115750"/>
                        <a:pt x="114427" y="114319"/>
                      </a:cubicBezTo>
                      <a:cubicBezTo>
                        <a:pt x="147104" y="113219"/>
                        <a:pt x="181873" y="93855"/>
                        <a:pt x="183413" y="55565"/>
                      </a:cubicBezTo>
                      <a:cubicBezTo>
                        <a:pt x="184403" y="28719"/>
                        <a:pt x="167129" y="552"/>
                        <a:pt x="131041" y="2"/>
                      </a:cubicBezTo>
                      <a:cubicBezTo>
                        <a:pt x="101664" y="-327"/>
                        <a:pt x="71407" y="33670"/>
                        <a:pt x="91431" y="611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D49EA869-18A8-E606-50F6-44F5F507D6F5}"/>
                    </a:ext>
                  </a:extLst>
                </p:cNvPr>
                <p:cNvSpPr/>
                <p:nvPr/>
              </p:nvSpPr>
              <p:spPr>
                <a:xfrm>
                  <a:off x="3095298" y="6027478"/>
                  <a:ext cx="167664" cy="425579"/>
                </a:xfrm>
                <a:custGeom>
                  <a:avLst/>
                  <a:gdLst>
                    <a:gd name="connsiteX0" fmla="*/ 59493 w 167664"/>
                    <a:gd name="connsiteY0" fmla="*/ 43681 h 425579"/>
                    <a:gd name="connsiteX1" fmla="*/ 92611 w 167664"/>
                    <a:gd name="connsiteY1" fmla="*/ 278256 h 425579"/>
                    <a:gd name="connsiteX2" fmla="*/ 55422 w 167664"/>
                    <a:gd name="connsiteY2" fmla="*/ 0 h 425579"/>
                    <a:gd name="connsiteX3" fmla="*/ 140912 w 167664"/>
                    <a:gd name="connsiteY3" fmla="*/ 425580 h 425579"/>
                    <a:gd name="connsiteX4" fmla="*/ 148504 w 167664"/>
                    <a:gd name="connsiteY4" fmla="*/ 259771 h 425579"/>
                    <a:gd name="connsiteX5" fmla="*/ 59493 w 167664"/>
                    <a:gd name="connsiteY5" fmla="*/ 43681 h 42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7664" h="425579">
                      <a:moveTo>
                        <a:pt x="59493" y="43681"/>
                      </a:moveTo>
                      <a:cubicBezTo>
                        <a:pt x="45850" y="92312"/>
                        <a:pt x="34517" y="193425"/>
                        <a:pt x="92611" y="278256"/>
                      </a:cubicBezTo>
                      <a:cubicBezTo>
                        <a:pt x="27036" y="195296"/>
                        <a:pt x="21314" y="123119"/>
                        <a:pt x="55422" y="0"/>
                      </a:cubicBezTo>
                      <a:cubicBezTo>
                        <a:pt x="-22146" y="170540"/>
                        <a:pt x="-38540" y="322046"/>
                        <a:pt x="140912" y="425580"/>
                      </a:cubicBezTo>
                      <a:cubicBezTo>
                        <a:pt x="115276" y="371887"/>
                        <a:pt x="205277" y="341740"/>
                        <a:pt x="148504" y="259771"/>
                      </a:cubicBezTo>
                      <a:cubicBezTo>
                        <a:pt x="143443" y="252399"/>
                        <a:pt x="58393" y="152716"/>
                        <a:pt x="59493" y="4368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CF6D2FEB-4115-239E-D052-3BC8CC16D9C9}"/>
                    </a:ext>
                  </a:extLst>
                </p:cNvPr>
                <p:cNvSpPr/>
                <p:nvPr/>
              </p:nvSpPr>
              <p:spPr>
                <a:xfrm>
                  <a:off x="3304147" y="6264803"/>
                  <a:ext cx="133481" cy="218701"/>
                </a:xfrm>
                <a:custGeom>
                  <a:avLst/>
                  <a:gdLst>
                    <a:gd name="connsiteX0" fmla="*/ 64754 w 133481"/>
                    <a:gd name="connsiteY0" fmla="*/ 105515 h 218701"/>
                    <a:gd name="connsiteX1" fmla="*/ 79387 w 133481"/>
                    <a:gd name="connsiteY1" fmla="*/ 114647 h 218701"/>
                    <a:gd name="connsiteX2" fmla="*/ 90390 w 133481"/>
                    <a:gd name="connsiteY2" fmla="*/ 148095 h 218701"/>
                    <a:gd name="connsiteX3" fmla="*/ 94021 w 133481"/>
                    <a:gd name="connsiteY3" fmla="*/ 96273 h 218701"/>
                    <a:gd name="connsiteX4" fmla="*/ 20414 w 133481"/>
                    <a:gd name="connsiteY4" fmla="*/ 0 h 218701"/>
                    <a:gd name="connsiteX5" fmla="*/ 25365 w 133481"/>
                    <a:gd name="connsiteY5" fmla="*/ 1651 h 218701"/>
                    <a:gd name="connsiteX6" fmla="*/ 43629 w 133481"/>
                    <a:gd name="connsiteY6" fmla="*/ 9132 h 218701"/>
                    <a:gd name="connsiteX7" fmla="*/ 132420 w 133481"/>
                    <a:gd name="connsiteY7" fmla="*/ 121909 h 218701"/>
                    <a:gd name="connsiteX8" fmla="*/ 77517 w 133481"/>
                    <a:gd name="connsiteY8" fmla="*/ 217081 h 218701"/>
                    <a:gd name="connsiteX9" fmla="*/ 829 w 133481"/>
                    <a:gd name="connsiteY9" fmla="*/ 165699 h 218701"/>
                    <a:gd name="connsiteX10" fmla="*/ 64754 w 133481"/>
                    <a:gd name="connsiteY10" fmla="*/ 105515 h 218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481" h="218701">
                      <a:moveTo>
                        <a:pt x="64754" y="105515"/>
                      </a:moveTo>
                      <a:cubicBezTo>
                        <a:pt x="70145" y="107385"/>
                        <a:pt x="75096" y="110356"/>
                        <a:pt x="79387" y="114647"/>
                      </a:cubicBezTo>
                      <a:cubicBezTo>
                        <a:pt x="88520" y="123669"/>
                        <a:pt x="92150" y="136212"/>
                        <a:pt x="90390" y="148095"/>
                      </a:cubicBezTo>
                      <a:cubicBezTo>
                        <a:pt x="99082" y="135992"/>
                        <a:pt x="98862" y="112337"/>
                        <a:pt x="94021" y="96273"/>
                      </a:cubicBezTo>
                      <a:cubicBezTo>
                        <a:pt x="81918" y="55453"/>
                        <a:pt x="50011" y="19585"/>
                        <a:pt x="20414" y="0"/>
                      </a:cubicBezTo>
                      <a:cubicBezTo>
                        <a:pt x="22064" y="550"/>
                        <a:pt x="23714" y="991"/>
                        <a:pt x="25365" y="1651"/>
                      </a:cubicBezTo>
                      <a:cubicBezTo>
                        <a:pt x="31636" y="3741"/>
                        <a:pt x="37688" y="6272"/>
                        <a:pt x="43629" y="9132"/>
                      </a:cubicBezTo>
                      <a:cubicBezTo>
                        <a:pt x="84999" y="30147"/>
                        <a:pt x="125818" y="74928"/>
                        <a:pt x="132420" y="121909"/>
                      </a:cubicBezTo>
                      <a:cubicBezTo>
                        <a:pt x="137921" y="161518"/>
                        <a:pt x="122407" y="207289"/>
                        <a:pt x="77517" y="217081"/>
                      </a:cubicBezTo>
                      <a:cubicBezTo>
                        <a:pt x="45939" y="224012"/>
                        <a:pt x="9081" y="209049"/>
                        <a:pt x="829" y="165699"/>
                      </a:cubicBezTo>
                      <a:cubicBezTo>
                        <a:pt x="-5773" y="130821"/>
                        <a:pt x="28115" y="87250"/>
                        <a:pt x="64754" y="1055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D3B1EE1E-084A-D9D3-E90C-E6B6399F7A09}"/>
                    </a:ext>
                  </a:extLst>
                </p:cNvPr>
                <p:cNvSpPr/>
                <p:nvPr/>
              </p:nvSpPr>
              <p:spPr>
                <a:xfrm>
                  <a:off x="3370661" y="5978736"/>
                  <a:ext cx="219598" cy="227857"/>
                </a:xfrm>
                <a:custGeom>
                  <a:avLst/>
                  <a:gdLst>
                    <a:gd name="connsiteX0" fmla="*/ 27727 w 219598"/>
                    <a:gd name="connsiteY0" fmla="*/ 212900 h 227857"/>
                    <a:gd name="connsiteX1" fmla="*/ 159757 w 219598"/>
                    <a:gd name="connsiteY1" fmla="*/ 103204 h 227857"/>
                    <a:gd name="connsiteX2" fmla="*/ 0 w 219598"/>
                    <a:gd name="connsiteY2" fmla="*/ 227753 h 227857"/>
                    <a:gd name="connsiteX3" fmla="*/ 215871 w 219598"/>
                    <a:gd name="connsiteY3" fmla="*/ 0 h 227857"/>
                    <a:gd name="connsiteX4" fmla="*/ 129170 w 219598"/>
                    <a:gd name="connsiteY4" fmla="*/ 75808 h 227857"/>
                    <a:gd name="connsiteX5" fmla="*/ 66236 w 219598"/>
                    <a:gd name="connsiteY5" fmla="*/ 187154 h 227857"/>
                    <a:gd name="connsiteX6" fmla="*/ 27727 w 219598"/>
                    <a:gd name="connsiteY6" fmla="*/ 212900 h 227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598" h="227857">
                      <a:moveTo>
                        <a:pt x="27727" y="212900"/>
                      </a:moveTo>
                      <a:cubicBezTo>
                        <a:pt x="87360" y="203438"/>
                        <a:pt x="138743" y="161958"/>
                        <a:pt x="159757" y="103204"/>
                      </a:cubicBezTo>
                      <a:cubicBezTo>
                        <a:pt x="135222" y="186494"/>
                        <a:pt x="83179" y="217301"/>
                        <a:pt x="0" y="227753"/>
                      </a:cubicBezTo>
                      <a:cubicBezTo>
                        <a:pt x="145784" y="231054"/>
                        <a:pt x="239856" y="155687"/>
                        <a:pt x="215871" y="0"/>
                      </a:cubicBezTo>
                      <a:cubicBezTo>
                        <a:pt x="201457" y="44670"/>
                        <a:pt x="152606" y="2530"/>
                        <a:pt x="129170" y="75808"/>
                      </a:cubicBezTo>
                      <a:cubicBezTo>
                        <a:pt x="115747" y="117838"/>
                        <a:pt x="102104" y="154146"/>
                        <a:pt x="66236" y="187154"/>
                      </a:cubicBezTo>
                      <a:cubicBezTo>
                        <a:pt x="54903" y="197496"/>
                        <a:pt x="42030" y="206408"/>
                        <a:pt x="27727" y="2129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4E0ECAA7-3F02-8125-2820-24F93171E512}"/>
                    </a:ext>
                  </a:extLst>
                </p:cNvPr>
                <p:cNvSpPr/>
                <p:nvPr/>
              </p:nvSpPr>
              <p:spPr>
                <a:xfrm>
                  <a:off x="3641655" y="6015704"/>
                  <a:ext cx="368060" cy="228748"/>
                </a:xfrm>
                <a:custGeom>
                  <a:avLst/>
                  <a:gdLst>
                    <a:gd name="connsiteX0" fmla="*/ 0 w 368060"/>
                    <a:gd name="connsiteY0" fmla="*/ 158769 h 228748"/>
                    <a:gd name="connsiteX1" fmla="*/ 173951 w 368060"/>
                    <a:gd name="connsiteY1" fmla="*/ 58095 h 228748"/>
                    <a:gd name="connsiteX2" fmla="*/ 269893 w 368060"/>
                    <a:gd name="connsiteY2" fmla="*/ 112117 h 228748"/>
                    <a:gd name="connsiteX3" fmla="*/ 241617 w 368060"/>
                    <a:gd name="connsiteY3" fmla="*/ 154588 h 228748"/>
                    <a:gd name="connsiteX4" fmla="*/ 185173 w 368060"/>
                    <a:gd name="connsiteY4" fmla="*/ 104746 h 228748"/>
                    <a:gd name="connsiteX5" fmla="*/ 266482 w 368060"/>
                    <a:gd name="connsiteY5" fmla="*/ 228635 h 228748"/>
                    <a:gd name="connsiteX6" fmla="*/ 367706 w 368060"/>
                    <a:gd name="connsiteY6" fmla="*/ 112777 h 228748"/>
                    <a:gd name="connsiteX7" fmla="*/ 224453 w 368060"/>
                    <a:gd name="connsiteY7" fmla="*/ 1 h 228748"/>
                    <a:gd name="connsiteX8" fmla="*/ 20135 w 368060"/>
                    <a:gd name="connsiteY8" fmla="*/ 122130 h 228748"/>
                    <a:gd name="connsiteX9" fmla="*/ 3741 w 368060"/>
                    <a:gd name="connsiteY9" fmla="*/ 150736 h 228748"/>
                    <a:gd name="connsiteX10" fmla="*/ 0 w 368060"/>
                    <a:gd name="connsiteY10" fmla="*/ 158769 h 228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8060" h="228748">
                      <a:moveTo>
                        <a:pt x="0" y="158769"/>
                      </a:moveTo>
                      <a:cubicBezTo>
                        <a:pt x="38619" y="113988"/>
                        <a:pt x="104524" y="69097"/>
                        <a:pt x="173951" y="58095"/>
                      </a:cubicBezTo>
                      <a:cubicBezTo>
                        <a:pt x="214110" y="51713"/>
                        <a:pt x="268353" y="65466"/>
                        <a:pt x="269893" y="112117"/>
                      </a:cubicBezTo>
                      <a:cubicBezTo>
                        <a:pt x="270553" y="131812"/>
                        <a:pt x="259551" y="149747"/>
                        <a:pt x="241617" y="154588"/>
                      </a:cubicBezTo>
                      <a:cubicBezTo>
                        <a:pt x="196616" y="166800"/>
                        <a:pt x="177582" y="123340"/>
                        <a:pt x="185173" y="104746"/>
                      </a:cubicBezTo>
                      <a:cubicBezTo>
                        <a:pt x="140943" y="162509"/>
                        <a:pt x="206188" y="231935"/>
                        <a:pt x="266482" y="228635"/>
                      </a:cubicBezTo>
                      <a:cubicBezTo>
                        <a:pt x="339100" y="224674"/>
                        <a:pt x="371887" y="166800"/>
                        <a:pt x="367706" y="112777"/>
                      </a:cubicBezTo>
                      <a:cubicBezTo>
                        <a:pt x="361765" y="35980"/>
                        <a:pt x="290358" y="-219"/>
                        <a:pt x="224453" y="1"/>
                      </a:cubicBezTo>
                      <a:cubicBezTo>
                        <a:pt x="146224" y="331"/>
                        <a:pt x="63815" y="58205"/>
                        <a:pt x="20135" y="122130"/>
                      </a:cubicBezTo>
                      <a:cubicBezTo>
                        <a:pt x="14083" y="131262"/>
                        <a:pt x="8582" y="140835"/>
                        <a:pt x="3741" y="150736"/>
                      </a:cubicBezTo>
                      <a:cubicBezTo>
                        <a:pt x="2421" y="153487"/>
                        <a:pt x="1210" y="156128"/>
                        <a:pt x="0" y="15876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6D4726C0-D321-3DAE-A159-4B604531DBB4}"/>
                    </a:ext>
                  </a:extLst>
                </p:cNvPr>
                <p:cNvSpPr/>
                <p:nvPr/>
              </p:nvSpPr>
              <p:spPr>
                <a:xfrm>
                  <a:off x="3398718" y="6203046"/>
                  <a:ext cx="411496" cy="154220"/>
                </a:xfrm>
                <a:custGeom>
                  <a:avLst/>
                  <a:gdLst>
                    <a:gd name="connsiteX0" fmla="*/ 41920 w 411496"/>
                    <a:gd name="connsiteY0" fmla="*/ 81782 h 154220"/>
                    <a:gd name="connsiteX1" fmla="*/ 267473 w 411496"/>
                    <a:gd name="connsiteY1" fmla="*/ 69899 h 154220"/>
                    <a:gd name="connsiteX2" fmla="*/ 0 w 411496"/>
                    <a:gd name="connsiteY2" fmla="*/ 81892 h 154220"/>
                    <a:gd name="connsiteX3" fmla="*/ 411496 w 411496"/>
                    <a:gd name="connsiteY3" fmla="*/ 35791 h 154220"/>
                    <a:gd name="connsiteX4" fmla="*/ 254710 w 411496"/>
                    <a:gd name="connsiteY4" fmla="*/ 14226 h 154220"/>
                    <a:gd name="connsiteX5" fmla="*/ 41920 w 411496"/>
                    <a:gd name="connsiteY5" fmla="*/ 81782 h 15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1496" h="154220">
                      <a:moveTo>
                        <a:pt x="41920" y="81782"/>
                      </a:moveTo>
                      <a:cubicBezTo>
                        <a:pt x="86920" y="99166"/>
                        <a:pt x="181983" y="118750"/>
                        <a:pt x="267473" y="69899"/>
                      </a:cubicBezTo>
                      <a:cubicBezTo>
                        <a:pt x="183083" y="126122"/>
                        <a:pt x="114097" y="125462"/>
                        <a:pt x="0" y="81892"/>
                      </a:cubicBezTo>
                      <a:cubicBezTo>
                        <a:pt x="155356" y="171453"/>
                        <a:pt x="297730" y="200280"/>
                        <a:pt x="411496" y="35791"/>
                      </a:cubicBezTo>
                      <a:cubicBezTo>
                        <a:pt x="358244" y="55926"/>
                        <a:pt x="337449" y="-33525"/>
                        <a:pt x="254710" y="14226"/>
                      </a:cubicBezTo>
                      <a:cubicBezTo>
                        <a:pt x="247338" y="18627"/>
                        <a:pt x="145344" y="92234"/>
                        <a:pt x="41920" y="8178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059E8B0-8F80-282A-A841-D30715FA1455}"/>
                    </a:ext>
                  </a:extLst>
                </p:cNvPr>
                <p:cNvSpPr/>
                <p:nvPr/>
              </p:nvSpPr>
              <p:spPr>
                <a:xfrm>
                  <a:off x="3672352" y="5853747"/>
                  <a:ext cx="133681" cy="160197"/>
                </a:xfrm>
                <a:custGeom>
                  <a:avLst/>
                  <a:gdLst>
                    <a:gd name="connsiteX0" fmla="*/ 112446 w 133681"/>
                    <a:gd name="connsiteY0" fmla="*/ 0 h 160197"/>
                    <a:gd name="connsiteX1" fmla="*/ 0 w 133681"/>
                    <a:gd name="connsiteY1" fmla="*/ 43350 h 160197"/>
                    <a:gd name="connsiteX2" fmla="*/ 32678 w 133681"/>
                    <a:gd name="connsiteY2" fmla="*/ 160197 h 160197"/>
                    <a:gd name="connsiteX3" fmla="*/ 133681 w 133681"/>
                    <a:gd name="connsiteY3" fmla="*/ 111016 h 160197"/>
                    <a:gd name="connsiteX4" fmla="*/ 112446 w 133681"/>
                    <a:gd name="connsiteY4" fmla="*/ 0 h 16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681" h="160197">
                      <a:moveTo>
                        <a:pt x="112446" y="0"/>
                      </a:moveTo>
                      <a:cubicBezTo>
                        <a:pt x="80979" y="28937"/>
                        <a:pt x="40710" y="43790"/>
                        <a:pt x="0" y="43350"/>
                      </a:cubicBezTo>
                      <a:cubicBezTo>
                        <a:pt x="24536" y="76028"/>
                        <a:pt x="36859" y="117507"/>
                        <a:pt x="32678" y="160197"/>
                      </a:cubicBezTo>
                      <a:cubicBezTo>
                        <a:pt x="61064" y="134561"/>
                        <a:pt x="97153" y="115197"/>
                        <a:pt x="133681" y="111016"/>
                      </a:cubicBezTo>
                      <a:cubicBezTo>
                        <a:pt x="115197" y="79109"/>
                        <a:pt x="108925" y="38289"/>
                        <a:pt x="112446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A5CFAEB1-7347-DF22-85AD-4E0674C05BE1}"/>
                    </a:ext>
                  </a:extLst>
                </p:cNvPr>
                <p:cNvSpPr/>
                <p:nvPr/>
              </p:nvSpPr>
              <p:spPr>
                <a:xfrm>
                  <a:off x="2976109" y="5655481"/>
                  <a:ext cx="195845" cy="218621"/>
                </a:xfrm>
                <a:custGeom>
                  <a:avLst/>
                  <a:gdLst>
                    <a:gd name="connsiteX0" fmla="*/ 180442 w 195845"/>
                    <a:gd name="connsiteY0" fmla="*/ 33668 h 218621"/>
                    <a:gd name="connsiteX1" fmla="*/ 111346 w 195845"/>
                    <a:gd name="connsiteY1" fmla="*/ 175161 h 218621"/>
                    <a:gd name="connsiteX2" fmla="*/ 0 w 195845"/>
                    <a:gd name="connsiteY2" fmla="*/ 218621 h 218621"/>
                    <a:gd name="connsiteX3" fmla="*/ 40819 w 195845"/>
                    <a:gd name="connsiteY3" fmla="*/ 99354 h 218621"/>
                    <a:gd name="connsiteX4" fmla="*/ 195846 w 195845"/>
                    <a:gd name="connsiteY4" fmla="*/ 0 h 218621"/>
                    <a:gd name="connsiteX5" fmla="*/ 45661 w 195845"/>
                    <a:gd name="connsiteY5" fmla="*/ 170650 h 218621"/>
                    <a:gd name="connsiteX6" fmla="*/ 180442 w 195845"/>
                    <a:gd name="connsiteY6" fmla="*/ 33668 h 21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845" h="218621">
                      <a:moveTo>
                        <a:pt x="180442" y="33668"/>
                      </a:moveTo>
                      <a:cubicBezTo>
                        <a:pt x="174831" y="66236"/>
                        <a:pt x="146664" y="142594"/>
                        <a:pt x="111346" y="175161"/>
                      </a:cubicBezTo>
                      <a:cubicBezTo>
                        <a:pt x="71957" y="211470"/>
                        <a:pt x="43570" y="193536"/>
                        <a:pt x="0" y="218621"/>
                      </a:cubicBezTo>
                      <a:cubicBezTo>
                        <a:pt x="23105" y="173731"/>
                        <a:pt x="6491" y="140503"/>
                        <a:pt x="40819" y="99354"/>
                      </a:cubicBezTo>
                      <a:cubicBezTo>
                        <a:pt x="71627" y="62385"/>
                        <a:pt x="150845" y="33668"/>
                        <a:pt x="195846" y="0"/>
                      </a:cubicBezTo>
                      <a:cubicBezTo>
                        <a:pt x="148645" y="73388"/>
                        <a:pt x="99463" y="120149"/>
                        <a:pt x="45661" y="170650"/>
                      </a:cubicBezTo>
                      <a:cubicBezTo>
                        <a:pt x="113106" y="136212"/>
                        <a:pt x="131041" y="107935"/>
                        <a:pt x="180442" y="3366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405DE85B-3874-0FD7-F198-F6E69909BE1F}"/>
                    </a:ext>
                  </a:extLst>
                </p:cNvPr>
                <p:cNvSpPr/>
                <p:nvPr/>
              </p:nvSpPr>
              <p:spPr>
                <a:xfrm>
                  <a:off x="3448119" y="6353484"/>
                  <a:ext cx="213450" cy="201237"/>
                </a:xfrm>
                <a:custGeom>
                  <a:avLst/>
                  <a:gdLst>
                    <a:gd name="connsiteX0" fmla="*/ 195186 w 213450"/>
                    <a:gd name="connsiteY0" fmla="*/ 168890 h 201237"/>
                    <a:gd name="connsiteX1" fmla="*/ 114537 w 213450"/>
                    <a:gd name="connsiteY1" fmla="*/ 33778 h 201237"/>
                    <a:gd name="connsiteX2" fmla="*/ 0 w 213450"/>
                    <a:gd name="connsiteY2" fmla="*/ 0 h 201237"/>
                    <a:gd name="connsiteX3" fmla="*/ 50722 w 213450"/>
                    <a:gd name="connsiteY3" fmla="*/ 115417 h 201237"/>
                    <a:gd name="connsiteX4" fmla="*/ 213450 w 213450"/>
                    <a:gd name="connsiteY4" fmla="*/ 201238 h 201237"/>
                    <a:gd name="connsiteX5" fmla="*/ 49512 w 213450"/>
                    <a:gd name="connsiteY5" fmla="*/ 44010 h 201237"/>
                    <a:gd name="connsiteX6" fmla="*/ 195186 w 213450"/>
                    <a:gd name="connsiteY6" fmla="*/ 168890 h 201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450" h="201237">
                      <a:moveTo>
                        <a:pt x="195186" y="168890"/>
                      </a:moveTo>
                      <a:cubicBezTo>
                        <a:pt x="186824" y="136872"/>
                        <a:pt x="152386" y="63265"/>
                        <a:pt x="114537" y="33778"/>
                      </a:cubicBezTo>
                      <a:cubicBezTo>
                        <a:pt x="72287" y="991"/>
                        <a:pt x="45441" y="21235"/>
                        <a:pt x="0" y="0"/>
                      </a:cubicBezTo>
                      <a:cubicBezTo>
                        <a:pt x="26736" y="42690"/>
                        <a:pt x="12983" y="77238"/>
                        <a:pt x="50722" y="115417"/>
                      </a:cubicBezTo>
                      <a:cubicBezTo>
                        <a:pt x="84500" y="149635"/>
                        <a:pt x="165809" y="171530"/>
                        <a:pt x="213450" y="201238"/>
                      </a:cubicBezTo>
                      <a:cubicBezTo>
                        <a:pt x="160308" y="132141"/>
                        <a:pt x="107385" y="89671"/>
                        <a:pt x="49512" y="44010"/>
                      </a:cubicBezTo>
                      <a:cubicBezTo>
                        <a:pt x="119488" y="72397"/>
                        <a:pt x="139733" y="99023"/>
                        <a:pt x="195186" y="16889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CF447DFA-7DC3-8148-07F4-4E376DDDF902}"/>
                    </a:ext>
                  </a:extLst>
                </p:cNvPr>
                <p:cNvSpPr/>
                <p:nvPr/>
              </p:nvSpPr>
              <p:spPr>
                <a:xfrm>
                  <a:off x="2443738" y="5673767"/>
                  <a:ext cx="450227" cy="505613"/>
                </a:xfrm>
                <a:custGeom>
                  <a:avLst/>
                  <a:gdLst>
                    <a:gd name="connsiteX0" fmla="*/ 80935 w 450227"/>
                    <a:gd name="connsiteY0" fmla="*/ 500925 h 505613"/>
                    <a:gd name="connsiteX1" fmla="*/ 97769 w 450227"/>
                    <a:gd name="connsiteY1" fmla="*/ 504446 h 505613"/>
                    <a:gd name="connsiteX2" fmla="*/ 321122 w 450227"/>
                    <a:gd name="connsiteY2" fmla="*/ 456915 h 505613"/>
                    <a:gd name="connsiteX3" fmla="*/ 449522 w 450227"/>
                    <a:gd name="connsiteY3" fmla="*/ 253698 h 505613"/>
                    <a:gd name="connsiteX4" fmla="*/ 243333 w 450227"/>
                    <a:gd name="connsiteY4" fmla="*/ 1188 h 505613"/>
                    <a:gd name="connsiteX5" fmla="*/ 17781 w 450227"/>
                    <a:gd name="connsiteY5" fmla="*/ 127278 h 505613"/>
                    <a:gd name="connsiteX6" fmla="*/ 112953 w 450227"/>
                    <a:gd name="connsiteY6" fmla="*/ 289016 h 505613"/>
                    <a:gd name="connsiteX7" fmla="*/ 119004 w 450227"/>
                    <a:gd name="connsiteY7" fmla="*/ 168318 h 505613"/>
                    <a:gd name="connsiteX8" fmla="*/ 64982 w 450227"/>
                    <a:gd name="connsiteY8" fmla="*/ 169307 h 505613"/>
                    <a:gd name="connsiteX9" fmla="*/ 85226 w 450227"/>
                    <a:gd name="connsiteY9" fmla="*/ 168978 h 505613"/>
                    <a:gd name="connsiteX10" fmla="*/ 129237 w 450227"/>
                    <a:gd name="connsiteY10" fmla="*/ 249627 h 505613"/>
                    <a:gd name="connsiteX11" fmla="*/ 27133 w 450227"/>
                    <a:gd name="connsiteY11" fmla="*/ 217609 h 505613"/>
                    <a:gd name="connsiteX12" fmla="*/ 42206 w 450227"/>
                    <a:gd name="connsiteY12" fmla="*/ 139710 h 505613"/>
                    <a:gd name="connsiteX13" fmla="*/ 174897 w 450227"/>
                    <a:gd name="connsiteY13" fmla="*/ 35737 h 505613"/>
                    <a:gd name="connsiteX14" fmla="*/ 385927 w 450227"/>
                    <a:gd name="connsiteY14" fmla="*/ 120676 h 505613"/>
                    <a:gd name="connsiteX15" fmla="*/ 364802 w 450227"/>
                    <a:gd name="connsiteY15" fmla="*/ 387819 h 505613"/>
                    <a:gd name="connsiteX16" fmla="*/ 145080 w 450227"/>
                    <a:gd name="connsiteY16" fmla="*/ 491683 h 505613"/>
                    <a:gd name="connsiteX17" fmla="*/ 97769 w 450227"/>
                    <a:gd name="connsiteY17" fmla="*/ 497845 h 505613"/>
                    <a:gd name="connsiteX18" fmla="*/ 80935 w 450227"/>
                    <a:gd name="connsiteY18" fmla="*/ 500925 h 505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0227" h="505613">
                      <a:moveTo>
                        <a:pt x="80935" y="500925"/>
                      </a:moveTo>
                      <a:cubicBezTo>
                        <a:pt x="80935" y="502026"/>
                        <a:pt x="86657" y="503456"/>
                        <a:pt x="97769" y="504446"/>
                      </a:cubicBezTo>
                      <a:cubicBezTo>
                        <a:pt x="163455" y="510058"/>
                        <a:pt x="258847" y="495644"/>
                        <a:pt x="321122" y="456915"/>
                      </a:cubicBezTo>
                      <a:cubicBezTo>
                        <a:pt x="391428" y="413125"/>
                        <a:pt x="443030" y="340507"/>
                        <a:pt x="449522" y="253698"/>
                      </a:cubicBezTo>
                      <a:cubicBezTo>
                        <a:pt x="459094" y="126728"/>
                        <a:pt x="370303" y="14282"/>
                        <a:pt x="243333" y="1188"/>
                      </a:cubicBezTo>
                      <a:cubicBezTo>
                        <a:pt x="148161" y="-8604"/>
                        <a:pt x="59260" y="42888"/>
                        <a:pt x="17781" y="127278"/>
                      </a:cubicBezTo>
                      <a:cubicBezTo>
                        <a:pt x="-36792" y="238184"/>
                        <a:pt x="45507" y="319603"/>
                        <a:pt x="112953" y="289016"/>
                      </a:cubicBezTo>
                      <a:cubicBezTo>
                        <a:pt x="164885" y="265471"/>
                        <a:pt x="166866" y="193513"/>
                        <a:pt x="119004" y="168318"/>
                      </a:cubicBezTo>
                      <a:cubicBezTo>
                        <a:pt x="89958" y="153024"/>
                        <a:pt x="64101" y="166997"/>
                        <a:pt x="64982" y="169307"/>
                      </a:cubicBezTo>
                      <a:lnTo>
                        <a:pt x="85226" y="168978"/>
                      </a:lnTo>
                      <a:cubicBezTo>
                        <a:pt x="127366" y="171949"/>
                        <a:pt x="149812" y="216399"/>
                        <a:pt x="129237" y="249627"/>
                      </a:cubicBezTo>
                      <a:cubicBezTo>
                        <a:pt x="104591" y="289346"/>
                        <a:pt x="39236" y="280214"/>
                        <a:pt x="27133" y="217609"/>
                      </a:cubicBezTo>
                      <a:cubicBezTo>
                        <a:pt x="22072" y="191533"/>
                        <a:pt x="29993" y="163697"/>
                        <a:pt x="42206" y="139710"/>
                      </a:cubicBezTo>
                      <a:cubicBezTo>
                        <a:pt x="67842" y="88879"/>
                        <a:pt x="118234" y="48939"/>
                        <a:pt x="174897" y="35737"/>
                      </a:cubicBezTo>
                      <a:cubicBezTo>
                        <a:pt x="255766" y="16922"/>
                        <a:pt x="339826" y="51360"/>
                        <a:pt x="385927" y="120676"/>
                      </a:cubicBezTo>
                      <a:cubicBezTo>
                        <a:pt x="441820" y="204956"/>
                        <a:pt x="429057" y="312121"/>
                        <a:pt x="364802" y="387819"/>
                      </a:cubicBezTo>
                      <a:cubicBezTo>
                        <a:pt x="310999" y="451194"/>
                        <a:pt x="220338" y="478920"/>
                        <a:pt x="145080" y="491683"/>
                      </a:cubicBezTo>
                      <a:cubicBezTo>
                        <a:pt x="124726" y="495094"/>
                        <a:pt x="108662" y="496634"/>
                        <a:pt x="97769" y="497845"/>
                      </a:cubicBezTo>
                      <a:cubicBezTo>
                        <a:pt x="86767" y="498945"/>
                        <a:pt x="80935" y="499715"/>
                        <a:pt x="80935" y="50092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59B6EB91-0B44-2949-C988-E5FC9177F832}"/>
                    </a:ext>
                  </a:extLst>
                </p:cNvPr>
                <p:cNvSpPr/>
                <p:nvPr/>
              </p:nvSpPr>
              <p:spPr>
                <a:xfrm>
                  <a:off x="2618305" y="5996670"/>
                  <a:ext cx="90147" cy="143034"/>
                </a:xfrm>
                <a:custGeom>
                  <a:avLst/>
                  <a:gdLst>
                    <a:gd name="connsiteX0" fmla="*/ 40049 w 90147"/>
                    <a:gd name="connsiteY0" fmla="*/ 76799 h 143034"/>
                    <a:gd name="connsiteX1" fmla="*/ 50832 w 90147"/>
                    <a:gd name="connsiteY1" fmla="*/ 72068 h 143034"/>
                    <a:gd name="connsiteX2" fmla="*/ 61504 w 90147"/>
                    <a:gd name="connsiteY2" fmla="*/ 50722 h 143034"/>
                    <a:gd name="connsiteX3" fmla="*/ 58864 w 90147"/>
                    <a:gd name="connsiteY3" fmla="*/ 85821 h 143034"/>
                    <a:gd name="connsiteX4" fmla="*/ 0 w 90147"/>
                    <a:gd name="connsiteY4" fmla="*/ 143034 h 143034"/>
                    <a:gd name="connsiteX5" fmla="*/ 3521 w 90147"/>
                    <a:gd name="connsiteY5" fmla="*/ 142484 h 143034"/>
                    <a:gd name="connsiteX6" fmla="*/ 16504 w 90147"/>
                    <a:gd name="connsiteY6" fmla="*/ 139294 h 143034"/>
                    <a:gd name="connsiteX7" fmla="*/ 87140 w 90147"/>
                    <a:gd name="connsiteY7" fmla="*/ 72508 h 143034"/>
                    <a:gd name="connsiteX8" fmla="*/ 59634 w 90147"/>
                    <a:gd name="connsiteY8" fmla="*/ 3082 h 143034"/>
                    <a:gd name="connsiteX9" fmla="*/ 3191 w 90147"/>
                    <a:gd name="connsiteY9" fmla="*/ 29818 h 143034"/>
                    <a:gd name="connsiteX10" fmla="*/ 40049 w 90147"/>
                    <a:gd name="connsiteY10" fmla="*/ 76799 h 143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0147" h="143034">
                      <a:moveTo>
                        <a:pt x="40049" y="76799"/>
                      </a:moveTo>
                      <a:cubicBezTo>
                        <a:pt x="43790" y="76138"/>
                        <a:pt x="47531" y="74599"/>
                        <a:pt x="50832" y="72068"/>
                      </a:cubicBezTo>
                      <a:cubicBezTo>
                        <a:pt x="57874" y="66897"/>
                        <a:pt x="61504" y="58864"/>
                        <a:pt x="61504" y="50722"/>
                      </a:cubicBezTo>
                      <a:cubicBezTo>
                        <a:pt x="66126" y="59745"/>
                        <a:pt x="63595" y="75588"/>
                        <a:pt x="58864" y="85821"/>
                      </a:cubicBezTo>
                      <a:cubicBezTo>
                        <a:pt x="46761" y="112007"/>
                        <a:pt x="21785" y="132912"/>
                        <a:pt x="0" y="143034"/>
                      </a:cubicBezTo>
                      <a:cubicBezTo>
                        <a:pt x="1210" y="142814"/>
                        <a:pt x="2311" y="142705"/>
                        <a:pt x="3521" y="142484"/>
                      </a:cubicBezTo>
                      <a:cubicBezTo>
                        <a:pt x="7922" y="141714"/>
                        <a:pt x="12213" y="140614"/>
                        <a:pt x="16504" y="139294"/>
                      </a:cubicBezTo>
                      <a:cubicBezTo>
                        <a:pt x="46321" y="129281"/>
                        <a:pt x="78118" y="103315"/>
                        <a:pt x="87140" y="72508"/>
                      </a:cubicBezTo>
                      <a:cubicBezTo>
                        <a:pt x="94732" y="46541"/>
                        <a:pt x="88791" y="14194"/>
                        <a:pt x="59634" y="3082"/>
                      </a:cubicBezTo>
                      <a:cubicBezTo>
                        <a:pt x="39169" y="-4730"/>
                        <a:pt x="12873" y="1651"/>
                        <a:pt x="3191" y="29818"/>
                      </a:cubicBezTo>
                      <a:cubicBezTo>
                        <a:pt x="-4841" y="52813"/>
                        <a:pt x="13643" y="85381"/>
                        <a:pt x="40049" y="767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AAAEBA54-2972-0A73-5783-3E76E4E10B14}"/>
                    </a:ext>
                  </a:extLst>
                </p:cNvPr>
                <p:cNvSpPr/>
                <p:nvPr/>
              </p:nvSpPr>
              <p:spPr>
                <a:xfrm>
                  <a:off x="2695429" y="5907391"/>
                  <a:ext cx="113377" cy="185002"/>
                </a:xfrm>
                <a:custGeom>
                  <a:avLst/>
                  <a:gdLst>
                    <a:gd name="connsiteX0" fmla="*/ 60518 w 113377"/>
                    <a:gd name="connsiteY0" fmla="*/ 92800 h 185002"/>
                    <a:gd name="connsiteX1" fmla="*/ 71191 w 113377"/>
                    <a:gd name="connsiteY1" fmla="*/ 83228 h 185002"/>
                    <a:gd name="connsiteX2" fmla="*/ 75372 w 113377"/>
                    <a:gd name="connsiteY2" fmla="*/ 54402 h 185002"/>
                    <a:gd name="connsiteX3" fmla="*/ 85714 w 113377"/>
                    <a:gd name="connsiteY3" fmla="*/ 95991 h 185002"/>
                    <a:gd name="connsiteX4" fmla="*/ 39503 w 113377"/>
                    <a:gd name="connsiteY4" fmla="*/ 185002 h 185002"/>
                    <a:gd name="connsiteX5" fmla="*/ 43354 w 113377"/>
                    <a:gd name="connsiteY5" fmla="*/ 183022 h 185002"/>
                    <a:gd name="connsiteX6" fmla="*/ 57108 w 113377"/>
                    <a:gd name="connsiteY6" fmla="*/ 174220 h 185002"/>
                    <a:gd name="connsiteX7" fmla="*/ 113331 w 113377"/>
                    <a:gd name="connsiteY7" fmla="*/ 69585 h 185002"/>
                    <a:gd name="connsiteX8" fmla="*/ 55127 w 113377"/>
                    <a:gd name="connsiteY8" fmla="*/ 49 h 185002"/>
                    <a:gd name="connsiteX9" fmla="*/ 4 w 113377"/>
                    <a:gd name="connsiteY9" fmla="*/ 52971 h 185002"/>
                    <a:gd name="connsiteX10" fmla="*/ 60518 w 113377"/>
                    <a:gd name="connsiteY10" fmla="*/ 92800 h 18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377" h="185002">
                      <a:moveTo>
                        <a:pt x="60518" y="92800"/>
                      </a:moveTo>
                      <a:cubicBezTo>
                        <a:pt x="64589" y="90490"/>
                        <a:pt x="68330" y="87299"/>
                        <a:pt x="71191" y="83228"/>
                      </a:cubicBezTo>
                      <a:cubicBezTo>
                        <a:pt x="77352" y="74537"/>
                        <a:pt x="78453" y="63754"/>
                        <a:pt x="75372" y="54402"/>
                      </a:cubicBezTo>
                      <a:cubicBezTo>
                        <a:pt x="84174" y="62983"/>
                        <a:pt x="87365" y="82348"/>
                        <a:pt x="85714" y="95991"/>
                      </a:cubicBezTo>
                      <a:cubicBezTo>
                        <a:pt x="81643" y="130979"/>
                        <a:pt x="60738" y="164867"/>
                        <a:pt x="39503" y="185002"/>
                      </a:cubicBezTo>
                      <a:cubicBezTo>
                        <a:pt x="40824" y="184342"/>
                        <a:pt x="42034" y="183682"/>
                        <a:pt x="43354" y="183022"/>
                      </a:cubicBezTo>
                      <a:cubicBezTo>
                        <a:pt x="48086" y="180381"/>
                        <a:pt x="52707" y="177520"/>
                        <a:pt x="57108" y="174220"/>
                      </a:cubicBezTo>
                      <a:cubicBezTo>
                        <a:pt x="87805" y="151114"/>
                        <a:pt x="114651" y="108754"/>
                        <a:pt x="113331" y="69585"/>
                      </a:cubicBezTo>
                      <a:cubicBezTo>
                        <a:pt x="112231" y="36577"/>
                        <a:pt x="92976" y="1479"/>
                        <a:pt x="55127" y="49"/>
                      </a:cubicBezTo>
                      <a:cubicBezTo>
                        <a:pt x="28501" y="-1052"/>
                        <a:pt x="554" y="16443"/>
                        <a:pt x="4" y="52971"/>
                      </a:cubicBezTo>
                      <a:cubicBezTo>
                        <a:pt x="-436" y="82458"/>
                        <a:pt x="33232" y="113046"/>
                        <a:pt x="60518" y="928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E4ED9448-5359-988C-479C-437631DD242C}"/>
                    </a:ext>
                  </a:extLst>
                </p:cNvPr>
                <p:cNvSpPr/>
                <p:nvPr/>
              </p:nvSpPr>
              <p:spPr>
                <a:xfrm>
                  <a:off x="2656374" y="6068017"/>
                  <a:ext cx="422058" cy="169083"/>
                </a:xfrm>
                <a:custGeom>
                  <a:avLst/>
                  <a:gdLst>
                    <a:gd name="connsiteX0" fmla="*/ 43350 w 422058"/>
                    <a:gd name="connsiteY0" fmla="*/ 109207 h 169083"/>
                    <a:gd name="connsiteX1" fmla="*/ 275945 w 422058"/>
                    <a:gd name="connsiteY1" fmla="*/ 75758 h 169083"/>
                    <a:gd name="connsiteX2" fmla="*/ 0 w 422058"/>
                    <a:gd name="connsiteY2" fmla="*/ 113167 h 169083"/>
                    <a:gd name="connsiteX3" fmla="*/ 422059 w 422058"/>
                    <a:gd name="connsiteY3" fmla="*/ 26907 h 169083"/>
                    <a:gd name="connsiteX4" fmla="*/ 257680 w 422058"/>
                    <a:gd name="connsiteY4" fmla="*/ 19315 h 169083"/>
                    <a:gd name="connsiteX5" fmla="*/ 43350 w 422058"/>
                    <a:gd name="connsiteY5" fmla="*/ 109207 h 169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2058" h="169083">
                      <a:moveTo>
                        <a:pt x="43350" y="109207"/>
                      </a:moveTo>
                      <a:cubicBezTo>
                        <a:pt x="91541" y="122960"/>
                        <a:pt x="191885" y="134402"/>
                        <a:pt x="275945" y="75758"/>
                      </a:cubicBezTo>
                      <a:cubicBezTo>
                        <a:pt x="193645" y="141884"/>
                        <a:pt x="122129" y="147605"/>
                        <a:pt x="0" y="113167"/>
                      </a:cubicBezTo>
                      <a:cubicBezTo>
                        <a:pt x="169110" y="191395"/>
                        <a:pt x="319295" y="208009"/>
                        <a:pt x="422059" y="26907"/>
                      </a:cubicBezTo>
                      <a:cubicBezTo>
                        <a:pt x="368806" y="52763"/>
                        <a:pt x="338989" y="-37898"/>
                        <a:pt x="257680" y="19315"/>
                      </a:cubicBezTo>
                      <a:cubicBezTo>
                        <a:pt x="250309" y="24487"/>
                        <a:pt x="151395" y="110307"/>
                        <a:pt x="43350" y="10920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4CCAFA9C-3684-20D6-1726-B7B5BD82F5CE}"/>
                    </a:ext>
                  </a:extLst>
                </p:cNvPr>
                <p:cNvSpPr/>
                <p:nvPr/>
              </p:nvSpPr>
              <p:spPr>
                <a:xfrm>
                  <a:off x="2891719" y="5891828"/>
                  <a:ext cx="216803" cy="134653"/>
                </a:xfrm>
                <a:custGeom>
                  <a:avLst/>
                  <a:gdLst>
                    <a:gd name="connsiteX0" fmla="*/ 104524 w 216803"/>
                    <a:gd name="connsiteY0" fmla="*/ 69415 h 134653"/>
                    <a:gd name="connsiteX1" fmla="*/ 113657 w 216803"/>
                    <a:gd name="connsiteY1" fmla="*/ 54561 h 134653"/>
                    <a:gd name="connsiteX2" fmla="*/ 146774 w 216803"/>
                    <a:gd name="connsiteY2" fmla="*/ 43448 h 134653"/>
                    <a:gd name="connsiteX3" fmla="*/ 95392 w 216803"/>
                    <a:gd name="connsiteY3" fmla="*/ 39818 h 134653"/>
                    <a:gd name="connsiteX4" fmla="*/ 0 w 216803"/>
                    <a:gd name="connsiteY4" fmla="*/ 114085 h 134653"/>
                    <a:gd name="connsiteX5" fmla="*/ 1540 w 216803"/>
                    <a:gd name="connsiteY5" fmla="*/ 109024 h 134653"/>
                    <a:gd name="connsiteX6" fmla="*/ 9022 w 216803"/>
                    <a:gd name="connsiteY6" fmla="*/ 90650 h 134653"/>
                    <a:gd name="connsiteX7" fmla="*/ 120808 w 216803"/>
                    <a:gd name="connsiteY7" fmla="*/ 1089 h 134653"/>
                    <a:gd name="connsiteX8" fmla="*/ 215210 w 216803"/>
                    <a:gd name="connsiteY8" fmla="*/ 56431 h 134653"/>
                    <a:gd name="connsiteX9" fmla="*/ 164268 w 216803"/>
                    <a:gd name="connsiteY9" fmla="*/ 133780 h 134653"/>
                    <a:gd name="connsiteX10" fmla="*/ 104524 w 216803"/>
                    <a:gd name="connsiteY10" fmla="*/ 69415 h 134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6803" h="134653">
                      <a:moveTo>
                        <a:pt x="104524" y="69415"/>
                      </a:moveTo>
                      <a:cubicBezTo>
                        <a:pt x="106395" y="64023"/>
                        <a:pt x="109366" y="58962"/>
                        <a:pt x="113657" y="54561"/>
                      </a:cubicBezTo>
                      <a:cubicBezTo>
                        <a:pt x="122679" y="45429"/>
                        <a:pt x="135112" y="41688"/>
                        <a:pt x="146774" y="43448"/>
                      </a:cubicBezTo>
                      <a:cubicBezTo>
                        <a:pt x="134782" y="34756"/>
                        <a:pt x="111346" y="34977"/>
                        <a:pt x="95392" y="39818"/>
                      </a:cubicBezTo>
                      <a:cubicBezTo>
                        <a:pt x="54903" y="52031"/>
                        <a:pt x="19255" y="84268"/>
                        <a:pt x="0" y="114085"/>
                      </a:cubicBezTo>
                      <a:cubicBezTo>
                        <a:pt x="550" y="112435"/>
                        <a:pt x="990" y="110784"/>
                        <a:pt x="1540" y="109024"/>
                      </a:cubicBezTo>
                      <a:cubicBezTo>
                        <a:pt x="3631" y="102752"/>
                        <a:pt x="6161" y="96591"/>
                        <a:pt x="9022" y="90650"/>
                      </a:cubicBezTo>
                      <a:cubicBezTo>
                        <a:pt x="29817" y="48950"/>
                        <a:pt x="74267" y="7690"/>
                        <a:pt x="120808" y="1089"/>
                      </a:cubicBezTo>
                      <a:cubicBezTo>
                        <a:pt x="160088" y="-4523"/>
                        <a:pt x="205528" y="11211"/>
                        <a:pt x="215210" y="56431"/>
                      </a:cubicBezTo>
                      <a:cubicBezTo>
                        <a:pt x="222032" y="88229"/>
                        <a:pt x="207289" y="125418"/>
                        <a:pt x="164268" y="133780"/>
                      </a:cubicBezTo>
                      <a:cubicBezTo>
                        <a:pt x="129610" y="140601"/>
                        <a:pt x="86480" y="106383"/>
                        <a:pt x="104524" y="694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40285C5A-2682-8458-C6A3-77D0FE0C381D}"/>
                    </a:ext>
                  </a:extLst>
                </p:cNvPr>
                <p:cNvSpPr/>
                <p:nvPr/>
              </p:nvSpPr>
              <p:spPr>
                <a:xfrm>
                  <a:off x="2608073" y="5737869"/>
                  <a:ext cx="225877" cy="221502"/>
                </a:xfrm>
                <a:custGeom>
                  <a:avLst/>
                  <a:gdLst>
                    <a:gd name="connsiteX0" fmla="*/ 211029 w 225877"/>
                    <a:gd name="connsiteY0" fmla="*/ 193666 h 221502"/>
                    <a:gd name="connsiteX1" fmla="*/ 102214 w 225877"/>
                    <a:gd name="connsiteY1" fmla="*/ 60425 h 221502"/>
                    <a:gd name="connsiteX2" fmla="*/ 225773 w 225877"/>
                    <a:gd name="connsiteY2" fmla="*/ 221502 h 221502"/>
                    <a:gd name="connsiteX3" fmla="*/ 0 w 225877"/>
                    <a:gd name="connsiteY3" fmla="*/ 3761 h 221502"/>
                    <a:gd name="connsiteX4" fmla="*/ 75148 w 225877"/>
                    <a:gd name="connsiteY4" fmla="*/ 91232 h 221502"/>
                    <a:gd name="connsiteX5" fmla="*/ 185614 w 225877"/>
                    <a:gd name="connsiteY5" fmla="*/ 154716 h 221502"/>
                    <a:gd name="connsiteX6" fmla="*/ 211029 w 225877"/>
                    <a:gd name="connsiteY6" fmla="*/ 193666 h 221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877" h="221502">
                      <a:moveTo>
                        <a:pt x="211029" y="193666"/>
                      </a:moveTo>
                      <a:cubicBezTo>
                        <a:pt x="201677" y="133592"/>
                        <a:pt x="160528" y="81770"/>
                        <a:pt x="102214" y="60425"/>
                      </a:cubicBezTo>
                      <a:cubicBezTo>
                        <a:pt x="184733" y="85181"/>
                        <a:pt x="215320" y="137663"/>
                        <a:pt x="225773" y="221502"/>
                      </a:cubicBezTo>
                      <a:cubicBezTo>
                        <a:pt x="229074" y="74508"/>
                        <a:pt x="154366" y="-20444"/>
                        <a:pt x="0" y="3761"/>
                      </a:cubicBezTo>
                      <a:cubicBezTo>
                        <a:pt x="44340" y="18395"/>
                        <a:pt x="2531" y="67576"/>
                        <a:pt x="75148" y="91232"/>
                      </a:cubicBezTo>
                      <a:cubicBezTo>
                        <a:pt x="116847" y="104765"/>
                        <a:pt x="152826" y="118518"/>
                        <a:pt x="185614" y="154716"/>
                      </a:cubicBezTo>
                      <a:cubicBezTo>
                        <a:pt x="195736" y="166270"/>
                        <a:pt x="204648" y="179253"/>
                        <a:pt x="211029" y="19366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F4630332-1EEC-DAB5-E2BB-E262DAB7F784}"/>
                    </a:ext>
                  </a:extLst>
                </p:cNvPr>
                <p:cNvSpPr/>
                <p:nvPr/>
              </p:nvSpPr>
              <p:spPr>
                <a:xfrm>
                  <a:off x="2830593" y="5516078"/>
                  <a:ext cx="152872" cy="415016"/>
                </a:xfrm>
                <a:custGeom>
                  <a:avLst/>
                  <a:gdLst>
                    <a:gd name="connsiteX0" fmla="*/ 81041 w 152872"/>
                    <a:gd name="connsiteY0" fmla="*/ 372877 h 415016"/>
                    <a:gd name="connsiteX1" fmla="*/ 69268 w 152872"/>
                    <a:gd name="connsiteY1" fmla="*/ 145344 h 415016"/>
                    <a:gd name="connsiteX2" fmla="*/ 81151 w 152872"/>
                    <a:gd name="connsiteY2" fmla="*/ 415017 h 415016"/>
                    <a:gd name="connsiteX3" fmla="*/ 35490 w 152872"/>
                    <a:gd name="connsiteY3" fmla="*/ 0 h 415016"/>
                    <a:gd name="connsiteX4" fmla="*/ 14145 w 152872"/>
                    <a:gd name="connsiteY4" fmla="*/ 158107 h 415016"/>
                    <a:gd name="connsiteX5" fmla="*/ 81041 w 152872"/>
                    <a:gd name="connsiteY5" fmla="*/ 372877 h 415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872" h="415016">
                      <a:moveTo>
                        <a:pt x="81041" y="372877"/>
                      </a:moveTo>
                      <a:cubicBezTo>
                        <a:pt x="98205" y="327547"/>
                        <a:pt x="117679" y="231604"/>
                        <a:pt x="69268" y="145344"/>
                      </a:cubicBezTo>
                      <a:cubicBezTo>
                        <a:pt x="124941" y="230394"/>
                        <a:pt x="124391" y="300040"/>
                        <a:pt x="81151" y="415017"/>
                      </a:cubicBezTo>
                      <a:cubicBezTo>
                        <a:pt x="169941" y="258340"/>
                        <a:pt x="198548" y="114757"/>
                        <a:pt x="35490" y="0"/>
                      </a:cubicBezTo>
                      <a:cubicBezTo>
                        <a:pt x="55405" y="53693"/>
                        <a:pt x="-33276" y="74708"/>
                        <a:pt x="14145" y="158107"/>
                      </a:cubicBezTo>
                      <a:cubicBezTo>
                        <a:pt x="18326" y="165699"/>
                        <a:pt x="91273" y="268463"/>
                        <a:pt x="81041" y="3728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9A0FFFB0-3722-1CB7-65F5-7FEE97F002FF}"/>
                    </a:ext>
                  </a:extLst>
                </p:cNvPr>
                <p:cNvSpPr/>
                <p:nvPr/>
              </p:nvSpPr>
              <p:spPr>
                <a:xfrm>
                  <a:off x="3758304" y="6267492"/>
                  <a:ext cx="219479" cy="132317"/>
                </a:xfrm>
                <a:custGeom>
                  <a:avLst/>
                  <a:gdLst>
                    <a:gd name="connsiteX0" fmla="*/ 197914 w 219479"/>
                    <a:gd name="connsiteY0" fmla="*/ 48474 h 132317"/>
                    <a:gd name="connsiteX1" fmla="*/ 62142 w 219479"/>
                    <a:gd name="connsiteY1" fmla="*/ 44403 h 132317"/>
                    <a:gd name="connsiteX2" fmla="*/ 44208 w 219479"/>
                    <a:gd name="connsiteY2" fmla="*/ 99306 h 132317"/>
                    <a:gd name="connsiteX3" fmla="*/ 53010 w 219479"/>
                    <a:gd name="connsiteY3" fmla="*/ 37471 h 132317"/>
                    <a:gd name="connsiteX4" fmla="*/ 72485 w 219479"/>
                    <a:gd name="connsiteY4" fmla="*/ 20307 h 132317"/>
                    <a:gd name="connsiteX5" fmla="*/ 38267 w 219479"/>
                    <a:gd name="connsiteY5" fmla="*/ 52435 h 132317"/>
                    <a:gd name="connsiteX6" fmla="*/ 28144 w 219479"/>
                    <a:gd name="connsiteY6" fmla="*/ 107337 h 132317"/>
                    <a:gd name="connsiteX7" fmla="*/ 28364 w 219479"/>
                    <a:gd name="connsiteY7" fmla="*/ 107668 h 132317"/>
                    <a:gd name="connsiteX8" fmla="*/ 28144 w 219479"/>
                    <a:gd name="connsiteY8" fmla="*/ 107337 h 132317"/>
                    <a:gd name="connsiteX9" fmla="*/ 20773 w 219479"/>
                    <a:gd name="connsiteY9" fmla="*/ 90944 h 132317"/>
                    <a:gd name="connsiteX10" fmla="*/ 23853 w 219479"/>
                    <a:gd name="connsiteY10" fmla="*/ 56395 h 132317"/>
                    <a:gd name="connsiteX11" fmla="*/ 8890 w 219479"/>
                    <a:gd name="connsiteY11" fmla="*/ 83682 h 132317"/>
                    <a:gd name="connsiteX12" fmla="*/ 2288 w 219479"/>
                    <a:gd name="connsiteY12" fmla="*/ 132313 h 132317"/>
                    <a:gd name="connsiteX13" fmla="*/ 3499 w 219479"/>
                    <a:gd name="connsiteY13" fmla="*/ 81921 h 132317"/>
                    <a:gd name="connsiteX14" fmla="*/ 92069 w 219479"/>
                    <a:gd name="connsiteY14" fmla="*/ 2483 h 132317"/>
                    <a:gd name="connsiteX15" fmla="*/ 202315 w 219479"/>
                    <a:gd name="connsiteY15" fmla="*/ 44843 h 132317"/>
                    <a:gd name="connsiteX16" fmla="*/ 219479 w 219479"/>
                    <a:gd name="connsiteY16" fmla="*/ 92264 h 132317"/>
                    <a:gd name="connsiteX17" fmla="*/ 197914 w 219479"/>
                    <a:gd name="connsiteY17" fmla="*/ 48474 h 132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479" h="132317">
                      <a:moveTo>
                        <a:pt x="197914" y="48474"/>
                      </a:moveTo>
                      <a:cubicBezTo>
                        <a:pt x="148733" y="-9620"/>
                        <a:pt x="80847" y="18217"/>
                        <a:pt x="62142" y="44403"/>
                      </a:cubicBezTo>
                      <a:cubicBezTo>
                        <a:pt x="42338" y="69599"/>
                        <a:pt x="44428" y="99635"/>
                        <a:pt x="44208" y="99306"/>
                      </a:cubicBezTo>
                      <a:cubicBezTo>
                        <a:pt x="44868" y="101066"/>
                        <a:pt x="29685" y="69159"/>
                        <a:pt x="53010" y="37471"/>
                      </a:cubicBezTo>
                      <a:cubicBezTo>
                        <a:pt x="59062" y="29549"/>
                        <a:pt x="65883" y="24048"/>
                        <a:pt x="72485" y="20307"/>
                      </a:cubicBezTo>
                      <a:cubicBezTo>
                        <a:pt x="58291" y="24048"/>
                        <a:pt x="43768" y="42092"/>
                        <a:pt x="38267" y="52435"/>
                      </a:cubicBezTo>
                      <a:cubicBezTo>
                        <a:pt x="22093" y="77850"/>
                        <a:pt x="26934" y="104037"/>
                        <a:pt x="28144" y="107337"/>
                      </a:cubicBezTo>
                      <a:cubicBezTo>
                        <a:pt x="28254" y="107558"/>
                        <a:pt x="28364" y="107668"/>
                        <a:pt x="28364" y="107668"/>
                      </a:cubicBezTo>
                      <a:cubicBezTo>
                        <a:pt x="28364" y="107668"/>
                        <a:pt x="28254" y="107558"/>
                        <a:pt x="28144" y="107337"/>
                      </a:cubicBezTo>
                      <a:cubicBezTo>
                        <a:pt x="27154" y="106017"/>
                        <a:pt x="23083" y="100846"/>
                        <a:pt x="20773" y="90944"/>
                      </a:cubicBezTo>
                      <a:cubicBezTo>
                        <a:pt x="18462" y="81921"/>
                        <a:pt x="19122" y="69159"/>
                        <a:pt x="23853" y="56395"/>
                      </a:cubicBezTo>
                      <a:cubicBezTo>
                        <a:pt x="16812" y="65307"/>
                        <a:pt x="11751" y="74770"/>
                        <a:pt x="8890" y="83682"/>
                      </a:cubicBezTo>
                      <a:cubicBezTo>
                        <a:pt x="-1012" y="112399"/>
                        <a:pt x="3058" y="132643"/>
                        <a:pt x="2288" y="132313"/>
                      </a:cubicBezTo>
                      <a:cubicBezTo>
                        <a:pt x="3169" y="132423"/>
                        <a:pt x="-4093" y="113169"/>
                        <a:pt x="3499" y="81921"/>
                      </a:cubicBezTo>
                      <a:cubicBezTo>
                        <a:pt x="10100" y="51004"/>
                        <a:pt x="42888" y="11725"/>
                        <a:pt x="92069" y="2483"/>
                      </a:cubicBezTo>
                      <a:cubicBezTo>
                        <a:pt x="141141" y="-8190"/>
                        <a:pt x="186471" y="17336"/>
                        <a:pt x="202315" y="44843"/>
                      </a:cubicBezTo>
                      <a:cubicBezTo>
                        <a:pt x="219369" y="72129"/>
                        <a:pt x="218709" y="92594"/>
                        <a:pt x="219479" y="92264"/>
                      </a:cubicBezTo>
                      <a:cubicBezTo>
                        <a:pt x="218929" y="92924"/>
                        <a:pt x="217499" y="71579"/>
                        <a:pt x="197914" y="4847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E79C8D2A-A11D-FFB5-1987-728421EAC579}"/>
                    </a:ext>
                  </a:extLst>
                </p:cNvPr>
                <p:cNvSpPr/>
                <p:nvPr/>
              </p:nvSpPr>
              <p:spPr>
                <a:xfrm>
                  <a:off x="3117822" y="5757035"/>
                  <a:ext cx="214550" cy="113176"/>
                </a:xfrm>
                <a:custGeom>
                  <a:avLst/>
                  <a:gdLst>
                    <a:gd name="connsiteX0" fmla="*/ 33008 w 214550"/>
                    <a:gd name="connsiteY0" fmla="*/ 76798 h 113176"/>
                    <a:gd name="connsiteX1" fmla="*/ 0 w 214550"/>
                    <a:gd name="connsiteY1" fmla="*/ 77018 h 113176"/>
                    <a:gd name="connsiteX2" fmla="*/ 23546 w 214550"/>
                    <a:gd name="connsiteY2" fmla="*/ 99683 h 113176"/>
                    <a:gd name="connsiteX3" fmla="*/ 68986 w 214550"/>
                    <a:gd name="connsiteY3" fmla="*/ 112446 h 113176"/>
                    <a:gd name="connsiteX4" fmla="*/ 121468 w 214550"/>
                    <a:gd name="connsiteY4" fmla="*/ 94732 h 113176"/>
                    <a:gd name="connsiteX5" fmla="*/ 151615 w 214550"/>
                    <a:gd name="connsiteY5" fmla="*/ 97042 h 113176"/>
                    <a:gd name="connsiteX6" fmla="*/ 167019 w 214550"/>
                    <a:gd name="connsiteY6" fmla="*/ 72286 h 113176"/>
                    <a:gd name="connsiteX7" fmla="*/ 183853 w 214550"/>
                    <a:gd name="connsiteY7" fmla="*/ 29046 h 113176"/>
                    <a:gd name="connsiteX8" fmla="*/ 201127 w 214550"/>
                    <a:gd name="connsiteY8" fmla="*/ 9682 h 113176"/>
                    <a:gd name="connsiteX9" fmla="*/ 213010 w 214550"/>
                    <a:gd name="connsiteY9" fmla="*/ 1100 h 113176"/>
                    <a:gd name="connsiteX10" fmla="*/ 214550 w 214550"/>
                    <a:gd name="connsiteY10" fmla="*/ 0 h 113176"/>
                    <a:gd name="connsiteX11" fmla="*/ 212350 w 214550"/>
                    <a:gd name="connsiteY11" fmla="*/ 1210 h 113176"/>
                    <a:gd name="connsiteX12" fmla="*/ 212130 w 214550"/>
                    <a:gd name="connsiteY12" fmla="*/ 1210 h 113176"/>
                    <a:gd name="connsiteX13" fmla="*/ 166469 w 214550"/>
                    <a:gd name="connsiteY13" fmla="*/ 6822 h 113176"/>
                    <a:gd name="connsiteX14" fmla="*/ 116957 w 214550"/>
                    <a:gd name="connsiteY14" fmla="*/ 18814 h 113176"/>
                    <a:gd name="connsiteX15" fmla="*/ 88791 w 214550"/>
                    <a:gd name="connsiteY15" fmla="*/ 30587 h 113176"/>
                    <a:gd name="connsiteX16" fmla="*/ 76688 w 214550"/>
                    <a:gd name="connsiteY16" fmla="*/ 44010 h 113176"/>
                    <a:gd name="connsiteX17" fmla="*/ 91651 w 214550"/>
                    <a:gd name="connsiteY17" fmla="*/ 56003 h 113176"/>
                    <a:gd name="connsiteX18" fmla="*/ 107495 w 214550"/>
                    <a:gd name="connsiteY18" fmla="*/ 54903 h 113176"/>
                    <a:gd name="connsiteX19" fmla="*/ 107495 w 214550"/>
                    <a:gd name="connsiteY19" fmla="*/ 62934 h 113176"/>
                    <a:gd name="connsiteX20" fmla="*/ 82079 w 214550"/>
                    <a:gd name="connsiteY20" fmla="*/ 62824 h 113176"/>
                    <a:gd name="connsiteX21" fmla="*/ 33008 w 214550"/>
                    <a:gd name="connsiteY21" fmla="*/ 76798 h 113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14550" h="113176">
                      <a:moveTo>
                        <a:pt x="33008" y="76798"/>
                      </a:moveTo>
                      <a:cubicBezTo>
                        <a:pt x="20025" y="79659"/>
                        <a:pt x="7372" y="79769"/>
                        <a:pt x="0" y="77018"/>
                      </a:cubicBezTo>
                      <a:cubicBezTo>
                        <a:pt x="4181" y="82959"/>
                        <a:pt x="13533" y="92531"/>
                        <a:pt x="23546" y="99683"/>
                      </a:cubicBezTo>
                      <a:cubicBezTo>
                        <a:pt x="33998" y="107825"/>
                        <a:pt x="50282" y="115637"/>
                        <a:pt x="68986" y="112446"/>
                      </a:cubicBezTo>
                      <a:cubicBezTo>
                        <a:pt x="87690" y="109805"/>
                        <a:pt x="102984" y="92092"/>
                        <a:pt x="121468" y="94732"/>
                      </a:cubicBezTo>
                      <a:cubicBezTo>
                        <a:pt x="128290" y="97593"/>
                        <a:pt x="142043" y="105294"/>
                        <a:pt x="151615" y="97042"/>
                      </a:cubicBezTo>
                      <a:cubicBezTo>
                        <a:pt x="160858" y="90771"/>
                        <a:pt x="164158" y="80759"/>
                        <a:pt x="167019" y="72286"/>
                      </a:cubicBezTo>
                      <a:cubicBezTo>
                        <a:pt x="171310" y="54462"/>
                        <a:pt x="176041" y="40049"/>
                        <a:pt x="183853" y="29046"/>
                      </a:cubicBezTo>
                      <a:cubicBezTo>
                        <a:pt x="189794" y="20465"/>
                        <a:pt x="195956" y="14083"/>
                        <a:pt x="201127" y="9682"/>
                      </a:cubicBezTo>
                      <a:cubicBezTo>
                        <a:pt x="206408" y="5171"/>
                        <a:pt x="210699" y="2530"/>
                        <a:pt x="213010" y="1100"/>
                      </a:cubicBezTo>
                      <a:cubicBezTo>
                        <a:pt x="213890" y="550"/>
                        <a:pt x="214330" y="220"/>
                        <a:pt x="214550" y="0"/>
                      </a:cubicBezTo>
                      <a:cubicBezTo>
                        <a:pt x="214220" y="220"/>
                        <a:pt x="213450" y="660"/>
                        <a:pt x="212350" y="1210"/>
                      </a:cubicBezTo>
                      <a:cubicBezTo>
                        <a:pt x="212350" y="1210"/>
                        <a:pt x="212240" y="1210"/>
                        <a:pt x="212130" y="1210"/>
                      </a:cubicBezTo>
                      <a:cubicBezTo>
                        <a:pt x="208499" y="1430"/>
                        <a:pt x="191555" y="1980"/>
                        <a:pt x="166469" y="6822"/>
                      </a:cubicBezTo>
                      <a:cubicBezTo>
                        <a:pt x="152276" y="9792"/>
                        <a:pt x="135552" y="13423"/>
                        <a:pt x="116957" y="18814"/>
                      </a:cubicBezTo>
                      <a:cubicBezTo>
                        <a:pt x="107715" y="21785"/>
                        <a:pt x="98143" y="25196"/>
                        <a:pt x="88791" y="30587"/>
                      </a:cubicBezTo>
                      <a:cubicBezTo>
                        <a:pt x="84500" y="33668"/>
                        <a:pt x="78558" y="35648"/>
                        <a:pt x="76688" y="44010"/>
                      </a:cubicBezTo>
                      <a:cubicBezTo>
                        <a:pt x="78118" y="53252"/>
                        <a:pt x="84720" y="55232"/>
                        <a:pt x="91651" y="56003"/>
                      </a:cubicBezTo>
                      <a:cubicBezTo>
                        <a:pt x="97703" y="55893"/>
                        <a:pt x="103204" y="54353"/>
                        <a:pt x="107495" y="54903"/>
                      </a:cubicBezTo>
                      <a:cubicBezTo>
                        <a:pt x="110906" y="54353"/>
                        <a:pt x="109476" y="59303"/>
                        <a:pt x="107495" y="62934"/>
                      </a:cubicBezTo>
                      <a:cubicBezTo>
                        <a:pt x="102764" y="69316"/>
                        <a:pt x="91541" y="64255"/>
                        <a:pt x="82079" y="62824"/>
                      </a:cubicBezTo>
                      <a:cubicBezTo>
                        <a:pt x="61174" y="61174"/>
                        <a:pt x="46431" y="73387"/>
                        <a:pt x="33008" y="7679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77A0CD64-5E8A-78FC-4A67-D00055057654}"/>
                    </a:ext>
                  </a:extLst>
                </p:cNvPr>
                <p:cNvSpPr/>
                <p:nvPr/>
              </p:nvSpPr>
              <p:spPr>
                <a:xfrm>
                  <a:off x="3309618" y="5745931"/>
                  <a:ext cx="219700" cy="175922"/>
                </a:xfrm>
                <a:custGeom>
                  <a:avLst/>
                  <a:gdLst>
                    <a:gd name="connsiteX0" fmla="*/ 183832 w 219700"/>
                    <a:gd name="connsiteY0" fmla="*/ 26617 h 175922"/>
                    <a:gd name="connsiteX1" fmla="*/ 46740 w 219700"/>
                    <a:gd name="connsiteY1" fmla="*/ 67987 h 175922"/>
                    <a:gd name="connsiteX2" fmla="*/ 46850 w 219700"/>
                    <a:gd name="connsiteY2" fmla="*/ 128831 h 175922"/>
                    <a:gd name="connsiteX3" fmla="*/ 35407 w 219700"/>
                    <a:gd name="connsiteY3" fmla="*/ 64026 h 175922"/>
                    <a:gd name="connsiteX4" fmla="*/ 49270 w 219700"/>
                    <a:gd name="connsiteY4" fmla="*/ 40370 h 175922"/>
                    <a:gd name="connsiteX5" fmla="*/ 25615 w 219700"/>
                    <a:gd name="connsiteY5" fmla="*/ 83941 h 175922"/>
                    <a:gd name="connsiteX6" fmla="*/ 33537 w 219700"/>
                    <a:gd name="connsiteY6" fmla="*/ 142144 h 175922"/>
                    <a:gd name="connsiteX7" fmla="*/ 33867 w 219700"/>
                    <a:gd name="connsiteY7" fmla="*/ 142475 h 175922"/>
                    <a:gd name="connsiteX8" fmla="*/ 33537 w 219700"/>
                    <a:gd name="connsiteY8" fmla="*/ 142144 h 175922"/>
                    <a:gd name="connsiteX9" fmla="*/ 20773 w 219700"/>
                    <a:gd name="connsiteY9" fmla="*/ 128281 h 175922"/>
                    <a:gd name="connsiteX10" fmla="*/ 12522 w 219700"/>
                    <a:gd name="connsiteY10" fmla="*/ 92743 h 175922"/>
                    <a:gd name="connsiteX11" fmla="*/ 6470 w 219700"/>
                    <a:gd name="connsiteY11" fmla="*/ 125090 h 175922"/>
                    <a:gd name="connsiteX12" fmla="*/ 15822 w 219700"/>
                    <a:gd name="connsiteY12" fmla="*/ 175922 h 175922"/>
                    <a:gd name="connsiteX13" fmla="*/ 419 w 219700"/>
                    <a:gd name="connsiteY13" fmla="*/ 125090 h 175922"/>
                    <a:gd name="connsiteX14" fmla="*/ 62913 w 219700"/>
                    <a:gd name="connsiteY14" fmla="*/ 16164 h 175922"/>
                    <a:gd name="connsiteX15" fmla="*/ 187022 w 219700"/>
                    <a:gd name="connsiteY15" fmla="*/ 21666 h 175922"/>
                    <a:gd name="connsiteX16" fmla="*/ 219700 w 219700"/>
                    <a:gd name="connsiteY16" fmla="*/ 63256 h 175922"/>
                    <a:gd name="connsiteX17" fmla="*/ 183832 w 219700"/>
                    <a:gd name="connsiteY17" fmla="*/ 26617 h 17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700" h="175922">
                      <a:moveTo>
                        <a:pt x="183832" y="26617"/>
                      </a:moveTo>
                      <a:cubicBezTo>
                        <a:pt x="115616" y="-14973"/>
                        <a:pt x="56862" y="35529"/>
                        <a:pt x="46740" y="67987"/>
                      </a:cubicBezTo>
                      <a:cubicBezTo>
                        <a:pt x="35187" y="99784"/>
                        <a:pt x="47180" y="129051"/>
                        <a:pt x="46850" y="128831"/>
                      </a:cubicBezTo>
                      <a:cubicBezTo>
                        <a:pt x="48060" y="130371"/>
                        <a:pt x="22424" y="103525"/>
                        <a:pt x="35407" y="64026"/>
                      </a:cubicBezTo>
                      <a:cubicBezTo>
                        <a:pt x="38928" y="54013"/>
                        <a:pt x="43879" y="46311"/>
                        <a:pt x="49270" y="40370"/>
                      </a:cubicBezTo>
                      <a:cubicBezTo>
                        <a:pt x="36397" y="48842"/>
                        <a:pt x="27705" y="71727"/>
                        <a:pt x="25615" y="83941"/>
                      </a:cubicBezTo>
                      <a:cubicBezTo>
                        <a:pt x="17693" y="114748"/>
                        <a:pt x="31226" y="139283"/>
                        <a:pt x="33537" y="142144"/>
                      </a:cubicBezTo>
                      <a:cubicBezTo>
                        <a:pt x="33757" y="142364"/>
                        <a:pt x="33867" y="142475"/>
                        <a:pt x="33867" y="142475"/>
                      </a:cubicBezTo>
                      <a:cubicBezTo>
                        <a:pt x="33867" y="142475"/>
                        <a:pt x="33757" y="142364"/>
                        <a:pt x="33537" y="142144"/>
                      </a:cubicBezTo>
                      <a:cubicBezTo>
                        <a:pt x="32106" y="141154"/>
                        <a:pt x="26275" y="137303"/>
                        <a:pt x="20773" y="128281"/>
                      </a:cubicBezTo>
                      <a:cubicBezTo>
                        <a:pt x="15492" y="120029"/>
                        <a:pt x="11971" y="107046"/>
                        <a:pt x="12522" y="92743"/>
                      </a:cubicBezTo>
                      <a:cubicBezTo>
                        <a:pt x="8451" y="104075"/>
                        <a:pt x="6470" y="115078"/>
                        <a:pt x="6470" y="125090"/>
                      </a:cubicBezTo>
                      <a:cubicBezTo>
                        <a:pt x="6030" y="157107"/>
                        <a:pt x="16703" y="175922"/>
                        <a:pt x="15822" y="175922"/>
                      </a:cubicBezTo>
                      <a:cubicBezTo>
                        <a:pt x="16703" y="175812"/>
                        <a:pt x="3169" y="158978"/>
                        <a:pt x="419" y="125090"/>
                      </a:cubicBezTo>
                      <a:cubicBezTo>
                        <a:pt x="-3212" y="91972"/>
                        <a:pt x="16703" y="41691"/>
                        <a:pt x="62913" y="16164"/>
                      </a:cubicBezTo>
                      <a:cubicBezTo>
                        <a:pt x="108464" y="-10901"/>
                        <a:pt x="162157" y="-450"/>
                        <a:pt x="187022" y="21666"/>
                      </a:cubicBezTo>
                      <a:cubicBezTo>
                        <a:pt x="212989" y="43231"/>
                        <a:pt x="219040" y="63916"/>
                        <a:pt x="219700" y="63256"/>
                      </a:cubicBezTo>
                      <a:cubicBezTo>
                        <a:pt x="219480" y="64026"/>
                        <a:pt x="211008" y="43231"/>
                        <a:pt x="183832" y="2661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0E3C8422-D768-F2DC-CD5C-19ACD052BC9A}"/>
                    </a:ext>
                  </a:extLst>
                </p:cNvPr>
                <p:cNvSpPr/>
                <p:nvPr/>
              </p:nvSpPr>
              <p:spPr>
                <a:xfrm>
                  <a:off x="2370109" y="5839224"/>
                  <a:ext cx="186802" cy="214204"/>
                </a:xfrm>
                <a:custGeom>
                  <a:avLst/>
                  <a:gdLst>
                    <a:gd name="connsiteX0" fmla="*/ 19673 w 186802"/>
                    <a:gd name="connsiteY0" fmla="*/ 40710 h 214204"/>
                    <a:gd name="connsiteX1" fmla="*/ 76776 w 186802"/>
                    <a:gd name="connsiteY1" fmla="*/ 173070 h 214204"/>
                    <a:gd name="connsiteX2" fmla="*/ 136630 w 186802"/>
                    <a:gd name="connsiteY2" fmla="*/ 165589 h 214204"/>
                    <a:gd name="connsiteX3" fmla="*/ 74246 w 186802"/>
                    <a:gd name="connsiteY3" fmla="*/ 184843 h 214204"/>
                    <a:gd name="connsiteX4" fmla="*/ 49270 w 186802"/>
                    <a:gd name="connsiteY4" fmla="*/ 173730 h 214204"/>
                    <a:gd name="connsiteX5" fmla="*/ 94931 w 186802"/>
                    <a:gd name="connsiteY5" fmla="*/ 192215 h 214204"/>
                    <a:gd name="connsiteX6" fmla="*/ 151374 w 186802"/>
                    <a:gd name="connsiteY6" fmla="*/ 177361 h 214204"/>
                    <a:gd name="connsiteX7" fmla="*/ 151594 w 186802"/>
                    <a:gd name="connsiteY7" fmla="*/ 177032 h 214204"/>
                    <a:gd name="connsiteX8" fmla="*/ 151374 w 186802"/>
                    <a:gd name="connsiteY8" fmla="*/ 177361 h 214204"/>
                    <a:gd name="connsiteX9" fmla="*/ 139271 w 186802"/>
                    <a:gd name="connsiteY9" fmla="*/ 191775 h 214204"/>
                    <a:gd name="connsiteX10" fmla="*/ 105273 w 186802"/>
                    <a:gd name="connsiteY10" fmla="*/ 204208 h 214204"/>
                    <a:gd name="connsiteX11" fmla="*/ 137841 w 186802"/>
                    <a:gd name="connsiteY11" fmla="*/ 206298 h 214204"/>
                    <a:gd name="connsiteX12" fmla="*/ 186802 w 186802"/>
                    <a:gd name="connsiteY12" fmla="*/ 190785 h 214204"/>
                    <a:gd name="connsiteX13" fmla="*/ 138611 w 186802"/>
                    <a:gd name="connsiteY13" fmla="*/ 212239 h 214204"/>
                    <a:gd name="connsiteX14" fmla="*/ 23854 w 186802"/>
                    <a:gd name="connsiteY14" fmla="*/ 162728 h 214204"/>
                    <a:gd name="connsiteX15" fmla="*/ 14392 w 186802"/>
                    <a:gd name="connsiteY15" fmla="*/ 37739 h 214204"/>
                    <a:gd name="connsiteX16" fmla="*/ 51470 w 186802"/>
                    <a:gd name="connsiteY16" fmla="*/ 0 h 214204"/>
                    <a:gd name="connsiteX17" fmla="*/ 19673 w 186802"/>
                    <a:gd name="connsiteY17" fmla="*/ 40710 h 2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86802" h="214204">
                      <a:moveTo>
                        <a:pt x="19673" y="40710"/>
                      </a:moveTo>
                      <a:cubicBezTo>
                        <a:pt x="-13115" y="113987"/>
                        <a:pt x="43659" y="166799"/>
                        <a:pt x="76776" y="173070"/>
                      </a:cubicBezTo>
                      <a:cubicBezTo>
                        <a:pt x="109454" y="180882"/>
                        <a:pt x="136850" y="165259"/>
                        <a:pt x="136630" y="165589"/>
                      </a:cubicBezTo>
                      <a:cubicBezTo>
                        <a:pt x="137951" y="164268"/>
                        <a:pt x="114735" y="193095"/>
                        <a:pt x="74246" y="184843"/>
                      </a:cubicBezTo>
                      <a:cubicBezTo>
                        <a:pt x="64013" y="182533"/>
                        <a:pt x="55871" y="178462"/>
                        <a:pt x="49270" y="173730"/>
                      </a:cubicBezTo>
                      <a:cubicBezTo>
                        <a:pt x="59172" y="185613"/>
                        <a:pt x="82718" y="191555"/>
                        <a:pt x="94931" y="192215"/>
                      </a:cubicBezTo>
                      <a:cubicBezTo>
                        <a:pt x="126178" y="196396"/>
                        <a:pt x="148733" y="180002"/>
                        <a:pt x="151374" y="177361"/>
                      </a:cubicBezTo>
                      <a:cubicBezTo>
                        <a:pt x="151484" y="177141"/>
                        <a:pt x="151594" y="176922"/>
                        <a:pt x="151594" y="177032"/>
                      </a:cubicBezTo>
                      <a:cubicBezTo>
                        <a:pt x="151594" y="177032"/>
                        <a:pt x="151484" y="177141"/>
                        <a:pt x="151374" y="177361"/>
                      </a:cubicBezTo>
                      <a:cubicBezTo>
                        <a:pt x="150494" y="178902"/>
                        <a:pt x="147523" y="185174"/>
                        <a:pt x="139271" y="191775"/>
                      </a:cubicBezTo>
                      <a:cubicBezTo>
                        <a:pt x="131789" y="198046"/>
                        <a:pt x="119466" y="203218"/>
                        <a:pt x="105273" y="204208"/>
                      </a:cubicBezTo>
                      <a:cubicBezTo>
                        <a:pt x="116826" y="206958"/>
                        <a:pt x="128048" y="207619"/>
                        <a:pt x="137841" y="206298"/>
                      </a:cubicBezTo>
                      <a:cubicBezTo>
                        <a:pt x="169418" y="202888"/>
                        <a:pt x="186692" y="190015"/>
                        <a:pt x="186802" y="190785"/>
                      </a:cubicBezTo>
                      <a:cubicBezTo>
                        <a:pt x="186582" y="189905"/>
                        <a:pt x="171619" y="205418"/>
                        <a:pt x="138611" y="212239"/>
                      </a:cubicBezTo>
                      <a:cubicBezTo>
                        <a:pt x="106373" y="219831"/>
                        <a:pt x="54551" y="205858"/>
                        <a:pt x="23854" y="162728"/>
                      </a:cubicBezTo>
                      <a:cubicBezTo>
                        <a:pt x="-8164" y="120368"/>
                        <a:pt x="-4423" y="65355"/>
                        <a:pt x="14392" y="37739"/>
                      </a:cubicBezTo>
                      <a:cubicBezTo>
                        <a:pt x="32546" y="9132"/>
                        <a:pt x="52241" y="550"/>
                        <a:pt x="51470" y="0"/>
                      </a:cubicBezTo>
                      <a:cubicBezTo>
                        <a:pt x="52241" y="550"/>
                        <a:pt x="32766" y="11553"/>
                        <a:pt x="19673" y="4071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28" name="Graphic 3">
                <a:extLst>
                  <a:ext uri="{FF2B5EF4-FFF2-40B4-BE49-F238E27FC236}">
                    <a16:creationId xmlns:a16="http://schemas.microsoft.com/office/drawing/2014/main" id="{680E2DD4-5640-8FD0-CC08-39F2F654C6E3}"/>
                  </a:ext>
                </a:extLst>
              </p:cNvPr>
              <p:cNvGrpSpPr/>
              <p:nvPr/>
            </p:nvGrpSpPr>
            <p:grpSpPr>
              <a:xfrm>
                <a:off x="1626313" y="4112443"/>
                <a:ext cx="1011906" cy="1657883"/>
                <a:chOff x="1626313" y="4112443"/>
                <a:chExt cx="1011906" cy="1657883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CD31D896-FD3B-4905-44A5-AB7F1C63362D}"/>
                    </a:ext>
                  </a:extLst>
                </p:cNvPr>
                <p:cNvSpPr/>
                <p:nvPr/>
              </p:nvSpPr>
              <p:spPr>
                <a:xfrm>
                  <a:off x="1746901" y="5050779"/>
                  <a:ext cx="268682" cy="128331"/>
                </a:xfrm>
                <a:custGeom>
                  <a:avLst/>
                  <a:gdLst>
                    <a:gd name="connsiteX0" fmla="*/ 240736 w 268682"/>
                    <a:gd name="connsiteY0" fmla="*/ 24096 h 128331"/>
                    <a:gd name="connsiteX1" fmla="*/ 119158 w 268682"/>
                    <a:gd name="connsiteY1" fmla="*/ 123229 h 128331"/>
                    <a:gd name="connsiteX2" fmla="*/ 0 w 268682"/>
                    <a:gd name="connsiteY2" fmla="*/ 115527 h 128331"/>
                    <a:gd name="connsiteX3" fmla="*/ 86700 w 268682"/>
                    <a:gd name="connsiteY3" fmla="*/ 24536 h 128331"/>
                    <a:gd name="connsiteX4" fmla="*/ 268683 w 268682"/>
                    <a:gd name="connsiteY4" fmla="*/ 0 h 128331"/>
                    <a:gd name="connsiteX5" fmla="*/ 61394 w 268682"/>
                    <a:gd name="connsiteY5" fmla="*/ 91322 h 128331"/>
                    <a:gd name="connsiteX6" fmla="*/ 240736 w 268682"/>
                    <a:gd name="connsiteY6" fmla="*/ 24096 h 128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8682" h="128331">
                      <a:moveTo>
                        <a:pt x="240736" y="24096"/>
                      </a:moveTo>
                      <a:cubicBezTo>
                        <a:pt x="222032" y="51272"/>
                        <a:pt x="164819" y="108706"/>
                        <a:pt x="119158" y="123229"/>
                      </a:cubicBezTo>
                      <a:cubicBezTo>
                        <a:pt x="68326" y="139513"/>
                        <a:pt x="49952" y="111236"/>
                        <a:pt x="0" y="115527"/>
                      </a:cubicBezTo>
                      <a:cubicBezTo>
                        <a:pt x="39609" y="84610"/>
                        <a:pt x="38399" y="47421"/>
                        <a:pt x="86700" y="24536"/>
                      </a:cubicBezTo>
                      <a:cubicBezTo>
                        <a:pt x="130050" y="4071"/>
                        <a:pt x="213890" y="11443"/>
                        <a:pt x="268683" y="0"/>
                      </a:cubicBezTo>
                      <a:cubicBezTo>
                        <a:pt x="195296" y="46651"/>
                        <a:pt x="131151" y="68326"/>
                        <a:pt x="61394" y="91322"/>
                      </a:cubicBezTo>
                      <a:cubicBezTo>
                        <a:pt x="136982" y="88791"/>
                        <a:pt x="164929" y="70746"/>
                        <a:pt x="240736" y="240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33A0F99F-3D5C-5A73-3869-22C94194B603}"/>
                    </a:ext>
                  </a:extLst>
                </p:cNvPr>
                <p:cNvSpPr/>
                <p:nvPr/>
              </p:nvSpPr>
              <p:spPr>
                <a:xfrm>
                  <a:off x="1905970" y="4473291"/>
                  <a:ext cx="451128" cy="507812"/>
                </a:xfrm>
                <a:custGeom>
                  <a:avLst/>
                  <a:gdLst>
                    <a:gd name="connsiteX0" fmla="*/ 363554 w 451128"/>
                    <a:gd name="connsiteY0" fmla="*/ 504101 h 507812"/>
                    <a:gd name="connsiteX1" fmla="*/ 346610 w 451128"/>
                    <a:gd name="connsiteY1" fmla="*/ 507182 h 507812"/>
                    <a:gd name="connsiteX2" fmla="*/ 124358 w 451128"/>
                    <a:gd name="connsiteY2" fmla="*/ 454700 h 507812"/>
                    <a:gd name="connsiteX3" fmla="*/ 359 w 451128"/>
                    <a:gd name="connsiteY3" fmla="*/ 248622 h 507812"/>
                    <a:gd name="connsiteX4" fmla="*/ 212048 w 451128"/>
                    <a:gd name="connsiteY4" fmla="*/ 734 h 507812"/>
                    <a:gd name="connsiteX5" fmla="*/ 434850 w 451128"/>
                    <a:gd name="connsiteY5" fmla="*/ 131774 h 507812"/>
                    <a:gd name="connsiteX6" fmla="*/ 336157 w 451128"/>
                    <a:gd name="connsiteY6" fmla="*/ 291312 h 507812"/>
                    <a:gd name="connsiteX7" fmla="*/ 332746 w 451128"/>
                    <a:gd name="connsiteY7" fmla="*/ 170503 h 507812"/>
                    <a:gd name="connsiteX8" fmla="*/ 386659 w 451128"/>
                    <a:gd name="connsiteY8" fmla="*/ 172703 h 507812"/>
                    <a:gd name="connsiteX9" fmla="*/ 366414 w 451128"/>
                    <a:gd name="connsiteY9" fmla="*/ 171934 h 507812"/>
                    <a:gd name="connsiteX10" fmla="*/ 320644 w 451128"/>
                    <a:gd name="connsiteY10" fmla="*/ 251592 h 507812"/>
                    <a:gd name="connsiteX11" fmla="*/ 423408 w 451128"/>
                    <a:gd name="connsiteY11" fmla="*/ 221885 h 507812"/>
                    <a:gd name="connsiteX12" fmla="*/ 410095 w 451128"/>
                    <a:gd name="connsiteY12" fmla="*/ 143657 h 507812"/>
                    <a:gd name="connsiteX13" fmla="*/ 279714 w 451128"/>
                    <a:gd name="connsiteY13" fmla="*/ 36822 h 507812"/>
                    <a:gd name="connsiteX14" fmla="*/ 66924 w 451128"/>
                    <a:gd name="connsiteY14" fmla="*/ 117030 h 507812"/>
                    <a:gd name="connsiteX15" fmla="*/ 82218 w 451128"/>
                    <a:gd name="connsiteY15" fmla="*/ 384613 h 507812"/>
                    <a:gd name="connsiteX16" fmla="*/ 299629 w 451128"/>
                    <a:gd name="connsiteY16" fmla="*/ 493319 h 507812"/>
                    <a:gd name="connsiteX17" fmla="*/ 346830 w 451128"/>
                    <a:gd name="connsiteY17" fmla="*/ 500580 h 507812"/>
                    <a:gd name="connsiteX18" fmla="*/ 363554 w 451128"/>
                    <a:gd name="connsiteY18" fmla="*/ 504101 h 507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1128" h="507812">
                      <a:moveTo>
                        <a:pt x="363554" y="504101"/>
                      </a:moveTo>
                      <a:cubicBezTo>
                        <a:pt x="363554" y="505201"/>
                        <a:pt x="357722" y="506522"/>
                        <a:pt x="346610" y="507182"/>
                      </a:cubicBezTo>
                      <a:cubicBezTo>
                        <a:pt x="280814" y="511363"/>
                        <a:pt x="185752" y="494859"/>
                        <a:pt x="124358" y="454700"/>
                      </a:cubicBezTo>
                      <a:cubicBezTo>
                        <a:pt x="55041" y="409259"/>
                        <a:pt x="5090" y="335652"/>
                        <a:pt x="359" y="248622"/>
                      </a:cubicBezTo>
                      <a:cubicBezTo>
                        <a:pt x="-6463" y="121542"/>
                        <a:pt x="84748" y="11076"/>
                        <a:pt x="212048" y="734"/>
                      </a:cubicBezTo>
                      <a:cubicBezTo>
                        <a:pt x="307331" y="-6968"/>
                        <a:pt x="395241" y="46614"/>
                        <a:pt x="434850" y="131774"/>
                      </a:cubicBezTo>
                      <a:cubicBezTo>
                        <a:pt x="487003" y="243890"/>
                        <a:pt x="402943" y="323439"/>
                        <a:pt x="336157" y="291312"/>
                      </a:cubicBezTo>
                      <a:cubicBezTo>
                        <a:pt x="284775" y="266666"/>
                        <a:pt x="284335" y="194709"/>
                        <a:pt x="332746" y="170503"/>
                      </a:cubicBezTo>
                      <a:cubicBezTo>
                        <a:pt x="362123" y="155870"/>
                        <a:pt x="387649" y="170393"/>
                        <a:pt x="386659" y="172703"/>
                      </a:cubicBezTo>
                      <a:lnTo>
                        <a:pt x="366414" y="171934"/>
                      </a:lnTo>
                      <a:cubicBezTo>
                        <a:pt x="324275" y="174024"/>
                        <a:pt x="300729" y="217924"/>
                        <a:pt x="320644" y="251592"/>
                      </a:cubicBezTo>
                      <a:cubicBezTo>
                        <a:pt x="344409" y="291862"/>
                        <a:pt x="409985" y="284160"/>
                        <a:pt x="423408" y="221885"/>
                      </a:cubicBezTo>
                      <a:cubicBezTo>
                        <a:pt x="429019" y="195919"/>
                        <a:pt x="421647" y="167972"/>
                        <a:pt x="410095" y="143657"/>
                      </a:cubicBezTo>
                      <a:cubicBezTo>
                        <a:pt x="385559" y="92275"/>
                        <a:pt x="336047" y="51125"/>
                        <a:pt x="279714" y="36822"/>
                      </a:cubicBezTo>
                      <a:cubicBezTo>
                        <a:pt x="199285" y="16247"/>
                        <a:pt x="114455" y="48705"/>
                        <a:pt x="66924" y="117030"/>
                      </a:cubicBezTo>
                      <a:cubicBezTo>
                        <a:pt x="9161" y="199990"/>
                        <a:pt x="19613" y="307485"/>
                        <a:pt x="82218" y="384613"/>
                      </a:cubicBezTo>
                      <a:cubicBezTo>
                        <a:pt x="134700" y="449198"/>
                        <a:pt x="224701" y="478905"/>
                        <a:pt x="299629" y="493319"/>
                      </a:cubicBezTo>
                      <a:cubicBezTo>
                        <a:pt x="319874" y="497170"/>
                        <a:pt x="335937" y="499150"/>
                        <a:pt x="346830" y="500580"/>
                      </a:cubicBezTo>
                      <a:cubicBezTo>
                        <a:pt x="357722" y="502011"/>
                        <a:pt x="363444" y="502891"/>
                        <a:pt x="363554" y="50410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9DC9EF09-919D-1AF0-3213-90A5D758CE6D}"/>
                    </a:ext>
                  </a:extLst>
                </p:cNvPr>
                <p:cNvSpPr/>
                <p:nvPr/>
              </p:nvSpPr>
              <p:spPr>
                <a:xfrm>
                  <a:off x="2192252" y="4848789"/>
                  <a:ext cx="68930" cy="112759"/>
                </a:xfrm>
                <a:custGeom>
                  <a:avLst/>
                  <a:gdLst>
                    <a:gd name="connsiteX0" fmla="*/ 35681 w 68930"/>
                    <a:gd name="connsiteY0" fmla="*/ 58516 h 112759"/>
                    <a:gd name="connsiteX1" fmla="*/ 27980 w 68930"/>
                    <a:gd name="connsiteY1" fmla="*/ 53895 h 112759"/>
                    <a:gd name="connsiteX2" fmla="*/ 22038 w 68930"/>
                    <a:gd name="connsiteY2" fmla="*/ 36731 h 112759"/>
                    <a:gd name="connsiteX3" fmla="*/ 20608 w 68930"/>
                    <a:gd name="connsiteY3" fmla="*/ 63578 h 112759"/>
                    <a:gd name="connsiteX4" fmla="*/ 59557 w 68930"/>
                    <a:gd name="connsiteY4" fmla="*/ 112759 h 112759"/>
                    <a:gd name="connsiteX5" fmla="*/ 57026 w 68930"/>
                    <a:gd name="connsiteY5" fmla="*/ 111989 h 112759"/>
                    <a:gd name="connsiteX6" fmla="*/ 47564 w 68930"/>
                    <a:gd name="connsiteY6" fmla="*/ 108248 h 112759"/>
                    <a:gd name="connsiteX7" fmla="*/ 693 w 68930"/>
                    <a:gd name="connsiteY7" fmla="*/ 50704 h 112759"/>
                    <a:gd name="connsiteX8" fmla="*/ 28310 w 68930"/>
                    <a:gd name="connsiteY8" fmla="*/ 973 h 112759"/>
                    <a:gd name="connsiteX9" fmla="*/ 68469 w 68930"/>
                    <a:gd name="connsiteY9" fmla="*/ 26829 h 112759"/>
                    <a:gd name="connsiteX10" fmla="*/ 35681 w 68930"/>
                    <a:gd name="connsiteY10" fmla="*/ 58516 h 112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930" h="112759">
                      <a:moveTo>
                        <a:pt x="35681" y="58516"/>
                      </a:moveTo>
                      <a:cubicBezTo>
                        <a:pt x="32931" y="57636"/>
                        <a:pt x="30290" y="56096"/>
                        <a:pt x="27980" y="53895"/>
                      </a:cubicBezTo>
                      <a:cubicBezTo>
                        <a:pt x="23248" y="49274"/>
                        <a:pt x="21158" y="42783"/>
                        <a:pt x="22038" y="36731"/>
                      </a:cubicBezTo>
                      <a:cubicBezTo>
                        <a:pt x="17637" y="43113"/>
                        <a:pt x="17967" y="55326"/>
                        <a:pt x="20608" y="63578"/>
                      </a:cubicBezTo>
                      <a:cubicBezTo>
                        <a:pt x="27209" y="84593"/>
                        <a:pt x="44043" y="102857"/>
                        <a:pt x="59557" y="112759"/>
                      </a:cubicBezTo>
                      <a:cubicBezTo>
                        <a:pt x="58677" y="112539"/>
                        <a:pt x="57797" y="112209"/>
                        <a:pt x="57026" y="111989"/>
                      </a:cubicBezTo>
                      <a:cubicBezTo>
                        <a:pt x="53726" y="110999"/>
                        <a:pt x="50645" y="109678"/>
                        <a:pt x="47564" y="108248"/>
                      </a:cubicBezTo>
                      <a:cubicBezTo>
                        <a:pt x="25999" y="97795"/>
                        <a:pt x="4434" y="74910"/>
                        <a:pt x="693" y="50704"/>
                      </a:cubicBezTo>
                      <a:cubicBezTo>
                        <a:pt x="-2498" y="30240"/>
                        <a:pt x="5094" y="6474"/>
                        <a:pt x="28310" y="973"/>
                      </a:cubicBezTo>
                      <a:cubicBezTo>
                        <a:pt x="44593" y="-2878"/>
                        <a:pt x="63738" y="4494"/>
                        <a:pt x="68469" y="26829"/>
                      </a:cubicBezTo>
                      <a:cubicBezTo>
                        <a:pt x="71990" y="44763"/>
                        <a:pt x="54826" y="67649"/>
                        <a:pt x="35681" y="5851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406A36B5-9293-1EC8-2952-4FEC595881A1}"/>
                    </a:ext>
                  </a:extLst>
                </p:cNvPr>
                <p:cNvSpPr/>
                <p:nvPr/>
              </p:nvSpPr>
              <p:spPr>
                <a:xfrm>
                  <a:off x="2088367" y="4796414"/>
                  <a:ext cx="89160" cy="144009"/>
                </a:xfrm>
                <a:custGeom>
                  <a:avLst/>
                  <a:gdLst>
                    <a:gd name="connsiteX0" fmla="*/ 49676 w 89160"/>
                    <a:gd name="connsiteY0" fmla="*/ 76784 h 144009"/>
                    <a:gd name="connsiteX1" fmla="*/ 39003 w 89160"/>
                    <a:gd name="connsiteY1" fmla="*/ 71832 h 144009"/>
                    <a:gd name="connsiteX2" fmla="*/ 28771 w 89160"/>
                    <a:gd name="connsiteY2" fmla="*/ 50267 h 144009"/>
                    <a:gd name="connsiteX3" fmla="*/ 30641 w 89160"/>
                    <a:gd name="connsiteY3" fmla="*/ 85475 h 144009"/>
                    <a:gd name="connsiteX4" fmla="*/ 88185 w 89160"/>
                    <a:gd name="connsiteY4" fmla="*/ 144009 h 144009"/>
                    <a:gd name="connsiteX5" fmla="*/ 84664 w 89160"/>
                    <a:gd name="connsiteY5" fmla="*/ 143349 h 144009"/>
                    <a:gd name="connsiteX6" fmla="*/ 71791 w 89160"/>
                    <a:gd name="connsiteY6" fmla="*/ 139828 h 144009"/>
                    <a:gd name="connsiteX7" fmla="*/ 2585 w 89160"/>
                    <a:gd name="connsiteY7" fmla="*/ 71502 h 144009"/>
                    <a:gd name="connsiteX8" fmla="*/ 31632 w 89160"/>
                    <a:gd name="connsiteY8" fmla="*/ 2736 h 144009"/>
                    <a:gd name="connsiteX9" fmla="*/ 87525 w 89160"/>
                    <a:gd name="connsiteY9" fmla="*/ 30793 h 144009"/>
                    <a:gd name="connsiteX10" fmla="*/ 49676 w 89160"/>
                    <a:gd name="connsiteY10" fmla="*/ 76784 h 144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9160" h="144009">
                      <a:moveTo>
                        <a:pt x="49676" y="76784"/>
                      </a:moveTo>
                      <a:cubicBezTo>
                        <a:pt x="45935" y="76013"/>
                        <a:pt x="42304" y="74363"/>
                        <a:pt x="39003" y="71832"/>
                      </a:cubicBezTo>
                      <a:cubicBezTo>
                        <a:pt x="32182" y="66441"/>
                        <a:pt x="28551" y="58409"/>
                        <a:pt x="28771" y="50267"/>
                      </a:cubicBezTo>
                      <a:cubicBezTo>
                        <a:pt x="23930" y="59179"/>
                        <a:pt x="26130" y="75023"/>
                        <a:pt x="30641" y="85475"/>
                      </a:cubicBezTo>
                      <a:cubicBezTo>
                        <a:pt x="42194" y="111882"/>
                        <a:pt x="66730" y="133337"/>
                        <a:pt x="88185" y="144009"/>
                      </a:cubicBezTo>
                      <a:cubicBezTo>
                        <a:pt x="86975" y="143789"/>
                        <a:pt x="85874" y="143569"/>
                        <a:pt x="84664" y="143349"/>
                      </a:cubicBezTo>
                      <a:cubicBezTo>
                        <a:pt x="80263" y="142469"/>
                        <a:pt x="75972" y="141258"/>
                        <a:pt x="71791" y="139828"/>
                      </a:cubicBezTo>
                      <a:cubicBezTo>
                        <a:pt x="42194" y="129156"/>
                        <a:pt x="10947" y="102530"/>
                        <a:pt x="2585" y="71502"/>
                      </a:cubicBezTo>
                      <a:cubicBezTo>
                        <a:pt x="-4457" y="45316"/>
                        <a:pt x="2145" y="13189"/>
                        <a:pt x="31632" y="2736"/>
                      </a:cubicBezTo>
                      <a:cubicBezTo>
                        <a:pt x="52316" y="-4636"/>
                        <a:pt x="78393" y="2296"/>
                        <a:pt x="87525" y="30793"/>
                      </a:cubicBezTo>
                      <a:cubicBezTo>
                        <a:pt x="95006" y="53788"/>
                        <a:pt x="75862" y="86026"/>
                        <a:pt x="49676" y="7678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7BAD028F-10F3-41BB-AE0D-BAFE1C1F5535}"/>
                    </a:ext>
                  </a:extLst>
                </p:cNvPr>
                <p:cNvSpPr/>
                <p:nvPr/>
              </p:nvSpPr>
              <p:spPr>
                <a:xfrm>
                  <a:off x="1989708" y="4705290"/>
                  <a:ext cx="113789" cy="185181"/>
                </a:xfrm>
                <a:custGeom>
                  <a:avLst/>
                  <a:gdLst>
                    <a:gd name="connsiteX0" fmla="*/ 52283 w 113789"/>
                    <a:gd name="connsiteY0" fmla="*/ 92540 h 185181"/>
                    <a:gd name="connsiteX1" fmla="*/ 41830 w 113789"/>
                    <a:gd name="connsiteY1" fmla="*/ 82747 h 185181"/>
                    <a:gd name="connsiteX2" fmla="*/ 38309 w 113789"/>
                    <a:gd name="connsiteY2" fmla="*/ 53811 h 185181"/>
                    <a:gd name="connsiteX3" fmla="*/ 27087 w 113789"/>
                    <a:gd name="connsiteY3" fmla="*/ 95180 h 185181"/>
                    <a:gd name="connsiteX4" fmla="*/ 71317 w 113789"/>
                    <a:gd name="connsiteY4" fmla="*/ 185181 h 185181"/>
                    <a:gd name="connsiteX5" fmla="*/ 67576 w 113789"/>
                    <a:gd name="connsiteY5" fmla="*/ 183091 h 185181"/>
                    <a:gd name="connsiteX6" fmla="*/ 54043 w 113789"/>
                    <a:gd name="connsiteY6" fmla="*/ 174069 h 185181"/>
                    <a:gd name="connsiteX7" fmla="*/ 130 w 113789"/>
                    <a:gd name="connsiteY7" fmla="*/ 68224 h 185181"/>
                    <a:gd name="connsiteX8" fmla="*/ 59874 w 113789"/>
                    <a:gd name="connsiteY8" fmla="*/ 8 h 185181"/>
                    <a:gd name="connsiteX9" fmla="*/ 113787 w 113789"/>
                    <a:gd name="connsiteY9" fmla="*/ 54141 h 185181"/>
                    <a:gd name="connsiteX10" fmla="*/ 52283 w 113789"/>
                    <a:gd name="connsiteY10" fmla="*/ 92540 h 185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789" h="185181">
                      <a:moveTo>
                        <a:pt x="52283" y="92540"/>
                      </a:moveTo>
                      <a:cubicBezTo>
                        <a:pt x="48212" y="90229"/>
                        <a:pt x="44691" y="86928"/>
                        <a:pt x="41830" y="82747"/>
                      </a:cubicBezTo>
                      <a:cubicBezTo>
                        <a:pt x="35889" y="73945"/>
                        <a:pt x="34899" y="63163"/>
                        <a:pt x="38309" y="53811"/>
                      </a:cubicBezTo>
                      <a:cubicBezTo>
                        <a:pt x="29397" y="62282"/>
                        <a:pt x="25766" y="81427"/>
                        <a:pt x="27087" y="95180"/>
                      </a:cubicBezTo>
                      <a:cubicBezTo>
                        <a:pt x="30387" y="130278"/>
                        <a:pt x="50522" y="164606"/>
                        <a:pt x="71317" y="185181"/>
                      </a:cubicBezTo>
                      <a:cubicBezTo>
                        <a:pt x="69997" y="184521"/>
                        <a:pt x="68787" y="183751"/>
                        <a:pt x="67576" y="183091"/>
                      </a:cubicBezTo>
                      <a:cubicBezTo>
                        <a:pt x="62845" y="180340"/>
                        <a:pt x="58334" y="177369"/>
                        <a:pt x="54043" y="174069"/>
                      </a:cubicBezTo>
                      <a:cubicBezTo>
                        <a:pt x="23896" y="150303"/>
                        <a:pt x="-2070" y="107283"/>
                        <a:pt x="130" y="68224"/>
                      </a:cubicBezTo>
                      <a:cubicBezTo>
                        <a:pt x="2001" y="35216"/>
                        <a:pt x="21916" y="668"/>
                        <a:pt x="59874" y="8"/>
                      </a:cubicBezTo>
                      <a:cubicBezTo>
                        <a:pt x="86611" y="-432"/>
                        <a:pt x="114117" y="17612"/>
                        <a:pt x="113787" y="54141"/>
                      </a:cubicBezTo>
                      <a:cubicBezTo>
                        <a:pt x="113567" y="83517"/>
                        <a:pt x="79129" y="113334"/>
                        <a:pt x="52283" y="9254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83ABC564-C541-3D16-018C-66C054E783FC}"/>
                    </a:ext>
                  </a:extLst>
                </p:cNvPr>
                <p:cNvSpPr/>
                <p:nvPr/>
              </p:nvSpPr>
              <p:spPr>
                <a:xfrm>
                  <a:off x="1717634" y="4860811"/>
                  <a:ext cx="420078" cy="171463"/>
                </a:xfrm>
                <a:custGeom>
                  <a:avLst/>
                  <a:gdLst>
                    <a:gd name="connsiteX0" fmla="*/ 376838 w 420078"/>
                    <a:gd name="connsiteY0" fmla="*/ 115151 h 171463"/>
                    <a:gd name="connsiteX1" fmla="*/ 145014 w 420078"/>
                    <a:gd name="connsiteY1" fmla="*/ 76532 h 171463"/>
                    <a:gd name="connsiteX2" fmla="*/ 420078 w 420078"/>
                    <a:gd name="connsiteY2" fmla="*/ 120102 h 171463"/>
                    <a:gd name="connsiteX3" fmla="*/ 0 w 420078"/>
                    <a:gd name="connsiteY3" fmla="*/ 24490 h 171463"/>
                    <a:gd name="connsiteX4" fmla="*/ 164599 w 420078"/>
                    <a:gd name="connsiteY4" fmla="*/ 20529 h 171463"/>
                    <a:gd name="connsiteX5" fmla="*/ 376838 w 420078"/>
                    <a:gd name="connsiteY5" fmla="*/ 115151 h 171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0078" h="171463">
                      <a:moveTo>
                        <a:pt x="376838" y="115151"/>
                      </a:moveTo>
                      <a:cubicBezTo>
                        <a:pt x="328317" y="127804"/>
                        <a:pt x="227753" y="137046"/>
                        <a:pt x="145014" y="76532"/>
                      </a:cubicBezTo>
                      <a:cubicBezTo>
                        <a:pt x="225773" y="144418"/>
                        <a:pt x="297180" y="151790"/>
                        <a:pt x="420078" y="120102"/>
                      </a:cubicBezTo>
                      <a:cubicBezTo>
                        <a:pt x="249318" y="194480"/>
                        <a:pt x="98803" y="207793"/>
                        <a:pt x="0" y="24490"/>
                      </a:cubicBezTo>
                      <a:cubicBezTo>
                        <a:pt x="52702" y="51446"/>
                        <a:pt x="84500" y="-38555"/>
                        <a:pt x="164599" y="20529"/>
                      </a:cubicBezTo>
                      <a:cubicBezTo>
                        <a:pt x="171750" y="25920"/>
                        <a:pt x="268683" y="113831"/>
                        <a:pt x="376838" y="11515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B6456615-8A40-A260-FA30-3AE9A0E37D41}"/>
                    </a:ext>
                  </a:extLst>
                </p:cNvPr>
                <p:cNvSpPr/>
                <p:nvPr/>
              </p:nvSpPr>
              <p:spPr>
                <a:xfrm>
                  <a:off x="1690150" y="4683631"/>
                  <a:ext cx="215848" cy="134130"/>
                </a:xfrm>
                <a:custGeom>
                  <a:avLst/>
                  <a:gdLst>
                    <a:gd name="connsiteX0" fmla="*/ 112424 w 215848"/>
                    <a:gd name="connsiteY0" fmla="*/ 69858 h 134130"/>
                    <a:gd name="connsiteX1" fmla="*/ 103622 w 215848"/>
                    <a:gd name="connsiteY1" fmla="*/ 54895 h 134130"/>
                    <a:gd name="connsiteX2" fmla="*/ 70725 w 215848"/>
                    <a:gd name="connsiteY2" fmla="*/ 43122 h 134130"/>
                    <a:gd name="connsiteX3" fmla="*/ 122107 w 215848"/>
                    <a:gd name="connsiteY3" fmla="*/ 40591 h 134130"/>
                    <a:gd name="connsiteX4" fmla="*/ 215849 w 215848"/>
                    <a:gd name="connsiteY4" fmla="*/ 116949 h 134130"/>
                    <a:gd name="connsiteX5" fmla="*/ 214418 w 215848"/>
                    <a:gd name="connsiteY5" fmla="*/ 111888 h 134130"/>
                    <a:gd name="connsiteX6" fmla="*/ 207377 w 215848"/>
                    <a:gd name="connsiteY6" fmla="*/ 93404 h 134130"/>
                    <a:gd name="connsiteX7" fmla="*/ 97571 w 215848"/>
                    <a:gd name="connsiteY7" fmla="*/ 1422 h 134130"/>
                    <a:gd name="connsiteX8" fmla="*/ 1959 w 215848"/>
                    <a:gd name="connsiteY8" fmla="*/ 54675 h 134130"/>
                    <a:gd name="connsiteX9" fmla="*/ 51140 w 215848"/>
                    <a:gd name="connsiteY9" fmla="*/ 133123 h 134130"/>
                    <a:gd name="connsiteX10" fmla="*/ 112424 w 215848"/>
                    <a:gd name="connsiteY10" fmla="*/ 69858 h 134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848" h="134130">
                      <a:moveTo>
                        <a:pt x="112424" y="69858"/>
                      </a:moveTo>
                      <a:cubicBezTo>
                        <a:pt x="110774" y="64467"/>
                        <a:pt x="107803" y="59296"/>
                        <a:pt x="103622" y="54895"/>
                      </a:cubicBezTo>
                      <a:cubicBezTo>
                        <a:pt x="94820" y="45543"/>
                        <a:pt x="82497" y="41582"/>
                        <a:pt x="70725" y="43122"/>
                      </a:cubicBezTo>
                      <a:cubicBezTo>
                        <a:pt x="82937" y="34650"/>
                        <a:pt x="106373" y="35420"/>
                        <a:pt x="122107" y="40591"/>
                      </a:cubicBezTo>
                      <a:cubicBezTo>
                        <a:pt x="162266" y="53684"/>
                        <a:pt x="197254" y="86692"/>
                        <a:pt x="215849" y="116949"/>
                      </a:cubicBezTo>
                      <a:cubicBezTo>
                        <a:pt x="215409" y="115299"/>
                        <a:pt x="214858" y="113539"/>
                        <a:pt x="214418" y="111888"/>
                      </a:cubicBezTo>
                      <a:cubicBezTo>
                        <a:pt x="212438" y="105507"/>
                        <a:pt x="210127" y="99345"/>
                        <a:pt x="207377" y="93404"/>
                      </a:cubicBezTo>
                      <a:cubicBezTo>
                        <a:pt x="187462" y="51264"/>
                        <a:pt x="144002" y="9014"/>
                        <a:pt x="97571" y="1422"/>
                      </a:cubicBezTo>
                      <a:cubicBezTo>
                        <a:pt x="58512" y="-4959"/>
                        <a:pt x="12741" y="9674"/>
                        <a:pt x="1959" y="54675"/>
                      </a:cubicBezTo>
                      <a:cubicBezTo>
                        <a:pt x="-5633" y="86362"/>
                        <a:pt x="8450" y="123881"/>
                        <a:pt x="51140" y="133123"/>
                      </a:cubicBezTo>
                      <a:cubicBezTo>
                        <a:pt x="85798" y="140385"/>
                        <a:pt x="129808" y="107267"/>
                        <a:pt x="112424" y="698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47D65EBF-1EFE-585A-7E33-E1BC107688F8}"/>
                    </a:ext>
                  </a:extLst>
                </p:cNvPr>
                <p:cNvSpPr/>
                <p:nvPr/>
              </p:nvSpPr>
              <p:spPr>
                <a:xfrm>
                  <a:off x="1964972" y="4537845"/>
                  <a:ext cx="230503" cy="217515"/>
                </a:xfrm>
                <a:custGeom>
                  <a:avLst/>
                  <a:gdLst>
                    <a:gd name="connsiteX0" fmla="*/ 15404 w 230503"/>
                    <a:gd name="connsiteY0" fmla="*/ 189899 h 217515"/>
                    <a:gd name="connsiteX1" fmla="*/ 127080 w 230503"/>
                    <a:gd name="connsiteY1" fmla="*/ 59188 h 217515"/>
                    <a:gd name="connsiteX2" fmla="*/ 0 w 230503"/>
                    <a:gd name="connsiteY2" fmla="*/ 217515 h 217515"/>
                    <a:gd name="connsiteX3" fmla="*/ 230504 w 230503"/>
                    <a:gd name="connsiteY3" fmla="*/ 4836 h 217515"/>
                    <a:gd name="connsiteX4" fmla="*/ 153376 w 230503"/>
                    <a:gd name="connsiteY4" fmla="*/ 90546 h 217515"/>
                    <a:gd name="connsiteX5" fmla="*/ 41590 w 230503"/>
                    <a:gd name="connsiteY5" fmla="*/ 151500 h 217515"/>
                    <a:gd name="connsiteX6" fmla="*/ 15404 w 230503"/>
                    <a:gd name="connsiteY6" fmla="*/ 189899 h 217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0503" h="217515">
                      <a:moveTo>
                        <a:pt x="15404" y="189899"/>
                      </a:moveTo>
                      <a:cubicBezTo>
                        <a:pt x="26076" y="130045"/>
                        <a:pt x="68436" y="79103"/>
                        <a:pt x="127080" y="59188"/>
                      </a:cubicBezTo>
                      <a:cubicBezTo>
                        <a:pt x="44010" y="82074"/>
                        <a:pt x="12323" y="133896"/>
                        <a:pt x="0" y="217515"/>
                      </a:cubicBezTo>
                      <a:cubicBezTo>
                        <a:pt x="0" y="70521"/>
                        <a:pt x="76688" y="-22781"/>
                        <a:pt x="230504" y="4836"/>
                      </a:cubicBezTo>
                      <a:cubicBezTo>
                        <a:pt x="185834" y="18479"/>
                        <a:pt x="226653" y="68541"/>
                        <a:pt x="153376" y="90546"/>
                      </a:cubicBezTo>
                      <a:cubicBezTo>
                        <a:pt x="111456" y="103089"/>
                        <a:pt x="75038" y="116182"/>
                        <a:pt x="41590" y="151500"/>
                      </a:cubicBezTo>
                      <a:cubicBezTo>
                        <a:pt x="31357" y="162833"/>
                        <a:pt x="22115" y="175596"/>
                        <a:pt x="15404" y="1898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EC468D41-8DF8-778F-B5F8-0C7706842CF4}"/>
                    </a:ext>
                  </a:extLst>
                </p:cNvPr>
                <p:cNvSpPr/>
                <p:nvPr/>
              </p:nvSpPr>
              <p:spPr>
                <a:xfrm>
                  <a:off x="1939111" y="4112443"/>
                  <a:ext cx="225944" cy="370382"/>
                </a:xfrm>
                <a:custGeom>
                  <a:avLst/>
                  <a:gdLst>
                    <a:gd name="connsiteX0" fmla="*/ 63600 w 225944"/>
                    <a:gd name="connsiteY0" fmla="*/ 370383 h 370382"/>
                    <a:gd name="connsiteX1" fmla="*/ 167244 w 225944"/>
                    <a:gd name="connsiteY1" fmla="*/ 197202 h 370382"/>
                    <a:gd name="connsiteX2" fmla="*/ 115752 w 225944"/>
                    <a:gd name="connsiteY2" fmla="*/ 99279 h 370382"/>
                    <a:gd name="connsiteX3" fmla="*/ 73062 w 225944"/>
                    <a:gd name="connsiteY3" fmla="*/ 126786 h 370382"/>
                    <a:gd name="connsiteX4" fmla="*/ 121253 w 225944"/>
                    <a:gd name="connsiteY4" fmla="*/ 184769 h 370382"/>
                    <a:gd name="connsiteX5" fmla="*/ 225 w 225944"/>
                    <a:gd name="connsiteY5" fmla="*/ 100049 h 370382"/>
                    <a:gd name="connsiteX6" fmla="*/ 117292 w 225944"/>
                    <a:gd name="connsiteY6" fmla="*/ 586 h 370382"/>
                    <a:gd name="connsiteX7" fmla="*/ 225888 w 225944"/>
                    <a:gd name="connsiteY7" fmla="*/ 147470 h 370382"/>
                    <a:gd name="connsiteX8" fmla="*/ 100238 w 225944"/>
                    <a:gd name="connsiteY8" fmla="*/ 350798 h 370382"/>
                    <a:gd name="connsiteX9" fmla="*/ 71522 w 225944"/>
                    <a:gd name="connsiteY9" fmla="*/ 366642 h 370382"/>
                    <a:gd name="connsiteX10" fmla="*/ 63600 w 225944"/>
                    <a:gd name="connsiteY10" fmla="*/ 370383 h 37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5944" h="370382">
                      <a:moveTo>
                        <a:pt x="63600" y="370383"/>
                      </a:moveTo>
                      <a:cubicBezTo>
                        <a:pt x="108820" y="332424"/>
                        <a:pt x="154811" y="266959"/>
                        <a:pt x="167244" y="197202"/>
                      </a:cubicBezTo>
                      <a:cubicBezTo>
                        <a:pt x="174396" y="156933"/>
                        <a:pt x="162073" y="101810"/>
                        <a:pt x="115752" y="99279"/>
                      </a:cubicBezTo>
                      <a:cubicBezTo>
                        <a:pt x="96277" y="98179"/>
                        <a:pt x="78233" y="108852"/>
                        <a:pt x="73062" y="126786"/>
                      </a:cubicBezTo>
                      <a:cubicBezTo>
                        <a:pt x="59969" y="171896"/>
                        <a:pt x="102659" y="192031"/>
                        <a:pt x="121253" y="184769"/>
                      </a:cubicBezTo>
                      <a:cubicBezTo>
                        <a:pt x="63050" y="228119"/>
                        <a:pt x="-4396" y="160784"/>
                        <a:pt x="225" y="100049"/>
                      </a:cubicBezTo>
                      <a:cubicBezTo>
                        <a:pt x="5726" y="26882"/>
                        <a:pt x="63820" y="-4805"/>
                        <a:pt x="117292" y="586"/>
                      </a:cubicBezTo>
                      <a:cubicBezTo>
                        <a:pt x="193320" y="8288"/>
                        <a:pt x="227538" y="81015"/>
                        <a:pt x="225888" y="147470"/>
                      </a:cubicBezTo>
                      <a:cubicBezTo>
                        <a:pt x="223907" y="226359"/>
                        <a:pt x="164714" y="308218"/>
                        <a:pt x="100238" y="350798"/>
                      </a:cubicBezTo>
                      <a:cubicBezTo>
                        <a:pt x="90996" y="356740"/>
                        <a:pt x="81424" y="362021"/>
                        <a:pt x="71522" y="366642"/>
                      </a:cubicBezTo>
                      <a:cubicBezTo>
                        <a:pt x="68881" y="368072"/>
                        <a:pt x="66240" y="369282"/>
                        <a:pt x="63600" y="37038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EAD50E75-D076-A820-92A9-6095C008BF91}"/>
                    </a:ext>
                  </a:extLst>
                </p:cNvPr>
                <p:cNvSpPr/>
                <p:nvPr/>
              </p:nvSpPr>
              <p:spPr>
                <a:xfrm>
                  <a:off x="1820845" y="4311406"/>
                  <a:ext cx="154812" cy="413806"/>
                </a:xfrm>
                <a:custGeom>
                  <a:avLst/>
                  <a:gdLst>
                    <a:gd name="connsiteX0" fmla="*/ 67989 w 154812"/>
                    <a:gd name="connsiteY0" fmla="*/ 371667 h 413806"/>
                    <a:gd name="connsiteX1" fmla="*/ 84823 w 154812"/>
                    <a:gd name="connsiteY1" fmla="*/ 144464 h 413806"/>
                    <a:gd name="connsiteX2" fmla="*/ 66999 w 154812"/>
                    <a:gd name="connsiteY2" fmla="*/ 413807 h 413806"/>
                    <a:gd name="connsiteX3" fmla="*/ 121792 w 154812"/>
                    <a:gd name="connsiteY3" fmla="*/ 0 h 413806"/>
                    <a:gd name="connsiteX4" fmla="*/ 139616 w 154812"/>
                    <a:gd name="connsiteY4" fmla="*/ 158547 h 413806"/>
                    <a:gd name="connsiteX5" fmla="*/ 67989 w 154812"/>
                    <a:gd name="connsiteY5" fmla="*/ 371667 h 413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812" h="413806">
                      <a:moveTo>
                        <a:pt x="67989" y="371667"/>
                      </a:moveTo>
                      <a:cubicBezTo>
                        <a:pt x="51816" y="325896"/>
                        <a:pt x="34431" y="229624"/>
                        <a:pt x="84823" y="144464"/>
                      </a:cubicBezTo>
                      <a:cubicBezTo>
                        <a:pt x="27280" y="228303"/>
                        <a:pt x="26400" y="297839"/>
                        <a:pt x="66999" y="413807"/>
                      </a:cubicBezTo>
                      <a:cubicBezTo>
                        <a:pt x="-18271" y="255260"/>
                        <a:pt x="-43797" y="111016"/>
                        <a:pt x="121792" y="0"/>
                      </a:cubicBezTo>
                      <a:cubicBezTo>
                        <a:pt x="100667" y="53252"/>
                        <a:pt x="188908" y="76248"/>
                        <a:pt x="139616" y="158547"/>
                      </a:cubicBezTo>
                      <a:cubicBezTo>
                        <a:pt x="135215" y="165919"/>
                        <a:pt x="59957" y="267143"/>
                        <a:pt x="67989" y="37166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A79F72E2-6D1B-0948-007D-C6883887CD5B}"/>
                    </a:ext>
                  </a:extLst>
                </p:cNvPr>
                <p:cNvSpPr/>
                <p:nvPr/>
              </p:nvSpPr>
              <p:spPr>
                <a:xfrm>
                  <a:off x="2285917" y="4967930"/>
                  <a:ext cx="221041" cy="192545"/>
                </a:xfrm>
                <a:custGeom>
                  <a:avLst/>
                  <a:gdLst>
                    <a:gd name="connsiteX0" fmla="*/ 187264 w 221041"/>
                    <a:gd name="connsiteY0" fmla="*/ 14743 h 192545"/>
                    <a:gd name="connsiteX1" fmla="*/ 45551 w 221041"/>
                    <a:gd name="connsiteY1" fmla="*/ 81309 h 192545"/>
                    <a:gd name="connsiteX2" fmla="*/ 0 w 221041"/>
                    <a:gd name="connsiteY2" fmla="*/ 192545 h 192545"/>
                    <a:gd name="connsiteX3" fmla="*/ 119158 w 221041"/>
                    <a:gd name="connsiteY3" fmla="*/ 154036 h 192545"/>
                    <a:gd name="connsiteX4" fmla="*/ 221042 w 221041"/>
                    <a:gd name="connsiteY4" fmla="*/ 0 h 192545"/>
                    <a:gd name="connsiteX5" fmla="*/ 48521 w 221041"/>
                    <a:gd name="connsiteY5" fmla="*/ 147655 h 192545"/>
                    <a:gd name="connsiteX6" fmla="*/ 187264 w 221041"/>
                    <a:gd name="connsiteY6" fmla="*/ 14743 h 192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1041" h="192545">
                      <a:moveTo>
                        <a:pt x="187264" y="14743"/>
                      </a:moveTo>
                      <a:cubicBezTo>
                        <a:pt x="154806" y="19695"/>
                        <a:pt x="78558" y="46431"/>
                        <a:pt x="45551" y="81309"/>
                      </a:cubicBezTo>
                      <a:cubicBezTo>
                        <a:pt x="8692" y="120258"/>
                        <a:pt x="25856" y="149305"/>
                        <a:pt x="0" y="192545"/>
                      </a:cubicBezTo>
                      <a:cubicBezTo>
                        <a:pt x="45001" y="170320"/>
                        <a:pt x="77568" y="187704"/>
                        <a:pt x="119158" y="154036"/>
                      </a:cubicBezTo>
                      <a:cubicBezTo>
                        <a:pt x="156457" y="123779"/>
                        <a:pt x="186714" y="44561"/>
                        <a:pt x="221042" y="0"/>
                      </a:cubicBezTo>
                      <a:cubicBezTo>
                        <a:pt x="147214" y="45991"/>
                        <a:pt x="99793" y="94512"/>
                        <a:pt x="48521" y="147655"/>
                      </a:cubicBezTo>
                      <a:cubicBezTo>
                        <a:pt x="84170" y="80319"/>
                        <a:pt x="112446" y="62935"/>
                        <a:pt x="187264" y="14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E887A67B-6FDB-F1CF-20A8-005F9919E2AC}"/>
                    </a:ext>
                  </a:extLst>
                </p:cNvPr>
                <p:cNvSpPr/>
                <p:nvPr/>
              </p:nvSpPr>
              <p:spPr>
                <a:xfrm>
                  <a:off x="1626313" y="4454440"/>
                  <a:ext cx="194635" cy="219721"/>
                </a:xfrm>
                <a:custGeom>
                  <a:avLst/>
                  <a:gdLst>
                    <a:gd name="connsiteX0" fmla="*/ 31577 w 194635"/>
                    <a:gd name="connsiteY0" fmla="*/ 19034 h 219721"/>
                    <a:gd name="connsiteX1" fmla="*/ 163718 w 194635"/>
                    <a:gd name="connsiteY1" fmla="*/ 103424 h 219721"/>
                    <a:gd name="connsiteX2" fmla="*/ 194636 w 194635"/>
                    <a:gd name="connsiteY2" fmla="*/ 219721 h 219721"/>
                    <a:gd name="connsiteX3" fmla="*/ 81419 w 194635"/>
                    <a:gd name="connsiteY3" fmla="*/ 166029 h 219721"/>
                    <a:gd name="connsiteX4" fmla="*/ 0 w 194635"/>
                    <a:gd name="connsiteY4" fmla="*/ 0 h 219721"/>
                    <a:gd name="connsiteX5" fmla="*/ 152276 w 194635"/>
                    <a:gd name="connsiteY5" fmla="*/ 168779 h 219721"/>
                    <a:gd name="connsiteX6" fmla="*/ 31577 w 194635"/>
                    <a:gd name="connsiteY6" fmla="*/ 19034 h 219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635" h="219721">
                      <a:moveTo>
                        <a:pt x="31577" y="19034"/>
                      </a:moveTo>
                      <a:cubicBezTo>
                        <a:pt x="63045" y="28167"/>
                        <a:pt x="135332" y="64475"/>
                        <a:pt x="163718" y="103424"/>
                      </a:cubicBezTo>
                      <a:cubicBezTo>
                        <a:pt x="195296" y="146774"/>
                        <a:pt x="174611" y="173400"/>
                        <a:pt x="194636" y="219721"/>
                      </a:cubicBezTo>
                      <a:cubicBezTo>
                        <a:pt x="152826" y="191775"/>
                        <a:pt x="118278" y="204868"/>
                        <a:pt x="81419" y="166029"/>
                      </a:cubicBezTo>
                      <a:cubicBezTo>
                        <a:pt x="48301" y="131151"/>
                        <a:pt x="28277" y="48741"/>
                        <a:pt x="0" y="0"/>
                      </a:cubicBezTo>
                      <a:cubicBezTo>
                        <a:pt x="67336" y="55123"/>
                        <a:pt x="108155" y="109475"/>
                        <a:pt x="152276" y="168779"/>
                      </a:cubicBezTo>
                      <a:cubicBezTo>
                        <a:pt x="125539" y="97483"/>
                        <a:pt x="99683" y="76468"/>
                        <a:pt x="31577" y="1903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A658B076-C948-4793-A33D-F751437286AB}"/>
                    </a:ext>
                  </a:extLst>
                </p:cNvPr>
                <p:cNvSpPr/>
                <p:nvPr/>
              </p:nvSpPr>
              <p:spPr>
                <a:xfrm>
                  <a:off x="1974130" y="5242528"/>
                  <a:ext cx="503530" cy="454898"/>
                </a:xfrm>
                <a:custGeom>
                  <a:avLst/>
                  <a:gdLst>
                    <a:gd name="connsiteX0" fmla="*/ 3715 w 503530"/>
                    <a:gd name="connsiteY0" fmla="*/ 366522 h 454898"/>
                    <a:gd name="connsiteX1" fmla="*/ 634 w 503530"/>
                    <a:gd name="connsiteY1" fmla="*/ 349468 h 454898"/>
                    <a:gd name="connsiteX2" fmla="*/ 52676 w 503530"/>
                    <a:gd name="connsiteY2" fmla="*/ 125345 h 454898"/>
                    <a:gd name="connsiteX3" fmla="*/ 256994 w 503530"/>
                    <a:gd name="connsiteY3" fmla="*/ 356 h 454898"/>
                    <a:gd name="connsiteX4" fmla="*/ 502792 w 503530"/>
                    <a:gd name="connsiteY4" fmla="*/ 213806 h 454898"/>
                    <a:gd name="connsiteX5" fmla="*/ 372851 w 503530"/>
                    <a:gd name="connsiteY5" fmla="*/ 438478 h 454898"/>
                    <a:gd name="connsiteX6" fmla="*/ 214634 w 503530"/>
                    <a:gd name="connsiteY6" fmla="*/ 338905 h 454898"/>
                    <a:gd name="connsiteX7" fmla="*/ 334342 w 503530"/>
                    <a:gd name="connsiteY7" fmla="*/ 335495 h 454898"/>
                    <a:gd name="connsiteX8" fmla="*/ 332142 w 503530"/>
                    <a:gd name="connsiteY8" fmla="*/ 389847 h 454898"/>
                    <a:gd name="connsiteX9" fmla="*/ 332912 w 503530"/>
                    <a:gd name="connsiteY9" fmla="*/ 369382 h 454898"/>
                    <a:gd name="connsiteX10" fmla="*/ 253914 w 503530"/>
                    <a:gd name="connsiteY10" fmla="*/ 323172 h 454898"/>
                    <a:gd name="connsiteX11" fmla="*/ 283400 w 503530"/>
                    <a:gd name="connsiteY11" fmla="*/ 426816 h 454898"/>
                    <a:gd name="connsiteX12" fmla="*/ 360969 w 503530"/>
                    <a:gd name="connsiteY12" fmla="*/ 413393 h 454898"/>
                    <a:gd name="connsiteX13" fmla="*/ 466923 w 503530"/>
                    <a:gd name="connsiteY13" fmla="*/ 281912 h 454898"/>
                    <a:gd name="connsiteX14" fmla="*/ 387375 w 503530"/>
                    <a:gd name="connsiteY14" fmla="*/ 67362 h 454898"/>
                    <a:gd name="connsiteX15" fmla="*/ 122103 w 503530"/>
                    <a:gd name="connsiteY15" fmla="*/ 82765 h 454898"/>
                    <a:gd name="connsiteX16" fmla="*/ 14277 w 503530"/>
                    <a:gd name="connsiteY16" fmla="*/ 302047 h 454898"/>
                    <a:gd name="connsiteX17" fmla="*/ 7126 w 503530"/>
                    <a:gd name="connsiteY17" fmla="*/ 349578 h 454898"/>
                    <a:gd name="connsiteX18" fmla="*/ 3715 w 503530"/>
                    <a:gd name="connsiteY18" fmla="*/ 366522 h 454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3530" h="454898">
                      <a:moveTo>
                        <a:pt x="3715" y="366522"/>
                      </a:moveTo>
                      <a:cubicBezTo>
                        <a:pt x="2615" y="366522"/>
                        <a:pt x="1294" y="360690"/>
                        <a:pt x="634" y="349468"/>
                      </a:cubicBezTo>
                      <a:cubicBezTo>
                        <a:pt x="-3547" y="283122"/>
                        <a:pt x="12847" y="187180"/>
                        <a:pt x="52676" y="125345"/>
                      </a:cubicBezTo>
                      <a:cubicBezTo>
                        <a:pt x="97677" y="55369"/>
                        <a:pt x="170734" y="4977"/>
                        <a:pt x="256994" y="356"/>
                      </a:cubicBezTo>
                      <a:cubicBezTo>
                        <a:pt x="382974" y="-6466"/>
                        <a:pt x="492559" y="85516"/>
                        <a:pt x="502792" y="213806"/>
                      </a:cubicBezTo>
                      <a:cubicBezTo>
                        <a:pt x="510494" y="309968"/>
                        <a:pt x="457351" y="398539"/>
                        <a:pt x="372851" y="438478"/>
                      </a:cubicBezTo>
                      <a:cubicBezTo>
                        <a:pt x="261725" y="491071"/>
                        <a:pt x="182837" y="406351"/>
                        <a:pt x="214634" y="338905"/>
                      </a:cubicBezTo>
                      <a:cubicBezTo>
                        <a:pt x="239060" y="287083"/>
                        <a:pt x="310467" y="286643"/>
                        <a:pt x="334342" y="335495"/>
                      </a:cubicBezTo>
                      <a:cubicBezTo>
                        <a:pt x="348866" y="365092"/>
                        <a:pt x="334452" y="390837"/>
                        <a:pt x="332142" y="389847"/>
                      </a:cubicBezTo>
                      <a:lnTo>
                        <a:pt x="332912" y="369382"/>
                      </a:lnTo>
                      <a:cubicBezTo>
                        <a:pt x="330932" y="326913"/>
                        <a:pt x="287361" y="303147"/>
                        <a:pt x="253914" y="323172"/>
                      </a:cubicBezTo>
                      <a:cubicBezTo>
                        <a:pt x="213974" y="347157"/>
                        <a:pt x="221566" y="413283"/>
                        <a:pt x="283400" y="426816"/>
                      </a:cubicBezTo>
                      <a:cubicBezTo>
                        <a:pt x="309147" y="432427"/>
                        <a:pt x="336873" y="425055"/>
                        <a:pt x="360969" y="413393"/>
                      </a:cubicBezTo>
                      <a:cubicBezTo>
                        <a:pt x="411911" y="388747"/>
                        <a:pt x="452730" y="338685"/>
                        <a:pt x="466923" y="281912"/>
                      </a:cubicBezTo>
                      <a:cubicBezTo>
                        <a:pt x="487278" y="200713"/>
                        <a:pt x="455151" y="115223"/>
                        <a:pt x="387375" y="67362"/>
                      </a:cubicBezTo>
                      <a:cubicBezTo>
                        <a:pt x="305076" y="9048"/>
                        <a:pt x="198461" y="19610"/>
                        <a:pt x="122103" y="82765"/>
                      </a:cubicBezTo>
                      <a:cubicBezTo>
                        <a:pt x="58068" y="135688"/>
                        <a:pt x="28581" y="226459"/>
                        <a:pt x="14277" y="302047"/>
                      </a:cubicBezTo>
                      <a:cubicBezTo>
                        <a:pt x="10427" y="322512"/>
                        <a:pt x="8556" y="338575"/>
                        <a:pt x="7126" y="349578"/>
                      </a:cubicBezTo>
                      <a:cubicBezTo>
                        <a:pt x="5805" y="360690"/>
                        <a:pt x="4815" y="366522"/>
                        <a:pt x="3715" y="36652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527F1F15-6C14-E6A9-6E6A-29BF10CBA225}"/>
                    </a:ext>
                  </a:extLst>
                </p:cNvPr>
                <p:cNvSpPr/>
                <p:nvPr/>
              </p:nvSpPr>
              <p:spPr>
                <a:xfrm>
                  <a:off x="2014484" y="5426576"/>
                  <a:ext cx="142866" cy="89803"/>
                </a:xfrm>
                <a:custGeom>
                  <a:avLst/>
                  <a:gdLst>
                    <a:gd name="connsiteX0" fmla="*/ 66676 w 142866"/>
                    <a:gd name="connsiteY0" fmla="*/ 49893 h 89803"/>
                    <a:gd name="connsiteX1" fmla="*/ 71517 w 142866"/>
                    <a:gd name="connsiteY1" fmla="*/ 39110 h 89803"/>
                    <a:gd name="connsiteX2" fmla="*/ 92972 w 142866"/>
                    <a:gd name="connsiteY2" fmla="*/ 28878 h 89803"/>
                    <a:gd name="connsiteX3" fmla="*/ 58094 w 142866"/>
                    <a:gd name="connsiteY3" fmla="*/ 30748 h 89803"/>
                    <a:gd name="connsiteX4" fmla="*/ 0 w 142866"/>
                    <a:gd name="connsiteY4" fmla="*/ 88842 h 89803"/>
                    <a:gd name="connsiteX5" fmla="*/ 660 w 142866"/>
                    <a:gd name="connsiteY5" fmla="*/ 85321 h 89803"/>
                    <a:gd name="connsiteX6" fmla="*/ 4181 w 142866"/>
                    <a:gd name="connsiteY6" fmla="*/ 72338 h 89803"/>
                    <a:gd name="connsiteX7" fmla="*/ 71957 w 142866"/>
                    <a:gd name="connsiteY7" fmla="*/ 2582 h 89803"/>
                    <a:gd name="connsiteX8" fmla="*/ 140173 w 142866"/>
                    <a:gd name="connsiteY8" fmla="*/ 31849 h 89803"/>
                    <a:gd name="connsiteX9" fmla="*/ 112336 w 142866"/>
                    <a:gd name="connsiteY9" fmla="*/ 88182 h 89803"/>
                    <a:gd name="connsiteX10" fmla="*/ 66676 w 142866"/>
                    <a:gd name="connsiteY10" fmla="*/ 49893 h 89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66" h="89803">
                      <a:moveTo>
                        <a:pt x="66676" y="49893"/>
                      </a:moveTo>
                      <a:cubicBezTo>
                        <a:pt x="67446" y="46152"/>
                        <a:pt x="69096" y="42411"/>
                        <a:pt x="71517" y="39110"/>
                      </a:cubicBezTo>
                      <a:cubicBezTo>
                        <a:pt x="76798" y="32179"/>
                        <a:pt x="84830" y="28658"/>
                        <a:pt x="92972" y="28878"/>
                      </a:cubicBezTo>
                      <a:cubicBezTo>
                        <a:pt x="84170" y="24037"/>
                        <a:pt x="68326" y="26127"/>
                        <a:pt x="58094" y="30748"/>
                      </a:cubicBezTo>
                      <a:cubicBezTo>
                        <a:pt x="31907" y="42411"/>
                        <a:pt x="10562" y="67167"/>
                        <a:pt x="0" y="88842"/>
                      </a:cubicBezTo>
                      <a:cubicBezTo>
                        <a:pt x="220" y="87632"/>
                        <a:pt x="440" y="86532"/>
                        <a:pt x="660" y="85321"/>
                      </a:cubicBezTo>
                      <a:cubicBezTo>
                        <a:pt x="1540" y="80920"/>
                        <a:pt x="2751" y="76519"/>
                        <a:pt x="4181" y="72338"/>
                      </a:cubicBezTo>
                      <a:cubicBezTo>
                        <a:pt x="14743" y="42521"/>
                        <a:pt x="41150" y="10944"/>
                        <a:pt x="71957" y="2582"/>
                      </a:cubicBezTo>
                      <a:cubicBezTo>
                        <a:pt x="97923" y="-4460"/>
                        <a:pt x="129830" y="2142"/>
                        <a:pt x="140173" y="31849"/>
                      </a:cubicBezTo>
                      <a:cubicBezTo>
                        <a:pt x="147435" y="52643"/>
                        <a:pt x="140613" y="78940"/>
                        <a:pt x="112336" y="88182"/>
                      </a:cubicBezTo>
                      <a:cubicBezTo>
                        <a:pt x="89451" y="95664"/>
                        <a:pt x="57543" y="76299"/>
                        <a:pt x="66676" y="4989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2B362368-8A97-E083-54B8-5F0FF1239CDE}"/>
                    </a:ext>
                  </a:extLst>
                </p:cNvPr>
                <p:cNvSpPr/>
                <p:nvPr/>
              </p:nvSpPr>
              <p:spPr>
                <a:xfrm>
                  <a:off x="2064105" y="5326802"/>
                  <a:ext cx="183750" cy="114791"/>
                </a:xfrm>
                <a:custGeom>
                  <a:avLst/>
                  <a:gdLst>
                    <a:gd name="connsiteX0" fmla="*/ 91761 w 183750"/>
                    <a:gd name="connsiteY0" fmla="*/ 52844 h 114791"/>
                    <a:gd name="connsiteX1" fmla="*/ 101554 w 183750"/>
                    <a:gd name="connsiteY1" fmla="*/ 42281 h 114791"/>
                    <a:gd name="connsiteX2" fmla="*/ 130270 w 183750"/>
                    <a:gd name="connsiteY2" fmla="*/ 38651 h 114791"/>
                    <a:gd name="connsiteX3" fmla="*/ 89231 w 183750"/>
                    <a:gd name="connsiteY3" fmla="*/ 27318 h 114791"/>
                    <a:gd name="connsiteX4" fmla="*/ 0 w 183750"/>
                    <a:gd name="connsiteY4" fmla="*/ 71988 h 114791"/>
                    <a:gd name="connsiteX5" fmla="*/ 2090 w 183750"/>
                    <a:gd name="connsiteY5" fmla="*/ 68137 h 114791"/>
                    <a:gd name="connsiteX6" fmla="*/ 11113 w 183750"/>
                    <a:gd name="connsiteY6" fmla="*/ 54494 h 114791"/>
                    <a:gd name="connsiteX7" fmla="*/ 116077 w 183750"/>
                    <a:gd name="connsiteY7" fmla="*/ 142 h 114791"/>
                    <a:gd name="connsiteX8" fmla="*/ 183743 w 183750"/>
                    <a:gd name="connsiteY8" fmla="*/ 60436 h 114791"/>
                    <a:gd name="connsiteX9" fmla="*/ 130160 w 183750"/>
                    <a:gd name="connsiteY9" fmla="*/ 114789 h 114791"/>
                    <a:gd name="connsiteX10" fmla="*/ 91761 w 183750"/>
                    <a:gd name="connsiteY10" fmla="*/ 52844 h 11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750" h="114791">
                      <a:moveTo>
                        <a:pt x="91761" y="52844"/>
                      </a:moveTo>
                      <a:cubicBezTo>
                        <a:pt x="94072" y="48773"/>
                        <a:pt x="97373" y="45142"/>
                        <a:pt x="101554" y="42281"/>
                      </a:cubicBezTo>
                      <a:cubicBezTo>
                        <a:pt x="110356" y="36340"/>
                        <a:pt x="121028" y="35350"/>
                        <a:pt x="130270" y="38651"/>
                      </a:cubicBezTo>
                      <a:cubicBezTo>
                        <a:pt x="121908" y="29628"/>
                        <a:pt x="102874" y="25998"/>
                        <a:pt x="89231" y="27318"/>
                      </a:cubicBezTo>
                      <a:cubicBezTo>
                        <a:pt x="54463" y="30619"/>
                        <a:pt x="20465" y="50973"/>
                        <a:pt x="0" y="71988"/>
                      </a:cubicBezTo>
                      <a:cubicBezTo>
                        <a:pt x="660" y="70668"/>
                        <a:pt x="1320" y="69458"/>
                        <a:pt x="2090" y="68137"/>
                      </a:cubicBezTo>
                      <a:cubicBezTo>
                        <a:pt x="4841" y="63406"/>
                        <a:pt x="7812" y="58785"/>
                        <a:pt x="11113" y="54494"/>
                      </a:cubicBezTo>
                      <a:cubicBezTo>
                        <a:pt x="34658" y="24127"/>
                        <a:pt x="77238" y="-2169"/>
                        <a:pt x="116077" y="142"/>
                      </a:cubicBezTo>
                      <a:cubicBezTo>
                        <a:pt x="148755" y="2012"/>
                        <a:pt x="183083" y="22147"/>
                        <a:pt x="183743" y="60436"/>
                      </a:cubicBezTo>
                      <a:cubicBezTo>
                        <a:pt x="184183" y="87392"/>
                        <a:pt x="166249" y="115119"/>
                        <a:pt x="130160" y="114789"/>
                      </a:cubicBezTo>
                      <a:cubicBezTo>
                        <a:pt x="100784" y="114568"/>
                        <a:pt x="71187" y="79910"/>
                        <a:pt x="91761" y="5284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7F83C5A5-687D-E8AD-9083-8438E8FF1199}"/>
                    </a:ext>
                  </a:extLst>
                </p:cNvPr>
                <p:cNvSpPr/>
                <p:nvPr/>
              </p:nvSpPr>
              <p:spPr>
                <a:xfrm>
                  <a:off x="1923375" y="5052540"/>
                  <a:ext cx="170079" cy="423599"/>
                </a:xfrm>
                <a:custGeom>
                  <a:avLst/>
                  <a:gdLst>
                    <a:gd name="connsiteX0" fmla="*/ 55901 w 170079"/>
                    <a:gd name="connsiteY0" fmla="*/ 380029 h 423599"/>
                    <a:gd name="connsiteX1" fmla="*/ 94190 w 170079"/>
                    <a:gd name="connsiteY1" fmla="*/ 146224 h 423599"/>
                    <a:gd name="connsiteX2" fmla="*/ 50950 w 170079"/>
                    <a:gd name="connsiteY2" fmla="*/ 423599 h 423599"/>
                    <a:gd name="connsiteX3" fmla="*/ 145792 w 170079"/>
                    <a:gd name="connsiteY3" fmla="*/ 0 h 423599"/>
                    <a:gd name="connsiteX4" fmla="*/ 149753 w 170079"/>
                    <a:gd name="connsiteY4" fmla="*/ 165919 h 423599"/>
                    <a:gd name="connsiteX5" fmla="*/ 55901 w 170079"/>
                    <a:gd name="connsiteY5" fmla="*/ 380029 h 42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079" h="423599">
                      <a:moveTo>
                        <a:pt x="55901" y="380029"/>
                      </a:moveTo>
                      <a:cubicBezTo>
                        <a:pt x="43358" y="331178"/>
                        <a:pt x="34226" y="229734"/>
                        <a:pt x="94190" y="146224"/>
                      </a:cubicBezTo>
                      <a:cubicBezTo>
                        <a:pt x="26854" y="227643"/>
                        <a:pt x="19482" y="299710"/>
                        <a:pt x="50950" y="423599"/>
                      </a:cubicBezTo>
                      <a:cubicBezTo>
                        <a:pt x="-22878" y="251299"/>
                        <a:pt x="-35971" y="99573"/>
                        <a:pt x="145792" y="0"/>
                      </a:cubicBezTo>
                      <a:cubicBezTo>
                        <a:pt x="119056" y="53143"/>
                        <a:pt x="208287" y="85270"/>
                        <a:pt x="149753" y="165919"/>
                      </a:cubicBezTo>
                      <a:cubicBezTo>
                        <a:pt x="144362" y="173180"/>
                        <a:pt x="57111" y="270883"/>
                        <a:pt x="55901" y="38002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21B1F4CB-8DE0-C61D-AC8A-C5A167ACA667}"/>
                    </a:ext>
                  </a:extLst>
                </p:cNvPr>
                <p:cNvSpPr/>
                <p:nvPr/>
              </p:nvSpPr>
              <p:spPr>
                <a:xfrm>
                  <a:off x="2136312" y="5024837"/>
                  <a:ext cx="133100" cy="217826"/>
                </a:xfrm>
                <a:custGeom>
                  <a:avLst/>
                  <a:gdLst>
                    <a:gd name="connsiteX0" fmla="*/ 63565 w 133100"/>
                    <a:gd name="connsiteY0" fmla="*/ 113413 h 217826"/>
                    <a:gd name="connsiteX1" fmla="*/ 78419 w 133100"/>
                    <a:gd name="connsiteY1" fmla="*/ 104610 h 217826"/>
                    <a:gd name="connsiteX2" fmla="*/ 90191 w 133100"/>
                    <a:gd name="connsiteY2" fmla="*/ 71383 h 217826"/>
                    <a:gd name="connsiteX3" fmla="*/ 92722 w 133100"/>
                    <a:gd name="connsiteY3" fmla="*/ 123205 h 217826"/>
                    <a:gd name="connsiteX4" fmla="*/ 17024 w 133100"/>
                    <a:gd name="connsiteY4" fmla="*/ 217827 h 217826"/>
                    <a:gd name="connsiteX5" fmla="*/ 22085 w 133100"/>
                    <a:gd name="connsiteY5" fmla="*/ 216287 h 217826"/>
                    <a:gd name="connsiteX6" fmla="*/ 40460 w 133100"/>
                    <a:gd name="connsiteY6" fmla="*/ 209135 h 217826"/>
                    <a:gd name="connsiteX7" fmla="*/ 131671 w 133100"/>
                    <a:gd name="connsiteY7" fmla="*/ 98339 h 217826"/>
                    <a:gd name="connsiteX8" fmla="*/ 78859 w 133100"/>
                    <a:gd name="connsiteY8" fmla="*/ 1956 h 217826"/>
                    <a:gd name="connsiteX9" fmla="*/ 1070 w 133100"/>
                    <a:gd name="connsiteY9" fmla="*/ 51578 h 217826"/>
                    <a:gd name="connsiteX10" fmla="*/ 63565 w 133100"/>
                    <a:gd name="connsiteY10" fmla="*/ 113413 h 217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100" h="217826">
                      <a:moveTo>
                        <a:pt x="63565" y="113413"/>
                      </a:moveTo>
                      <a:cubicBezTo>
                        <a:pt x="68956" y="111652"/>
                        <a:pt x="74017" y="108791"/>
                        <a:pt x="78419" y="104610"/>
                      </a:cubicBezTo>
                      <a:cubicBezTo>
                        <a:pt x="87771" y="95698"/>
                        <a:pt x="91622" y="83265"/>
                        <a:pt x="90191" y="71383"/>
                      </a:cubicBezTo>
                      <a:cubicBezTo>
                        <a:pt x="98553" y="83705"/>
                        <a:pt x="97783" y="107361"/>
                        <a:pt x="92722" y="123205"/>
                      </a:cubicBezTo>
                      <a:cubicBezTo>
                        <a:pt x="79739" y="163694"/>
                        <a:pt x="47061" y="198902"/>
                        <a:pt x="17024" y="217827"/>
                      </a:cubicBezTo>
                      <a:cubicBezTo>
                        <a:pt x="18675" y="217387"/>
                        <a:pt x="20325" y="216837"/>
                        <a:pt x="22085" y="216287"/>
                      </a:cubicBezTo>
                      <a:cubicBezTo>
                        <a:pt x="28357" y="214306"/>
                        <a:pt x="34518" y="211885"/>
                        <a:pt x="40460" y="209135"/>
                      </a:cubicBezTo>
                      <a:cubicBezTo>
                        <a:pt x="82269" y="189110"/>
                        <a:pt x="124079" y="145210"/>
                        <a:pt x="131671" y="98339"/>
                      </a:cubicBezTo>
                      <a:cubicBezTo>
                        <a:pt x="138053" y="58950"/>
                        <a:pt x="123529" y="12739"/>
                        <a:pt x="78859" y="1956"/>
                      </a:cubicBezTo>
                      <a:cubicBezTo>
                        <a:pt x="47501" y="-5635"/>
                        <a:pt x="10313" y="8448"/>
                        <a:pt x="1070" y="51578"/>
                      </a:cubicBezTo>
                      <a:cubicBezTo>
                        <a:pt x="-6411" y="86566"/>
                        <a:pt x="26486" y="130796"/>
                        <a:pt x="63565" y="11341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33F21685-AA73-4E3E-FDFA-D742508DDE5D}"/>
                    </a:ext>
                  </a:extLst>
                </p:cNvPr>
                <p:cNvSpPr/>
                <p:nvPr/>
              </p:nvSpPr>
              <p:spPr>
                <a:xfrm>
                  <a:off x="2198007" y="5302078"/>
                  <a:ext cx="215611" cy="232484"/>
                </a:xfrm>
                <a:custGeom>
                  <a:avLst/>
                  <a:gdLst>
                    <a:gd name="connsiteX0" fmla="*/ 27396 w 215611"/>
                    <a:gd name="connsiteY0" fmla="*/ 15404 h 232484"/>
                    <a:gd name="connsiteX1" fmla="*/ 157007 w 215611"/>
                    <a:gd name="connsiteY1" fmla="*/ 128070 h 232484"/>
                    <a:gd name="connsiteX2" fmla="*/ 0 w 215611"/>
                    <a:gd name="connsiteY2" fmla="*/ 0 h 232484"/>
                    <a:gd name="connsiteX3" fmla="*/ 210809 w 215611"/>
                    <a:gd name="connsiteY3" fmla="*/ 232484 h 232484"/>
                    <a:gd name="connsiteX4" fmla="*/ 125759 w 215611"/>
                    <a:gd name="connsiteY4" fmla="*/ 154696 h 232484"/>
                    <a:gd name="connsiteX5" fmla="*/ 65245 w 215611"/>
                    <a:gd name="connsiteY5" fmla="*/ 41920 h 232484"/>
                    <a:gd name="connsiteX6" fmla="*/ 27396 w 215611"/>
                    <a:gd name="connsiteY6" fmla="*/ 15404 h 232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611" h="232484">
                      <a:moveTo>
                        <a:pt x="27396" y="15404"/>
                      </a:moveTo>
                      <a:cubicBezTo>
                        <a:pt x="86810" y="26186"/>
                        <a:pt x="137202" y="68876"/>
                        <a:pt x="157007" y="128070"/>
                      </a:cubicBezTo>
                      <a:cubicBezTo>
                        <a:pt x="134231" y="44340"/>
                        <a:pt x="82849" y="12323"/>
                        <a:pt x="0" y="0"/>
                      </a:cubicBezTo>
                      <a:cubicBezTo>
                        <a:pt x="145784" y="0"/>
                        <a:pt x="238206" y="77348"/>
                        <a:pt x="210809" y="232484"/>
                      </a:cubicBezTo>
                      <a:cubicBezTo>
                        <a:pt x="197276" y="187484"/>
                        <a:pt x="147655" y="228524"/>
                        <a:pt x="125759" y="154696"/>
                      </a:cubicBezTo>
                      <a:cubicBezTo>
                        <a:pt x="113217" y="112446"/>
                        <a:pt x="100343" y="75698"/>
                        <a:pt x="65245" y="41920"/>
                      </a:cubicBezTo>
                      <a:cubicBezTo>
                        <a:pt x="54243" y="31468"/>
                        <a:pt x="41590" y="22225"/>
                        <a:pt x="27396" y="1540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89916821-AFF4-01C4-2801-8DFEC19B9B71}"/>
                    </a:ext>
                  </a:extLst>
                </p:cNvPr>
                <p:cNvSpPr/>
                <p:nvPr/>
              </p:nvSpPr>
              <p:spPr>
                <a:xfrm>
                  <a:off x="2227824" y="5156684"/>
                  <a:ext cx="410396" cy="156159"/>
                </a:xfrm>
                <a:custGeom>
                  <a:avLst/>
                  <a:gdLst>
                    <a:gd name="connsiteX0" fmla="*/ 41920 w 410396"/>
                    <a:gd name="connsiteY0" fmla="*/ 68596 h 156159"/>
                    <a:gd name="connsiteX1" fmla="*/ 267143 w 410396"/>
                    <a:gd name="connsiteY1" fmla="*/ 85540 h 156159"/>
                    <a:gd name="connsiteX2" fmla="*/ 0 w 410396"/>
                    <a:gd name="connsiteY2" fmla="*/ 67606 h 156159"/>
                    <a:gd name="connsiteX3" fmla="*/ 410396 w 410396"/>
                    <a:gd name="connsiteY3" fmla="*/ 122839 h 156159"/>
                    <a:gd name="connsiteX4" fmla="*/ 253169 w 410396"/>
                    <a:gd name="connsiteY4" fmla="*/ 140883 h 156159"/>
                    <a:gd name="connsiteX5" fmla="*/ 41920 w 410396"/>
                    <a:gd name="connsiteY5" fmla="*/ 68596 h 156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0396" h="156159">
                      <a:moveTo>
                        <a:pt x="41920" y="68596"/>
                      </a:moveTo>
                      <a:cubicBezTo>
                        <a:pt x="87250" y="52313"/>
                        <a:pt x="182753" y="34708"/>
                        <a:pt x="267143" y="85540"/>
                      </a:cubicBezTo>
                      <a:cubicBezTo>
                        <a:pt x="184073" y="27447"/>
                        <a:pt x="114977" y="26567"/>
                        <a:pt x="0" y="67606"/>
                      </a:cubicBezTo>
                      <a:cubicBezTo>
                        <a:pt x="157227" y="-18434"/>
                        <a:pt x="300150" y="-44180"/>
                        <a:pt x="410396" y="122839"/>
                      </a:cubicBezTo>
                      <a:cubicBezTo>
                        <a:pt x="357584" y="101494"/>
                        <a:pt x="334808" y="190505"/>
                        <a:pt x="253169" y="140883"/>
                      </a:cubicBezTo>
                      <a:cubicBezTo>
                        <a:pt x="245798" y="136262"/>
                        <a:pt x="145564" y="60454"/>
                        <a:pt x="41920" y="685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8B416312-9B82-98ED-456F-E5C6E8ED5721}"/>
                    </a:ext>
                  </a:extLst>
                </p:cNvPr>
                <p:cNvSpPr/>
                <p:nvPr/>
              </p:nvSpPr>
              <p:spPr>
                <a:xfrm>
                  <a:off x="2489355" y="5522790"/>
                  <a:ext cx="147324" cy="124989"/>
                </a:xfrm>
                <a:custGeom>
                  <a:avLst/>
                  <a:gdLst>
                    <a:gd name="connsiteX0" fmla="*/ 0 w 147324"/>
                    <a:gd name="connsiteY0" fmla="*/ 118058 h 124989"/>
                    <a:gd name="connsiteX1" fmla="*/ 28277 w 147324"/>
                    <a:gd name="connsiteY1" fmla="*/ 0 h 124989"/>
                    <a:gd name="connsiteX2" fmla="*/ 147324 w 147324"/>
                    <a:gd name="connsiteY2" fmla="*/ 17714 h 124989"/>
                    <a:gd name="connsiteX3" fmla="*/ 111896 w 147324"/>
                    <a:gd name="connsiteY3" fmla="*/ 124989 h 124989"/>
                    <a:gd name="connsiteX4" fmla="*/ 0 w 147324"/>
                    <a:gd name="connsiteY4" fmla="*/ 118058 h 124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324" h="124989">
                      <a:moveTo>
                        <a:pt x="0" y="118058"/>
                      </a:moveTo>
                      <a:cubicBezTo>
                        <a:pt x="24426" y="82960"/>
                        <a:pt x="33778" y="40710"/>
                        <a:pt x="28277" y="0"/>
                      </a:cubicBezTo>
                      <a:cubicBezTo>
                        <a:pt x="63595" y="20355"/>
                        <a:pt x="105955" y="27397"/>
                        <a:pt x="147324" y="17714"/>
                      </a:cubicBezTo>
                      <a:cubicBezTo>
                        <a:pt x="125649" y="49402"/>
                        <a:pt x="111346" y="88021"/>
                        <a:pt x="111896" y="124989"/>
                      </a:cubicBezTo>
                      <a:cubicBezTo>
                        <a:pt x="78118" y="110576"/>
                        <a:pt x="37299" y="109696"/>
                        <a:pt x="0" y="1180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E0171B86-AFC6-4166-3F09-395E9BA2C5B7}"/>
                    </a:ext>
                  </a:extLst>
                </p:cNvPr>
                <p:cNvSpPr/>
                <p:nvPr/>
              </p:nvSpPr>
              <p:spPr>
                <a:xfrm>
                  <a:off x="1741950" y="413767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409 w 176644"/>
                    <a:gd name="connsiteY6" fmla="*/ 208389 h 220448"/>
                    <a:gd name="connsiteX7" fmla="*/ 47311 w 176644"/>
                    <a:gd name="connsiteY7" fmla="*/ 199367 h 220448"/>
                    <a:gd name="connsiteX8" fmla="*/ 33888 w 176644"/>
                    <a:gd name="connsiteY8" fmla="*/ 186163 h 220448"/>
                    <a:gd name="connsiteX9" fmla="*/ 33558 w 176644"/>
                    <a:gd name="connsiteY9" fmla="*/ 185833 h 220448"/>
                    <a:gd name="connsiteX10" fmla="*/ 33888 w 176644"/>
                    <a:gd name="connsiteY10" fmla="*/ 186163 h 220448"/>
                    <a:gd name="connsiteX11" fmla="*/ 91431 w 176644"/>
                    <a:gd name="connsiteY11" fmla="*/ 195406 h 220448"/>
                    <a:gd name="connsiteX12" fmla="*/ 135112 w 176644"/>
                    <a:gd name="connsiteY12" fmla="*/ 172520 h 220448"/>
                    <a:gd name="connsiteX13" fmla="*/ 111346 w 176644"/>
                    <a:gd name="connsiteY13" fmla="*/ 186054 h 220448"/>
                    <a:gd name="connsiteX14" fmla="*/ 47421 w 176644"/>
                    <a:gd name="connsiteY14" fmla="*/ 173071 h 220448"/>
                    <a:gd name="connsiteX15" fmla="*/ 107715 w 176644"/>
                    <a:gd name="connsiteY15" fmla="*/ 174611 h 220448"/>
                    <a:gd name="connsiteX16" fmla="*/ 151726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629" y="224233"/>
                        <a:pt x="49952" y="219832"/>
                      </a:cubicBezTo>
                      <a:cubicBezTo>
                        <a:pt x="16504" y="216311"/>
                        <a:pt x="110" y="202337"/>
                        <a:pt x="0" y="203218"/>
                      </a:cubicBezTo>
                      <a:cubicBezTo>
                        <a:pt x="0" y="202337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409" y="208389"/>
                      </a:cubicBezTo>
                      <a:cubicBezTo>
                        <a:pt x="68216" y="208719"/>
                        <a:pt x="55453" y="204868"/>
                        <a:pt x="47311" y="199367"/>
                      </a:cubicBezTo>
                      <a:cubicBezTo>
                        <a:pt x="38509" y="193535"/>
                        <a:pt x="34878" y="187594"/>
                        <a:pt x="33888" y="186163"/>
                      </a:cubicBezTo>
                      <a:cubicBezTo>
                        <a:pt x="33668" y="185943"/>
                        <a:pt x="33558" y="185833"/>
                        <a:pt x="33558" y="185833"/>
                      </a:cubicBezTo>
                      <a:cubicBezTo>
                        <a:pt x="33558" y="185833"/>
                        <a:pt x="33668" y="185943"/>
                        <a:pt x="33888" y="186163"/>
                      </a:cubicBezTo>
                      <a:cubicBezTo>
                        <a:pt x="36749" y="188474"/>
                        <a:pt x="60734" y="202667"/>
                        <a:pt x="91431" y="195406"/>
                      </a:cubicBezTo>
                      <a:cubicBezTo>
                        <a:pt x="103534" y="193645"/>
                        <a:pt x="126530" y="185393"/>
                        <a:pt x="135112" y="172520"/>
                      </a:cubicBezTo>
                      <a:cubicBezTo>
                        <a:pt x="129060" y="177911"/>
                        <a:pt x="121358" y="182753"/>
                        <a:pt x="111346" y="186054"/>
                      </a:cubicBezTo>
                      <a:cubicBezTo>
                        <a:pt x="71847" y="198266"/>
                        <a:pt x="45881" y="171860"/>
                        <a:pt x="47421" y="173071"/>
                      </a:cubicBezTo>
                      <a:cubicBezTo>
                        <a:pt x="47201" y="172740"/>
                        <a:pt x="75918" y="185503"/>
                        <a:pt x="107715" y="174611"/>
                      </a:cubicBezTo>
                      <a:cubicBezTo>
                        <a:pt x="140063" y="165149"/>
                        <a:pt x="191445" y="106945"/>
                        <a:pt x="151726" y="37299"/>
                      </a:cubicBezTo>
                      <a:cubicBezTo>
                        <a:pt x="135882" y="9462"/>
                        <a:pt x="115417" y="44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55594778-7AFD-9C7A-7A78-A20D378DE116}"/>
                    </a:ext>
                  </a:extLst>
                </p:cNvPr>
                <p:cNvSpPr/>
                <p:nvPr/>
              </p:nvSpPr>
              <p:spPr>
                <a:xfrm>
                  <a:off x="2294097" y="4803771"/>
                  <a:ext cx="115599" cy="214660"/>
                </a:xfrm>
                <a:custGeom>
                  <a:avLst/>
                  <a:gdLst>
                    <a:gd name="connsiteX0" fmla="*/ 50354 w 115599"/>
                    <a:gd name="connsiteY0" fmla="*/ 132141 h 214660"/>
                    <a:gd name="connsiteX1" fmla="*/ 50794 w 115599"/>
                    <a:gd name="connsiteY1" fmla="*/ 106505 h 214660"/>
                    <a:gd name="connsiteX2" fmla="*/ 58826 w 115599"/>
                    <a:gd name="connsiteY2" fmla="*/ 106725 h 214660"/>
                    <a:gd name="connsiteX3" fmla="*/ 57395 w 115599"/>
                    <a:gd name="connsiteY3" fmla="*/ 122679 h 214660"/>
                    <a:gd name="connsiteX4" fmla="*/ 68948 w 115599"/>
                    <a:gd name="connsiteY4" fmla="*/ 137972 h 214660"/>
                    <a:gd name="connsiteX5" fmla="*/ 82591 w 115599"/>
                    <a:gd name="connsiteY5" fmla="*/ 126089 h 214660"/>
                    <a:gd name="connsiteX6" fmla="*/ 94804 w 115599"/>
                    <a:gd name="connsiteY6" fmla="*/ 97923 h 214660"/>
                    <a:gd name="connsiteX7" fmla="*/ 107787 w 115599"/>
                    <a:gd name="connsiteY7" fmla="*/ 48301 h 214660"/>
                    <a:gd name="connsiteX8" fmla="*/ 114389 w 115599"/>
                    <a:gd name="connsiteY8" fmla="*/ 2421 h 214660"/>
                    <a:gd name="connsiteX9" fmla="*/ 114389 w 115599"/>
                    <a:gd name="connsiteY9" fmla="*/ 2200 h 214660"/>
                    <a:gd name="connsiteX10" fmla="*/ 115599 w 115599"/>
                    <a:gd name="connsiteY10" fmla="*/ 0 h 214660"/>
                    <a:gd name="connsiteX11" fmla="*/ 114499 w 115599"/>
                    <a:gd name="connsiteY11" fmla="*/ 1540 h 214660"/>
                    <a:gd name="connsiteX12" fmla="*/ 105697 w 115599"/>
                    <a:gd name="connsiteY12" fmla="*/ 13313 h 214660"/>
                    <a:gd name="connsiteX13" fmla="*/ 86112 w 115599"/>
                    <a:gd name="connsiteY13" fmla="*/ 30367 h 214660"/>
                    <a:gd name="connsiteX14" fmla="*/ 42872 w 115599"/>
                    <a:gd name="connsiteY14" fmla="*/ 46431 h 214660"/>
                    <a:gd name="connsiteX15" fmla="*/ 18006 w 115599"/>
                    <a:gd name="connsiteY15" fmla="*/ 61394 h 214660"/>
                    <a:gd name="connsiteX16" fmla="*/ 19657 w 115599"/>
                    <a:gd name="connsiteY16" fmla="*/ 91761 h 214660"/>
                    <a:gd name="connsiteX17" fmla="*/ 952 w 115599"/>
                    <a:gd name="connsiteY17" fmla="*/ 144354 h 214660"/>
                    <a:gd name="connsiteX18" fmla="*/ 12615 w 115599"/>
                    <a:gd name="connsiteY18" fmla="*/ 190455 h 214660"/>
                    <a:gd name="connsiteX19" fmla="*/ 34510 w 115599"/>
                    <a:gd name="connsiteY19" fmla="*/ 214660 h 214660"/>
                    <a:gd name="connsiteX20" fmla="*/ 35500 w 115599"/>
                    <a:gd name="connsiteY20" fmla="*/ 181432 h 214660"/>
                    <a:gd name="connsiteX21" fmla="*/ 50354 w 115599"/>
                    <a:gd name="connsiteY21" fmla="*/ 132141 h 21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5599" h="214660">
                      <a:moveTo>
                        <a:pt x="50354" y="132141"/>
                      </a:moveTo>
                      <a:cubicBezTo>
                        <a:pt x="49253" y="122569"/>
                        <a:pt x="44412" y="111236"/>
                        <a:pt x="50794" y="106505"/>
                      </a:cubicBezTo>
                      <a:cubicBezTo>
                        <a:pt x="54535" y="104634"/>
                        <a:pt x="59376" y="103204"/>
                        <a:pt x="58826" y="106725"/>
                      </a:cubicBezTo>
                      <a:cubicBezTo>
                        <a:pt x="59266" y="111016"/>
                        <a:pt x="57615" y="116517"/>
                        <a:pt x="57395" y="122679"/>
                      </a:cubicBezTo>
                      <a:cubicBezTo>
                        <a:pt x="58056" y="129610"/>
                        <a:pt x="59816" y="136432"/>
                        <a:pt x="68948" y="137972"/>
                      </a:cubicBezTo>
                      <a:cubicBezTo>
                        <a:pt x="77310" y="136322"/>
                        <a:pt x="79401" y="130270"/>
                        <a:pt x="82591" y="126089"/>
                      </a:cubicBezTo>
                      <a:cubicBezTo>
                        <a:pt x="88093" y="116737"/>
                        <a:pt x="91723" y="107165"/>
                        <a:pt x="94804" y="97923"/>
                      </a:cubicBezTo>
                      <a:cubicBezTo>
                        <a:pt x="100525" y="79328"/>
                        <a:pt x="104596" y="62605"/>
                        <a:pt x="107787" y="48301"/>
                      </a:cubicBezTo>
                      <a:cubicBezTo>
                        <a:pt x="113178" y="23105"/>
                        <a:pt x="114059" y="6161"/>
                        <a:pt x="114389" y="2421"/>
                      </a:cubicBezTo>
                      <a:cubicBezTo>
                        <a:pt x="114389" y="2310"/>
                        <a:pt x="114389" y="2310"/>
                        <a:pt x="114389" y="2200"/>
                      </a:cubicBezTo>
                      <a:cubicBezTo>
                        <a:pt x="114939" y="1100"/>
                        <a:pt x="115379" y="330"/>
                        <a:pt x="115599" y="0"/>
                      </a:cubicBezTo>
                      <a:cubicBezTo>
                        <a:pt x="115379" y="220"/>
                        <a:pt x="115049" y="770"/>
                        <a:pt x="114499" y="1540"/>
                      </a:cubicBezTo>
                      <a:cubicBezTo>
                        <a:pt x="113068" y="3851"/>
                        <a:pt x="110318" y="8142"/>
                        <a:pt x="105697" y="13313"/>
                      </a:cubicBezTo>
                      <a:cubicBezTo>
                        <a:pt x="101186" y="18484"/>
                        <a:pt x="94804" y="24536"/>
                        <a:pt x="86112" y="30367"/>
                      </a:cubicBezTo>
                      <a:cubicBezTo>
                        <a:pt x="74999" y="37959"/>
                        <a:pt x="60586" y="42470"/>
                        <a:pt x="42872" y="46431"/>
                      </a:cubicBezTo>
                      <a:cubicBezTo>
                        <a:pt x="34510" y="49071"/>
                        <a:pt x="24498" y="52262"/>
                        <a:pt x="18006" y="61394"/>
                      </a:cubicBezTo>
                      <a:cubicBezTo>
                        <a:pt x="9644" y="70857"/>
                        <a:pt x="16906" y="84940"/>
                        <a:pt x="19657" y="91761"/>
                      </a:cubicBezTo>
                      <a:cubicBezTo>
                        <a:pt x="21857" y="110466"/>
                        <a:pt x="4033" y="125539"/>
                        <a:pt x="952" y="144354"/>
                      </a:cubicBezTo>
                      <a:cubicBezTo>
                        <a:pt x="-2679" y="163168"/>
                        <a:pt x="4693" y="179672"/>
                        <a:pt x="12615" y="190455"/>
                      </a:cubicBezTo>
                      <a:cubicBezTo>
                        <a:pt x="19437" y="200577"/>
                        <a:pt x="28679" y="210369"/>
                        <a:pt x="34510" y="214660"/>
                      </a:cubicBezTo>
                      <a:cubicBezTo>
                        <a:pt x="31979" y="207178"/>
                        <a:pt x="32310" y="194415"/>
                        <a:pt x="35500" y="181432"/>
                      </a:cubicBezTo>
                      <a:cubicBezTo>
                        <a:pt x="39131" y="168009"/>
                        <a:pt x="51674" y="153486"/>
                        <a:pt x="50354" y="13214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2C60CB71-6EC4-1138-5C62-3E5D77672043}"/>
                    </a:ext>
                  </a:extLst>
                </p:cNvPr>
                <p:cNvSpPr/>
                <p:nvPr/>
              </p:nvSpPr>
              <p:spPr>
                <a:xfrm>
                  <a:off x="2246198" y="460385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299 w 176644"/>
                    <a:gd name="connsiteY6" fmla="*/ 208389 h 220448"/>
                    <a:gd name="connsiteX7" fmla="*/ 47201 w 176644"/>
                    <a:gd name="connsiteY7" fmla="*/ 199367 h 220448"/>
                    <a:gd name="connsiteX8" fmla="*/ 33778 w 176644"/>
                    <a:gd name="connsiteY8" fmla="*/ 186164 h 220448"/>
                    <a:gd name="connsiteX9" fmla="*/ 33448 w 176644"/>
                    <a:gd name="connsiteY9" fmla="*/ 185834 h 220448"/>
                    <a:gd name="connsiteX10" fmla="*/ 33778 w 176644"/>
                    <a:gd name="connsiteY10" fmla="*/ 186164 h 220448"/>
                    <a:gd name="connsiteX11" fmla="*/ 91321 w 176644"/>
                    <a:gd name="connsiteY11" fmla="*/ 195406 h 220448"/>
                    <a:gd name="connsiteX12" fmla="*/ 135002 w 176644"/>
                    <a:gd name="connsiteY12" fmla="*/ 172520 h 220448"/>
                    <a:gd name="connsiteX13" fmla="*/ 111236 w 176644"/>
                    <a:gd name="connsiteY13" fmla="*/ 186054 h 220448"/>
                    <a:gd name="connsiteX14" fmla="*/ 47311 w 176644"/>
                    <a:gd name="connsiteY14" fmla="*/ 173071 h 220448"/>
                    <a:gd name="connsiteX15" fmla="*/ 107605 w 176644"/>
                    <a:gd name="connsiteY15" fmla="*/ 174611 h 220448"/>
                    <a:gd name="connsiteX16" fmla="*/ 151615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739" y="224233"/>
                        <a:pt x="49952" y="219832"/>
                      </a:cubicBezTo>
                      <a:cubicBezTo>
                        <a:pt x="16504" y="216311"/>
                        <a:pt x="110" y="202338"/>
                        <a:pt x="0" y="203218"/>
                      </a:cubicBezTo>
                      <a:cubicBezTo>
                        <a:pt x="0" y="202338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299" y="208389"/>
                      </a:cubicBezTo>
                      <a:cubicBezTo>
                        <a:pt x="68106" y="208719"/>
                        <a:pt x="55343" y="204868"/>
                        <a:pt x="47201" y="199367"/>
                      </a:cubicBezTo>
                      <a:cubicBezTo>
                        <a:pt x="38399" y="193535"/>
                        <a:pt x="34768" y="187594"/>
                        <a:pt x="33778" y="186164"/>
                      </a:cubicBezTo>
                      <a:cubicBezTo>
                        <a:pt x="33558" y="185943"/>
                        <a:pt x="33448" y="185834"/>
                        <a:pt x="33448" y="185834"/>
                      </a:cubicBezTo>
                      <a:cubicBezTo>
                        <a:pt x="33448" y="185834"/>
                        <a:pt x="33558" y="185943"/>
                        <a:pt x="33778" y="186164"/>
                      </a:cubicBezTo>
                      <a:cubicBezTo>
                        <a:pt x="36639" y="188474"/>
                        <a:pt x="60624" y="202668"/>
                        <a:pt x="91321" y="195406"/>
                      </a:cubicBezTo>
                      <a:cubicBezTo>
                        <a:pt x="103424" y="193645"/>
                        <a:pt x="126420" y="185393"/>
                        <a:pt x="135002" y="172520"/>
                      </a:cubicBezTo>
                      <a:cubicBezTo>
                        <a:pt x="128950" y="177912"/>
                        <a:pt x="121248" y="182753"/>
                        <a:pt x="111236" y="186054"/>
                      </a:cubicBezTo>
                      <a:cubicBezTo>
                        <a:pt x="71737" y="198266"/>
                        <a:pt x="45771" y="171860"/>
                        <a:pt x="47311" y="173071"/>
                      </a:cubicBezTo>
                      <a:cubicBezTo>
                        <a:pt x="47091" y="172741"/>
                        <a:pt x="75808" y="185504"/>
                        <a:pt x="107605" y="174611"/>
                      </a:cubicBezTo>
                      <a:cubicBezTo>
                        <a:pt x="139953" y="165149"/>
                        <a:pt x="191335" y="106945"/>
                        <a:pt x="151615" y="37299"/>
                      </a:cubicBezTo>
                      <a:cubicBezTo>
                        <a:pt x="135882" y="9572"/>
                        <a:pt x="115417" y="55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C8653F6B-5F44-D6C4-AD21-FF4C7BF1CC01}"/>
                    </a:ext>
                  </a:extLst>
                </p:cNvPr>
                <p:cNvSpPr/>
                <p:nvPr/>
              </p:nvSpPr>
              <p:spPr>
                <a:xfrm>
                  <a:off x="2097263" y="5579673"/>
                  <a:ext cx="210769" cy="190654"/>
                </a:xfrm>
                <a:custGeom>
                  <a:avLst/>
                  <a:gdLst>
                    <a:gd name="connsiteX0" fmla="*/ 210770 w 210769"/>
                    <a:gd name="connsiteY0" fmla="*/ 140723 h 190654"/>
                    <a:gd name="connsiteX1" fmla="*/ 172591 w 210769"/>
                    <a:gd name="connsiteY1" fmla="*/ 177252 h 190654"/>
                    <a:gd name="connsiteX2" fmla="*/ 48922 w 210769"/>
                    <a:gd name="connsiteY2" fmla="*/ 164929 h 190654"/>
                    <a:gd name="connsiteX3" fmla="*/ 2381 w 210769"/>
                    <a:gd name="connsiteY3" fmla="*/ 48081 h 190654"/>
                    <a:gd name="connsiteX4" fmla="*/ 24716 w 210769"/>
                    <a:gd name="connsiteY4" fmla="*/ 0 h 190654"/>
                    <a:gd name="connsiteX5" fmla="*/ 8322 w 210769"/>
                    <a:gd name="connsiteY5" fmla="*/ 48962 h 190654"/>
                    <a:gd name="connsiteX6" fmla="*/ 9752 w 210769"/>
                    <a:gd name="connsiteY6" fmla="*/ 81859 h 190654"/>
                    <a:gd name="connsiteX7" fmla="*/ 22846 w 210769"/>
                    <a:gd name="connsiteY7" fmla="*/ 47861 h 190654"/>
                    <a:gd name="connsiteX8" fmla="*/ 37369 w 210769"/>
                    <a:gd name="connsiteY8" fmla="*/ 35978 h 190654"/>
                    <a:gd name="connsiteX9" fmla="*/ 37699 w 210769"/>
                    <a:gd name="connsiteY9" fmla="*/ 35758 h 190654"/>
                    <a:gd name="connsiteX10" fmla="*/ 37369 w 210769"/>
                    <a:gd name="connsiteY10" fmla="*/ 35978 h 190654"/>
                    <a:gd name="connsiteX11" fmla="*/ 21415 w 210769"/>
                    <a:gd name="connsiteY11" fmla="*/ 92532 h 190654"/>
                    <a:gd name="connsiteX12" fmla="*/ 38689 w 210769"/>
                    <a:gd name="connsiteY12" fmla="*/ 139072 h 190654"/>
                    <a:gd name="connsiteX13" fmla="*/ 28237 w 210769"/>
                    <a:gd name="connsiteY13" fmla="*/ 113656 h 190654"/>
                    <a:gd name="connsiteX14" fmla="*/ 48702 w 210769"/>
                    <a:gd name="connsiteY14" fmla="*/ 51162 h 190654"/>
                    <a:gd name="connsiteX15" fmla="*/ 40010 w 210769"/>
                    <a:gd name="connsiteY15" fmla="*/ 111346 h 190654"/>
                    <a:gd name="connsiteX16" fmla="*/ 169950 w 210769"/>
                    <a:gd name="connsiteY16" fmla="*/ 171861 h 190654"/>
                    <a:gd name="connsiteX17" fmla="*/ 210770 w 210769"/>
                    <a:gd name="connsiteY17" fmla="*/ 140723 h 190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0769" h="190654">
                      <a:moveTo>
                        <a:pt x="210770" y="140723"/>
                      </a:moveTo>
                      <a:cubicBezTo>
                        <a:pt x="210219" y="139953"/>
                        <a:pt x="201307" y="159647"/>
                        <a:pt x="172591" y="177252"/>
                      </a:cubicBezTo>
                      <a:cubicBezTo>
                        <a:pt x="144864" y="195626"/>
                        <a:pt x="90181" y="198266"/>
                        <a:pt x="48922" y="164929"/>
                      </a:cubicBezTo>
                      <a:cubicBezTo>
                        <a:pt x="6782" y="133021"/>
                        <a:pt x="-5871" y="80429"/>
                        <a:pt x="2381" y="48081"/>
                      </a:cubicBezTo>
                      <a:cubicBezTo>
                        <a:pt x="9862" y="15073"/>
                        <a:pt x="25596" y="220"/>
                        <a:pt x="24716" y="0"/>
                      </a:cubicBezTo>
                      <a:cubicBezTo>
                        <a:pt x="25596" y="110"/>
                        <a:pt x="12283" y="17164"/>
                        <a:pt x="8322" y="48962"/>
                      </a:cubicBezTo>
                      <a:cubicBezTo>
                        <a:pt x="6892" y="58754"/>
                        <a:pt x="7332" y="70086"/>
                        <a:pt x="9752" y="81859"/>
                      </a:cubicBezTo>
                      <a:cubicBezTo>
                        <a:pt x="11073" y="67556"/>
                        <a:pt x="16464" y="55233"/>
                        <a:pt x="22846" y="47861"/>
                      </a:cubicBezTo>
                      <a:cubicBezTo>
                        <a:pt x="29557" y="39719"/>
                        <a:pt x="35939" y="36749"/>
                        <a:pt x="37369" y="35978"/>
                      </a:cubicBezTo>
                      <a:cubicBezTo>
                        <a:pt x="37589" y="35758"/>
                        <a:pt x="37699" y="35648"/>
                        <a:pt x="37699" y="35758"/>
                      </a:cubicBezTo>
                      <a:cubicBezTo>
                        <a:pt x="37699" y="35758"/>
                        <a:pt x="37589" y="35869"/>
                        <a:pt x="37369" y="35978"/>
                      </a:cubicBezTo>
                      <a:cubicBezTo>
                        <a:pt x="34728" y="38509"/>
                        <a:pt x="17894" y="60954"/>
                        <a:pt x="21415" y="92532"/>
                      </a:cubicBezTo>
                      <a:cubicBezTo>
                        <a:pt x="21745" y="104855"/>
                        <a:pt x="27026" y="128840"/>
                        <a:pt x="38689" y="139072"/>
                      </a:cubicBezTo>
                      <a:cubicBezTo>
                        <a:pt x="34178" y="132361"/>
                        <a:pt x="30327" y="123999"/>
                        <a:pt x="28237" y="113656"/>
                      </a:cubicBezTo>
                      <a:cubicBezTo>
                        <a:pt x="20975" y="72727"/>
                        <a:pt x="50022" y="49842"/>
                        <a:pt x="48702" y="51162"/>
                      </a:cubicBezTo>
                      <a:cubicBezTo>
                        <a:pt x="49032" y="50942"/>
                        <a:pt x="33078" y="78228"/>
                        <a:pt x="40010" y="111346"/>
                      </a:cubicBezTo>
                      <a:cubicBezTo>
                        <a:pt x="45511" y="144904"/>
                        <a:pt x="96563" y="203328"/>
                        <a:pt x="169950" y="171861"/>
                      </a:cubicBezTo>
                      <a:cubicBezTo>
                        <a:pt x="198997" y="159317"/>
                        <a:pt x="210329" y="139953"/>
                        <a:pt x="210770" y="14072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F0DBFBC-403E-6B20-7921-DC61755842CD}"/>
                </a:ext>
              </a:extLst>
            </p:cNvPr>
            <p:cNvSpPr/>
            <p:nvPr/>
          </p:nvSpPr>
          <p:spPr>
            <a:xfrm>
              <a:off x="1655690" y="6248738"/>
              <a:ext cx="248658" cy="250640"/>
            </a:xfrm>
            <a:custGeom>
              <a:avLst/>
              <a:gdLst>
                <a:gd name="connsiteX0" fmla="*/ 248658 w 248658"/>
                <a:gd name="connsiteY0" fmla="*/ 8804 h 250640"/>
                <a:gd name="connsiteX1" fmla="*/ 248658 w 248658"/>
                <a:gd name="connsiteY1" fmla="*/ 241839 h 250640"/>
                <a:gd name="connsiteX2" fmla="*/ 239856 w 248658"/>
                <a:gd name="connsiteY2" fmla="*/ 250641 h 250640"/>
                <a:gd name="connsiteX3" fmla="*/ 8802 w 248658"/>
                <a:gd name="connsiteY3" fmla="*/ 250641 h 250640"/>
                <a:gd name="connsiteX4" fmla="*/ 0 w 248658"/>
                <a:gd name="connsiteY4" fmla="*/ 241839 h 250640"/>
                <a:gd name="connsiteX5" fmla="*/ 0 w 248658"/>
                <a:gd name="connsiteY5" fmla="*/ 8804 h 250640"/>
                <a:gd name="connsiteX6" fmla="*/ 8802 w 248658"/>
                <a:gd name="connsiteY6" fmla="*/ 2 h 250640"/>
                <a:gd name="connsiteX7" fmla="*/ 239856 w 248658"/>
                <a:gd name="connsiteY7" fmla="*/ 2 h 250640"/>
                <a:gd name="connsiteX8" fmla="*/ 248658 w 248658"/>
                <a:gd name="connsiteY8" fmla="*/ 8804 h 250640"/>
                <a:gd name="connsiteX9" fmla="*/ 231054 w 248658"/>
                <a:gd name="connsiteY9" fmla="*/ 232927 h 250640"/>
                <a:gd name="connsiteX10" fmla="*/ 231054 w 248658"/>
                <a:gd name="connsiteY10" fmla="*/ 17606 h 250640"/>
                <a:gd name="connsiteX11" fmla="*/ 17604 w 248658"/>
                <a:gd name="connsiteY11" fmla="*/ 17606 h 250640"/>
                <a:gd name="connsiteX12" fmla="*/ 17604 w 248658"/>
                <a:gd name="connsiteY12" fmla="*/ 232927 h 250640"/>
                <a:gd name="connsiteX13" fmla="*/ 231054 w 248658"/>
                <a:gd name="connsiteY13" fmla="*/ 232927 h 25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40">
                  <a:moveTo>
                    <a:pt x="248658" y="8804"/>
                  </a:moveTo>
                  <a:lnTo>
                    <a:pt x="248658" y="241839"/>
                  </a:lnTo>
                  <a:cubicBezTo>
                    <a:pt x="248658" y="246680"/>
                    <a:pt x="244697" y="250641"/>
                    <a:pt x="239856" y="250641"/>
                  </a:cubicBezTo>
                  <a:lnTo>
                    <a:pt x="8802" y="250641"/>
                  </a:lnTo>
                  <a:cubicBezTo>
                    <a:pt x="3961" y="250641"/>
                    <a:pt x="0" y="246680"/>
                    <a:pt x="0" y="241839"/>
                  </a:cubicBezTo>
                  <a:lnTo>
                    <a:pt x="0" y="8804"/>
                  </a:lnTo>
                  <a:cubicBezTo>
                    <a:pt x="0" y="3963"/>
                    <a:pt x="3961" y="2"/>
                    <a:pt x="8802" y="2"/>
                  </a:cubicBezTo>
                  <a:lnTo>
                    <a:pt x="239856" y="2"/>
                  </a:lnTo>
                  <a:cubicBezTo>
                    <a:pt x="244697" y="-108"/>
                    <a:pt x="248658" y="3853"/>
                    <a:pt x="248658" y="8804"/>
                  </a:cubicBezTo>
                  <a:close/>
                  <a:moveTo>
                    <a:pt x="231054" y="232927"/>
                  </a:moveTo>
                  <a:lnTo>
                    <a:pt x="231054" y="17606"/>
                  </a:lnTo>
                  <a:lnTo>
                    <a:pt x="17604" y="17606"/>
                  </a:lnTo>
                  <a:lnTo>
                    <a:pt x="17604" y="232927"/>
                  </a:lnTo>
                  <a:lnTo>
                    <a:pt x="231054" y="232927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57F0B04-6E21-229C-8E56-FB5885070EB1}"/>
                </a:ext>
              </a:extLst>
            </p:cNvPr>
            <p:cNvSpPr/>
            <p:nvPr/>
          </p:nvSpPr>
          <p:spPr>
            <a:xfrm>
              <a:off x="1607278" y="6305403"/>
              <a:ext cx="248658" cy="250638"/>
            </a:xfrm>
            <a:custGeom>
              <a:avLst/>
              <a:gdLst>
                <a:gd name="connsiteX0" fmla="*/ 248658 w 248658"/>
                <a:gd name="connsiteY0" fmla="*/ 8802 h 250638"/>
                <a:gd name="connsiteX1" fmla="*/ 248658 w 248658"/>
                <a:gd name="connsiteY1" fmla="*/ 241836 h 250638"/>
                <a:gd name="connsiteX2" fmla="*/ 239856 w 248658"/>
                <a:gd name="connsiteY2" fmla="*/ 250639 h 250638"/>
                <a:gd name="connsiteX3" fmla="*/ 8802 w 248658"/>
                <a:gd name="connsiteY3" fmla="*/ 250639 h 250638"/>
                <a:gd name="connsiteX4" fmla="*/ 0 w 248658"/>
                <a:gd name="connsiteY4" fmla="*/ 241836 h 250638"/>
                <a:gd name="connsiteX5" fmla="*/ 0 w 248658"/>
                <a:gd name="connsiteY5" fmla="*/ 8802 h 250638"/>
                <a:gd name="connsiteX6" fmla="*/ 8802 w 248658"/>
                <a:gd name="connsiteY6" fmla="*/ 0 h 250638"/>
                <a:gd name="connsiteX7" fmla="*/ 239856 w 248658"/>
                <a:gd name="connsiteY7" fmla="*/ 0 h 250638"/>
                <a:gd name="connsiteX8" fmla="*/ 248658 w 248658"/>
                <a:gd name="connsiteY8" fmla="*/ 8802 h 250638"/>
                <a:gd name="connsiteX9" fmla="*/ 231054 w 248658"/>
                <a:gd name="connsiteY9" fmla="*/ 232924 h 250638"/>
                <a:gd name="connsiteX10" fmla="*/ 231054 w 248658"/>
                <a:gd name="connsiteY10" fmla="*/ 17605 h 250638"/>
                <a:gd name="connsiteX11" fmla="*/ 17604 w 248658"/>
                <a:gd name="connsiteY11" fmla="*/ 17605 h 250638"/>
                <a:gd name="connsiteX12" fmla="*/ 17604 w 248658"/>
                <a:gd name="connsiteY12" fmla="*/ 232924 h 250638"/>
                <a:gd name="connsiteX13" fmla="*/ 231054 w 248658"/>
                <a:gd name="connsiteY13" fmla="*/ 232924 h 25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38">
                  <a:moveTo>
                    <a:pt x="248658" y="8802"/>
                  </a:moveTo>
                  <a:lnTo>
                    <a:pt x="248658" y="241836"/>
                  </a:lnTo>
                  <a:cubicBezTo>
                    <a:pt x="248658" y="246678"/>
                    <a:pt x="244697" y="250639"/>
                    <a:pt x="239856" y="250639"/>
                  </a:cubicBezTo>
                  <a:lnTo>
                    <a:pt x="8802" y="250639"/>
                  </a:lnTo>
                  <a:cubicBezTo>
                    <a:pt x="3961" y="250639"/>
                    <a:pt x="0" y="246678"/>
                    <a:pt x="0" y="241836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lnTo>
                    <a:pt x="239856" y="0"/>
                  </a:lnTo>
                  <a:cubicBezTo>
                    <a:pt x="244697" y="0"/>
                    <a:pt x="248658" y="3961"/>
                    <a:pt x="248658" y="8802"/>
                  </a:cubicBezTo>
                  <a:close/>
                  <a:moveTo>
                    <a:pt x="231054" y="232924"/>
                  </a:moveTo>
                  <a:lnTo>
                    <a:pt x="231054" y="17605"/>
                  </a:lnTo>
                  <a:lnTo>
                    <a:pt x="17604" y="17605"/>
                  </a:lnTo>
                  <a:lnTo>
                    <a:pt x="17604" y="232924"/>
                  </a:lnTo>
                  <a:lnTo>
                    <a:pt x="231054" y="232924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E6AC64-0BA8-DDE9-CF9C-E62D65CFF20A}"/>
                </a:ext>
              </a:extLst>
            </p:cNvPr>
            <p:cNvSpPr/>
            <p:nvPr/>
          </p:nvSpPr>
          <p:spPr>
            <a:xfrm>
              <a:off x="1720495" y="5078176"/>
              <a:ext cx="17604" cy="1362558"/>
            </a:xfrm>
            <a:custGeom>
              <a:avLst/>
              <a:gdLst>
                <a:gd name="connsiteX0" fmla="*/ 17604 w 17604"/>
                <a:gd name="connsiteY0" fmla="*/ 8802 h 1362558"/>
                <a:gd name="connsiteX1" fmla="*/ 17604 w 17604"/>
                <a:gd name="connsiteY1" fmla="*/ 1353757 h 1362558"/>
                <a:gd name="connsiteX2" fmla="*/ 8802 w 17604"/>
                <a:gd name="connsiteY2" fmla="*/ 1362559 h 1362558"/>
                <a:gd name="connsiteX3" fmla="*/ 0 w 17604"/>
                <a:gd name="connsiteY3" fmla="*/ 1353757 h 1362558"/>
                <a:gd name="connsiteX4" fmla="*/ 0 w 17604"/>
                <a:gd name="connsiteY4" fmla="*/ 8802 h 1362558"/>
                <a:gd name="connsiteX5" fmla="*/ 8802 w 17604"/>
                <a:gd name="connsiteY5" fmla="*/ 0 h 1362558"/>
                <a:gd name="connsiteX6" fmla="*/ 17604 w 17604"/>
                <a:gd name="connsiteY6" fmla="*/ 8802 h 136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04" h="1362558">
                  <a:moveTo>
                    <a:pt x="17604" y="8802"/>
                  </a:moveTo>
                  <a:lnTo>
                    <a:pt x="17604" y="1353757"/>
                  </a:lnTo>
                  <a:cubicBezTo>
                    <a:pt x="17604" y="1358598"/>
                    <a:pt x="13643" y="1362559"/>
                    <a:pt x="8802" y="1362559"/>
                  </a:cubicBezTo>
                  <a:cubicBezTo>
                    <a:pt x="3961" y="1362559"/>
                    <a:pt x="0" y="1358598"/>
                    <a:pt x="0" y="1353757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cubicBezTo>
                    <a:pt x="13753" y="0"/>
                    <a:pt x="17604" y="3961"/>
                    <a:pt x="17604" y="880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97E1983-8496-2CCA-EC53-92434BE672DB}"/>
                </a:ext>
              </a:extLst>
            </p:cNvPr>
            <p:cNvSpPr/>
            <p:nvPr/>
          </p:nvSpPr>
          <p:spPr>
            <a:xfrm>
              <a:off x="1722805" y="6422138"/>
              <a:ext cx="1081773" cy="17606"/>
            </a:xfrm>
            <a:custGeom>
              <a:avLst/>
              <a:gdLst>
                <a:gd name="connsiteX0" fmla="*/ 1081773 w 1081773"/>
                <a:gd name="connsiteY0" fmla="*/ 8805 h 17606"/>
                <a:gd name="connsiteX1" fmla="*/ 1072971 w 1081773"/>
                <a:gd name="connsiteY1" fmla="*/ 17607 h 17606"/>
                <a:gd name="connsiteX2" fmla="*/ 8802 w 1081773"/>
                <a:gd name="connsiteY2" fmla="*/ 17607 h 17606"/>
                <a:gd name="connsiteX3" fmla="*/ 0 w 1081773"/>
                <a:gd name="connsiteY3" fmla="*/ 8805 h 17606"/>
                <a:gd name="connsiteX4" fmla="*/ 8802 w 1081773"/>
                <a:gd name="connsiteY4" fmla="*/ 2 h 17606"/>
                <a:gd name="connsiteX5" fmla="*/ 1072971 w 1081773"/>
                <a:gd name="connsiteY5" fmla="*/ 2 h 17606"/>
                <a:gd name="connsiteX6" fmla="*/ 1081773 w 1081773"/>
                <a:gd name="connsiteY6" fmla="*/ 8805 h 1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1773" h="17606">
                  <a:moveTo>
                    <a:pt x="1081773" y="8805"/>
                  </a:moveTo>
                  <a:cubicBezTo>
                    <a:pt x="1081773" y="13646"/>
                    <a:pt x="1077813" y="17607"/>
                    <a:pt x="1072971" y="17607"/>
                  </a:cubicBezTo>
                  <a:lnTo>
                    <a:pt x="8802" y="17607"/>
                  </a:lnTo>
                  <a:cubicBezTo>
                    <a:pt x="3961" y="17607"/>
                    <a:pt x="0" y="13646"/>
                    <a:pt x="0" y="8805"/>
                  </a:cubicBezTo>
                  <a:cubicBezTo>
                    <a:pt x="0" y="3964"/>
                    <a:pt x="3961" y="2"/>
                    <a:pt x="8802" y="2"/>
                  </a:cubicBezTo>
                  <a:lnTo>
                    <a:pt x="1072971" y="2"/>
                  </a:lnTo>
                  <a:cubicBezTo>
                    <a:pt x="1077922" y="-107"/>
                    <a:pt x="1081773" y="3854"/>
                    <a:pt x="1081773" y="880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26EEB6B-F0C9-B79F-10CD-3BEA3F207DAF}"/>
                </a:ext>
              </a:extLst>
            </p:cNvPr>
            <p:cNvSpPr/>
            <p:nvPr/>
          </p:nvSpPr>
          <p:spPr>
            <a:xfrm>
              <a:off x="2775202" y="6374389"/>
              <a:ext cx="104634" cy="88790"/>
            </a:xfrm>
            <a:custGeom>
              <a:avLst/>
              <a:gdLst>
                <a:gd name="connsiteX0" fmla="*/ 0 w 104634"/>
                <a:gd name="connsiteY0" fmla="*/ 61284 h 88790"/>
                <a:gd name="connsiteX1" fmla="*/ 40490 w 104634"/>
                <a:gd name="connsiteY1" fmla="*/ 0 h 88790"/>
                <a:gd name="connsiteX2" fmla="*/ 104635 w 104634"/>
                <a:gd name="connsiteY2" fmla="*/ 35098 h 88790"/>
                <a:gd name="connsiteX3" fmla="*/ 62275 w 104634"/>
                <a:gd name="connsiteY3" fmla="*/ 88791 h 88790"/>
                <a:gd name="connsiteX4" fmla="*/ 0 w 104634"/>
                <a:gd name="connsiteY4" fmla="*/ 61284 h 8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34" h="88790">
                  <a:moveTo>
                    <a:pt x="0" y="61284"/>
                  </a:moveTo>
                  <a:cubicBezTo>
                    <a:pt x="21235" y="46431"/>
                    <a:pt x="35318" y="24315"/>
                    <a:pt x="40490" y="0"/>
                  </a:cubicBezTo>
                  <a:cubicBezTo>
                    <a:pt x="56333" y="19034"/>
                    <a:pt x="78999" y="31907"/>
                    <a:pt x="104635" y="35098"/>
                  </a:cubicBezTo>
                  <a:cubicBezTo>
                    <a:pt x="85820" y="48631"/>
                    <a:pt x="69536" y="67556"/>
                    <a:pt x="62275" y="88791"/>
                  </a:cubicBezTo>
                  <a:cubicBezTo>
                    <a:pt x="45991" y="73497"/>
                    <a:pt x="22996" y="64365"/>
                    <a:pt x="0" y="6128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4FE8DF-EA79-9984-0B66-AD68DCE00063}"/>
                </a:ext>
              </a:extLst>
            </p:cNvPr>
            <p:cNvSpPr/>
            <p:nvPr/>
          </p:nvSpPr>
          <p:spPr>
            <a:xfrm>
              <a:off x="1671533" y="5020852"/>
              <a:ext cx="107495" cy="91101"/>
            </a:xfrm>
            <a:custGeom>
              <a:avLst/>
              <a:gdLst>
                <a:gd name="connsiteX0" fmla="*/ 0 w 107495"/>
                <a:gd name="connsiteY0" fmla="*/ 46101 h 91101"/>
                <a:gd name="connsiteX1" fmla="*/ 57764 w 107495"/>
                <a:gd name="connsiteY1" fmla="*/ 91101 h 91101"/>
                <a:gd name="connsiteX2" fmla="*/ 107495 w 107495"/>
                <a:gd name="connsiteY2" fmla="*/ 37189 h 91101"/>
                <a:gd name="connsiteX3" fmla="*/ 50392 w 107495"/>
                <a:gd name="connsiteY3" fmla="*/ 0 h 91101"/>
                <a:gd name="connsiteX4" fmla="*/ 0 w 107495"/>
                <a:gd name="connsiteY4" fmla="*/ 46101 h 9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95" h="91101">
                  <a:moveTo>
                    <a:pt x="0" y="46101"/>
                  </a:moveTo>
                  <a:cubicBezTo>
                    <a:pt x="24756" y="53363"/>
                    <a:pt x="45111" y="69756"/>
                    <a:pt x="57764" y="91101"/>
                  </a:cubicBezTo>
                  <a:cubicBezTo>
                    <a:pt x="66786" y="67886"/>
                    <a:pt x="84170" y="48411"/>
                    <a:pt x="107495" y="37189"/>
                  </a:cubicBezTo>
                  <a:cubicBezTo>
                    <a:pt x="85380" y="30477"/>
                    <a:pt x="64035" y="17714"/>
                    <a:pt x="50392" y="0"/>
                  </a:cubicBezTo>
                  <a:cubicBezTo>
                    <a:pt x="39719" y="19695"/>
                    <a:pt x="20795" y="35869"/>
                    <a:pt x="0" y="4610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7" name="Graphic 3">
              <a:extLst>
                <a:ext uri="{FF2B5EF4-FFF2-40B4-BE49-F238E27FC236}">
                  <a16:creationId xmlns:a16="http://schemas.microsoft.com/office/drawing/2014/main" id="{9197C2E8-F587-D7C5-9B25-021D045957DA}"/>
                </a:ext>
              </a:extLst>
            </p:cNvPr>
            <p:cNvGrpSpPr/>
            <p:nvPr/>
          </p:nvGrpSpPr>
          <p:grpSpPr>
            <a:xfrm>
              <a:off x="1801584" y="5674716"/>
              <a:ext cx="651259" cy="681298"/>
              <a:chOff x="1801584" y="5674716"/>
              <a:chExt cx="651259" cy="681298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55F2FAB-0806-8C68-CAFB-7FC2F1A2FC17}"/>
                  </a:ext>
                </a:extLst>
              </p:cNvPr>
              <p:cNvSpPr/>
              <p:nvPr/>
            </p:nvSpPr>
            <p:spPr>
              <a:xfrm>
                <a:off x="1931064" y="5985228"/>
                <a:ext cx="222272" cy="212049"/>
              </a:xfrm>
              <a:custGeom>
                <a:avLst/>
                <a:gdLst>
                  <a:gd name="connsiteX0" fmla="*/ 34128 w 222272"/>
                  <a:gd name="connsiteY0" fmla="*/ 206848 h 212049"/>
                  <a:gd name="connsiteX1" fmla="*/ 146685 w 222272"/>
                  <a:gd name="connsiteY1" fmla="*/ 180772 h 212049"/>
                  <a:gd name="connsiteX2" fmla="*/ 31488 w 222272"/>
                  <a:gd name="connsiteY2" fmla="*/ 200027 h 212049"/>
                  <a:gd name="connsiteX3" fmla="*/ 104215 w 222272"/>
                  <a:gd name="connsiteY3" fmla="*/ 128510 h 212049"/>
                  <a:gd name="connsiteX4" fmla="*/ 159228 w 222272"/>
                  <a:gd name="connsiteY4" fmla="*/ 51051 h 212049"/>
                  <a:gd name="connsiteX5" fmla="*/ 88041 w 222272"/>
                  <a:gd name="connsiteY5" fmla="*/ 113766 h 212049"/>
                  <a:gd name="connsiteX6" fmla="*/ 24336 w 222272"/>
                  <a:gd name="connsiteY6" fmla="*/ 193645 h 212049"/>
                  <a:gd name="connsiteX7" fmla="*/ 32258 w 222272"/>
                  <a:gd name="connsiteY7" fmla="*/ 76138 h 212049"/>
                  <a:gd name="connsiteX8" fmla="*/ 17405 w 222272"/>
                  <a:gd name="connsiteY8" fmla="*/ 191665 h 212049"/>
                  <a:gd name="connsiteX9" fmla="*/ 3431 w 222272"/>
                  <a:gd name="connsiteY9" fmla="*/ 77568 h 212049"/>
                  <a:gd name="connsiteX10" fmla="*/ 28627 w 222272"/>
                  <a:gd name="connsiteY10" fmla="*/ 0 h 212049"/>
                  <a:gd name="connsiteX11" fmla="*/ 71977 w 222272"/>
                  <a:gd name="connsiteY11" fmla="*/ 79659 h 212049"/>
                  <a:gd name="connsiteX12" fmla="*/ 94973 w 222272"/>
                  <a:gd name="connsiteY12" fmla="*/ 48411 h 212049"/>
                  <a:gd name="connsiteX13" fmla="*/ 194216 w 222272"/>
                  <a:gd name="connsiteY13" fmla="*/ 12213 h 212049"/>
                  <a:gd name="connsiteX14" fmla="*/ 168030 w 222272"/>
                  <a:gd name="connsiteY14" fmla="*/ 115417 h 212049"/>
                  <a:gd name="connsiteX15" fmla="*/ 139423 w 222272"/>
                  <a:gd name="connsiteY15" fmla="*/ 141493 h 212049"/>
                  <a:gd name="connsiteX16" fmla="*/ 222273 w 222272"/>
                  <a:gd name="connsiteY16" fmla="*/ 177361 h 212049"/>
                  <a:gd name="connsiteX17" fmla="*/ 148225 w 222272"/>
                  <a:gd name="connsiteY17" fmla="*/ 210149 h 212049"/>
                  <a:gd name="connsiteX18" fmla="*/ 34128 w 222272"/>
                  <a:gd name="connsiteY18" fmla="*/ 206848 h 212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272" h="212049">
                    <a:moveTo>
                      <a:pt x="34128" y="206848"/>
                    </a:moveTo>
                    <a:cubicBezTo>
                      <a:pt x="53823" y="191995"/>
                      <a:pt x="97833" y="168889"/>
                      <a:pt x="146685" y="180772"/>
                    </a:cubicBezTo>
                    <a:cubicBezTo>
                      <a:pt x="103555" y="167019"/>
                      <a:pt x="72197" y="173070"/>
                      <a:pt x="31488" y="200027"/>
                    </a:cubicBezTo>
                    <a:cubicBezTo>
                      <a:pt x="55473" y="179011"/>
                      <a:pt x="84300" y="151285"/>
                      <a:pt x="104215" y="128510"/>
                    </a:cubicBezTo>
                    <a:cubicBezTo>
                      <a:pt x="132271" y="96492"/>
                      <a:pt x="135352" y="81199"/>
                      <a:pt x="159228" y="51051"/>
                    </a:cubicBezTo>
                    <a:cubicBezTo>
                      <a:pt x="131721" y="77898"/>
                      <a:pt x="116978" y="82519"/>
                      <a:pt x="88041" y="113766"/>
                    </a:cubicBezTo>
                    <a:cubicBezTo>
                      <a:pt x="67466" y="135992"/>
                      <a:pt x="42930" y="167569"/>
                      <a:pt x="24336" y="193645"/>
                    </a:cubicBezTo>
                    <a:cubicBezTo>
                      <a:pt x="47001" y="150185"/>
                      <a:pt x="49972" y="118168"/>
                      <a:pt x="32258" y="76138"/>
                    </a:cubicBezTo>
                    <a:cubicBezTo>
                      <a:pt x="48762" y="123999"/>
                      <a:pt x="30167" y="170430"/>
                      <a:pt x="17405" y="191665"/>
                    </a:cubicBezTo>
                    <a:cubicBezTo>
                      <a:pt x="32148" y="140173"/>
                      <a:pt x="4862" y="81749"/>
                      <a:pt x="3431" y="77568"/>
                    </a:cubicBezTo>
                    <a:cubicBezTo>
                      <a:pt x="-12743" y="31247"/>
                      <a:pt x="33798" y="28937"/>
                      <a:pt x="28627" y="0"/>
                    </a:cubicBezTo>
                    <a:cubicBezTo>
                      <a:pt x="54813" y="26736"/>
                      <a:pt x="68346" y="53362"/>
                      <a:pt x="71977" y="79659"/>
                    </a:cubicBezTo>
                    <a:cubicBezTo>
                      <a:pt x="78799" y="67446"/>
                      <a:pt x="86501" y="56663"/>
                      <a:pt x="94973" y="48411"/>
                    </a:cubicBezTo>
                    <a:cubicBezTo>
                      <a:pt x="125340" y="18814"/>
                      <a:pt x="160438" y="32898"/>
                      <a:pt x="194216" y="12213"/>
                    </a:cubicBezTo>
                    <a:cubicBezTo>
                      <a:pt x="176942" y="48191"/>
                      <a:pt x="194216" y="82079"/>
                      <a:pt x="168030" y="115417"/>
                    </a:cubicBezTo>
                    <a:cubicBezTo>
                      <a:pt x="160768" y="124659"/>
                      <a:pt x="150756" y="133461"/>
                      <a:pt x="139423" y="141493"/>
                    </a:cubicBezTo>
                    <a:cubicBezTo>
                      <a:pt x="165829" y="142593"/>
                      <a:pt x="193336" y="153706"/>
                      <a:pt x="222273" y="177361"/>
                    </a:cubicBezTo>
                    <a:cubicBezTo>
                      <a:pt x="193336" y="175051"/>
                      <a:pt x="195536" y="221922"/>
                      <a:pt x="148225" y="210149"/>
                    </a:cubicBezTo>
                    <a:cubicBezTo>
                      <a:pt x="143824" y="208939"/>
                      <a:pt x="83530" y="187154"/>
                      <a:pt x="34128" y="206848"/>
                    </a:cubicBezTo>
                    <a:close/>
                  </a:path>
                </a:pathLst>
              </a:custGeom>
              <a:grpFill/>
              <a:ln w="110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19" name="Graphic 3">
                <a:extLst>
                  <a:ext uri="{FF2B5EF4-FFF2-40B4-BE49-F238E27FC236}">
                    <a16:creationId xmlns:a16="http://schemas.microsoft.com/office/drawing/2014/main" id="{E5F46B31-43FA-594A-3BB2-A507AFB7B1C2}"/>
                  </a:ext>
                </a:extLst>
              </p:cNvPr>
              <p:cNvGrpSpPr/>
              <p:nvPr/>
            </p:nvGrpSpPr>
            <p:grpSpPr>
              <a:xfrm>
                <a:off x="1801584" y="5674716"/>
                <a:ext cx="235785" cy="358812"/>
                <a:chOff x="1801584" y="5674716"/>
                <a:chExt cx="235785" cy="358812"/>
              </a:xfrm>
              <a:grpFill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C97E14BF-56A5-C6B1-F6D7-995F60A4F03B}"/>
                    </a:ext>
                  </a:extLst>
                </p:cNvPr>
                <p:cNvSpPr/>
                <p:nvPr/>
              </p:nvSpPr>
              <p:spPr>
                <a:xfrm>
                  <a:off x="1805325" y="5792353"/>
                  <a:ext cx="159097" cy="65032"/>
                </a:xfrm>
                <a:custGeom>
                  <a:avLst/>
                  <a:gdLst>
                    <a:gd name="connsiteX0" fmla="*/ 141933 w 159097"/>
                    <a:gd name="connsiteY0" fmla="*/ 12433 h 65032"/>
                    <a:gd name="connsiteX1" fmla="*/ 67776 w 159097"/>
                    <a:gd name="connsiteY1" fmla="*/ 63375 h 65032"/>
                    <a:gd name="connsiteX2" fmla="*/ 0 w 159097"/>
                    <a:gd name="connsiteY2" fmla="*/ 53253 h 65032"/>
                    <a:gd name="connsiteX3" fmla="*/ 53803 w 159097"/>
                    <a:gd name="connsiteY3" fmla="*/ 5391 h 65032"/>
                    <a:gd name="connsiteX4" fmla="*/ 159097 w 159097"/>
                    <a:gd name="connsiteY4" fmla="*/ 0 h 65032"/>
                    <a:gd name="connsiteX5" fmla="*/ 36198 w 159097"/>
                    <a:gd name="connsiteY5" fmla="*/ 42360 h 65032"/>
                    <a:gd name="connsiteX6" fmla="*/ 141933 w 159097"/>
                    <a:gd name="connsiteY6" fmla="*/ 12433 h 65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097" h="65032">
                      <a:moveTo>
                        <a:pt x="141933" y="12433"/>
                      </a:moveTo>
                      <a:cubicBezTo>
                        <a:pt x="129940" y="27067"/>
                        <a:pt x="94512" y="57214"/>
                        <a:pt x="67776" y="63375"/>
                      </a:cubicBezTo>
                      <a:cubicBezTo>
                        <a:pt x="37959" y="70307"/>
                        <a:pt x="28717" y="53253"/>
                        <a:pt x="0" y="53253"/>
                      </a:cubicBezTo>
                      <a:cubicBezTo>
                        <a:pt x="24096" y="37409"/>
                        <a:pt x="25196" y="16064"/>
                        <a:pt x="53803" y="5391"/>
                      </a:cubicBezTo>
                      <a:cubicBezTo>
                        <a:pt x="79549" y="-4291"/>
                        <a:pt x="127190" y="3961"/>
                        <a:pt x="159097" y="0"/>
                      </a:cubicBezTo>
                      <a:cubicBezTo>
                        <a:pt x="114977" y="23215"/>
                        <a:pt x="77238" y="32458"/>
                        <a:pt x="36198" y="42360"/>
                      </a:cubicBezTo>
                      <a:cubicBezTo>
                        <a:pt x="79439" y="44451"/>
                        <a:pt x="96383" y="35429"/>
                        <a:pt x="141933" y="1243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DA25EEDD-93E1-A56B-15A5-43D22A52D4ED}"/>
                    </a:ext>
                  </a:extLst>
                </p:cNvPr>
                <p:cNvSpPr/>
                <p:nvPr/>
              </p:nvSpPr>
              <p:spPr>
                <a:xfrm>
                  <a:off x="1801584" y="5674716"/>
                  <a:ext cx="235785" cy="103928"/>
                </a:xfrm>
                <a:custGeom>
                  <a:avLst/>
                  <a:gdLst>
                    <a:gd name="connsiteX0" fmla="*/ 211360 w 235785"/>
                    <a:gd name="connsiteY0" fmla="*/ 78577 h 103928"/>
                    <a:gd name="connsiteX1" fmla="*/ 80539 w 235785"/>
                    <a:gd name="connsiteY1" fmla="*/ 45460 h 103928"/>
                    <a:gd name="connsiteX2" fmla="*/ 235785 w 235785"/>
                    <a:gd name="connsiteY2" fmla="*/ 83529 h 103928"/>
                    <a:gd name="connsiteX3" fmla="*/ 0 w 235785"/>
                    <a:gd name="connsiteY3" fmla="*/ 8821 h 103928"/>
                    <a:gd name="connsiteX4" fmla="*/ 94292 w 235785"/>
                    <a:gd name="connsiteY4" fmla="*/ 14432 h 103928"/>
                    <a:gd name="connsiteX5" fmla="*/ 211360 w 235785"/>
                    <a:gd name="connsiteY5" fmla="*/ 78577 h 10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5785" h="103928">
                      <a:moveTo>
                        <a:pt x="211360" y="78577"/>
                      </a:moveTo>
                      <a:cubicBezTo>
                        <a:pt x="183083" y="83529"/>
                        <a:pt x="125099" y="83969"/>
                        <a:pt x="80539" y="45460"/>
                      </a:cubicBezTo>
                      <a:cubicBezTo>
                        <a:pt x="123559" y="88150"/>
                        <a:pt x="164048" y="95741"/>
                        <a:pt x="235785" y="83529"/>
                      </a:cubicBezTo>
                      <a:cubicBezTo>
                        <a:pt x="134562" y="117967"/>
                        <a:pt x="47971" y="118297"/>
                        <a:pt x="0" y="8821"/>
                      </a:cubicBezTo>
                      <a:cubicBezTo>
                        <a:pt x="28827" y="26755"/>
                        <a:pt x="51272" y="-23196"/>
                        <a:pt x="94292" y="14432"/>
                      </a:cubicBezTo>
                      <a:cubicBezTo>
                        <a:pt x="98253" y="17733"/>
                        <a:pt x="149525" y="72636"/>
                        <a:pt x="211360" y="785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6ADADF0E-EBF9-3519-7608-A7E754201FBD}"/>
                    </a:ext>
                  </a:extLst>
                </p:cNvPr>
                <p:cNvSpPr/>
                <p:nvPr/>
              </p:nvSpPr>
              <p:spPr>
                <a:xfrm>
                  <a:off x="1900511" y="5795763"/>
                  <a:ext cx="103013" cy="237765"/>
                </a:xfrm>
                <a:custGeom>
                  <a:avLst/>
                  <a:gdLst>
                    <a:gd name="connsiteX0" fmla="*/ 25071 w 103013"/>
                    <a:gd name="connsiteY0" fmla="*/ 213120 h 237765"/>
                    <a:gd name="connsiteX1" fmla="*/ 57969 w 103013"/>
                    <a:gd name="connsiteY1" fmla="*/ 81199 h 237765"/>
                    <a:gd name="connsiteX2" fmla="*/ 20230 w 103013"/>
                    <a:gd name="connsiteY2" fmla="*/ 237766 h 237765"/>
                    <a:gd name="connsiteX3" fmla="*/ 94278 w 103013"/>
                    <a:gd name="connsiteY3" fmla="*/ 0 h 237765"/>
                    <a:gd name="connsiteX4" fmla="*/ 88776 w 103013"/>
                    <a:gd name="connsiteY4" fmla="*/ 95062 h 237765"/>
                    <a:gd name="connsiteX5" fmla="*/ 25071 w 103013"/>
                    <a:gd name="connsiteY5" fmla="*/ 213120 h 237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013" h="237765">
                      <a:moveTo>
                        <a:pt x="25071" y="213120"/>
                      </a:moveTo>
                      <a:cubicBezTo>
                        <a:pt x="20120" y="184513"/>
                        <a:pt x="19680" y="126090"/>
                        <a:pt x="57969" y="81199"/>
                      </a:cubicBezTo>
                      <a:cubicBezTo>
                        <a:pt x="15609" y="124549"/>
                        <a:pt x="8017" y="165369"/>
                        <a:pt x="20230" y="237766"/>
                      </a:cubicBezTo>
                      <a:cubicBezTo>
                        <a:pt x="-13878" y="135772"/>
                        <a:pt x="-14318" y="48301"/>
                        <a:pt x="94278" y="0"/>
                      </a:cubicBezTo>
                      <a:cubicBezTo>
                        <a:pt x="76454" y="29157"/>
                        <a:pt x="125965" y="51712"/>
                        <a:pt x="88776" y="95062"/>
                      </a:cubicBezTo>
                      <a:cubicBezTo>
                        <a:pt x="85476" y="99133"/>
                        <a:pt x="31013" y="150846"/>
                        <a:pt x="25071" y="21312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20" name="Graphic 3">
                <a:extLst>
                  <a:ext uri="{FF2B5EF4-FFF2-40B4-BE49-F238E27FC236}">
                    <a16:creationId xmlns:a16="http://schemas.microsoft.com/office/drawing/2014/main" id="{EF011AB3-738F-DE6A-F504-3531B27574ED}"/>
                  </a:ext>
                </a:extLst>
              </p:cNvPr>
              <p:cNvGrpSpPr/>
              <p:nvPr/>
            </p:nvGrpSpPr>
            <p:grpSpPr>
              <a:xfrm>
                <a:off x="2103054" y="6112748"/>
                <a:ext cx="349788" cy="243267"/>
                <a:chOff x="2103054" y="6112748"/>
                <a:chExt cx="349788" cy="243267"/>
              </a:xfrm>
              <a:grpFill/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12623BB3-04D0-7A13-1BFA-5902A0993EBB}"/>
                    </a:ext>
                  </a:extLst>
                </p:cNvPr>
                <p:cNvSpPr/>
                <p:nvPr/>
              </p:nvSpPr>
              <p:spPr>
                <a:xfrm>
                  <a:off x="2271740" y="6183164"/>
                  <a:ext cx="73371" cy="155356"/>
                </a:xfrm>
                <a:custGeom>
                  <a:avLst/>
                  <a:gdLst>
                    <a:gd name="connsiteX0" fmla="*/ 59618 w 73371"/>
                    <a:gd name="connsiteY0" fmla="*/ 16173 h 155356"/>
                    <a:gd name="connsiteX1" fmla="*/ 2955 w 73371"/>
                    <a:gd name="connsiteY1" fmla="*/ 86370 h 155356"/>
                    <a:gd name="connsiteX2" fmla="*/ 7136 w 73371"/>
                    <a:gd name="connsiteY2" fmla="*/ 155356 h 155356"/>
                    <a:gd name="connsiteX3" fmla="*/ 59068 w 73371"/>
                    <a:gd name="connsiteY3" fmla="*/ 105295 h 155356"/>
                    <a:gd name="connsiteX4" fmla="*/ 73371 w 73371"/>
                    <a:gd name="connsiteY4" fmla="*/ 0 h 155356"/>
                    <a:gd name="connsiteX5" fmla="*/ 20999 w 73371"/>
                    <a:gd name="connsiteY5" fmla="*/ 119818 h 155356"/>
                    <a:gd name="connsiteX6" fmla="*/ 59618 w 73371"/>
                    <a:gd name="connsiteY6" fmla="*/ 16173 h 15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371" h="155356">
                      <a:moveTo>
                        <a:pt x="59618" y="16173"/>
                      </a:moveTo>
                      <a:cubicBezTo>
                        <a:pt x="44105" y="26956"/>
                        <a:pt x="11317" y="59964"/>
                        <a:pt x="2955" y="86370"/>
                      </a:cubicBezTo>
                      <a:cubicBezTo>
                        <a:pt x="-6397" y="115747"/>
                        <a:pt x="9667" y="126419"/>
                        <a:pt x="7136" y="155356"/>
                      </a:cubicBezTo>
                      <a:cubicBezTo>
                        <a:pt x="24850" y="132471"/>
                        <a:pt x="45975" y="133241"/>
                        <a:pt x="59068" y="105295"/>
                      </a:cubicBezTo>
                      <a:cubicBezTo>
                        <a:pt x="70841" y="80209"/>
                        <a:pt x="66770" y="31687"/>
                        <a:pt x="73371" y="0"/>
                      </a:cubicBezTo>
                      <a:cubicBezTo>
                        <a:pt x="46635" y="42360"/>
                        <a:pt x="34312" y="79438"/>
                        <a:pt x="20999" y="119818"/>
                      </a:cubicBezTo>
                      <a:cubicBezTo>
                        <a:pt x="22650" y="76138"/>
                        <a:pt x="32992" y="59964"/>
                        <a:pt x="59618" y="1617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18BCBA39-0F29-9886-BBA2-688A7E54812C}"/>
                    </a:ext>
                  </a:extLst>
                </p:cNvPr>
                <p:cNvSpPr/>
                <p:nvPr/>
              </p:nvSpPr>
              <p:spPr>
                <a:xfrm>
                  <a:off x="2355513" y="6112748"/>
                  <a:ext cx="97330" cy="243267"/>
                </a:xfrm>
                <a:custGeom>
                  <a:avLst/>
                  <a:gdLst>
                    <a:gd name="connsiteX0" fmla="*/ 32288 w 97330"/>
                    <a:gd name="connsiteY0" fmla="*/ 24976 h 243267"/>
                    <a:gd name="connsiteX1" fmla="*/ 53854 w 97330"/>
                    <a:gd name="connsiteY1" fmla="*/ 159208 h 243267"/>
                    <a:gd name="connsiteX2" fmla="*/ 29538 w 97330"/>
                    <a:gd name="connsiteY2" fmla="*/ 0 h 243267"/>
                    <a:gd name="connsiteX3" fmla="*/ 83230 w 97330"/>
                    <a:gd name="connsiteY3" fmla="*/ 243267 h 243267"/>
                    <a:gd name="connsiteX4" fmla="*/ 85761 w 97330"/>
                    <a:gd name="connsiteY4" fmla="*/ 148095 h 243267"/>
                    <a:gd name="connsiteX5" fmla="*/ 32288 w 97330"/>
                    <a:gd name="connsiteY5" fmla="*/ 24976 h 243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330" h="243267">
                      <a:moveTo>
                        <a:pt x="32288" y="24976"/>
                      </a:moveTo>
                      <a:cubicBezTo>
                        <a:pt x="25027" y="53032"/>
                        <a:pt x="19525" y="111237"/>
                        <a:pt x="53854" y="159208"/>
                      </a:cubicBezTo>
                      <a:cubicBezTo>
                        <a:pt x="15344" y="112337"/>
                        <a:pt x="11273" y="70967"/>
                        <a:pt x="29538" y="0"/>
                      </a:cubicBezTo>
                      <a:cubicBezTo>
                        <a:pt x="-13042" y="98693"/>
                        <a:pt x="-20854" y="185834"/>
                        <a:pt x="83230" y="243267"/>
                      </a:cubicBezTo>
                      <a:cubicBezTo>
                        <a:pt x="67937" y="212680"/>
                        <a:pt x="119209" y="194416"/>
                        <a:pt x="85761" y="148095"/>
                      </a:cubicBezTo>
                      <a:cubicBezTo>
                        <a:pt x="82680" y="143694"/>
                        <a:pt x="32839" y="87471"/>
                        <a:pt x="32288" y="2497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85931F2E-18BB-F207-8C69-B847B294FFEA}"/>
                    </a:ext>
                  </a:extLst>
                </p:cNvPr>
                <p:cNvSpPr/>
                <p:nvPr/>
              </p:nvSpPr>
              <p:spPr>
                <a:xfrm>
                  <a:off x="2103054" y="6137913"/>
                  <a:ext cx="241176" cy="98183"/>
                </a:xfrm>
                <a:custGeom>
                  <a:avLst/>
                  <a:gdLst>
                    <a:gd name="connsiteX0" fmla="*/ 24756 w 241176"/>
                    <a:gd name="connsiteY0" fmla="*/ 65606 h 98183"/>
                    <a:gd name="connsiteX1" fmla="*/ 157887 w 241176"/>
                    <a:gd name="connsiteY1" fmla="*/ 43821 h 98183"/>
                    <a:gd name="connsiteX2" fmla="*/ 0 w 241176"/>
                    <a:gd name="connsiteY2" fmla="*/ 68357 h 98183"/>
                    <a:gd name="connsiteX3" fmla="*/ 241177 w 241176"/>
                    <a:gd name="connsiteY3" fmla="*/ 14224 h 98183"/>
                    <a:gd name="connsiteX4" fmla="*/ 146774 w 241176"/>
                    <a:gd name="connsiteY4" fmla="*/ 11694 h 98183"/>
                    <a:gd name="connsiteX5" fmla="*/ 24756 w 241176"/>
                    <a:gd name="connsiteY5" fmla="*/ 65606 h 98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1176" h="98183">
                      <a:moveTo>
                        <a:pt x="24756" y="65606"/>
                      </a:moveTo>
                      <a:cubicBezTo>
                        <a:pt x="52592" y="72978"/>
                        <a:pt x="110246" y="78479"/>
                        <a:pt x="157887" y="43821"/>
                      </a:cubicBezTo>
                      <a:cubicBezTo>
                        <a:pt x="111456" y="82660"/>
                        <a:pt x="70417" y="86731"/>
                        <a:pt x="0" y="68357"/>
                      </a:cubicBezTo>
                      <a:cubicBezTo>
                        <a:pt x="97923" y="111377"/>
                        <a:pt x="184183" y="119188"/>
                        <a:pt x="241177" y="14224"/>
                      </a:cubicBezTo>
                      <a:cubicBezTo>
                        <a:pt x="210919" y="29628"/>
                        <a:pt x="192765" y="-22084"/>
                        <a:pt x="146774" y="11694"/>
                      </a:cubicBezTo>
                      <a:cubicBezTo>
                        <a:pt x="142593" y="14774"/>
                        <a:pt x="86810" y="65056"/>
                        <a:pt x="24756" y="6560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</p:grpSp>
      <p:grpSp>
        <p:nvGrpSpPr>
          <p:cNvPr id="77" name="Graphic 3">
            <a:extLst>
              <a:ext uri="{FF2B5EF4-FFF2-40B4-BE49-F238E27FC236}">
                <a16:creationId xmlns:a16="http://schemas.microsoft.com/office/drawing/2014/main" id="{747BC31C-7C77-5BD1-8B51-C7C558C44F1B}"/>
              </a:ext>
            </a:extLst>
          </p:cNvPr>
          <p:cNvGrpSpPr>
            <a:grpSpLocks noChangeAspect="1"/>
          </p:cNvGrpSpPr>
          <p:nvPr userDrawn="1"/>
        </p:nvGrpSpPr>
        <p:grpSpPr>
          <a:xfrm rot="17298824" flipH="1">
            <a:off x="10934167" y="517160"/>
            <a:ext cx="1679885" cy="811765"/>
            <a:chOff x="2370109" y="5516078"/>
            <a:chExt cx="1639606" cy="1038643"/>
          </a:xfrm>
          <a:solidFill>
            <a:srgbClr val="634019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06F89BC-19C4-D9EC-6944-7E7E8847466E}"/>
                </a:ext>
              </a:extLst>
            </p:cNvPr>
            <p:cNvSpPr/>
            <p:nvPr/>
          </p:nvSpPr>
          <p:spPr>
            <a:xfrm>
              <a:off x="2947575" y="6148946"/>
              <a:ext cx="131187" cy="268352"/>
            </a:xfrm>
            <a:custGeom>
              <a:avLst/>
              <a:gdLst>
                <a:gd name="connsiteX0" fmla="*/ 106762 w 131187"/>
                <a:gd name="connsiteY0" fmla="*/ 27726 h 268352"/>
                <a:gd name="connsiteX1" fmla="*/ 5758 w 131187"/>
                <a:gd name="connsiteY1" fmla="*/ 148094 h 268352"/>
                <a:gd name="connsiteX2" fmla="*/ 10710 w 131187"/>
                <a:gd name="connsiteY2" fmla="*/ 268352 h 268352"/>
                <a:gd name="connsiteX3" fmla="*/ 102801 w 131187"/>
                <a:gd name="connsiteY3" fmla="*/ 182973 h 268352"/>
                <a:gd name="connsiteX4" fmla="*/ 131188 w 131187"/>
                <a:gd name="connsiteY4" fmla="*/ 0 h 268352"/>
                <a:gd name="connsiteX5" fmla="*/ 36015 w 131187"/>
                <a:gd name="connsiteY5" fmla="*/ 207069 h 268352"/>
                <a:gd name="connsiteX6" fmla="*/ 106762 w 131187"/>
                <a:gd name="connsiteY6" fmla="*/ 27726 h 26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187" h="268352">
                  <a:moveTo>
                    <a:pt x="106762" y="27726"/>
                  </a:moveTo>
                  <a:cubicBezTo>
                    <a:pt x="79366" y="45991"/>
                    <a:pt x="21272" y="102434"/>
                    <a:pt x="5758" y="148094"/>
                  </a:cubicBezTo>
                  <a:cubicBezTo>
                    <a:pt x="-11516" y="199036"/>
                    <a:pt x="16101" y="218071"/>
                    <a:pt x="10710" y="268352"/>
                  </a:cubicBezTo>
                  <a:cubicBezTo>
                    <a:pt x="42287" y="229074"/>
                    <a:pt x="79146" y="231164"/>
                    <a:pt x="102801" y="182973"/>
                  </a:cubicBezTo>
                  <a:cubicBezTo>
                    <a:pt x="124036" y="139732"/>
                    <a:pt x="118645" y="55013"/>
                    <a:pt x="131188" y="0"/>
                  </a:cubicBezTo>
                  <a:cubicBezTo>
                    <a:pt x="83327" y="72947"/>
                    <a:pt x="60441" y="137092"/>
                    <a:pt x="36015" y="207069"/>
                  </a:cubicBezTo>
                  <a:cubicBezTo>
                    <a:pt x="40417" y="130930"/>
                    <a:pt x="58901" y="103094"/>
                    <a:pt x="106762" y="2772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FF208AF-6F6B-46D5-2C8E-AFC4F2FC112C}"/>
                </a:ext>
              </a:extLst>
            </p:cNvPr>
            <p:cNvSpPr/>
            <p:nvPr/>
          </p:nvSpPr>
          <p:spPr>
            <a:xfrm>
              <a:off x="3152626" y="5813049"/>
              <a:ext cx="501446" cy="454120"/>
            </a:xfrm>
            <a:custGeom>
              <a:avLst/>
              <a:gdLst>
                <a:gd name="connsiteX0" fmla="*/ 4695 w 501446"/>
                <a:gd name="connsiteY0" fmla="*/ 81628 h 454120"/>
                <a:gd name="connsiteX1" fmla="*/ 1174 w 501446"/>
                <a:gd name="connsiteY1" fmla="*/ 98682 h 454120"/>
                <a:gd name="connsiteX2" fmla="*/ 48265 w 501446"/>
                <a:gd name="connsiteY2" fmla="*/ 323905 h 454120"/>
                <a:gd name="connsiteX3" fmla="*/ 249833 w 501446"/>
                <a:gd name="connsiteY3" fmla="*/ 453405 h 454120"/>
                <a:gd name="connsiteX4" fmla="*/ 500251 w 501446"/>
                <a:gd name="connsiteY4" fmla="*/ 245456 h 454120"/>
                <a:gd name="connsiteX5" fmla="*/ 375262 w 501446"/>
                <a:gd name="connsiteY5" fmla="*/ 17923 h 454120"/>
                <a:gd name="connsiteX6" fmla="*/ 214955 w 501446"/>
                <a:gd name="connsiteY6" fmla="*/ 113975 h 454120"/>
                <a:gd name="connsiteX7" fmla="*/ 334552 w 501446"/>
                <a:gd name="connsiteY7" fmla="*/ 120137 h 454120"/>
                <a:gd name="connsiteX8" fmla="*/ 333562 w 501446"/>
                <a:gd name="connsiteY8" fmla="*/ 65675 h 454120"/>
                <a:gd name="connsiteX9" fmla="*/ 333892 w 501446"/>
                <a:gd name="connsiteY9" fmla="*/ 86139 h 454120"/>
                <a:gd name="connsiteX10" fmla="*/ 253904 w 501446"/>
                <a:gd name="connsiteY10" fmla="*/ 130589 h 454120"/>
                <a:gd name="connsiteX11" fmla="*/ 285591 w 501446"/>
                <a:gd name="connsiteY11" fmla="*/ 27716 h 454120"/>
                <a:gd name="connsiteX12" fmla="*/ 362829 w 501446"/>
                <a:gd name="connsiteY12" fmla="*/ 42899 h 454120"/>
                <a:gd name="connsiteX13" fmla="*/ 465923 w 501446"/>
                <a:gd name="connsiteY13" fmla="*/ 176690 h 454120"/>
                <a:gd name="connsiteX14" fmla="*/ 381753 w 501446"/>
                <a:gd name="connsiteY14" fmla="*/ 389480 h 454120"/>
                <a:gd name="connsiteX15" fmla="*/ 116812 w 501446"/>
                <a:gd name="connsiteY15" fmla="*/ 368135 h 454120"/>
                <a:gd name="connsiteX16" fmla="*/ 13827 w 501446"/>
                <a:gd name="connsiteY16" fmla="*/ 146543 h 454120"/>
                <a:gd name="connsiteX17" fmla="*/ 7776 w 501446"/>
                <a:gd name="connsiteY17" fmla="*/ 98792 h 454120"/>
                <a:gd name="connsiteX18" fmla="*/ 4695 w 501446"/>
                <a:gd name="connsiteY18" fmla="*/ 81628 h 45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446" h="454120">
                  <a:moveTo>
                    <a:pt x="4695" y="81628"/>
                  </a:moveTo>
                  <a:cubicBezTo>
                    <a:pt x="3595" y="81628"/>
                    <a:pt x="2165" y="87460"/>
                    <a:pt x="1174" y="98682"/>
                  </a:cubicBezTo>
                  <a:cubicBezTo>
                    <a:pt x="-4437" y="164917"/>
                    <a:pt x="9866" y="261190"/>
                    <a:pt x="48265" y="323905"/>
                  </a:cubicBezTo>
                  <a:cubicBezTo>
                    <a:pt x="91726" y="394872"/>
                    <a:pt x="163682" y="446803"/>
                    <a:pt x="249833" y="453405"/>
                  </a:cubicBezTo>
                  <a:cubicBezTo>
                    <a:pt x="375702" y="463088"/>
                    <a:pt x="487158" y="373526"/>
                    <a:pt x="500251" y="245456"/>
                  </a:cubicBezTo>
                  <a:cubicBezTo>
                    <a:pt x="510044" y="149514"/>
                    <a:pt x="458882" y="59733"/>
                    <a:pt x="375262" y="17923"/>
                  </a:cubicBezTo>
                  <a:cubicBezTo>
                    <a:pt x="265236" y="-37090"/>
                    <a:pt x="184587" y="45869"/>
                    <a:pt x="214955" y="113975"/>
                  </a:cubicBezTo>
                  <a:cubicBezTo>
                    <a:pt x="238280" y="166348"/>
                    <a:pt x="309577" y="168328"/>
                    <a:pt x="334552" y="120137"/>
                  </a:cubicBezTo>
                  <a:cubicBezTo>
                    <a:pt x="349736" y="90870"/>
                    <a:pt x="335873" y="64794"/>
                    <a:pt x="333562" y="65675"/>
                  </a:cubicBezTo>
                  <a:lnTo>
                    <a:pt x="333892" y="86139"/>
                  </a:lnTo>
                  <a:cubicBezTo>
                    <a:pt x="330922" y="128609"/>
                    <a:pt x="286911" y="151274"/>
                    <a:pt x="253904" y="130589"/>
                  </a:cubicBezTo>
                  <a:cubicBezTo>
                    <a:pt x="214514" y="105723"/>
                    <a:pt x="223537" y="39818"/>
                    <a:pt x="285591" y="27716"/>
                  </a:cubicBezTo>
                  <a:cubicBezTo>
                    <a:pt x="311447" y="22654"/>
                    <a:pt x="339064" y="30686"/>
                    <a:pt x="362829" y="42899"/>
                  </a:cubicBezTo>
                  <a:cubicBezTo>
                    <a:pt x="413221" y="68755"/>
                    <a:pt x="452830" y="119587"/>
                    <a:pt x="465923" y="176690"/>
                  </a:cubicBezTo>
                  <a:cubicBezTo>
                    <a:pt x="484518" y="258329"/>
                    <a:pt x="450410" y="343049"/>
                    <a:pt x="381753" y="389480"/>
                  </a:cubicBezTo>
                  <a:cubicBezTo>
                    <a:pt x="298244" y="445924"/>
                    <a:pt x="191849" y="433050"/>
                    <a:pt x="116812" y="368135"/>
                  </a:cubicBezTo>
                  <a:cubicBezTo>
                    <a:pt x="53987" y="313783"/>
                    <a:pt x="26480" y="222461"/>
                    <a:pt x="13827" y="146543"/>
                  </a:cubicBezTo>
                  <a:cubicBezTo>
                    <a:pt x="10416" y="126079"/>
                    <a:pt x="8876" y="109905"/>
                    <a:pt x="7776" y="98792"/>
                  </a:cubicBezTo>
                  <a:cubicBezTo>
                    <a:pt x="6676" y="87460"/>
                    <a:pt x="5795" y="81628"/>
                    <a:pt x="4695" y="8162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1929CA6-0E09-255E-66F0-263987129890}"/>
                </a:ext>
              </a:extLst>
            </p:cNvPr>
            <p:cNvSpPr/>
            <p:nvPr/>
          </p:nvSpPr>
          <p:spPr>
            <a:xfrm>
              <a:off x="3172725" y="5905283"/>
              <a:ext cx="111400" cy="69285"/>
            </a:xfrm>
            <a:custGeom>
              <a:avLst/>
              <a:gdLst>
                <a:gd name="connsiteX0" fmla="*/ 53142 w 111400"/>
                <a:gd name="connsiteY0" fmla="*/ 32743 h 69285"/>
                <a:gd name="connsiteX1" fmla="*/ 57543 w 111400"/>
                <a:gd name="connsiteY1" fmla="*/ 40555 h 69285"/>
                <a:gd name="connsiteX2" fmla="*/ 74487 w 111400"/>
                <a:gd name="connsiteY2" fmla="*/ 46937 h 69285"/>
                <a:gd name="connsiteX3" fmla="*/ 47861 w 111400"/>
                <a:gd name="connsiteY3" fmla="*/ 47817 h 69285"/>
                <a:gd name="connsiteX4" fmla="*/ 0 w 111400"/>
                <a:gd name="connsiteY4" fmla="*/ 7437 h 69285"/>
                <a:gd name="connsiteX5" fmla="*/ 770 w 111400"/>
                <a:gd name="connsiteY5" fmla="*/ 10078 h 69285"/>
                <a:gd name="connsiteX6" fmla="*/ 4291 w 111400"/>
                <a:gd name="connsiteY6" fmla="*/ 19760 h 69285"/>
                <a:gd name="connsiteX7" fmla="*/ 60294 w 111400"/>
                <a:gd name="connsiteY7" fmla="*/ 68392 h 69285"/>
                <a:gd name="connsiteX8" fmla="*/ 110246 w 111400"/>
                <a:gd name="connsiteY8" fmla="*/ 41655 h 69285"/>
                <a:gd name="connsiteX9" fmla="*/ 85490 w 111400"/>
                <a:gd name="connsiteY9" fmla="*/ 616 h 69285"/>
                <a:gd name="connsiteX10" fmla="*/ 53142 w 111400"/>
                <a:gd name="connsiteY10" fmla="*/ 32743 h 6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00" h="69285">
                  <a:moveTo>
                    <a:pt x="53142" y="32743"/>
                  </a:moveTo>
                  <a:cubicBezTo>
                    <a:pt x="54023" y="35604"/>
                    <a:pt x="55453" y="38244"/>
                    <a:pt x="57543" y="40555"/>
                  </a:cubicBezTo>
                  <a:cubicBezTo>
                    <a:pt x="62055" y="45506"/>
                    <a:pt x="68326" y="47597"/>
                    <a:pt x="74487" y="46937"/>
                  </a:cubicBezTo>
                  <a:cubicBezTo>
                    <a:pt x="68106" y="51227"/>
                    <a:pt x="56003" y="50567"/>
                    <a:pt x="47861" y="47817"/>
                  </a:cubicBezTo>
                  <a:cubicBezTo>
                    <a:pt x="27176" y="40665"/>
                    <a:pt x="9352" y="23281"/>
                    <a:pt x="0" y="7437"/>
                  </a:cubicBezTo>
                  <a:cubicBezTo>
                    <a:pt x="220" y="8318"/>
                    <a:pt x="440" y="9198"/>
                    <a:pt x="770" y="10078"/>
                  </a:cubicBezTo>
                  <a:cubicBezTo>
                    <a:pt x="1760" y="13379"/>
                    <a:pt x="2861" y="16570"/>
                    <a:pt x="4291" y="19760"/>
                  </a:cubicBezTo>
                  <a:cubicBezTo>
                    <a:pt x="14193" y="41765"/>
                    <a:pt x="36419" y="63991"/>
                    <a:pt x="60294" y="68392"/>
                  </a:cubicBezTo>
                  <a:cubicBezTo>
                    <a:pt x="80429" y="72022"/>
                    <a:pt x="104304" y="64871"/>
                    <a:pt x="110246" y="41655"/>
                  </a:cubicBezTo>
                  <a:cubicBezTo>
                    <a:pt x="114427" y="25372"/>
                    <a:pt x="107495" y="5787"/>
                    <a:pt x="85490" y="616"/>
                  </a:cubicBezTo>
                  <a:cubicBezTo>
                    <a:pt x="67556" y="-3455"/>
                    <a:pt x="44560" y="13269"/>
                    <a:pt x="53142" y="32743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4AFC14B-8F30-C3F9-9719-8EED59E78E79}"/>
                </a:ext>
              </a:extLst>
            </p:cNvPr>
            <p:cNvSpPr/>
            <p:nvPr/>
          </p:nvSpPr>
          <p:spPr>
            <a:xfrm>
              <a:off x="3191869" y="5989079"/>
              <a:ext cx="141781" cy="90961"/>
            </a:xfrm>
            <a:custGeom>
              <a:avLst/>
              <a:gdLst>
                <a:gd name="connsiteX0" fmla="*/ 65795 w 141781"/>
                <a:gd name="connsiteY0" fmla="*/ 40379 h 90961"/>
                <a:gd name="connsiteX1" fmla="*/ 70416 w 141781"/>
                <a:gd name="connsiteY1" fmla="*/ 51272 h 90961"/>
                <a:gd name="connsiteX2" fmla="*/ 91651 w 141781"/>
                <a:gd name="connsiteY2" fmla="*/ 62055 h 90961"/>
                <a:gd name="connsiteX3" fmla="*/ 56773 w 141781"/>
                <a:gd name="connsiteY3" fmla="*/ 59414 h 90961"/>
                <a:gd name="connsiteX4" fmla="*/ 0 w 141781"/>
                <a:gd name="connsiteY4" fmla="*/ 0 h 90961"/>
                <a:gd name="connsiteX5" fmla="*/ 550 w 141781"/>
                <a:gd name="connsiteY5" fmla="*/ 3521 h 90961"/>
                <a:gd name="connsiteX6" fmla="*/ 3741 w 141781"/>
                <a:gd name="connsiteY6" fmla="*/ 16614 h 90961"/>
                <a:gd name="connsiteX7" fmla="*/ 69976 w 141781"/>
                <a:gd name="connsiteY7" fmla="*/ 87910 h 90961"/>
                <a:gd name="connsiteX8" fmla="*/ 138743 w 141781"/>
                <a:gd name="connsiteY8" fmla="*/ 60184 h 90961"/>
                <a:gd name="connsiteX9" fmla="*/ 112226 w 141781"/>
                <a:gd name="connsiteY9" fmla="*/ 3191 h 90961"/>
                <a:gd name="connsiteX10" fmla="*/ 65795 w 141781"/>
                <a:gd name="connsiteY10" fmla="*/ 40379 h 9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781" h="90961">
                  <a:moveTo>
                    <a:pt x="65795" y="40379"/>
                  </a:moveTo>
                  <a:cubicBezTo>
                    <a:pt x="66455" y="44231"/>
                    <a:pt x="67996" y="47862"/>
                    <a:pt x="70416" y="51272"/>
                  </a:cubicBezTo>
                  <a:cubicBezTo>
                    <a:pt x="75588" y="58314"/>
                    <a:pt x="83510" y="62055"/>
                    <a:pt x="91651" y="62055"/>
                  </a:cubicBezTo>
                  <a:cubicBezTo>
                    <a:pt x="82739" y="66676"/>
                    <a:pt x="67006" y="64255"/>
                    <a:pt x="56773" y="59414"/>
                  </a:cubicBezTo>
                  <a:cubicBezTo>
                    <a:pt x="30807" y="47201"/>
                    <a:pt x="10122" y="22005"/>
                    <a:pt x="0" y="0"/>
                  </a:cubicBezTo>
                  <a:cubicBezTo>
                    <a:pt x="110" y="1210"/>
                    <a:pt x="330" y="2311"/>
                    <a:pt x="550" y="3521"/>
                  </a:cubicBezTo>
                  <a:cubicBezTo>
                    <a:pt x="1320" y="7922"/>
                    <a:pt x="2421" y="12323"/>
                    <a:pt x="3741" y="16614"/>
                  </a:cubicBezTo>
                  <a:cubicBezTo>
                    <a:pt x="13643" y="46651"/>
                    <a:pt x="39389" y="78779"/>
                    <a:pt x="69976" y="87910"/>
                  </a:cubicBezTo>
                  <a:cubicBezTo>
                    <a:pt x="95722" y="95612"/>
                    <a:pt x="127850" y="89561"/>
                    <a:pt x="138743" y="60184"/>
                  </a:cubicBezTo>
                  <a:cubicBezTo>
                    <a:pt x="146444" y="39500"/>
                    <a:pt x="140173" y="13093"/>
                    <a:pt x="112226" y="3191"/>
                  </a:cubicBezTo>
                  <a:cubicBezTo>
                    <a:pt x="89561" y="-4841"/>
                    <a:pt x="57213" y="13753"/>
                    <a:pt x="65795" y="4037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BE4331A-7BAC-BC28-7228-3397A22AE61F}"/>
                </a:ext>
              </a:extLst>
            </p:cNvPr>
            <p:cNvSpPr/>
            <p:nvPr/>
          </p:nvSpPr>
          <p:spPr>
            <a:xfrm>
              <a:off x="3238851" y="6066754"/>
              <a:ext cx="183453" cy="114373"/>
            </a:xfrm>
            <a:custGeom>
              <a:avLst/>
              <a:gdLst>
                <a:gd name="connsiteX0" fmla="*/ 91431 w 183453"/>
                <a:gd name="connsiteY0" fmla="*/ 61177 h 114373"/>
                <a:gd name="connsiteX1" fmla="*/ 100894 w 183453"/>
                <a:gd name="connsiteY1" fmla="*/ 71960 h 114373"/>
                <a:gd name="connsiteX2" fmla="*/ 129500 w 183453"/>
                <a:gd name="connsiteY2" fmla="*/ 76140 h 114373"/>
                <a:gd name="connsiteX3" fmla="*/ 88241 w 183453"/>
                <a:gd name="connsiteY3" fmla="*/ 86593 h 114373"/>
                <a:gd name="connsiteX4" fmla="*/ 0 w 183453"/>
                <a:gd name="connsiteY4" fmla="*/ 39942 h 114373"/>
                <a:gd name="connsiteX5" fmla="*/ 1980 w 183453"/>
                <a:gd name="connsiteY5" fmla="*/ 43792 h 114373"/>
                <a:gd name="connsiteX6" fmla="*/ 10672 w 183453"/>
                <a:gd name="connsiteY6" fmla="*/ 57656 h 114373"/>
                <a:gd name="connsiteX7" fmla="*/ 114427 w 183453"/>
                <a:gd name="connsiteY7" fmla="*/ 114319 h 114373"/>
                <a:gd name="connsiteX8" fmla="*/ 183413 w 183453"/>
                <a:gd name="connsiteY8" fmla="*/ 55565 h 114373"/>
                <a:gd name="connsiteX9" fmla="*/ 131041 w 183453"/>
                <a:gd name="connsiteY9" fmla="*/ 2 h 114373"/>
                <a:gd name="connsiteX10" fmla="*/ 91431 w 183453"/>
                <a:gd name="connsiteY10" fmla="*/ 61177 h 11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453" h="114373">
                  <a:moveTo>
                    <a:pt x="91431" y="61177"/>
                  </a:moveTo>
                  <a:cubicBezTo>
                    <a:pt x="93632" y="65358"/>
                    <a:pt x="96823" y="68989"/>
                    <a:pt x="100894" y="71960"/>
                  </a:cubicBezTo>
                  <a:cubicBezTo>
                    <a:pt x="109476" y="78121"/>
                    <a:pt x="120148" y="79331"/>
                    <a:pt x="129500" y="76140"/>
                  </a:cubicBezTo>
                  <a:cubicBezTo>
                    <a:pt x="120918" y="84943"/>
                    <a:pt x="101884" y="88133"/>
                    <a:pt x="88241" y="86593"/>
                  </a:cubicBezTo>
                  <a:cubicBezTo>
                    <a:pt x="53582" y="82522"/>
                    <a:pt x="20025" y="61397"/>
                    <a:pt x="0" y="39942"/>
                  </a:cubicBezTo>
                  <a:cubicBezTo>
                    <a:pt x="660" y="41262"/>
                    <a:pt x="1320" y="42472"/>
                    <a:pt x="1980" y="43792"/>
                  </a:cubicBezTo>
                  <a:cubicBezTo>
                    <a:pt x="4621" y="48634"/>
                    <a:pt x="7482" y="53255"/>
                    <a:pt x="10672" y="57656"/>
                  </a:cubicBezTo>
                  <a:cubicBezTo>
                    <a:pt x="33558" y="88573"/>
                    <a:pt x="75588" y="115750"/>
                    <a:pt x="114427" y="114319"/>
                  </a:cubicBezTo>
                  <a:cubicBezTo>
                    <a:pt x="147104" y="113219"/>
                    <a:pt x="181873" y="93855"/>
                    <a:pt x="183413" y="55565"/>
                  </a:cubicBezTo>
                  <a:cubicBezTo>
                    <a:pt x="184403" y="28719"/>
                    <a:pt x="167129" y="552"/>
                    <a:pt x="131041" y="2"/>
                  </a:cubicBezTo>
                  <a:cubicBezTo>
                    <a:pt x="101664" y="-327"/>
                    <a:pt x="71407" y="33670"/>
                    <a:pt x="91431" y="611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9CF26D9-AA12-2F97-DE63-A8CD7C6D28C5}"/>
                </a:ext>
              </a:extLst>
            </p:cNvPr>
            <p:cNvSpPr/>
            <p:nvPr/>
          </p:nvSpPr>
          <p:spPr>
            <a:xfrm>
              <a:off x="3095298" y="6027478"/>
              <a:ext cx="167664" cy="425579"/>
            </a:xfrm>
            <a:custGeom>
              <a:avLst/>
              <a:gdLst>
                <a:gd name="connsiteX0" fmla="*/ 59493 w 167664"/>
                <a:gd name="connsiteY0" fmla="*/ 43681 h 425579"/>
                <a:gd name="connsiteX1" fmla="*/ 92611 w 167664"/>
                <a:gd name="connsiteY1" fmla="*/ 278256 h 425579"/>
                <a:gd name="connsiteX2" fmla="*/ 55422 w 167664"/>
                <a:gd name="connsiteY2" fmla="*/ 0 h 425579"/>
                <a:gd name="connsiteX3" fmla="*/ 140912 w 167664"/>
                <a:gd name="connsiteY3" fmla="*/ 425580 h 425579"/>
                <a:gd name="connsiteX4" fmla="*/ 148504 w 167664"/>
                <a:gd name="connsiteY4" fmla="*/ 259771 h 425579"/>
                <a:gd name="connsiteX5" fmla="*/ 59493 w 167664"/>
                <a:gd name="connsiteY5" fmla="*/ 43681 h 42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64" h="425579">
                  <a:moveTo>
                    <a:pt x="59493" y="43681"/>
                  </a:moveTo>
                  <a:cubicBezTo>
                    <a:pt x="45850" y="92312"/>
                    <a:pt x="34517" y="193425"/>
                    <a:pt x="92611" y="278256"/>
                  </a:cubicBezTo>
                  <a:cubicBezTo>
                    <a:pt x="27036" y="195296"/>
                    <a:pt x="21314" y="123119"/>
                    <a:pt x="55422" y="0"/>
                  </a:cubicBezTo>
                  <a:cubicBezTo>
                    <a:pt x="-22146" y="170540"/>
                    <a:pt x="-38540" y="322046"/>
                    <a:pt x="140912" y="425580"/>
                  </a:cubicBezTo>
                  <a:cubicBezTo>
                    <a:pt x="115276" y="371887"/>
                    <a:pt x="205277" y="341740"/>
                    <a:pt x="148504" y="259771"/>
                  </a:cubicBezTo>
                  <a:cubicBezTo>
                    <a:pt x="143443" y="252399"/>
                    <a:pt x="58393" y="152716"/>
                    <a:pt x="59493" y="4368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EFF5E58-8643-4B7A-6B4B-85F64C44FC44}"/>
                </a:ext>
              </a:extLst>
            </p:cNvPr>
            <p:cNvSpPr/>
            <p:nvPr/>
          </p:nvSpPr>
          <p:spPr>
            <a:xfrm>
              <a:off x="3304147" y="6264803"/>
              <a:ext cx="133481" cy="218701"/>
            </a:xfrm>
            <a:custGeom>
              <a:avLst/>
              <a:gdLst>
                <a:gd name="connsiteX0" fmla="*/ 64754 w 133481"/>
                <a:gd name="connsiteY0" fmla="*/ 105515 h 218701"/>
                <a:gd name="connsiteX1" fmla="*/ 79387 w 133481"/>
                <a:gd name="connsiteY1" fmla="*/ 114647 h 218701"/>
                <a:gd name="connsiteX2" fmla="*/ 90390 w 133481"/>
                <a:gd name="connsiteY2" fmla="*/ 148095 h 218701"/>
                <a:gd name="connsiteX3" fmla="*/ 94021 w 133481"/>
                <a:gd name="connsiteY3" fmla="*/ 96273 h 218701"/>
                <a:gd name="connsiteX4" fmla="*/ 20414 w 133481"/>
                <a:gd name="connsiteY4" fmla="*/ 0 h 218701"/>
                <a:gd name="connsiteX5" fmla="*/ 25365 w 133481"/>
                <a:gd name="connsiteY5" fmla="*/ 1651 h 218701"/>
                <a:gd name="connsiteX6" fmla="*/ 43629 w 133481"/>
                <a:gd name="connsiteY6" fmla="*/ 9132 h 218701"/>
                <a:gd name="connsiteX7" fmla="*/ 132420 w 133481"/>
                <a:gd name="connsiteY7" fmla="*/ 121909 h 218701"/>
                <a:gd name="connsiteX8" fmla="*/ 77517 w 133481"/>
                <a:gd name="connsiteY8" fmla="*/ 217081 h 218701"/>
                <a:gd name="connsiteX9" fmla="*/ 829 w 133481"/>
                <a:gd name="connsiteY9" fmla="*/ 165699 h 218701"/>
                <a:gd name="connsiteX10" fmla="*/ 64754 w 133481"/>
                <a:gd name="connsiteY10" fmla="*/ 105515 h 21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481" h="218701">
                  <a:moveTo>
                    <a:pt x="64754" y="105515"/>
                  </a:moveTo>
                  <a:cubicBezTo>
                    <a:pt x="70145" y="107385"/>
                    <a:pt x="75096" y="110356"/>
                    <a:pt x="79387" y="114647"/>
                  </a:cubicBezTo>
                  <a:cubicBezTo>
                    <a:pt x="88520" y="123669"/>
                    <a:pt x="92150" y="136212"/>
                    <a:pt x="90390" y="148095"/>
                  </a:cubicBezTo>
                  <a:cubicBezTo>
                    <a:pt x="99082" y="135992"/>
                    <a:pt x="98862" y="112337"/>
                    <a:pt x="94021" y="96273"/>
                  </a:cubicBezTo>
                  <a:cubicBezTo>
                    <a:pt x="81918" y="55453"/>
                    <a:pt x="50011" y="19585"/>
                    <a:pt x="20414" y="0"/>
                  </a:cubicBezTo>
                  <a:cubicBezTo>
                    <a:pt x="22064" y="550"/>
                    <a:pt x="23714" y="991"/>
                    <a:pt x="25365" y="1651"/>
                  </a:cubicBezTo>
                  <a:cubicBezTo>
                    <a:pt x="31636" y="3741"/>
                    <a:pt x="37688" y="6272"/>
                    <a:pt x="43629" y="9132"/>
                  </a:cubicBezTo>
                  <a:cubicBezTo>
                    <a:pt x="84999" y="30147"/>
                    <a:pt x="125818" y="74928"/>
                    <a:pt x="132420" y="121909"/>
                  </a:cubicBezTo>
                  <a:cubicBezTo>
                    <a:pt x="137921" y="161518"/>
                    <a:pt x="122407" y="207289"/>
                    <a:pt x="77517" y="217081"/>
                  </a:cubicBezTo>
                  <a:cubicBezTo>
                    <a:pt x="45939" y="224012"/>
                    <a:pt x="9081" y="209049"/>
                    <a:pt x="829" y="165699"/>
                  </a:cubicBezTo>
                  <a:cubicBezTo>
                    <a:pt x="-5773" y="130821"/>
                    <a:pt x="28115" y="87250"/>
                    <a:pt x="64754" y="1055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D4464F2-7B85-2F05-35EF-FAAF46B3F69F}"/>
                </a:ext>
              </a:extLst>
            </p:cNvPr>
            <p:cNvSpPr/>
            <p:nvPr/>
          </p:nvSpPr>
          <p:spPr>
            <a:xfrm>
              <a:off x="3370661" y="5978736"/>
              <a:ext cx="219598" cy="227857"/>
            </a:xfrm>
            <a:custGeom>
              <a:avLst/>
              <a:gdLst>
                <a:gd name="connsiteX0" fmla="*/ 27727 w 219598"/>
                <a:gd name="connsiteY0" fmla="*/ 212900 h 227857"/>
                <a:gd name="connsiteX1" fmla="*/ 159757 w 219598"/>
                <a:gd name="connsiteY1" fmla="*/ 103204 h 227857"/>
                <a:gd name="connsiteX2" fmla="*/ 0 w 219598"/>
                <a:gd name="connsiteY2" fmla="*/ 227753 h 227857"/>
                <a:gd name="connsiteX3" fmla="*/ 215871 w 219598"/>
                <a:gd name="connsiteY3" fmla="*/ 0 h 227857"/>
                <a:gd name="connsiteX4" fmla="*/ 129170 w 219598"/>
                <a:gd name="connsiteY4" fmla="*/ 75808 h 227857"/>
                <a:gd name="connsiteX5" fmla="*/ 66236 w 219598"/>
                <a:gd name="connsiteY5" fmla="*/ 187154 h 227857"/>
                <a:gd name="connsiteX6" fmla="*/ 27727 w 219598"/>
                <a:gd name="connsiteY6" fmla="*/ 212900 h 22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598" h="227857">
                  <a:moveTo>
                    <a:pt x="27727" y="212900"/>
                  </a:moveTo>
                  <a:cubicBezTo>
                    <a:pt x="87360" y="203438"/>
                    <a:pt x="138743" y="161958"/>
                    <a:pt x="159757" y="103204"/>
                  </a:cubicBezTo>
                  <a:cubicBezTo>
                    <a:pt x="135222" y="186494"/>
                    <a:pt x="83179" y="217301"/>
                    <a:pt x="0" y="227753"/>
                  </a:cubicBezTo>
                  <a:cubicBezTo>
                    <a:pt x="145784" y="231054"/>
                    <a:pt x="239856" y="155687"/>
                    <a:pt x="215871" y="0"/>
                  </a:cubicBezTo>
                  <a:cubicBezTo>
                    <a:pt x="201457" y="44670"/>
                    <a:pt x="152606" y="2530"/>
                    <a:pt x="129170" y="75808"/>
                  </a:cubicBezTo>
                  <a:cubicBezTo>
                    <a:pt x="115747" y="117838"/>
                    <a:pt x="102104" y="154146"/>
                    <a:pt x="66236" y="187154"/>
                  </a:cubicBezTo>
                  <a:cubicBezTo>
                    <a:pt x="54903" y="197496"/>
                    <a:pt x="42030" y="206408"/>
                    <a:pt x="27727" y="2129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62C8D7C-E419-1B49-34FF-0C6B7A4B7539}"/>
                </a:ext>
              </a:extLst>
            </p:cNvPr>
            <p:cNvSpPr/>
            <p:nvPr/>
          </p:nvSpPr>
          <p:spPr>
            <a:xfrm>
              <a:off x="3641655" y="6015704"/>
              <a:ext cx="368060" cy="228748"/>
            </a:xfrm>
            <a:custGeom>
              <a:avLst/>
              <a:gdLst>
                <a:gd name="connsiteX0" fmla="*/ 0 w 368060"/>
                <a:gd name="connsiteY0" fmla="*/ 158769 h 228748"/>
                <a:gd name="connsiteX1" fmla="*/ 173951 w 368060"/>
                <a:gd name="connsiteY1" fmla="*/ 58095 h 228748"/>
                <a:gd name="connsiteX2" fmla="*/ 269893 w 368060"/>
                <a:gd name="connsiteY2" fmla="*/ 112117 h 228748"/>
                <a:gd name="connsiteX3" fmla="*/ 241617 w 368060"/>
                <a:gd name="connsiteY3" fmla="*/ 154588 h 228748"/>
                <a:gd name="connsiteX4" fmla="*/ 185173 w 368060"/>
                <a:gd name="connsiteY4" fmla="*/ 104746 h 228748"/>
                <a:gd name="connsiteX5" fmla="*/ 266482 w 368060"/>
                <a:gd name="connsiteY5" fmla="*/ 228635 h 228748"/>
                <a:gd name="connsiteX6" fmla="*/ 367706 w 368060"/>
                <a:gd name="connsiteY6" fmla="*/ 112777 h 228748"/>
                <a:gd name="connsiteX7" fmla="*/ 224453 w 368060"/>
                <a:gd name="connsiteY7" fmla="*/ 1 h 228748"/>
                <a:gd name="connsiteX8" fmla="*/ 20135 w 368060"/>
                <a:gd name="connsiteY8" fmla="*/ 122130 h 228748"/>
                <a:gd name="connsiteX9" fmla="*/ 3741 w 368060"/>
                <a:gd name="connsiteY9" fmla="*/ 150736 h 228748"/>
                <a:gd name="connsiteX10" fmla="*/ 0 w 368060"/>
                <a:gd name="connsiteY10" fmla="*/ 158769 h 22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060" h="228748">
                  <a:moveTo>
                    <a:pt x="0" y="158769"/>
                  </a:moveTo>
                  <a:cubicBezTo>
                    <a:pt x="38619" y="113988"/>
                    <a:pt x="104524" y="69097"/>
                    <a:pt x="173951" y="58095"/>
                  </a:cubicBezTo>
                  <a:cubicBezTo>
                    <a:pt x="214110" y="51713"/>
                    <a:pt x="268353" y="65466"/>
                    <a:pt x="269893" y="112117"/>
                  </a:cubicBezTo>
                  <a:cubicBezTo>
                    <a:pt x="270553" y="131812"/>
                    <a:pt x="259551" y="149747"/>
                    <a:pt x="241617" y="154588"/>
                  </a:cubicBezTo>
                  <a:cubicBezTo>
                    <a:pt x="196616" y="166800"/>
                    <a:pt x="177582" y="123340"/>
                    <a:pt x="185173" y="104746"/>
                  </a:cubicBezTo>
                  <a:cubicBezTo>
                    <a:pt x="140943" y="162509"/>
                    <a:pt x="206188" y="231935"/>
                    <a:pt x="266482" y="228635"/>
                  </a:cubicBezTo>
                  <a:cubicBezTo>
                    <a:pt x="339100" y="224674"/>
                    <a:pt x="371887" y="166800"/>
                    <a:pt x="367706" y="112777"/>
                  </a:cubicBezTo>
                  <a:cubicBezTo>
                    <a:pt x="361765" y="35980"/>
                    <a:pt x="290358" y="-219"/>
                    <a:pt x="224453" y="1"/>
                  </a:cubicBezTo>
                  <a:cubicBezTo>
                    <a:pt x="146224" y="331"/>
                    <a:pt x="63815" y="58205"/>
                    <a:pt x="20135" y="122130"/>
                  </a:cubicBezTo>
                  <a:cubicBezTo>
                    <a:pt x="14083" y="131262"/>
                    <a:pt x="8582" y="140835"/>
                    <a:pt x="3741" y="150736"/>
                  </a:cubicBezTo>
                  <a:cubicBezTo>
                    <a:pt x="2421" y="153487"/>
                    <a:pt x="1210" y="156128"/>
                    <a:pt x="0" y="15876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BEE4C68-7094-BF60-D3D5-F4AB264029C6}"/>
                </a:ext>
              </a:extLst>
            </p:cNvPr>
            <p:cNvSpPr/>
            <p:nvPr/>
          </p:nvSpPr>
          <p:spPr>
            <a:xfrm>
              <a:off x="3398718" y="6203046"/>
              <a:ext cx="411496" cy="154220"/>
            </a:xfrm>
            <a:custGeom>
              <a:avLst/>
              <a:gdLst>
                <a:gd name="connsiteX0" fmla="*/ 41920 w 411496"/>
                <a:gd name="connsiteY0" fmla="*/ 81782 h 154220"/>
                <a:gd name="connsiteX1" fmla="*/ 267473 w 411496"/>
                <a:gd name="connsiteY1" fmla="*/ 69899 h 154220"/>
                <a:gd name="connsiteX2" fmla="*/ 0 w 411496"/>
                <a:gd name="connsiteY2" fmla="*/ 81892 h 154220"/>
                <a:gd name="connsiteX3" fmla="*/ 411496 w 411496"/>
                <a:gd name="connsiteY3" fmla="*/ 35791 h 154220"/>
                <a:gd name="connsiteX4" fmla="*/ 254710 w 411496"/>
                <a:gd name="connsiteY4" fmla="*/ 14226 h 154220"/>
                <a:gd name="connsiteX5" fmla="*/ 41920 w 411496"/>
                <a:gd name="connsiteY5" fmla="*/ 81782 h 15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496" h="154220">
                  <a:moveTo>
                    <a:pt x="41920" y="81782"/>
                  </a:moveTo>
                  <a:cubicBezTo>
                    <a:pt x="86920" y="99166"/>
                    <a:pt x="181983" y="118750"/>
                    <a:pt x="267473" y="69899"/>
                  </a:cubicBezTo>
                  <a:cubicBezTo>
                    <a:pt x="183083" y="126122"/>
                    <a:pt x="114097" y="125462"/>
                    <a:pt x="0" y="81892"/>
                  </a:cubicBezTo>
                  <a:cubicBezTo>
                    <a:pt x="155356" y="171453"/>
                    <a:pt x="297730" y="200280"/>
                    <a:pt x="411496" y="35791"/>
                  </a:cubicBezTo>
                  <a:cubicBezTo>
                    <a:pt x="358244" y="55926"/>
                    <a:pt x="337449" y="-33525"/>
                    <a:pt x="254710" y="14226"/>
                  </a:cubicBezTo>
                  <a:cubicBezTo>
                    <a:pt x="247338" y="18627"/>
                    <a:pt x="145344" y="92234"/>
                    <a:pt x="41920" y="8178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3DBFB42-3C3A-A804-E9B9-5DE9D25E37FE}"/>
                </a:ext>
              </a:extLst>
            </p:cNvPr>
            <p:cNvSpPr/>
            <p:nvPr/>
          </p:nvSpPr>
          <p:spPr>
            <a:xfrm>
              <a:off x="3672352" y="5853747"/>
              <a:ext cx="133681" cy="160197"/>
            </a:xfrm>
            <a:custGeom>
              <a:avLst/>
              <a:gdLst>
                <a:gd name="connsiteX0" fmla="*/ 112446 w 133681"/>
                <a:gd name="connsiteY0" fmla="*/ 0 h 160197"/>
                <a:gd name="connsiteX1" fmla="*/ 0 w 133681"/>
                <a:gd name="connsiteY1" fmla="*/ 43350 h 160197"/>
                <a:gd name="connsiteX2" fmla="*/ 32678 w 133681"/>
                <a:gd name="connsiteY2" fmla="*/ 160197 h 160197"/>
                <a:gd name="connsiteX3" fmla="*/ 133681 w 133681"/>
                <a:gd name="connsiteY3" fmla="*/ 111016 h 160197"/>
                <a:gd name="connsiteX4" fmla="*/ 112446 w 133681"/>
                <a:gd name="connsiteY4" fmla="*/ 0 h 1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81" h="160197">
                  <a:moveTo>
                    <a:pt x="112446" y="0"/>
                  </a:moveTo>
                  <a:cubicBezTo>
                    <a:pt x="80979" y="28937"/>
                    <a:pt x="40710" y="43790"/>
                    <a:pt x="0" y="43350"/>
                  </a:cubicBezTo>
                  <a:cubicBezTo>
                    <a:pt x="24536" y="76028"/>
                    <a:pt x="36859" y="117507"/>
                    <a:pt x="32678" y="160197"/>
                  </a:cubicBezTo>
                  <a:cubicBezTo>
                    <a:pt x="61064" y="134561"/>
                    <a:pt x="97153" y="115197"/>
                    <a:pt x="133681" y="111016"/>
                  </a:cubicBezTo>
                  <a:cubicBezTo>
                    <a:pt x="115197" y="79109"/>
                    <a:pt x="108925" y="38289"/>
                    <a:pt x="112446" y="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1CF6C01-78B6-B20C-D0D1-1E05F1E3BFE6}"/>
                </a:ext>
              </a:extLst>
            </p:cNvPr>
            <p:cNvSpPr/>
            <p:nvPr/>
          </p:nvSpPr>
          <p:spPr>
            <a:xfrm>
              <a:off x="2976109" y="5655481"/>
              <a:ext cx="195845" cy="218621"/>
            </a:xfrm>
            <a:custGeom>
              <a:avLst/>
              <a:gdLst>
                <a:gd name="connsiteX0" fmla="*/ 180442 w 195845"/>
                <a:gd name="connsiteY0" fmla="*/ 33668 h 218621"/>
                <a:gd name="connsiteX1" fmla="*/ 111346 w 195845"/>
                <a:gd name="connsiteY1" fmla="*/ 175161 h 218621"/>
                <a:gd name="connsiteX2" fmla="*/ 0 w 195845"/>
                <a:gd name="connsiteY2" fmla="*/ 218621 h 218621"/>
                <a:gd name="connsiteX3" fmla="*/ 40819 w 195845"/>
                <a:gd name="connsiteY3" fmla="*/ 99354 h 218621"/>
                <a:gd name="connsiteX4" fmla="*/ 195846 w 195845"/>
                <a:gd name="connsiteY4" fmla="*/ 0 h 218621"/>
                <a:gd name="connsiteX5" fmla="*/ 45661 w 195845"/>
                <a:gd name="connsiteY5" fmla="*/ 170650 h 218621"/>
                <a:gd name="connsiteX6" fmla="*/ 180442 w 195845"/>
                <a:gd name="connsiteY6" fmla="*/ 33668 h 21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45" h="218621">
                  <a:moveTo>
                    <a:pt x="180442" y="33668"/>
                  </a:moveTo>
                  <a:cubicBezTo>
                    <a:pt x="174831" y="66236"/>
                    <a:pt x="146664" y="142594"/>
                    <a:pt x="111346" y="175161"/>
                  </a:cubicBezTo>
                  <a:cubicBezTo>
                    <a:pt x="71957" y="211470"/>
                    <a:pt x="43570" y="193536"/>
                    <a:pt x="0" y="218621"/>
                  </a:cubicBezTo>
                  <a:cubicBezTo>
                    <a:pt x="23105" y="173731"/>
                    <a:pt x="6491" y="140503"/>
                    <a:pt x="40819" y="99354"/>
                  </a:cubicBezTo>
                  <a:cubicBezTo>
                    <a:pt x="71627" y="62385"/>
                    <a:pt x="150845" y="33668"/>
                    <a:pt x="195846" y="0"/>
                  </a:cubicBezTo>
                  <a:cubicBezTo>
                    <a:pt x="148645" y="73388"/>
                    <a:pt x="99463" y="120149"/>
                    <a:pt x="45661" y="170650"/>
                  </a:cubicBezTo>
                  <a:cubicBezTo>
                    <a:pt x="113106" y="136212"/>
                    <a:pt x="131041" y="107935"/>
                    <a:pt x="180442" y="3366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68622D3-AA4E-6EF2-784F-B5E99DB72E59}"/>
                </a:ext>
              </a:extLst>
            </p:cNvPr>
            <p:cNvSpPr/>
            <p:nvPr/>
          </p:nvSpPr>
          <p:spPr>
            <a:xfrm>
              <a:off x="3448119" y="6353484"/>
              <a:ext cx="213450" cy="201237"/>
            </a:xfrm>
            <a:custGeom>
              <a:avLst/>
              <a:gdLst>
                <a:gd name="connsiteX0" fmla="*/ 195186 w 213450"/>
                <a:gd name="connsiteY0" fmla="*/ 168890 h 201237"/>
                <a:gd name="connsiteX1" fmla="*/ 114537 w 213450"/>
                <a:gd name="connsiteY1" fmla="*/ 33778 h 201237"/>
                <a:gd name="connsiteX2" fmla="*/ 0 w 213450"/>
                <a:gd name="connsiteY2" fmla="*/ 0 h 201237"/>
                <a:gd name="connsiteX3" fmla="*/ 50722 w 213450"/>
                <a:gd name="connsiteY3" fmla="*/ 115417 h 201237"/>
                <a:gd name="connsiteX4" fmla="*/ 213450 w 213450"/>
                <a:gd name="connsiteY4" fmla="*/ 201238 h 201237"/>
                <a:gd name="connsiteX5" fmla="*/ 49512 w 213450"/>
                <a:gd name="connsiteY5" fmla="*/ 44010 h 201237"/>
                <a:gd name="connsiteX6" fmla="*/ 195186 w 213450"/>
                <a:gd name="connsiteY6" fmla="*/ 168890 h 20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450" h="201237">
                  <a:moveTo>
                    <a:pt x="195186" y="168890"/>
                  </a:moveTo>
                  <a:cubicBezTo>
                    <a:pt x="186824" y="136872"/>
                    <a:pt x="152386" y="63265"/>
                    <a:pt x="114537" y="33778"/>
                  </a:cubicBezTo>
                  <a:cubicBezTo>
                    <a:pt x="72287" y="991"/>
                    <a:pt x="45441" y="21235"/>
                    <a:pt x="0" y="0"/>
                  </a:cubicBezTo>
                  <a:cubicBezTo>
                    <a:pt x="26736" y="42690"/>
                    <a:pt x="12983" y="77238"/>
                    <a:pt x="50722" y="115417"/>
                  </a:cubicBezTo>
                  <a:cubicBezTo>
                    <a:pt x="84500" y="149635"/>
                    <a:pt x="165809" y="171530"/>
                    <a:pt x="213450" y="201238"/>
                  </a:cubicBezTo>
                  <a:cubicBezTo>
                    <a:pt x="160308" y="132141"/>
                    <a:pt x="107385" y="89671"/>
                    <a:pt x="49512" y="44010"/>
                  </a:cubicBezTo>
                  <a:cubicBezTo>
                    <a:pt x="119488" y="72397"/>
                    <a:pt x="139733" y="99023"/>
                    <a:pt x="195186" y="16889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D3BDE57-5DEB-BD13-1FE1-BE1658BBABE5}"/>
                </a:ext>
              </a:extLst>
            </p:cNvPr>
            <p:cNvSpPr/>
            <p:nvPr/>
          </p:nvSpPr>
          <p:spPr>
            <a:xfrm>
              <a:off x="2443738" y="5673767"/>
              <a:ext cx="450227" cy="505613"/>
            </a:xfrm>
            <a:custGeom>
              <a:avLst/>
              <a:gdLst>
                <a:gd name="connsiteX0" fmla="*/ 80935 w 450227"/>
                <a:gd name="connsiteY0" fmla="*/ 500925 h 505613"/>
                <a:gd name="connsiteX1" fmla="*/ 97769 w 450227"/>
                <a:gd name="connsiteY1" fmla="*/ 504446 h 505613"/>
                <a:gd name="connsiteX2" fmla="*/ 321122 w 450227"/>
                <a:gd name="connsiteY2" fmla="*/ 456915 h 505613"/>
                <a:gd name="connsiteX3" fmla="*/ 449522 w 450227"/>
                <a:gd name="connsiteY3" fmla="*/ 253698 h 505613"/>
                <a:gd name="connsiteX4" fmla="*/ 243333 w 450227"/>
                <a:gd name="connsiteY4" fmla="*/ 1188 h 505613"/>
                <a:gd name="connsiteX5" fmla="*/ 17781 w 450227"/>
                <a:gd name="connsiteY5" fmla="*/ 127278 h 505613"/>
                <a:gd name="connsiteX6" fmla="*/ 112953 w 450227"/>
                <a:gd name="connsiteY6" fmla="*/ 289016 h 505613"/>
                <a:gd name="connsiteX7" fmla="*/ 119004 w 450227"/>
                <a:gd name="connsiteY7" fmla="*/ 168318 h 505613"/>
                <a:gd name="connsiteX8" fmla="*/ 64982 w 450227"/>
                <a:gd name="connsiteY8" fmla="*/ 169307 h 505613"/>
                <a:gd name="connsiteX9" fmla="*/ 85226 w 450227"/>
                <a:gd name="connsiteY9" fmla="*/ 168978 h 505613"/>
                <a:gd name="connsiteX10" fmla="*/ 129237 w 450227"/>
                <a:gd name="connsiteY10" fmla="*/ 249627 h 505613"/>
                <a:gd name="connsiteX11" fmla="*/ 27133 w 450227"/>
                <a:gd name="connsiteY11" fmla="*/ 217609 h 505613"/>
                <a:gd name="connsiteX12" fmla="*/ 42206 w 450227"/>
                <a:gd name="connsiteY12" fmla="*/ 139710 h 505613"/>
                <a:gd name="connsiteX13" fmla="*/ 174897 w 450227"/>
                <a:gd name="connsiteY13" fmla="*/ 35737 h 505613"/>
                <a:gd name="connsiteX14" fmla="*/ 385927 w 450227"/>
                <a:gd name="connsiteY14" fmla="*/ 120676 h 505613"/>
                <a:gd name="connsiteX15" fmla="*/ 364802 w 450227"/>
                <a:gd name="connsiteY15" fmla="*/ 387819 h 505613"/>
                <a:gd name="connsiteX16" fmla="*/ 145080 w 450227"/>
                <a:gd name="connsiteY16" fmla="*/ 491683 h 505613"/>
                <a:gd name="connsiteX17" fmla="*/ 97769 w 450227"/>
                <a:gd name="connsiteY17" fmla="*/ 497845 h 505613"/>
                <a:gd name="connsiteX18" fmla="*/ 80935 w 450227"/>
                <a:gd name="connsiteY18" fmla="*/ 500925 h 50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227" h="505613">
                  <a:moveTo>
                    <a:pt x="80935" y="500925"/>
                  </a:moveTo>
                  <a:cubicBezTo>
                    <a:pt x="80935" y="502026"/>
                    <a:pt x="86657" y="503456"/>
                    <a:pt x="97769" y="504446"/>
                  </a:cubicBezTo>
                  <a:cubicBezTo>
                    <a:pt x="163455" y="510058"/>
                    <a:pt x="258847" y="495644"/>
                    <a:pt x="321122" y="456915"/>
                  </a:cubicBezTo>
                  <a:cubicBezTo>
                    <a:pt x="391428" y="413125"/>
                    <a:pt x="443030" y="340507"/>
                    <a:pt x="449522" y="253698"/>
                  </a:cubicBezTo>
                  <a:cubicBezTo>
                    <a:pt x="459094" y="126728"/>
                    <a:pt x="370303" y="14282"/>
                    <a:pt x="243333" y="1188"/>
                  </a:cubicBezTo>
                  <a:cubicBezTo>
                    <a:pt x="148161" y="-8604"/>
                    <a:pt x="59260" y="42888"/>
                    <a:pt x="17781" y="127278"/>
                  </a:cubicBezTo>
                  <a:cubicBezTo>
                    <a:pt x="-36792" y="238184"/>
                    <a:pt x="45507" y="319603"/>
                    <a:pt x="112953" y="289016"/>
                  </a:cubicBezTo>
                  <a:cubicBezTo>
                    <a:pt x="164885" y="265471"/>
                    <a:pt x="166866" y="193513"/>
                    <a:pt x="119004" y="168318"/>
                  </a:cubicBezTo>
                  <a:cubicBezTo>
                    <a:pt x="89958" y="153024"/>
                    <a:pt x="64101" y="166997"/>
                    <a:pt x="64982" y="169307"/>
                  </a:cubicBezTo>
                  <a:lnTo>
                    <a:pt x="85226" y="168978"/>
                  </a:lnTo>
                  <a:cubicBezTo>
                    <a:pt x="127366" y="171949"/>
                    <a:pt x="149812" y="216399"/>
                    <a:pt x="129237" y="249627"/>
                  </a:cubicBezTo>
                  <a:cubicBezTo>
                    <a:pt x="104591" y="289346"/>
                    <a:pt x="39236" y="280214"/>
                    <a:pt x="27133" y="217609"/>
                  </a:cubicBezTo>
                  <a:cubicBezTo>
                    <a:pt x="22072" y="191533"/>
                    <a:pt x="29993" y="163697"/>
                    <a:pt x="42206" y="139710"/>
                  </a:cubicBezTo>
                  <a:cubicBezTo>
                    <a:pt x="67842" y="88879"/>
                    <a:pt x="118234" y="48939"/>
                    <a:pt x="174897" y="35737"/>
                  </a:cubicBezTo>
                  <a:cubicBezTo>
                    <a:pt x="255766" y="16922"/>
                    <a:pt x="339826" y="51360"/>
                    <a:pt x="385927" y="120676"/>
                  </a:cubicBezTo>
                  <a:cubicBezTo>
                    <a:pt x="441820" y="204956"/>
                    <a:pt x="429057" y="312121"/>
                    <a:pt x="364802" y="387819"/>
                  </a:cubicBezTo>
                  <a:cubicBezTo>
                    <a:pt x="310999" y="451194"/>
                    <a:pt x="220338" y="478920"/>
                    <a:pt x="145080" y="491683"/>
                  </a:cubicBezTo>
                  <a:cubicBezTo>
                    <a:pt x="124726" y="495094"/>
                    <a:pt x="108662" y="496634"/>
                    <a:pt x="97769" y="497845"/>
                  </a:cubicBezTo>
                  <a:cubicBezTo>
                    <a:pt x="86767" y="498945"/>
                    <a:pt x="80935" y="499715"/>
                    <a:pt x="80935" y="50092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2966E84-D999-6620-B9A7-BFB8B99D97FC}"/>
                </a:ext>
              </a:extLst>
            </p:cNvPr>
            <p:cNvSpPr/>
            <p:nvPr/>
          </p:nvSpPr>
          <p:spPr>
            <a:xfrm>
              <a:off x="2618305" y="5996670"/>
              <a:ext cx="90147" cy="143034"/>
            </a:xfrm>
            <a:custGeom>
              <a:avLst/>
              <a:gdLst>
                <a:gd name="connsiteX0" fmla="*/ 40049 w 90147"/>
                <a:gd name="connsiteY0" fmla="*/ 76799 h 143034"/>
                <a:gd name="connsiteX1" fmla="*/ 50832 w 90147"/>
                <a:gd name="connsiteY1" fmla="*/ 72068 h 143034"/>
                <a:gd name="connsiteX2" fmla="*/ 61504 w 90147"/>
                <a:gd name="connsiteY2" fmla="*/ 50722 h 143034"/>
                <a:gd name="connsiteX3" fmla="*/ 58864 w 90147"/>
                <a:gd name="connsiteY3" fmla="*/ 85821 h 143034"/>
                <a:gd name="connsiteX4" fmla="*/ 0 w 90147"/>
                <a:gd name="connsiteY4" fmla="*/ 143034 h 143034"/>
                <a:gd name="connsiteX5" fmla="*/ 3521 w 90147"/>
                <a:gd name="connsiteY5" fmla="*/ 142484 h 143034"/>
                <a:gd name="connsiteX6" fmla="*/ 16504 w 90147"/>
                <a:gd name="connsiteY6" fmla="*/ 139294 h 143034"/>
                <a:gd name="connsiteX7" fmla="*/ 87140 w 90147"/>
                <a:gd name="connsiteY7" fmla="*/ 72508 h 143034"/>
                <a:gd name="connsiteX8" fmla="*/ 59634 w 90147"/>
                <a:gd name="connsiteY8" fmla="*/ 3082 h 143034"/>
                <a:gd name="connsiteX9" fmla="*/ 3191 w 90147"/>
                <a:gd name="connsiteY9" fmla="*/ 29818 h 143034"/>
                <a:gd name="connsiteX10" fmla="*/ 40049 w 90147"/>
                <a:gd name="connsiteY10" fmla="*/ 76799 h 14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147" h="143034">
                  <a:moveTo>
                    <a:pt x="40049" y="76799"/>
                  </a:moveTo>
                  <a:cubicBezTo>
                    <a:pt x="43790" y="76138"/>
                    <a:pt x="47531" y="74599"/>
                    <a:pt x="50832" y="72068"/>
                  </a:cubicBezTo>
                  <a:cubicBezTo>
                    <a:pt x="57874" y="66897"/>
                    <a:pt x="61504" y="58864"/>
                    <a:pt x="61504" y="50722"/>
                  </a:cubicBezTo>
                  <a:cubicBezTo>
                    <a:pt x="66126" y="59745"/>
                    <a:pt x="63595" y="75588"/>
                    <a:pt x="58864" y="85821"/>
                  </a:cubicBezTo>
                  <a:cubicBezTo>
                    <a:pt x="46761" y="112007"/>
                    <a:pt x="21785" y="132912"/>
                    <a:pt x="0" y="143034"/>
                  </a:cubicBezTo>
                  <a:cubicBezTo>
                    <a:pt x="1210" y="142814"/>
                    <a:pt x="2311" y="142705"/>
                    <a:pt x="3521" y="142484"/>
                  </a:cubicBezTo>
                  <a:cubicBezTo>
                    <a:pt x="7922" y="141714"/>
                    <a:pt x="12213" y="140614"/>
                    <a:pt x="16504" y="139294"/>
                  </a:cubicBezTo>
                  <a:cubicBezTo>
                    <a:pt x="46321" y="129281"/>
                    <a:pt x="78118" y="103315"/>
                    <a:pt x="87140" y="72508"/>
                  </a:cubicBezTo>
                  <a:cubicBezTo>
                    <a:pt x="94732" y="46541"/>
                    <a:pt x="88791" y="14194"/>
                    <a:pt x="59634" y="3082"/>
                  </a:cubicBezTo>
                  <a:cubicBezTo>
                    <a:pt x="39169" y="-4730"/>
                    <a:pt x="12873" y="1651"/>
                    <a:pt x="3191" y="29818"/>
                  </a:cubicBezTo>
                  <a:cubicBezTo>
                    <a:pt x="-4841" y="52813"/>
                    <a:pt x="13643" y="85381"/>
                    <a:pt x="40049" y="7679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B8011F7-30F3-20DE-B6C2-51BE42972D1F}"/>
                </a:ext>
              </a:extLst>
            </p:cNvPr>
            <p:cNvSpPr/>
            <p:nvPr/>
          </p:nvSpPr>
          <p:spPr>
            <a:xfrm>
              <a:off x="2695429" y="5907391"/>
              <a:ext cx="113377" cy="185002"/>
            </a:xfrm>
            <a:custGeom>
              <a:avLst/>
              <a:gdLst>
                <a:gd name="connsiteX0" fmla="*/ 60518 w 113377"/>
                <a:gd name="connsiteY0" fmla="*/ 92800 h 185002"/>
                <a:gd name="connsiteX1" fmla="*/ 71191 w 113377"/>
                <a:gd name="connsiteY1" fmla="*/ 83228 h 185002"/>
                <a:gd name="connsiteX2" fmla="*/ 75372 w 113377"/>
                <a:gd name="connsiteY2" fmla="*/ 54402 h 185002"/>
                <a:gd name="connsiteX3" fmla="*/ 85714 w 113377"/>
                <a:gd name="connsiteY3" fmla="*/ 95991 h 185002"/>
                <a:gd name="connsiteX4" fmla="*/ 39503 w 113377"/>
                <a:gd name="connsiteY4" fmla="*/ 185002 h 185002"/>
                <a:gd name="connsiteX5" fmla="*/ 43354 w 113377"/>
                <a:gd name="connsiteY5" fmla="*/ 183022 h 185002"/>
                <a:gd name="connsiteX6" fmla="*/ 57108 w 113377"/>
                <a:gd name="connsiteY6" fmla="*/ 174220 h 185002"/>
                <a:gd name="connsiteX7" fmla="*/ 113331 w 113377"/>
                <a:gd name="connsiteY7" fmla="*/ 69585 h 185002"/>
                <a:gd name="connsiteX8" fmla="*/ 55127 w 113377"/>
                <a:gd name="connsiteY8" fmla="*/ 49 h 185002"/>
                <a:gd name="connsiteX9" fmla="*/ 4 w 113377"/>
                <a:gd name="connsiteY9" fmla="*/ 52971 h 185002"/>
                <a:gd name="connsiteX10" fmla="*/ 60518 w 113377"/>
                <a:gd name="connsiteY10" fmla="*/ 92800 h 18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77" h="185002">
                  <a:moveTo>
                    <a:pt x="60518" y="92800"/>
                  </a:moveTo>
                  <a:cubicBezTo>
                    <a:pt x="64589" y="90490"/>
                    <a:pt x="68330" y="87299"/>
                    <a:pt x="71191" y="83228"/>
                  </a:cubicBezTo>
                  <a:cubicBezTo>
                    <a:pt x="77352" y="74537"/>
                    <a:pt x="78453" y="63754"/>
                    <a:pt x="75372" y="54402"/>
                  </a:cubicBezTo>
                  <a:cubicBezTo>
                    <a:pt x="84174" y="62983"/>
                    <a:pt x="87365" y="82348"/>
                    <a:pt x="85714" y="95991"/>
                  </a:cubicBezTo>
                  <a:cubicBezTo>
                    <a:pt x="81643" y="130979"/>
                    <a:pt x="60738" y="164867"/>
                    <a:pt x="39503" y="185002"/>
                  </a:cubicBezTo>
                  <a:cubicBezTo>
                    <a:pt x="40824" y="184342"/>
                    <a:pt x="42034" y="183682"/>
                    <a:pt x="43354" y="183022"/>
                  </a:cubicBezTo>
                  <a:cubicBezTo>
                    <a:pt x="48086" y="180381"/>
                    <a:pt x="52707" y="177520"/>
                    <a:pt x="57108" y="174220"/>
                  </a:cubicBezTo>
                  <a:cubicBezTo>
                    <a:pt x="87805" y="151114"/>
                    <a:pt x="114651" y="108754"/>
                    <a:pt x="113331" y="69585"/>
                  </a:cubicBezTo>
                  <a:cubicBezTo>
                    <a:pt x="112231" y="36577"/>
                    <a:pt x="92976" y="1479"/>
                    <a:pt x="55127" y="49"/>
                  </a:cubicBezTo>
                  <a:cubicBezTo>
                    <a:pt x="28501" y="-1052"/>
                    <a:pt x="554" y="16443"/>
                    <a:pt x="4" y="52971"/>
                  </a:cubicBezTo>
                  <a:cubicBezTo>
                    <a:pt x="-436" y="82458"/>
                    <a:pt x="33232" y="113046"/>
                    <a:pt x="60518" y="928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9345BF7-36FA-1EA9-8476-2232BF29081D}"/>
                </a:ext>
              </a:extLst>
            </p:cNvPr>
            <p:cNvSpPr/>
            <p:nvPr/>
          </p:nvSpPr>
          <p:spPr>
            <a:xfrm>
              <a:off x="2656374" y="6068017"/>
              <a:ext cx="422058" cy="169083"/>
            </a:xfrm>
            <a:custGeom>
              <a:avLst/>
              <a:gdLst>
                <a:gd name="connsiteX0" fmla="*/ 43350 w 422058"/>
                <a:gd name="connsiteY0" fmla="*/ 109207 h 169083"/>
                <a:gd name="connsiteX1" fmla="*/ 275945 w 422058"/>
                <a:gd name="connsiteY1" fmla="*/ 75758 h 169083"/>
                <a:gd name="connsiteX2" fmla="*/ 0 w 422058"/>
                <a:gd name="connsiteY2" fmla="*/ 113167 h 169083"/>
                <a:gd name="connsiteX3" fmla="*/ 422059 w 422058"/>
                <a:gd name="connsiteY3" fmla="*/ 26907 h 169083"/>
                <a:gd name="connsiteX4" fmla="*/ 257680 w 422058"/>
                <a:gd name="connsiteY4" fmla="*/ 19315 h 169083"/>
                <a:gd name="connsiteX5" fmla="*/ 43350 w 422058"/>
                <a:gd name="connsiteY5" fmla="*/ 109207 h 16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58" h="169083">
                  <a:moveTo>
                    <a:pt x="43350" y="109207"/>
                  </a:moveTo>
                  <a:cubicBezTo>
                    <a:pt x="91541" y="122960"/>
                    <a:pt x="191885" y="134402"/>
                    <a:pt x="275945" y="75758"/>
                  </a:cubicBezTo>
                  <a:cubicBezTo>
                    <a:pt x="193645" y="141884"/>
                    <a:pt x="122129" y="147605"/>
                    <a:pt x="0" y="113167"/>
                  </a:cubicBezTo>
                  <a:cubicBezTo>
                    <a:pt x="169110" y="191395"/>
                    <a:pt x="319295" y="208009"/>
                    <a:pt x="422059" y="26907"/>
                  </a:cubicBezTo>
                  <a:cubicBezTo>
                    <a:pt x="368806" y="52763"/>
                    <a:pt x="338989" y="-37898"/>
                    <a:pt x="257680" y="19315"/>
                  </a:cubicBezTo>
                  <a:cubicBezTo>
                    <a:pt x="250309" y="24487"/>
                    <a:pt x="151395" y="110307"/>
                    <a:pt x="43350" y="10920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8A3E20D-6796-04B7-DDB9-385801A99C9C}"/>
                </a:ext>
              </a:extLst>
            </p:cNvPr>
            <p:cNvSpPr/>
            <p:nvPr/>
          </p:nvSpPr>
          <p:spPr>
            <a:xfrm>
              <a:off x="2891719" y="5891828"/>
              <a:ext cx="216803" cy="134653"/>
            </a:xfrm>
            <a:custGeom>
              <a:avLst/>
              <a:gdLst>
                <a:gd name="connsiteX0" fmla="*/ 104524 w 216803"/>
                <a:gd name="connsiteY0" fmla="*/ 69415 h 134653"/>
                <a:gd name="connsiteX1" fmla="*/ 113657 w 216803"/>
                <a:gd name="connsiteY1" fmla="*/ 54561 h 134653"/>
                <a:gd name="connsiteX2" fmla="*/ 146774 w 216803"/>
                <a:gd name="connsiteY2" fmla="*/ 43448 h 134653"/>
                <a:gd name="connsiteX3" fmla="*/ 95392 w 216803"/>
                <a:gd name="connsiteY3" fmla="*/ 39818 h 134653"/>
                <a:gd name="connsiteX4" fmla="*/ 0 w 216803"/>
                <a:gd name="connsiteY4" fmla="*/ 114085 h 134653"/>
                <a:gd name="connsiteX5" fmla="*/ 1540 w 216803"/>
                <a:gd name="connsiteY5" fmla="*/ 109024 h 134653"/>
                <a:gd name="connsiteX6" fmla="*/ 9022 w 216803"/>
                <a:gd name="connsiteY6" fmla="*/ 90650 h 134653"/>
                <a:gd name="connsiteX7" fmla="*/ 120808 w 216803"/>
                <a:gd name="connsiteY7" fmla="*/ 1089 h 134653"/>
                <a:gd name="connsiteX8" fmla="*/ 215210 w 216803"/>
                <a:gd name="connsiteY8" fmla="*/ 56431 h 134653"/>
                <a:gd name="connsiteX9" fmla="*/ 164268 w 216803"/>
                <a:gd name="connsiteY9" fmla="*/ 133780 h 134653"/>
                <a:gd name="connsiteX10" fmla="*/ 104524 w 216803"/>
                <a:gd name="connsiteY10" fmla="*/ 69415 h 13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03" h="134653">
                  <a:moveTo>
                    <a:pt x="104524" y="69415"/>
                  </a:moveTo>
                  <a:cubicBezTo>
                    <a:pt x="106395" y="64023"/>
                    <a:pt x="109366" y="58962"/>
                    <a:pt x="113657" y="54561"/>
                  </a:cubicBezTo>
                  <a:cubicBezTo>
                    <a:pt x="122679" y="45429"/>
                    <a:pt x="135112" y="41688"/>
                    <a:pt x="146774" y="43448"/>
                  </a:cubicBezTo>
                  <a:cubicBezTo>
                    <a:pt x="134782" y="34756"/>
                    <a:pt x="111346" y="34977"/>
                    <a:pt x="95392" y="39818"/>
                  </a:cubicBezTo>
                  <a:cubicBezTo>
                    <a:pt x="54903" y="52031"/>
                    <a:pt x="19255" y="84268"/>
                    <a:pt x="0" y="114085"/>
                  </a:cubicBezTo>
                  <a:cubicBezTo>
                    <a:pt x="550" y="112435"/>
                    <a:pt x="990" y="110784"/>
                    <a:pt x="1540" y="109024"/>
                  </a:cubicBezTo>
                  <a:cubicBezTo>
                    <a:pt x="3631" y="102752"/>
                    <a:pt x="6161" y="96591"/>
                    <a:pt x="9022" y="90650"/>
                  </a:cubicBezTo>
                  <a:cubicBezTo>
                    <a:pt x="29817" y="48950"/>
                    <a:pt x="74267" y="7690"/>
                    <a:pt x="120808" y="1089"/>
                  </a:cubicBezTo>
                  <a:cubicBezTo>
                    <a:pt x="160088" y="-4523"/>
                    <a:pt x="205528" y="11211"/>
                    <a:pt x="215210" y="56431"/>
                  </a:cubicBezTo>
                  <a:cubicBezTo>
                    <a:pt x="222032" y="88229"/>
                    <a:pt x="207289" y="125418"/>
                    <a:pt x="164268" y="133780"/>
                  </a:cubicBezTo>
                  <a:cubicBezTo>
                    <a:pt x="129610" y="140601"/>
                    <a:pt x="86480" y="106383"/>
                    <a:pt x="104524" y="694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78901E7-0C05-F94F-ADD0-3250D04B2591}"/>
                </a:ext>
              </a:extLst>
            </p:cNvPr>
            <p:cNvSpPr/>
            <p:nvPr/>
          </p:nvSpPr>
          <p:spPr>
            <a:xfrm>
              <a:off x="2608073" y="5737869"/>
              <a:ext cx="225877" cy="221502"/>
            </a:xfrm>
            <a:custGeom>
              <a:avLst/>
              <a:gdLst>
                <a:gd name="connsiteX0" fmla="*/ 211029 w 225877"/>
                <a:gd name="connsiteY0" fmla="*/ 193666 h 221502"/>
                <a:gd name="connsiteX1" fmla="*/ 102214 w 225877"/>
                <a:gd name="connsiteY1" fmla="*/ 60425 h 221502"/>
                <a:gd name="connsiteX2" fmla="*/ 225773 w 225877"/>
                <a:gd name="connsiteY2" fmla="*/ 221502 h 221502"/>
                <a:gd name="connsiteX3" fmla="*/ 0 w 225877"/>
                <a:gd name="connsiteY3" fmla="*/ 3761 h 221502"/>
                <a:gd name="connsiteX4" fmla="*/ 75148 w 225877"/>
                <a:gd name="connsiteY4" fmla="*/ 91232 h 221502"/>
                <a:gd name="connsiteX5" fmla="*/ 185614 w 225877"/>
                <a:gd name="connsiteY5" fmla="*/ 154716 h 221502"/>
                <a:gd name="connsiteX6" fmla="*/ 211029 w 225877"/>
                <a:gd name="connsiteY6" fmla="*/ 193666 h 22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77" h="221502">
                  <a:moveTo>
                    <a:pt x="211029" y="193666"/>
                  </a:moveTo>
                  <a:cubicBezTo>
                    <a:pt x="201677" y="133592"/>
                    <a:pt x="160528" y="81770"/>
                    <a:pt x="102214" y="60425"/>
                  </a:cubicBezTo>
                  <a:cubicBezTo>
                    <a:pt x="184733" y="85181"/>
                    <a:pt x="215320" y="137663"/>
                    <a:pt x="225773" y="221502"/>
                  </a:cubicBezTo>
                  <a:cubicBezTo>
                    <a:pt x="229074" y="74508"/>
                    <a:pt x="154366" y="-20444"/>
                    <a:pt x="0" y="3761"/>
                  </a:cubicBezTo>
                  <a:cubicBezTo>
                    <a:pt x="44340" y="18395"/>
                    <a:pt x="2531" y="67576"/>
                    <a:pt x="75148" y="91232"/>
                  </a:cubicBezTo>
                  <a:cubicBezTo>
                    <a:pt x="116847" y="104765"/>
                    <a:pt x="152826" y="118518"/>
                    <a:pt x="185614" y="154716"/>
                  </a:cubicBezTo>
                  <a:cubicBezTo>
                    <a:pt x="195736" y="166270"/>
                    <a:pt x="204648" y="179253"/>
                    <a:pt x="211029" y="19366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0C0BEC9-46DC-3469-D86A-50D54479458B}"/>
                </a:ext>
              </a:extLst>
            </p:cNvPr>
            <p:cNvSpPr/>
            <p:nvPr/>
          </p:nvSpPr>
          <p:spPr>
            <a:xfrm>
              <a:off x="2830593" y="5516078"/>
              <a:ext cx="152872" cy="415016"/>
            </a:xfrm>
            <a:custGeom>
              <a:avLst/>
              <a:gdLst>
                <a:gd name="connsiteX0" fmla="*/ 81041 w 152872"/>
                <a:gd name="connsiteY0" fmla="*/ 372877 h 415016"/>
                <a:gd name="connsiteX1" fmla="*/ 69268 w 152872"/>
                <a:gd name="connsiteY1" fmla="*/ 145344 h 415016"/>
                <a:gd name="connsiteX2" fmla="*/ 81151 w 152872"/>
                <a:gd name="connsiteY2" fmla="*/ 415017 h 415016"/>
                <a:gd name="connsiteX3" fmla="*/ 35490 w 152872"/>
                <a:gd name="connsiteY3" fmla="*/ 0 h 415016"/>
                <a:gd name="connsiteX4" fmla="*/ 14145 w 152872"/>
                <a:gd name="connsiteY4" fmla="*/ 158107 h 415016"/>
                <a:gd name="connsiteX5" fmla="*/ 81041 w 152872"/>
                <a:gd name="connsiteY5" fmla="*/ 372877 h 41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2" h="415016">
                  <a:moveTo>
                    <a:pt x="81041" y="372877"/>
                  </a:moveTo>
                  <a:cubicBezTo>
                    <a:pt x="98205" y="327547"/>
                    <a:pt x="117679" y="231604"/>
                    <a:pt x="69268" y="145344"/>
                  </a:cubicBezTo>
                  <a:cubicBezTo>
                    <a:pt x="124941" y="230394"/>
                    <a:pt x="124391" y="300040"/>
                    <a:pt x="81151" y="415017"/>
                  </a:cubicBezTo>
                  <a:cubicBezTo>
                    <a:pt x="169941" y="258340"/>
                    <a:pt x="198548" y="114757"/>
                    <a:pt x="35490" y="0"/>
                  </a:cubicBezTo>
                  <a:cubicBezTo>
                    <a:pt x="55405" y="53693"/>
                    <a:pt x="-33276" y="74708"/>
                    <a:pt x="14145" y="158107"/>
                  </a:cubicBezTo>
                  <a:cubicBezTo>
                    <a:pt x="18326" y="165699"/>
                    <a:pt x="91273" y="268463"/>
                    <a:pt x="81041" y="3728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80E9A9A-FF19-E5C5-ED0C-A47B5ABFB32E}"/>
                </a:ext>
              </a:extLst>
            </p:cNvPr>
            <p:cNvSpPr/>
            <p:nvPr/>
          </p:nvSpPr>
          <p:spPr>
            <a:xfrm>
              <a:off x="3758304" y="6267492"/>
              <a:ext cx="219479" cy="132317"/>
            </a:xfrm>
            <a:custGeom>
              <a:avLst/>
              <a:gdLst>
                <a:gd name="connsiteX0" fmla="*/ 197914 w 219479"/>
                <a:gd name="connsiteY0" fmla="*/ 48474 h 132317"/>
                <a:gd name="connsiteX1" fmla="*/ 62142 w 219479"/>
                <a:gd name="connsiteY1" fmla="*/ 44403 h 132317"/>
                <a:gd name="connsiteX2" fmla="*/ 44208 w 219479"/>
                <a:gd name="connsiteY2" fmla="*/ 99306 h 132317"/>
                <a:gd name="connsiteX3" fmla="*/ 53010 w 219479"/>
                <a:gd name="connsiteY3" fmla="*/ 37471 h 132317"/>
                <a:gd name="connsiteX4" fmla="*/ 72485 w 219479"/>
                <a:gd name="connsiteY4" fmla="*/ 20307 h 132317"/>
                <a:gd name="connsiteX5" fmla="*/ 38267 w 219479"/>
                <a:gd name="connsiteY5" fmla="*/ 52435 h 132317"/>
                <a:gd name="connsiteX6" fmla="*/ 28144 w 219479"/>
                <a:gd name="connsiteY6" fmla="*/ 107337 h 132317"/>
                <a:gd name="connsiteX7" fmla="*/ 28364 w 219479"/>
                <a:gd name="connsiteY7" fmla="*/ 107668 h 132317"/>
                <a:gd name="connsiteX8" fmla="*/ 28144 w 219479"/>
                <a:gd name="connsiteY8" fmla="*/ 107337 h 132317"/>
                <a:gd name="connsiteX9" fmla="*/ 20773 w 219479"/>
                <a:gd name="connsiteY9" fmla="*/ 90944 h 132317"/>
                <a:gd name="connsiteX10" fmla="*/ 23853 w 219479"/>
                <a:gd name="connsiteY10" fmla="*/ 56395 h 132317"/>
                <a:gd name="connsiteX11" fmla="*/ 8890 w 219479"/>
                <a:gd name="connsiteY11" fmla="*/ 83682 h 132317"/>
                <a:gd name="connsiteX12" fmla="*/ 2288 w 219479"/>
                <a:gd name="connsiteY12" fmla="*/ 132313 h 132317"/>
                <a:gd name="connsiteX13" fmla="*/ 3499 w 219479"/>
                <a:gd name="connsiteY13" fmla="*/ 81921 h 132317"/>
                <a:gd name="connsiteX14" fmla="*/ 92069 w 219479"/>
                <a:gd name="connsiteY14" fmla="*/ 2483 h 132317"/>
                <a:gd name="connsiteX15" fmla="*/ 202315 w 219479"/>
                <a:gd name="connsiteY15" fmla="*/ 44843 h 132317"/>
                <a:gd name="connsiteX16" fmla="*/ 219479 w 219479"/>
                <a:gd name="connsiteY16" fmla="*/ 92264 h 132317"/>
                <a:gd name="connsiteX17" fmla="*/ 197914 w 219479"/>
                <a:gd name="connsiteY17" fmla="*/ 48474 h 13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479" h="132317">
                  <a:moveTo>
                    <a:pt x="197914" y="48474"/>
                  </a:moveTo>
                  <a:cubicBezTo>
                    <a:pt x="148733" y="-9620"/>
                    <a:pt x="80847" y="18217"/>
                    <a:pt x="62142" y="44403"/>
                  </a:cubicBezTo>
                  <a:cubicBezTo>
                    <a:pt x="42338" y="69599"/>
                    <a:pt x="44428" y="99635"/>
                    <a:pt x="44208" y="99306"/>
                  </a:cubicBezTo>
                  <a:cubicBezTo>
                    <a:pt x="44868" y="101066"/>
                    <a:pt x="29685" y="69159"/>
                    <a:pt x="53010" y="37471"/>
                  </a:cubicBezTo>
                  <a:cubicBezTo>
                    <a:pt x="59062" y="29549"/>
                    <a:pt x="65883" y="24048"/>
                    <a:pt x="72485" y="20307"/>
                  </a:cubicBezTo>
                  <a:cubicBezTo>
                    <a:pt x="58291" y="24048"/>
                    <a:pt x="43768" y="42092"/>
                    <a:pt x="38267" y="52435"/>
                  </a:cubicBezTo>
                  <a:cubicBezTo>
                    <a:pt x="22093" y="77850"/>
                    <a:pt x="26934" y="104037"/>
                    <a:pt x="28144" y="107337"/>
                  </a:cubicBezTo>
                  <a:cubicBezTo>
                    <a:pt x="28254" y="107558"/>
                    <a:pt x="28364" y="107668"/>
                    <a:pt x="28364" y="107668"/>
                  </a:cubicBezTo>
                  <a:cubicBezTo>
                    <a:pt x="28364" y="107668"/>
                    <a:pt x="28254" y="107558"/>
                    <a:pt x="28144" y="107337"/>
                  </a:cubicBezTo>
                  <a:cubicBezTo>
                    <a:pt x="27154" y="106017"/>
                    <a:pt x="23083" y="100846"/>
                    <a:pt x="20773" y="90944"/>
                  </a:cubicBezTo>
                  <a:cubicBezTo>
                    <a:pt x="18462" y="81921"/>
                    <a:pt x="19122" y="69159"/>
                    <a:pt x="23853" y="56395"/>
                  </a:cubicBezTo>
                  <a:cubicBezTo>
                    <a:pt x="16812" y="65307"/>
                    <a:pt x="11751" y="74770"/>
                    <a:pt x="8890" y="83682"/>
                  </a:cubicBezTo>
                  <a:cubicBezTo>
                    <a:pt x="-1012" y="112399"/>
                    <a:pt x="3058" y="132643"/>
                    <a:pt x="2288" y="132313"/>
                  </a:cubicBezTo>
                  <a:cubicBezTo>
                    <a:pt x="3169" y="132423"/>
                    <a:pt x="-4093" y="113169"/>
                    <a:pt x="3499" y="81921"/>
                  </a:cubicBezTo>
                  <a:cubicBezTo>
                    <a:pt x="10100" y="51004"/>
                    <a:pt x="42888" y="11725"/>
                    <a:pt x="92069" y="2483"/>
                  </a:cubicBezTo>
                  <a:cubicBezTo>
                    <a:pt x="141141" y="-8190"/>
                    <a:pt x="186471" y="17336"/>
                    <a:pt x="202315" y="44843"/>
                  </a:cubicBezTo>
                  <a:cubicBezTo>
                    <a:pt x="219369" y="72129"/>
                    <a:pt x="218709" y="92594"/>
                    <a:pt x="219479" y="92264"/>
                  </a:cubicBezTo>
                  <a:cubicBezTo>
                    <a:pt x="218929" y="92924"/>
                    <a:pt x="217499" y="71579"/>
                    <a:pt x="197914" y="4847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706937B-CBAA-B7AB-1320-31CCCC8D4AB0}"/>
                </a:ext>
              </a:extLst>
            </p:cNvPr>
            <p:cNvSpPr/>
            <p:nvPr/>
          </p:nvSpPr>
          <p:spPr>
            <a:xfrm>
              <a:off x="3117822" y="5757035"/>
              <a:ext cx="214550" cy="113176"/>
            </a:xfrm>
            <a:custGeom>
              <a:avLst/>
              <a:gdLst>
                <a:gd name="connsiteX0" fmla="*/ 33008 w 214550"/>
                <a:gd name="connsiteY0" fmla="*/ 76798 h 113176"/>
                <a:gd name="connsiteX1" fmla="*/ 0 w 214550"/>
                <a:gd name="connsiteY1" fmla="*/ 77018 h 113176"/>
                <a:gd name="connsiteX2" fmla="*/ 23546 w 214550"/>
                <a:gd name="connsiteY2" fmla="*/ 99683 h 113176"/>
                <a:gd name="connsiteX3" fmla="*/ 68986 w 214550"/>
                <a:gd name="connsiteY3" fmla="*/ 112446 h 113176"/>
                <a:gd name="connsiteX4" fmla="*/ 121468 w 214550"/>
                <a:gd name="connsiteY4" fmla="*/ 94732 h 113176"/>
                <a:gd name="connsiteX5" fmla="*/ 151615 w 214550"/>
                <a:gd name="connsiteY5" fmla="*/ 97042 h 113176"/>
                <a:gd name="connsiteX6" fmla="*/ 167019 w 214550"/>
                <a:gd name="connsiteY6" fmla="*/ 72286 h 113176"/>
                <a:gd name="connsiteX7" fmla="*/ 183853 w 214550"/>
                <a:gd name="connsiteY7" fmla="*/ 29046 h 113176"/>
                <a:gd name="connsiteX8" fmla="*/ 201127 w 214550"/>
                <a:gd name="connsiteY8" fmla="*/ 9682 h 113176"/>
                <a:gd name="connsiteX9" fmla="*/ 213010 w 214550"/>
                <a:gd name="connsiteY9" fmla="*/ 1100 h 113176"/>
                <a:gd name="connsiteX10" fmla="*/ 214550 w 214550"/>
                <a:gd name="connsiteY10" fmla="*/ 0 h 113176"/>
                <a:gd name="connsiteX11" fmla="*/ 212350 w 214550"/>
                <a:gd name="connsiteY11" fmla="*/ 1210 h 113176"/>
                <a:gd name="connsiteX12" fmla="*/ 212130 w 214550"/>
                <a:gd name="connsiteY12" fmla="*/ 1210 h 113176"/>
                <a:gd name="connsiteX13" fmla="*/ 166469 w 214550"/>
                <a:gd name="connsiteY13" fmla="*/ 6822 h 113176"/>
                <a:gd name="connsiteX14" fmla="*/ 116957 w 214550"/>
                <a:gd name="connsiteY14" fmla="*/ 18814 h 113176"/>
                <a:gd name="connsiteX15" fmla="*/ 88791 w 214550"/>
                <a:gd name="connsiteY15" fmla="*/ 30587 h 113176"/>
                <a:gd name="connsiteX16" fmla="*/ 76688 w 214550"/>
                <a:gd name="connsiteY16" fmla="*/ 44010 h 113176"/>
                <a:gd name="connsiteX17" fmla="*/ 91651 w 214550"/>
                <a:gd name="connsiteY17" fmla="*/ 56003 h 113176"/>
                <a:gd name="connsiteX18" fmla="*/ 107495 w 214550"/>
                <a:gd name="connsiteY18" fmla="*/ 54903 h 113176"/>
                <a:gd name="connsiteX19" fmla="*/ 107495 w 214550"/>
                <a:gd name="connsiteY19" fmla="*/ 62934 h 113176"/>
                <a:gd name="connsiteX20" fmla="*/ 82079 w 214550"/>
                <a:gd name="connsiteY20" fmla="*/ 62824 h 113176"/>
                <a:gd name="connsiteX21" fmla="*/ 33008 w 214550"/>
                <a:gd name="connsiteY21" fmla="*/ 76798 h 11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4550" h="113176">
                  <a:moveTo>
                    <a:pt x="33008" y="76798"/>
                  </a:moveTo>
                  <a:cubicBezTo>
                    <a:pt x="20025" y="79659"/>
                    <a:pt x="7372" y="79769"/>
                    <a:pt x="0" y="77018"/>
                  </a:cubicBezTo>
                  <a:cubicBezTo>
                    <a:pt x="4181" y="82959"/>
                    <a:pt x="13533" y="92531"/>
                    <a:pt x="23546" y="99683"/>
                  </a:cubicBezTo>
                  <a:cubicBezTo>
                    <a:pt x="33998" y="107825"/>
                    <a:pt x="50282" y="115637"/>
                    <a:pt x="68986" y="112446"/>
                  </a:cubicBezTo>
                  <a:cubicBezTo>
                    <a:pt x="87690" y="109805"/>
                    <a:pt x="102984" y="92092"/>
                    <a:pt x="121468" y="94732"/>
                  </a:cubicBezTo>
                  <a:cubicBezTo>
                    <a:pt x="128290" y="97593"/>
                    <a:pt x="142043" y="105294"/>
                    <a:pt x="151615" y="97042"/>
                  </a:cubicBezTo>
                  <a:cubicBezTo>
                    <a:pt x="160858" y="90771"/>
                    <a:pt x="164158" y="80759"/>
                    <a:pt x="167019" y="72286"/>
                  </a:cubicBezTo>
                  <a:cubicBezTo>
                    <a:pt x="171310" y="54462"/>
                    <a:pt x="176041" y="40049"/>
                    <a:pt x="183853" y="29046"/>
                  </a:cubicBezTo>
                  <a:cubicBezTo>
                    <a:pt x="189794" y="20465"/>
                    <a:pt x="195956" y="14083"/>
                    <a:pt x="201127" y="9682"/>
                  </a:cubicBezTo>
                  <a:cubicBezTo>
                    <a:pt x="206408" y="5171"/>
                    <a:pt x="210699" y="2530"/>
                    <a:pt x="213010" y="1100"/>
                  </a:cubicBezTo>
                  <a:cubicBezTo>
                    <a:pt x="213890" y="550"/>
                    <a:pt x="214330" y="220"/>
                    <a:pt x="214550" y="0"/>
                  </a:cubicBezTo>
                  <a:cubicBezTo>
                    <a:pt x="214220" y="220"/>
                    <a:pt x="213450" y="660"/>
                    <a:pt x="212350" y="1210"/>
                  </a:cubicBezTo>
                  <a:cubicBezTo>
                    <a:pt x="212350" y="1210"/>
                    <a:pt x="212240" y="1210"/>
                    <a:pt x="212130" y="1210"/>
                  </a:cubicBezTo>
                  <a:cubicBezTo>
                    <a:pt x="208499" y="1430"/>
                    <a:pt x="191555" y="1980"/>
                    <a:pt x="166469" y="6822"/>
                  </a:cubicBezTo>
                  <a:cubicBezTo>
                    <a:pt x="152276" y="9792"/>
                    <a:pt x="135552" y="13423"/>
                    <a:pt x="116957" y="18814"/>
                  </a:cubicBezTo>
                  <a:cubicBezTo>
                    <a:pt x="107715" y="21785"/>
                    <a:pt x="98143" y="25196"/>
                    <a:pt x="88791" y="30587"/>
                  </a:cubicBezTo>
                  <a:cubicBezTo>
                    <a:pt x="84500" y="33668"/>
                    <a:pt x="78558" y="35648"/>
                    <a:pt x="76688" y="44010"/>
                  </a:cubicBezTo>
                  <a:cubicBezTo>
                    <a:pt x="78118" y="53252"/>
                    <a:pt x="84720" y="55232"/>
                    <a:pt x="91651" y="56003"/>
                  </a:cubicBezTo>
                  <a:cubicBezTo>
                    <a:pt x="97703" y="55893"/>
                    <a:pt x="103204" y="54353"/>
                    <a:pt x="107495" y="54903"/>
                  </a:cubicBezTo>
                  <a:cubicBezTo>
                    <a:pt x="110906" y="54353"/>
                    <a:pt x="109476" y="59303"/>
                    <a:pt x="107495" y="62934"/>
                  </a:cubicBezTo>
                  <a:cubicBezTo>
                    <a:pt x="102764" y="69316"/>
                    <a:pt x="91541" y="64255"/>
                    <a:pt x="82079" y="62824"/>
                  </a:cubicBezTo>
                  <a:cubicBezTo>
                    <a:pt x="61174" y="61174"/>
                    <a:pt x="46431" y="73387"/>
                    <a:pt x="33008" y="7679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26AEE0B-07A8-093B-11E7-B0E04EBBE9F4}"/>
                </a:ext>
              </a:extLst>
            </p:cNvPr>
            <p:cNvSpPr/>
            <p:nvPr/>
          </p:nvSpPr>
          <p:spPr>
            <a:xfrm>
              <a:off x="3309618" y="5745931"/>
              <a:ext cx="219700" cy="175922"/>
            </a:xfrm>
            <a:custGeom>
              <a:avLst/>
              <a:gdLst>
                <a:gd name="connsiteX0" fmla="*/ 183832 w 219700"/>
                <a:gd name="connsiteY0" fmla="*/ 26617 h 175922"/>
                <a:gd name="connsiteX1" fmla="*/ 46740 w 219700"/>
                <a:gd name="connsiteY1" fmla="*/ 67987 h 175922"/>
                <a:gd name="connsiteX2" fmla="*/ 46850 w 219700"/>
                <a:gd name="connsiteY2" fmla="*/ 128831 h 175922"/>
                <a:gd name="connsiteX3" fmla="*/ 35407 w 219700"/>
                <a:gd name="connsiteY3" fmla="*/ 64026 h 175922"/>
                <a:gd name="connsiteX4" fmla="*/ 49270 w 219700"/>
                <a:gd name="connsiteY4" fmla="*/ 40370 h 175922"/>
                <a:gd name="connsiteX5" fmla="*/ 25615 w 219700"/>
                <a:gd name="connsiteY5" fmla="*/ 83941 h 175922"/>
                <a:gd name="connsiteX6" fmla="*/ 33537 w 219700"/>
                <a:gd name="connsiteY6" fmla="*/ 142144 h 175922"/>
                <a:gd name="connsiteX7" fmla="*/ 33867 w 219700"/>
                <a:gd name="connsiteY7" fmla="*/ 142475 h 175922"/>
                <a:gd name="connsiteX8" fmla="*/ 33537 w 219700"/>
                <a:gd name="connsiteY8" fmla="*/ 142144 h 175922"/>
                <a:gd name="connsiteX9" fmla="*/ 20773 w 219700"/>
                <a:gd name="connsiteY9" fmla="*/ 128281 h 175922"/>
                <a:gd name="connsiteX10" fmla="*/ 12522 w 219700"/>
                <a:gd name="connsiteY10" fmla="*/ 92743 h 175922"/>
                <a:gd name="connsiteX11" fmla="*/ 6470 w 219700"/>
                <a:gd name="connsiteY11" fmla="*/ 125090 h 175922"/>
                <a:gd name="connsiteX12" fmla="*/ 15822 w 219700"/>
                <a:gd name="connsiteY12" fmla="*/ 175922 h 175922"/>
                <a:gd name="connsiteX13" fmla="*/ 419 w 219700"/>
                <a:gd name="connsiteY13" fmla="*/ 125090 h 175922"/>
                <a:gd name="connsiteX14" fmla="*/ 62913 w 219700"/>
                <a:gd name="connsiteY14" fmla="*/ 16164 h 175922"/>
                <a:gd name="connsiteX15" fmla="*/ 187022 w 219700"/>
                <a:gd name="connsiteY15" fmla="*/ 21666 h 175922"/>
                <a:gd name="connsiteX16" fmla="*/ 219700 w 219700"/>
                <a:gd name="connsiteY16" fmla="*/ 63256 h 175922"/>
                <a:gd name="connsiteX17" fmla="*/ 183832 w 219700"/>
                <a:gd name="connsiteY17" fmla="*/ 26617 h 17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700" h="175922">
                  <a:moveTo>
                    <a:pt x="183832" y="26617"/>
                  </a:moveTo>
                  <a:cubicBezTo>
                    <a:pt x="115616" y="-14973"/>
                    <a:pt x="56862" y="35529"/>
                    <a:pt x="46740" y="67987"/>
                  </a:cubicBezTo>
                  <a:cubicBezTo>
                    <a:pt x="35187" y="99784"/>
                    <a:pt x="47180" y="129051"/>
                    <a:pt x="46850" y="128831"/>
                  </a:cubicBezTo>
                  <a:cubicBezTo>
                    <a:pt x="48060" y="130371"/>
                    <a:pt x="22424" y="103525"/>
                    <a:pt x="35407" y="64026"/>
                  </a:cubicBezTo>
                  <a:cubicBezTo>
                    <a:pt x="38928" y="54013"/>
                    <a:pt x="43879" y="46311"/>
                    <a:pt x="49270" y="40370"/>
                  </a:cubicBezTo>
                  <a:cubicBezTo>
                    <a:pt x="36397" y="48842"/>
                    <a:pt x="27705" y="71727"/>
                    <a:pt x="25615" y="83941"/>
                  </a:cubicBezTo>
                  <a:cubicBezTo>
                    <a:pt x="17693" y="114748"/>
                    <a:pt x="31226" y="139283"/>
                    <a:pt x="33537" y="142144"/>
                  </a:cubicBezTo>
                  <a:cubicBezTo>
                    <a:pt x="33757" y="142364"/>
                    <a:pt x="33867" y="142475"/>
                    <a:pt x="33867" y="142475"/>
                  </a:cubicBezTo>
                  <a:cubicBezTo>
                    <a:pt x="33867" y="142475"/>
                    <a:pt x="33757" y="142364"/>
                    <a:pt x="33537" y="142144"/>
                  </a:cubicBezTo>
                  <a:cubicBezTo>
                    <a:pt x="32106" y="141154"/>
                    <a:pt x="26275" y="137303"/>
                    <a:pt x="20773" y="128281"/>
                  </a:cubicBezTo>
                  <a:cubicBezTo>
                    <a:pt x="15492" y="120029"/>
                    <a:pt x="11971" y="107046"/>
                    <a:pt x="12522" y="92743"/>
                  </a:cubicBezTo>
                  <a:cubicBezTo>
                    <a:pt x="8451" y="104075"/>
                    <a:pt x="6470" y="115078"/>
                    <a:pt x="6470" y="125090"/>
                  </a:cubicBezTo>
                  <a:cubicBezTo>
                    <a:pt x="6030" y="157107"/>
                    <a:pt x="16703" y="175922"/>
                    <a:pt x="15822" y="175922"/>
                  </a:cubicBezTo>
                  <a:cubicBezTo>
                    <a:pt x="16703" y="175812"/>
                    <a:pt x="3169" y="158978"/>
                    <a:pt x="419" y="125090"/>
                  </a:cubicBezTo>
                  <a:cubicBezTo>
                    <a:pt x="-3212" y="91972"/>
                    <a:pt x="16703" y="41691"/>
                    <a:pt x="62913" y="16164"/>
                  </a:cubicBezTo>
                  <a:cubicBezTo>
                    <a:pt x="108464" y="-10901"/>
                    <a:pt x="162157" y="-450"/>
                    <a:pt x="187022" y="21666"/>
                  </a:cubicBezTo>
                  <a:cubicBezTo>
                    <a:pt x="212989" y="43231"/>
                    <a:pt x="219040" y="63916"/>
                    <a:pt x="219700" y="63256"/>
                  </a:cubicBezTo>
                  <a:cubicBezTo>
                    <a:pt x="219480" y="64026"/>
                    <a:pt x="211008" y="43231"/>
                    <a:pt x="183832" y="2661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E99EFEB-139A-E89D-785F-9A3F778F05FE}"/>
                </a:ext>
              </a:extLst>
            </p:cNvPr>
            <p:cNvSpPr/>
            <p:nvPr/>
          </p:nvSpPr>
          <p:spPr>
            <a:xfrm>
              <a:off x="2370109" y="5839224"/>
              <a:ext cx="186802" cy="214204"/>
            </a:xfrm>
            <a:custGeom>
              <a:avLst/>
              <a:gdLst>
                <a:gd name="connsiteX0" fmla="*/ 19673 w 186802"/>
                <a:gd name="connsiteY0" fmla="*/ 40710 h 214204"/>
                <a:gd name="connsiteX1" fmla="*/ 76776 w 186802"/>
                <a:gd name="connsiteY1" fmla="*/ 173070 h 214204"/>
                <a:gd name="connsiteX2" fmla="*/ 136630 w 186802"/>
                <a:gd name="connsiteY2" fmla="*/ 165589 h 214204"/>
                <a:gd name="connsiteX3" fmla="*/ 74246 w 186802"/>
                <a:gd name="connsiteY3" fmla="*/ 184843 h 214204"/>
                <a:gd name="connsiteX4" fmla="*/ 49270 w 186802"/>
                <a:gd name="connsiteY4" fmla="*/ 173730 h 214204"/>
                <a:gd name="connsiteX5" fmla="*/ 94931 w 186802"/>
                <a:gd name="connsiteY5" fmla="*/ 192215 h 214204"/>
                <a:gd name="connsiteX6" fmla="*/ 151374 w 186802"/>
                <a:gd name="connsiteY6" fmla="*/ 177361 h 214204"/>
                <a:gd name="connsiteX7" fmla="*/ 151594 w 186802"/>
                <a:gd name="connsiteY7" fmla="*/ 177032 h 214204"/>
                <a:gd name="connsiteX8" fmla="*/ 151374 w 186802"/>
                <a:gd name="connsiteY8" fmla="*/ 177361 h 214204"/>
                <a:gd name="connsiteX9" fmla="*/ 139271 w 186802"/>
                <a:gd name="connsiteY9" fmla="*/ 191775 h 214204"/>
                <a:gd name="connsiteX10" fmla="*/ 105273 w 186802"/>
                <a:gd name="connsiteY10" fmla="*/ 204208 h 214204"/>
                <a:gd name="connsiteX11" fmla="*/ 137841 w 186802"/>
                <a:gd name="connsiteY11" fmla="*/ 206298 h 214204"/>
                <a:gd name="connsiteX12" fmla="*/ 186802 w 186802"/>
                <a:gd name="connsiteY12" fmla="*/ 190785 h 214204"/>
                <a:gd name="connsiteX13" fmla="*/ 138611 w 186802"/>
                <a:gd name="connsiteY13" fmla="*/ 212239 h 214204"/>
                <a:gd name="connsiteX14" fmla="*/ 23854 w 186802"/>
                <a:gd name="connsiteY14" fmla="*/ 162728 h 214204"/>
                <a:gd name="connsiteX15" fmla="*/ 14392 w 186802"/>
                <a:gd name="connsiteY15" fmla="*/ 37739 h 214204"/>
                <a:gd name="connsiteX16" fmla="*/ 51470 w 186802"/>
                <a:gd name="connsiteY16" fmla="*/ 0 h 214204"/>
                <a:gd name="connsiteX17" fmla="*/ 19673 w 186802"/>
                <a:gd name="connsiteY17" fmla="*/ 40710 h 21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802" h="214204">
                  <a:moveTo>
                    <a:pt x="19673" y="40710"/>
                  </a:moveTo>
                  <a:cubicBezTo>
                    <a:pt x="-13115" y="113987"/>
                    <a:pt x="43659" y="166799"/>
                    <a:pt x="76776" y="173070"/>
                  </a:cubicBezTo>
                  <a:cubicBezTo>
                    <a:pt x="109454" y="180882"/>
                    <a:pt x="136850" y="165259"/>
                    <a:pt x="136630" y="165589"/>
                  </a:cubicBezTo>
                  <a:cubicBezTo>
                    <a:pt x="137951" y="164268"/>
                    <a:pt x="114735" y="193095"/>
                    <a:pt x="74246" y="184843"/>
                  </a:cubicBezTo>
                  <a:cubicBezTo>
                    <a:pt x="64013" y="182533"/>
                    <a:pt x="55871" y="178462"/>
                    <a:pt x="49270" y="173730"/>
                  </a:cubicBezTo>
                  <a:cubicBezTo>
                    <a:pt x="59172" y="185613"/>
                    <a:pt x="82718" y="191555"/>
                    <a:pt x="94931" y="192215"/>
                  </a:cubicBezTo>
                  <a:cubicBezTo>
                    <a:pt x="126178" y="196396"/>
                    <a:pt x="148733" y="180002"/>
                    <a:pt x="151374" y="177361"/>
                  </a:cubicBezTo>
                  <a:cubicBezTo>
                    <a:pt x="151484" y="177141"/>
                    <a:pt x="151594" y="176922"/>
                    <a:pt x="151594" y="177032"/>
                  </a:cubicBezTo>
                  <a:cubicBezTo>
                    <a:pt x="151594" y="177032"/>
                    <a:pt x="151484" y="177141"/>
                    <a:pt x="151374" y="177361"/>
                  </a:cubicBezTo>
                  <a:cubicBezTo>
                    <a:pt x="150494" y="178902"/>
                    <a:pt x="147523" y="185174"/>
                    <a:pt x="139271" y="191775"/>
                  </a:cubicBezTo>
                  <a:cubicBezTo>
                    <a:pt x="131789" y="198046"/>
                    <a:pt x="119466" y="203218"/>
                    <a:pt x="105273" y="204208"/>
                  </a:cubicBezTo>
                  <a:cubicBezTo>
                    <a:pt x="116826" y="206958"/>
                    <a:pt x="128048" y="207619"/>
                    <a:pt x="137841" y="206298"/>
                  </a:cubicBezTo>
                  <a:cubicBezTo>
                    <a:pt x="169418" y="202888"/>
                    <a:pt x="186692" y="190015"/>
                    <a:pt x="186802" y="190785"/>
                  </a:cubicBezTo>
                  <a:cubicBezTo>
                    <a:pt x="186582" y="189905"/>
                    <a:pt x="171619" y="205418"/>
                    <a:pt x="138611" y="212239"/>
                  </a:cubicBezTo>
                  <a:cubicBezTo>
                    <a:pt x="106373" y="219831"/>
                    <a:pt x="54551" y="205858"/>
                    <a:pt x="23854" y="162728"/>
                  </a:cubicBezTo>
                  <a:cubicBezTo>
                    <a:pt x="-8164" y="120368"/>
                    <a:pt x="-4423" y="65355"/>
                    <a:pt x="14392" y="37739"/>
                  </a:cubicBezTo>
                  <a:cubicBezTo>
                    <a:pt x="32546" y="9132"/>
                    <a:pt x="52241" y="550"/>
                    <a:pt x="51470" y="0"/>
                  </a:cubicBezTo>
                  <a:cubicBezTo>
                    <a:pt x="52241" y="550"/>
                    <a:pt x="32766" y="11553"/>
                    <a:pt x="19673" y="4071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02" name="Graphic 3">
            <a:extLst>
              <a:ext uri="{FF2B5EF4-FFF2-40B4-BE49-F238E27FC236}">
                <a16:creationId xmlns:a16="http://schemas.microsoft.com/office/drawing/2014/main" id="{6865E822-E7B2-8C79-8517-BF2F328BE215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10308555" y="5307827"/>
            <a:ext cx="1829863" cy="1419779"/>
            <a:chOff x="1607278" y="4112443"/>
            <a:chExt cx="2402436" cy="2443598"/>
          </a:xfrm>
          <a:solidFill>
            <a:srgbClr val="634019"/>
          </a:solidFill>
        </p:grpSpPr>
        <p:grpSp>
          <p:nvGrpSpPr>
            <p:cNvPr id="103" name="Graphic 3">
              <a:extLst>
                <a:ext uri="{FF2B5EF4-FFF2-40B4-BE49-F238E27FC236}">
                  <a16:creationId xmlns:a16="http://schemas.microsoft.com/office/drawing/2014/main" id="{2EC2D510-F5F6-D613-4EDA-D65E7260824A}"/>
                </a:ext>
              </a:extLst>
            </p:cNvPr>
            <p:cNvGrpSpPr/>
            <p:nvPr/>
          </p:nvGrpSpPr>
          <p:grpSpPr>
            <a:xfrm>
              <a:off x="1626313" y="4112443"/>
              <a:ext cx="2383402" cy="2442278"/>
              <a:chOff x="1626313" y="4112443"/>
              <a:chExt cx="2383402" cy="2442278"/>
            </a:xfrm>
            <a:grpFill/>
          </p:grpSpPr>
          <p:grpSp>
            <p:nvGrpSpPr>
              <p:cNvPr id="120" name="Graphic 3">
                <a:extLst>
                  <a:ext uri="{FF2B5EF4-FFF2-40B4-BE49-F238E27FC236}">
                    <a16:creationId xmlns:a16="http://schemas.microsoft.com/office/drawing/2014/main" id="{0E989561-5BBA-AB62-341E-240E745A2CEB}"/>
                  </a:ext>
                </a:extLst>
              </p:cNvPr>
              <p:cNvGrpSpPr/>
              <p:nvPr/>
            </p:nvGrpSpPr>
            <p:grpSpPr>
              <a:xfrm>
                <a:off x="2370109" y="5516078"/>
                <a:ext cx="1639606" cy="1038643"/>
                <a:chOff x="2370109" y="5516078"/>
                <a:chExt cx="1639606" cy="1038643"/>
              </a:xfrm>
              <a:grpFill/>
            </p:grpSpPr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63EA478B-AF70-5FE4-1CB3-941D2DEF2D16}"/>
                    </a:ext>
                  </a:extLst>
                </p:cNvPr>
                <p:cNvSpPr/>
                <p:nvPr/>
              </p:nvSpPr>
              <p:spPr>
                <a:xfrm>
                  <a:off x="2947575" y="6148946"/>
                  <a:ext cx="131187" cy="268352"/>
                </a:xfrm>
                <a:custGeom>
                  <a:avLst/>
                  <a:gdLst>
                    <a:gd name="connsiteX0" fmla="*/ 106762 w 131187"/>
                    <a:gd name="connsiteY0" fmla="*/ 27726 h 268352"/>
                    <a:gd name="connsiteX1" fmla="*/ 5758 w 131187"/>
                    <a:gd name="connsiteY1" fmla="*/ 148094 h 268352"/>
                    <a:gd name="connsiteX2" fmla="*/ 10710 w 131187"/>
                    <a:gd name="connsiteY2" fmla="*/ 268352 h 268352"/>
                    <a:gd name="connsiteX3" fmla="*/ 102801 w 131187"/>
                    <a:gd name="connsiteY3" fmla="*/ 182973 h 268352"/>
                    <a:gd name="connsiteX4" fmla="*/ 131188 w 131187"/>
                    <a:gd name="connsiteY4" fmla="*/ 0 h 268352"/>
                    <a:gd name="connsiteX5" fmla="*/ 36015 w 131187"/>
                    <a:gd name="connsiteY5" fmla="*/ 207069 h 268352"/>
                    <a:gd name="connsiteX6" fmla="*/ 106762 w 131187"/>
                    <a:gd name="connsiteY6" fmla="*/ 27726 h 268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187" h="268352">
                      <a:moveTo>
                        <a:pt x="106762" y="27726"/>
                      </a:moveTo>
                      <a:cubicBezTo>
                        <a:pt x="79366" y="45991"/>
                        <a:pt x="21272" y="102434"/>
                        <a:pt x="5758" y="148094"/>
                      </a:cubicBezTo>
                      <a:cubicBezTo>
                        <a:pt x="-11516" y="199036"/>
                        <a:pt x="16101" y="218071"/>
                        <a:pt x="10710" y="268352"/>
                      </a:cubicBezTo>
                      <a:cubicBezTo>
                        <a:pt x="42287" y="229074"/>
                        <a:pt x="79146" y="231164"/>
                        <a:pt x="102801" y="182973"/>
                      </a:cubicBezTo>
                      <a:cubicBezTo>
                        <a:pt x="124036" y="139732"/>
                        <a:pt x="118645" y="55013"/>
                        <a:pt x="131188" y="0"/>
                      </a:cubicBezTo>
                      <a:cubicBezTo>
                        <a:pt x="83327" y="72947"/>
                        <a:pt x="60441" y="137092"/>
                        <a:pt x="36015" y="207069"/>
                      </a:cubicBezTo>
                      <a:cubicBezTo>
                        <a:pt x="40417" y="130930"/>
                        <a:pt x="58901" y="103094"/>
                        <a:pt x="106762" y="2772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0B0F3600-3445-CF43-8463-53ED5093E45C}"/>
                    </a:ext>
                  </a:extLst>
                </p:cNvPr>
                <p:cNvSpPr/>
                <p:nvPr/>
              </p:nvSpPr>
              <p:spPr>
                <a:xfrm>
                  <a:off x="3152626" y="5813049"/>
                  <a:ext cx="501446" cy="454120"/>
                </a:xfrm>
                <a:custGeom>
                  <a:avLst/>
                  <a:gdLst>
                    <a:gd name="connsiteX0" fmla="*/ 4695 w 501446"/>
                    <a:gd name="connsiteY0" fmla="*/ 81628 h 454120"/>
                    <a:gd name="connsiteX1" fmla="*/ 1174 w 501446"/>
                    <a:gd name="connsiteY1" fmla="*/ 98682 h 454120"/>
                    <a:gd name="connsiteX2" fmla="*/ 48265 w 501446"/>
                    <a:gd name="connsiteY2" fmla="*/ 323905 h 454120"/>
                    <a:gd name="connsiteX3" fmla="*/ 249833 w 501446"/>
                    <a:gd name="connsiteY3" fmla="*/ 453405 h 454120"/>
                    <a:gd name="connsiteX4" fmla="*/ 500251 w 501446"/>
                    <a:gd name="connsiteY4" fmla="*/ 245456 h 454120"/>
                    <a:gd name="connsiteX5" fmla="*/ 375262 w 501446"/>
                    <a:gd name="connsiteY5" fmla="*/ 17923 h 454120"/>
                    <a:gd name="connsiteX6" fmla="*/ 214955 w 501446"/>
                    <a:gd name="connsiteY6" fmla="*/ 113975 h 454120"/>
                    <a:gd name="connsiteX7" fmla="*/ 334552 w 501446"/>
                    <a:gd name="connsiteY7" fmla="*/ 120137 h 454120"/>
                    <a:gd name="connsiteX8" fmla="*/ 333562 w 501446"/>
                    <a:gd name="connsiteY8" fmla="*/ 65675 h 454120"/>
                    <a:gd name="connsiteX9" fmla="*/ 333892 w 501446"/>
                    <a:gd name="connsiteY9" fmla="*/ 86139 h 454120"/>
                    <a:gd name="connsiteX10" fmla="*/ 253904 w 501446"/>
                    <a:gd name="connsiteY10" fmla="*/ 130589 h 454120"/>
                    <a:gd name="connsiteX11" fmla="*/ 285591 w 501446"/>
                    <a:gd name="connsiteY11" fmla="*/ 27716 h 454120"/>
                    <a:gd name="connsiteX12" fmla="*/ 362829 w 501446"/>
                    <a:gd name="connsiteY12" fmla="*/ 42899 h 454120"/>
                    <a:gd name="connsiteX13" fmla="*/ 465923 w 501446"/>
                    <a:gd name="connsiteY13" fmla="*/ 176690 h 454120"/>
                    <a:gd name="connsiteX14" fmla="*/ 381753 w 501446"/>
                    <a:gd name="connsiteY14" fmla="*/ 389480 h 454120"/>
                    <a:gd name="connsiteX15" fmla="*/ 116812 w 501446"/>
                    <a:gd name="connsiteY15" fmla="*/ 368135 h 454120"/>
                    <a:gd name="connsiteX16" fmla="*/ 13827 w 501446"/>
                    <a:gd name="connsiteY16" fmla="*/ 146543 h 454120"/>
                    <a:gd name="connsiteX17" fmla="*/ 7776 w 501446"/>
                    <a:gd name="connsiteY17" fmla="*/ 98792 h 454120"/>
                    <a:gd name="connsiteX18" fmla="*/ 4695 w 501446"/>
                    <a:gd name="connsiteY18" fmla="*/ 81628 h 45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446" h="454120">
                      <a:moveTo>
                        <a:pt x="4695" y="81628"/>
                      </a:moveTo>
                      <a:cubicBezTo>
                        <a:pt x="3595" y="81628"/>
                        <a:pt x="2165" y="87460"/>
                        <a:pt x="1174" y="98682"/>
                      </a:cubicBezTo>
                      <a:cubicBezTo>
                        <a:pt x="-4437" y="164917"/>
                        <a:pt x="9866" y="261190"/>
                        <a:pt x="48265" y="323905"/>
                      </a:cubicBezTo>
                      <a:cubicBezTo>
                        <a:pt x="91726" y="394872"/>
                        <a:pt x="163682" y="446803"/>
                        <a:pt x="249833" y="453405"/>
                      </a:cubicBezTo>
                      <a:cubicBezTo>
                        <a:pt x="375702" y="463088"/>
                        <a:pt x="487158" y="373526"/>
                        <a:pt x="500251" y="245456"/>
                      </a:cubicBezTo>
                      <a:cubicBezTo>
                        <a:pt x="510044" y="149514"/>
                        <a:pt x="458882" y="59733"/>
                        <a:pt x="375262" y="17923"/>
                      </a:cubicBezTo>
                      <a:cubicBezTo>
                        <a:pt x="265236" y="-37090"/>
                        <a:pt x="184587" y="45869"/>
                        <a:pt x="214955" y="113975"/>
                      </a:cubicBezTo>
                      <a:cubicBezTo>
                        <a:pt x="238280" y="166348"/>
                        <a:pt x="309577" y="168328"/>
                        <a:pt x="334552" y="120137"/>
                      </a:cubicBezTo>
                      <a:cubicBezTo>
                        <a:pt x="349736" y="90870"/>
                        <a:pt x="335873" y="64794"/>
                        <a:pt x="333562" y="65675"/>
                      </a:cubicBezTo>
                      <a:lnTo>
                        <a:pt x="333892" y="86139"/>
                      </a:lnTo>
                      <a:cubicBezTo>
                        <a:pt x="330922" y="128609"/>
                        <a:pt x="286911" y="151274"/>
                        <a:pt x="253904" y="130589"/>
                      </a:cubicBezTo>
                      <a:cubicBezTo>
                        <a:pt x="214514" y="105723"/>
                        <a:pt x="223537" y="39818"/>
                        <a:pt x="285591" y="27716"/>
                      </a:cubicBezTo>
                      <a:cubicBezTo>
                        <a:pt x="311447" y="22654"/>
                        <a:pt x="339064" y="30686"/>
                        <a:pt x="362829" y="42899"/>
                      </a:cubicBezTo>
                      <a:cubicBezTo>
                        <a:pt x="413221" y="68755"/>
                        <a:pt x="452830" y="119587"/>
                        <a:pt x="465923" y="176690"/>
                      </a:cubicBezTo>
                      <a:cubicBezTo>
                        <a:pt x="484518" y="258329"/>
                        <a:pt x="450410" y="343049"/>
                        <a:pt x="381753" y="389480"/>
                      </a:cubicBezTo>
                      <a:cubicBezTo>
                        <a:pt x="298244" y="445924"/>
                        <a:pt x="191849" y="433050"/>
                        <a:pt x="116812" y="368135"/>
                      </a:cubicBezTo>
                      <a:cubicBezTo>
                        <a:pt x="53987" y="313783"/>
                        <a:pt x="26480" y="222461"/>
                        <a:pt x="13827" y="146543"/>
                      </a:cubicBezTo>
                      <a:cubicBezTo>
                        <a:pt x="10416" y="126079"/>
                        <a:pt x="8876" y="109905"/>
                        <a:pt x="7776" y="98792"/>
                      </a:cubicBezTo>
                      <a:cubicBezTo>
                        <a:pt x="6676" y="87460"/>
                        <a:pt x="5795" y="81628"/>
                        <a:pt x="4695" y="8162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80C5410B-09C9-E4FB-16B0-E4D9E27C9B1A}"/>
                    </a:ext>
                  </a:extLst>
                </p:cNvPr>
                <p:cNvSpPr/>
                <p:nvPr/>
              </p:nvSpPr>
              <p:spPr>
                <a:xfrm>
                  <a:off x="3172725" y="5905283"/>
                  <a:ext cx="111400" cy="69285"/>
                </a:xfrm>
                <a:custGeom>
                  <a:avLst/>
                  <a:gdLst>
                    <a:gd name="connsiteX0" fmla="*/ 53142 w 111400"/>
                    <a:gd name="connsiteY0" fmla="*/ 32743 h 69285"/>
                    <a:gd name="connsiteX1" fmla="*/ 57543 w 111400"/>
                    <a:gd name="connsiteY1" fmla="*/ 40555 h 69285"/>
                    <a:gd name="connsiteX2" fmla="*/ 74487 w 111400"/>
                    <a:gd name="connsiteY2" fmla="*/ 46937 h 69285"/>
                    <a:gd name="connsiteX3" fmla="*/ 47861 w 111400"/>
                    <a:gd name="connsiteY3" fmla="*/ 47817 h 69285"/>
                    <a:gd name="connsiteX4" fmla="*/ 0 w 111400"/>
                    <a:gd name="connsiteY4" fmla="*/ 7437 h 69285"/>
                    <a:gd name="connsiteX5" fmla="*/ 770 w 111400"/>
                    <a:gd name="connsiteY5" fmla="*/ 10078 h 69285"/>
                    <a:gd name="connsiteX6" fmla="*/ 4291 w 111400"/>
                    <a:gd name="connsiteY6" fmla="*/ 19760 h 69285"/>
                    <a:gd name="connsiteX7" fmla="*/ 60294 w 111400"/>
                    <a:gd name="connsiteY7" fmla="*/ 68392 h 69285"/>
                    <a:gd name="connsiteX8" fmla="*/ 110246 w 111400"/>
                    <a:gd name="connsiteY8" fmla="*/ 41655 h 69285"/>
                    <a:gd name="connsiteX9" fmla="*/ 85490 w 111400"/>
                    <a:gd name="connsiteY9" fmla="*/ 616 h 69285"/>
                    <a:gd name="connsiteX10" fmla="*/ 53142 w 111400"/>
                    <a:gd name="connsiteY10" fmla="*/ 32743 h 69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1400" h="69285">
                      <a:moveTo>
                        <a:pt x="53142" y="32743"/>
                      </a:moveTo>
                      <a:cubicBezTo>
                        <a:pt x="54023" y="35604"/>
                        <a:pt x="55453" y="38244"/>
                        <a:pt x="57543" y="40555"/>
                      </a:cubicBezTo>
                      <a:cubicBezTo>
                        <a:pt x="62055" y="45506"/>
                        <a:pt x="68326" y="47597"/>
                        <a:pt x="74487" y="46937"/>
                      </a:cubicBezTo>
                      <a:cubicBezTo>
                        <a:pt x="68106" y="51227"/>
                        <a:pt x="56003" y="50567"/>
                        <a:pt x="47861" y="47817"/>
                      </a:cubicBezTo>
                      <a:cubicBezTo>
                        <a:pt x="27176" y="40665"/>
                        <a:pt x="9352" y="23281"/>
                        <a:pt x="0" y="7437"/>
                      </a:cubicBezTo>
                      <a:cubicBezTo>
                        <a:pt x="220" y="8318"/>
                        <a:pt x="440" y="9198"/>
                        <a:pt x="770" y="10078"/>
                      </a:cubicBezTo>
                      <a:cubicBezTo>
                        <a:pt x="1760" y="13379"/>
                        <a:pt x="2861" y="16570"/>
                        <a:pt x="4291" y="19760"/>
                      </a:cubicBezTo>
                      <a:cubicBezTo>
                        <a:pt x="14193" y="41765"/>
                        <a:pt x="36419" y="63991"/>
                        <a:pt x="60294" y="68392"/>
                      </a:cubicBezTo>
                      <a:cubicBezTo>
                        <a:pt x="80429" y="72022"/>
                        <a:pt x="104304" y="64871"/>
                        <a:pt x="110246" y="41655"/>
                      </a:cubicBezTo>
                      <a:cubicBezTo>
                        <a:pt x="114427" y="25372"/>
                        <a:pt x="107495" y="5787"/>
                        <a:pt x="85490" y="616"/>
                      </a:cubicBezTo>
                      <a:cubicBezTo>
                        <a:pt x="67556" y="-3455"/>
                        <a:pt x="44560" y="13269"/>
                        <a:pt x="53142" y="32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D2F88ADD-D12E-198C-1D96-24CE67542A93}"/>
                    </a:ext>
                  </a:extLst>
                </p:cNvPr>
                <p:cNvSpPr/>
                <p:nvPr/>
              </p:nvSpPr>
              <p:spPr>
                <a:xfrm>
                  <a:off x="3191869" y="5989079"/>
                  <a:ext cx="141781" cy="90961"/>
                </a:xfrm>
                <a:custGeom>
                  <a:avLst/>
                  <a:gdLst>
                    <a:gd name="connsiteX0" fmla="*/ 65795 w 141781"/>
                    <a:gd name="connsiteY0" fmla="*/ 40379 h 90961"/>
                    <a:gd name="connsiteX1" fmla="*/ 70416 w 141781"/>
                    <a:gd name="connsiteY1" fmla="*/ 51272 h 90961"/>
                    <a:gd name="connsiteX2" fmla="*/ 91651 w 141781"/>
                    <a:gd name="connsiteY2" fmla="*/ 62055 h 90961"/>
                    <a:gd name="connsiteX3" fmla="*/ 56773 w 141781"/>
                    <a:gd name="connsiteY3" fmla="*/ 59414 h 90961"/>
                    <a:gd name="connsiteX4" fmla="*/ 0 w 141781"/>
                    <a:gd name="connsiteY4" fmla="*/ 0 h 90961"/>
                    <a:gd name="connsiteX5" fmla="*/ 550 w 141781"/>
                    <a:gd name="connsiteY5" fmla="*/ 3521 h 90961"/>
                    <a:gd name="connsiteX6" fmla="*/ 3741 w 141781"/>
                    <a:gd name="connsiteY6" fmla="*/ 16614 h 90961"/>
                    <a:gd name="connsiteX7" fmla="*/ 69976 w 141781"/>
                    <a:gd name="connsiteY7" fmla="*/ 87910 h 90961"/>
                    <a:gd name="connsiteX8" fmla="*/ 138743 w 141781"/>
                    <a:gd name="connsiteY8" fmla="*/ 60184 h 90961"/>
                    <a:gd name="connsiteX9" fmla="*/ 112226 w 141781"/>
                    <a:gd name="connsiteY9" fmla="*/ 3191 h 90961"/>
                    <a:gd name="connsiteX10" fmla="*/ 65795 w 141781"/>
                    <a:gd name="connsiteY10" fmla="*/ 40379 h 9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781" h="90961">
                      <a:moveTo>
                        <a:pt x="65795" y="40379"/>
                      </a:moveTo>
                      <a:cubicBezTo>
                        <a:pt x="66455" y="44231"/>
                        <a:pt x="67996" y="47862"/>
                        <a:pt x="70416" y="51272"/>
                      </a:cubicBezTo>
                      <a:cubicBezTo>
                        <a:pt x="75588" y="58314"/>
                        <a:pt x="83510" y="62055"/>
                        <a:pt x="91651" y="62055"/>
                      </a:cubicBezTo>
                      <a:cubicBezTo>
                        <a:pt x="82739" y="66676"/>
                        <a:pt x="67006" y="64255"/>
                        <a:pt x="56773" y="59414"/>
                      </a:cubicBezTo>
                      <a:cubicBezTo>
                        <a:pt x="30807" y="47201"/>
                        <a:pt x="10122" y="22005"/>
                        <a:pt x="0" y="0"/>
                      </a:cubicBezTo>
                      <a:cubicBezTo>
                        <a:pt x="110" y="1210"/>
                        <a:pt x="330" y="2311"/>
                        <a:pt x="550" y="3521"/>
                      </a:cubicBezTo>
                      <a:cubicBezTo>
                        <a:pt x="1320" y="7922"/>
                        <a:pt x="2421" y="12323"/>
                        <a:pt x="3741" y="16614"/>
                      </a:cubicBezTo>
                      <a:cubicBezTo>
                        <a:pt x="13643" y="46651"/>
                        <a:pt x="39389" y="78779"/>
                        <a:pt x="69976" y="87910"/>
                      </a:cubicBezTo>
                      <a:cubicBezTo>
                        <a:pt x="95722" y="95612"/>
                        <a:pt x="127850" y="89561"/>
                        <a:pt x="138743" y="60184"/>
                      </a:cubicBezTo>
                      <a:cubicBezTo>
                        <a:pt x="146444" y="39500"/>
                        <a:pt x="140173" y="13093"/>
                        <a:pt x="112226" y="3191"/>
                      </a:cubicBezTo>
                      <a:cubicBezTo>
                        <a:pt x="89561" y="-4841"/>
                        <a:pt x="57213" y="13753"/>
                        <a:pt x="65795" y="4037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F7753272-BB4E-D41B-2622-C39AD6367A31}"/>
                    </a:ext>
                  </a:extLst>
                </p:cNvPr>
                <p:cNvSpPr/>
                <p:nvPr/>
              </p:nvSpPr>
              <p:spPr>
                <a:xfrm>
                  <a:off x="3238851" y="6066754"/>
                  <a:ext cx="183453" cy="114373"/>
                </a:xfrm>
                <a:custGeom>
                  <a:avLst/>
                  <a:gdLst>
                    <a:gd name="connsiteX0" fmla="*/ 91431 w 183453"/>
                    <a:gd name="connsiteY0" fmla="*/ 61177 h 114373"/>
                    <a:gd name="connsiteX1" fmla="*/ 100894 w 183453"/>
                    <a:gd name="connsiteY1" fmla="*/ 71960 h 114373"/>
                    <a:gd name="connsiteX2" fmla="*/ 129500 w 183453"/>
                    <a:gd name="connsiteY2" fmla="*/ 76140 h 114373"/>
                    <a:gd name="connsiteX3" fmla="*/ 88241 w 183453"/>
                    <a:gd name="connsiteY3" fmla="*/ 86593 h 114373"/>
                    <a:gd name="connsiteX4" fmla="*/ 0 w 183453"/>
                    <a:gd name="connsiteY4" fmla="*/ 39942 h 114373"/>
                    <a:gd name="connsiteX5" fmla="*/ 1980 w 183453"/>
                    <a:gd name="connsiteY5" fmla="*/ 43792 h 114373"/>
                    <a:gd name="connsiteX6" fmla="*/ 10672 w 183453"/>
                    <a:gd name="connsiteY6" fmla="*/ 57656 h 114373"/>
                    <a:gd name="connsiteX7" fmla="*/ 114427 w 183453"/>
                    <a:gd name="connsiteY7" fmla="*/ 114319 h 114373"/>
                    <a:gd name="connsiteX8" fmla="*/ 183413 w 183453"/>
                    <a:gd name="connsiteY8" fmla="*/ 55565 h 114373"/>
                    <a:gd name="connsiteX9" fmla="*/ 131041 w 183453"/>
                    <a:gd name="connsiteY9" fmla="*/ 2 h 114373"/>
                    <a:gd name="connsiteX10" fmla="*/ 91431 w 183453"/>
                    <a:gd name="connsiteY10" fmla="*/ 61177 h 114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453" h="114373">
                      <a:moveTo>
                        <a:pt x="91431" y="61177"/>
                      </a:moveTo>
                      <a:cubicBezTo>
                        <a:pt x="93632" y="65358"/>
                        <a:pt x="96823" y="68989"/>
                        <a:pt x="100894" y="71960"/>
                      </a:cubicBezTo>
                      <a:cubicBezTo>
                        <a:pt x="109476" y="78121"/>
                        <a:pt x="120148" y="79331"/>
                        <a:pt x="129500" y="76140"/>
                      </a:cubicBezTo>
                      <a:cubicBezTo>
                        <a:pt x="120918" y="84943"/>
                        <a:pt x="101884" y="88133"/>
                        <a:pt x="88241" y="86593"/>
                      </a:cubicBezTo>
                      <a:cubicBezTo>
                        <a:pt x="53582" y="82522"/>
                        <a:pt x="20025" y="61397"/>
                        <a:pt x="0" y="39942"/>
                      </a:cubicBezTo>
                      <a:cubicBezTo>
                        <a:pt x="660" y="41262"/>
                        <a:pt x="1320" y="42472"/>
                        <a:pt x="1980" y="43792"/>
                      </a:cubicBezTo>
                      <a:cubicBezTo>
                        <a:pt x="4621" y="48634"/>
                        <a:pt x="7482" y="53255"/>
                        <a:pt x="10672" y="57656"/>
                      </a:cubicBezTo>
                      <a:cubicBezTo>
                        <a:pt x="33558" y="88573"/>
                        <a:pt x="75588" y="115750"/>
                        <a:pt x="114427" y="114319"/>
                      </a:cubicBezTo>
                      <a:cubicBezTo>
                        <a:pt x="147104" y="113219"/>
                        <a:pt x="181873" y="93855"/>
                        <a:pt x="183413" y="55565"/>
                      </a:cubicBezTo>
                      <a:cubicBezTo>
                        <a:pt x="184403" y="28719"/>
                        <a:pt x="167129" y="552"/>
                        <a:pt x="131041" y="2"/>
                      </a:cubicBezTo>
                      <a:cubicBezTo>
                        <a:pt x="101664" y="-327"/>
                        <a:pt x="71407" y="33670"/>
                        <a:pt x="91431" y="611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BF928364-A2DB-FFBE-C7C4-50910AD8DE17}"/>
                    </a:ext>
                  </a:extLst>
                </p:cNvPr>
                <p:cNvSpPr/>
                <p:nvPr/>
              </p:nvSpPr>
              <p:spPr>
                <a:xfrm>
                  <a:off x="3095298" y="6027478"/>
                  <a:ext cx="167664" cy="425579"/>
                </a:xfrm>
                <a:custGeom>
                  <a:avLst/>
                  <a:gdLst>
                    <a:gd name="connsiteX0" fmla="*/ 59493 w 167664"/>
                    <a:gd name="connsiteY0" fmla="*/ 43681 h 425579"/>
                    <a:gd name="connsiteX1" fmla="*/ 92611 w 167664"/>
                    <a:gd name="connsiteY1" fmla="*/ 278256 h 425579"/>
                    <a:gd name="connsiteX2" fmla="*/ 55422 w 167664"/>
                    <a:gd name="connsiteY2" fmla="*/ 0 h 425579"/>
                    <a:gd name="connsiteX3" fmla="*/ 140912 w 167664"/>
                    <a:gd name="connsiteY3" fmla="*/ 425580 h 425579"/>
                    <a:gd name="connsiteX4" fmla="*/ 148504 w 167664"/>
                    <a:gd name="connsiteY4" fmla="*/ 259771 h 425579"/>
                    <a:gd name="connsiteX5" fmla="*/ 59493 w 167664"/>
                    <a:gd name="connsiteY5" fmla="*/ 43681 h 42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7664" h="425579">
                      <a:moveTo>
                        <a:pt x="59493" y="43681"/>
                      </a:moveTo>
                      <a:cubicBezTo>
                        <a:pt x="45850" y="92312"/>
                        <a:pt x="34517" y="193425"/>
                        <a:pt x="92611" y="278256"/>
                      </a:cubicBezTo>
                      <a:cubicBezTo>
                        <a:pt x="27036" y="195296"/>
                        <a:pt x="21314" y="123119"/>
                        <a:pt x="55422" y="0"/>
                      </a:cubicBezTo>
                      <a:cubicBezTo>
                        <a:pt x="-22146" y="170540"/>
                        <a:pt x="-38540" y="322046"/>
                        <a:pt x="140912" y="425580"/>
                      </a:cubicBezTo>
                      <a:cubicBezTo>
                        <a:pt x="115276" y="371887"/>
                        <a:pt x="205277" y="341740"/>
                        <a:pt x="148504" y="259771"/>
                      </a:cubicBezTo>
                      <a:cubicBezTo>
                        <a:pt x="143443" y="252399"/>
                        <a:pt x="58393" y="152716"/>
                        <a:pt x="59493" y="4368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EA261680-CF6E-CA54-8DCA-57AB9F83E080}"/>
                    </a:ext>
                  </a:extLst>
                </p:cNvPr>
                <p:cNvSpPr/>
                <p:nvPr/>
              </p:nvSpPr>
              <p:spPr>
                <a:xfrm>
                  <a:off x="3304147" y="6264803"/>
                  <a:ext cx="133481" cy="218701"/>
                </a:xfrm>
                <a:custGeom>
                  <a:avLst/>
                  <a:gdLst>
                    <a:gd name="connsiteX0" fmla="*/ 64754 w 133481"/>
                    <a:gd name="connsiteY0" fmla="*/ 105515 h 218701"/>
                    <a:gd name="connsiteX1" fmla="*/ 79387 w 133481"/>
                    <a:gd name="connsiteY1" fmla="*/ 114647 h 218701"/>
                    <a:gd name="connsiteX2" fmla="*/ 90390 w 133481"/>
                    <a:gd name="connsiteY2" fmla="*/ 148095 h 218701"/>
                    <a:gd name="connsiteX3" fmla="*/ 94021 w 133481"/>
                    <a:gd name="connsiteY3" fmla="*/ 96273 h 218701"/>
                    <a:gd name="connsiteX4" fmla="*/ 20414 w 133481"/>
                    <a:gd name="connsiteY4" fmla="*/ 0 h 218701"/>
                    <a:gd name="connsiteX5" fmla="*/ 25365 w 133481"/>
                    <a:gd name="connsiteY5" fmla="*/ 1651 h 218701"/>
                    <a:gd name="connsiteX6" fmla="*/ 43629 w 133481"/>
                    <a:gd name="connsiteY6" fmla="*/ 9132 h 218701"/>
                    <a:gd name="connsiteX7" fmla="*/ 132420 w 133481"/>
                    <a:gd name="connsiteY7" fmla="*/ 121909 h 218701"/>
                    <a:gd name="connsiteX8" fmla="*/ 77517 w 133481"/>
                    <a:gd name="connsiteY8" fmla="*/ 217081 h 218701"/>
                    <a:gd name="connsiteX9" fmla="*/ 829 w 133481"/>
                    <a:gd name="connsiteY9" fmla="*/ 165699 h 218701"/>
                    <a:gd name="connsiteX10" fmla="*/ 64754 w 133481"/>
                    <a:gd name="connsiteY10" fmla="*/ 105515 h 218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481" h="218701">
                      <a:moveTo>
                        <a:pt x="64754" y="105515"/>
                      </a:moveTo>
                      <a:cubicBezTo>
                        <a:pt x="70145" y="107385"/>
                        <a:pt x="75096" y="110356"/>
                        <a:pt x="79387" y="114647"/>
                      </a:cubicBezTo>
                      <a:cubicBezTo>
                        <a:pt x="88520" y="123669"/>
                        <a:pt x="92150" y="136212"/>
                        <a:pt x="90390" y="148095"/>
                      </a:cubicBezTo>
                      <a:cubicBezTo>
                        <a:pt x="99082" y="135992"/>
                        <a:pt x="98862" y="112337"/>
                        <a:pt x="94021" y="96273"/>
                      </a:cubicBezTo>
                      <a:cubicBezTo>
                        <a:pt x="81918" y="55453"/>
                        <a:pt x="50011" y="19585"/>
                        <a:pt x="20414" y="0"/>
                      </a:cubicBezTo>
                      <a:cubicBezTo>
                        <a:pt x="22064" y="550"/>
                        <a:pt x="23714" y="991"/>
                        <a:pt x="25365" y="1651"/>
                      </a:cubicBezTo>
                      <a:cubicBezTo>
                        <a:pt x="31636" y="3741"/>
                        <a:pt x="37688" y="6272"/>
                        <a:pt x="43629" y="9132"/>
                      </a:cubicBezTo>
                      <a:cubicBezTo>
                        <a:pt x="84999" y="30147"/>
                        <a:pt x="125818" y="74928"/>
                        <a:pt x="132420" y="121909"/>
                      </a:cubicBezTo>
                      <a:cubicBezTo>
                        <a:pt x="137921" y="161518"/>
                        <a:pt x="122407" y="207289"/>
                        <a:pt x="77517" y="217081"/>
                      </a:cubicBezTo>
                      <a:cubicBezTo>
                        <a:pt x="45939" y="224012"/>
                        <a:pt x="9081" y="209049"/>
                        <a:pt x="829" y="165699"/>
                      </a:cubicBezTo>
                      <a:cubicBezTo>
                        <a:pt x="-5773" y="130821"/>
                        <a:pt x="28115" y="87250"/>
                        <a:pt x="64754" y="1055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89070584-744A-50A6-3466-1E5EC62A2265}"/>
                    </a:ext>
                  </a:extLst>
                </p:cNvPr>
                <p:cNvSpPr/>
                <p:nvPr/>
              </p:nvSpPr>
              <p:spPr>
                <a:xfrm>
                  <a:off x="3370661" y="5978736"/>
                  <a:ext cx="219598" cy="227857"/>
                </a:xfrm>
                <a:custGeom>
                  <a:avLst/>
                  <a:gdLst>
                    <a:gd name="connsiteX0" fmla="*/ 27727 w 219598"/>
                    <a:gd name="connsiteY0" fmla="*/ 212900 h 227857"/>
                    <a:gd name="connsiteX1" fmla="*/ 159757 w 219598"/>
                    <a:gd name="connsiteY1" fmla="*/ 103204 h 227857"/>
                    <a:gd name="connsiteX2" fmla="*/ 0 w 219598"/>
                    <a:gd name="connsiteY2" fmla="*/ 227753 h 227857"/>
                    <a:gd name="connsiteX3" fmla="*/ 215871 w 219598"/>
                    <a:gd name="connsiteY3" fmla="*/ 0 h 227857"/>
                    <a:gd name="connsiteX4" fmla="*/ 129170 w 219598"/>
                    <a:gd name="connsiteY4" fmla="*/ 75808 h 227857"/>
                    <a:gd name="connsiteX5" fmla="*/ 66236 w 219598"/>
                    <a:gd name="connsiteY5" fmla="*/ 187154 h 227857"/>
                    <a:gd name="connsiteX6" fmla="*/ 27727 w 219598"/>
                    <a:gd name="connsiteY6" fmla="*/ 212900 h 227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598" h="227857">
                      <a:moveTo>
                        <a:pt x="27727" y="212900"/>
                      </a:moveTo>
                      <a:cubicBezTo>
                        <a:pt x="87360" y="203438"/>
                        <a:pt x="138743" y="161958"/>
                        <a:pt x="159757" y="103204"/>
                      </a:cubicBezTo>
                      <a:cubicBezTo>
                        <a:pt x="135222" y="186494"/>
                        <a:pt x="83179" y="217301"/>
                        <a:pt x="0" y="227753"/>
                      </a:cubicBezTo>
                      <a:cubicBezTo>
                        <a:pt x="145784" y="231054"/>
                        <a:pt x="239856" y="155687"/>
                        <a:pt x="215871" y="0"/>
                      </a:cubicBezTo>
                      <a:cubicBezTo>
                        <a:pt x="201457" y="44670"/>
                        <a:pt x="152606" y="2530"/>
                        <a:pt x="129170" y="75808"/>
                      </a:cubicBezTo>
                      <a:cubicBezTo>
                        <a:pt x="115747" y="117838"/>
                        <a:pt x="102104" y="154146"/>
                        <a:pt x="66236" y="187154"/>
                      </a:cubicBezTo>
                      <a:cubicBezTo>
                        <a:pt x="54903" y="197496"/>
                        <a:pt x="42030" y="206408"/>
                        <a:pt x="27727" y="2129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EEE0E08C-3DBE-6A73-C197-D9FF47F4D2A6}"/>
                    </a:ext>
                  </a:extLst>
                </p:cNvPr>
                <p:cNvSpPr/>
                <p:nvPr/>
              </p:nvSpPr>
              <p:spPr>
                <a:xfrm>
                  <a:off x="3641655" y="6015704"/>
                  <a:ext cx="368060" cy="228748"/>
                </a:xfrm>
                <a:custGeom>
                  <a:avLst/>
                  <a:gdLst>
                    <a:gd name="connsiteX0" fmla="*/ 0 w 368060"/>
                    <a:gd name="connsiteY0" fmla="*/ 158769 h 228748"/>
                    <a:gd name="connsiteX1" fmla="*/ 173951 w 368060"/>
                    <a:gd name="connsiteY1" fmla="*/ 58095 h 228748"/>
                    <a:gd name="connsiteX2" fmla="*/ 269893 w 368060"/>
                    <a:gd name="connsiteY2" fmla="*/ 112117 h 228748"/>
                    <a:gd name="connsiteX3" fmla="*/ 241617 w 368060"/>
                    <a:gd name="connsiteY3" fmla="*/ 154588 h 228748"/>
                    <a:gd name="connsiteX4" fmla="*/ 185173 w 368060"/>
                    <a:gd name="connsiteY4" fmla="*/ 104746 h 228748"/>
                    <a:gd name="connsiteX5" fmla="*/ 266482 w 368060"/>
                    <a:gd name="connsiteY5" fmla="*/ 228635 h 228748"/>
                    <a:gd name="connsiteX6" fmla="*/ 367706 w 368060"/>
                    <a:gd name="connsiteY6" fmla="*/ 112777 h 228748"/>
                    <a:gd name="connsiteX7" fmla="*/ 224453 w 368060"/>
                    <a:gd name="connsiteY7" fmla="*/ 1 h 228748"/>
                    <a:gd name="connsiteX8" fmla="*/ 20135 w 368060"/>
                    <a:gd name="connsiteY8" fmla="*/ 122130 h 228748"/>
                    <a:gd name="connsiteX9" fmla="*/ 3741 w 368060"/>
                    <a:gd name="connsiteY9" fmla="*/ 150736 h 228748"/>
                    <a:gd name="connsiteX10" fmla="*/ 0 w 368060"/>
                    <a:gd name="connsiteY10" fmla="*/ 158769 h 228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8060" h="228748">
                      <a:moveTo>
                        <a:pt x="0" y="158769"/>
                      </a:moveTo>
                      <a:cubicBezTo>
                        <a:pt x="38619" y="113988"/>
                        <a:pt x="104524" y="69097"/>
                        <a:pt x="173951" y="58095"/>
                      </a:cubicBezTo>
                      <a:cubicBezTo>
                        <a:pt x="214110" y="51713"/>
                        <a:pt x="268353" y="65466"/>
                        <a:pt x="269893" y="112117"/>
                      </a:cubicBezTo>
                      <a:cubicBezTo>
                        <a:pt x="270553" y="131812"/>
                        <a:pt x="259551" y="149747"/>
                        <a:pt x="241617" y="154588"/>
                      </a:cubicBezTo>
                      <a:cubicBezTo>
                        <a:pt x="196616" y="166800"/>
                        <a:pt x="177582" y="123340"/>
                        <a:pt x="185173" y="104746"/>
                      </a:cubicBezTo>
                      <a:cubicBezTo>
                        <a:pt x="140943" y="162509"/>
                        <a:pt x="206188" y="231935"/>
                        <a:pt x="266482" y="228635"/>
                      </a:cubicBezTo>
                      <a:cubicBezTo>
                        <a:pt x="339100" y="224674"/>
                        <a:pt x="371887" y="166800"/>
                        <a:pt x="367706" y="112777"/>
                      </a:cubicBezTo>
                      <a:cubicBezTo>
                        <a:pt x="361765" y="35980"/>
                        <a:pt x="290358" y="-219"/>
                        <a:pt x="224453" y="1"/>
                      </a:cubicBezTo>
                      <a:cubicBezTo>
                        <a:pt x="146224" y="331"/>
                        <a:pt x="63815" y="58205"/>
                        <a:pt x="20135" y="122130"/>
                      </a:cubicBezTo>
                      <a:cubicBezTo>
                        <a:pt x="14083" y="131262"/>
                        <a:pt x="8582" y="140835"/>
                        <a:pt x="3741" y="150736"/>
                      </a:cubicBezTo>
                      <a:cubicBezTo>
                        <a:pt x="2421" y="153487"/>
                        <a:pt x="1210" y="156128"/>
                        <a:pt x="0" y="15876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2BFCD88C-12B4-4B14-004F-E8B7BA5B3D20}"/>
                    </a:ext>
                  </a:extLst>
                </p:cNvPr>
                <p:cNvSpPr/>
                <p:nvPr/>
              </p:nvSpPr>
              <p:spPr>
                <a:xfrm>
                  <a:off x="3398718" y="6203046"/>
                  <a:ext cx="411496" cy="154220"/>
                </a:xfrm>
                <a:custGeom>
                  <a:avLst/>
                  <a:gdLst>
                    <a:gd name="connsiteX0" fmla="*/ 41920 w 411496"/>
                    <a:gd name="connsiteY0" fmla="*/ 81782 h 154220"/>
                    <a:gd name="connsiteX1" fmla="*/ 267473 w 411496"/>
                    <a:gd name="connsiteY1" fmla="*/ 69899 h 154220"/>
                    <a:gd name="connsiteX2" fmla="*/ 0 w 411496"/>
                    <a:gd name="connsiteY2" fmla="*/ 81892 h 154220"/>
                    <a:gd name="connsiteX3" fmla="*/ 411496 w 411496"/>
                    <a:gd name="connsiteY3" fmla="*/ 35791 h 154220"/>
                    <a:gd name="connsiteX4" fmla="*/ 254710 w 411496"/>
                    <a:gd name="connsiteY4" fmla="*/ 14226 h 154220"/>
                    <a:gd name="connsiteX5" fmla="*/ 41920 w 411496"/>
                    <a:gd name="connsiteY5" fmla="*/ 81782 h 15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1496" h="154220">
                      <a:moveTo>
                        <a:pt x="41920" y="81782"/>
                      </a:moveTo>
                      <a:cubicBezTo>
                        <a:pt x="86920" y="99166"/>
                        <a:pt x="181983" y="118750"/>
                        <a:pt x="267473" y="69899"/>
                      </a:cubicBezTo>
                      <a:cubicBezTo>
                        <a:pt x="183083" y="126122"/>
                        <a:pt x="114097" y="125462"/>
                        <a:pt x="0" y="81892"/>
                      </a:cubicBezTo>
                      <a:cubicBezTo>
                        <a:pt x="155356" y="171453"/>
                        <a:pt x="297730" y="200280"/>
                        <a:pt x="411496" y="35791"/>
                      </a:cubicBezTo>
                      <a:cubicBezTo>
                        <a:pt x="358244" y="55926"/>
                        <a:pt x="337449" y="-33525"/>
                        <a:pt x="254710" y="14226"/>
                      </a:cubicBezTo>
                      <a:cubicBezTo>
                        <a:pt x="247338" y="18627"/>
                        <a:pt x="145344" y="92234"/>
                        <a:pt x="41920" y="8178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E7932D24-4C27-431A-42F3-C76F939BE6C2}"/>
                    </a:ext>
                  </a:extLst>
                </p:cNvPr>
                <p:cNvSpPr/>
                <p:nvPr/>
              </p:nvSpPr>
              <p:spPr>
                <a:xfrm>
                  <a:off x="3672352" y="5853747"/>
                  <a:ext cx="133681" cy="160197"/>
                </a:xfrm>
                <a:custGeom>
                  <a:avLst/>
                  <a:gdLst>
                    <a:gd name="connsiteX0" fmla="*/ 112446 w 133681"/>
                    <a:gd name="connsiteY0" fmla="*/ 0 h 160197"/>
                    <a:gd name="connsiteX1" fmla="*/ 0 w 133681"/>
                    <a:gd name="connsiteY1" fmla="*/ 43350 h 160197"/>
                    <a:gd name="connsiteX2" fmla="*/ 32678 w 133681"/>
                    <a:gd name="connsiteY2" fmla="*/ 160197 h 160197"/>
                    <a:gd name="connsiteX3" fmla="*/ 133681 w 133681"/>
                    <a:gd name="connsiteY3" fmla="*/ 111016 h 160197"/>
                    <a:gd name="connsiteX4" fmla="*/ 112446 w 133681"/>
                    <a:gd name="connsiteY4" fmla="*/ 0 h 16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681" h="160197">
                      <a:moveTo>
                        <a:pt x="112446" y="0"/>
                      </a:moveTo>
                      <a:cubicBezTo>
                        <a:pt x="80979" y="28937"/>
                        <a:pt x="40710" y="43790"/>
                        <a:pt x="0" y="43350"/>
                      </a:cubicBezTo>
                      <a:cubicBezTo>
                        <a:pt x="24536" y="76028"/>
                        <a:pt x="36859" y="117507"/>
                        <a:pt x="32678" y="160197"/>
                      </a:cubicBezTo>
                      <a:cubicBezTo>
                        <a:pt x="61064" y="134561"/>
                        <a:pt x="97153" y="115197"/>
                        <a:pt x="133681" y="111016"/>
                      </a:cubicBezTo>
                      <a:cubicBezTo>
                        <a:pt x="115197" y="79109"/>
                        <a:pt x="108925" y="38289"/>
                        <a:pt x="112446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320EBFF8-8B90-A688-B81C-448B2C2D556F}"/>
                    </a:ext>
                  </a:extLst>
                </p:cNvPr>
                <p:cNvSpPr/>
                <p:nvPr/>
              </p:nvSpPr>
              <p:spPr>
                <a:xfrm>
                  <a:off x="2976109" y="5655481"/>
                  <a:ext cx="195845" cy="218621"/>
                </a:xfrm>
                <a:custGeom>
                  <a:avLst/>
                  <a:gdLst>
                    <a:gd name="connsiteX0" fmla="*/ 180442 w 195845"/>
                    <a:gd name="connsiteY0" fmla="*/ 33668 h 218621"/>
                    <a:gd name="connsiteX1" fmla="*/ 111346 w 195845"/>
                    <a:gd name="connsiteY1" fmla="*/ 175161 h 218621"/>
                    <a:gd name="connsiteX2" fmla="*/ 0 w 195845"/>
                    <a:gd name="connsiteY2" fmla="*/ 218621 h 218621"/>
                    <a:gd name="connsiteX3" fmla="*/ 40819 w 195845"/>
                    <a:gd name="connsiteY3" fmla="*/ 99354 h 218621"/>
                    <a:gd name="connsiteX4" fmla="*/ 195846 w 195845"/>
                    <a:gd name="connsiteY4" fmla="*/ 0 h 218621"/>
                    <a:gd name="connsiteX5" fmla="*/ 45661 w 195845"/>
                    <a:gd name="connsiteY5" fmla="*/ 170650 h 218621"/>
                    <a:gd name="connsiteX6" fmla="*/ 180442 w 195845"/>
                    <a:gd name="connsiteY6" fmla="*/ 33668 h 21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845" h="218621">
                      <a:moveTo>
                        <a:pt x="180442" y="33668"/>
                      </a:moveTo>
                      <a:cubicBezTo>
                        <a:pt x="174831" y="66236"/>
                        <a:pt x="146664" y="142594"/>
                        <a:pt x="111346" y="175161"/>
                      </a:cubicBezTo>
                      <a:cubicBezTo>
                        <a:pt x="71957" y="211470"/>
                        <a:pt x="43570" y="193536"/>
                        <a:pt x="0" y="218621"/>
                      </a:cubicBezTo>
                      <a:cubicBezTo>
                        <a:pt x="23105" y="173731"/>
                        <a:pt x="6491" y="140503"/>
                        <a:pt x="40819" y="99354"/>
                      </a:cubicBezTo>
                      <a:cubicBezTo>
                        <a:pt x="71627" y="62385"/>
                        <a:pt x="150845" y="33668"/>
                        <a:pt x="195846" y="0"/>
                      </a:cubicBezTo>
                      <a:cubicBezTo>
                        <a:pt x="148645" y="73388"/>
                        <a:pt x="99463" y="120149"/>
                        <a:pt x="45661" y="170650"/>
                      </a:cubicBezTo>
                      <a:cubicBezTo>
                        <a:pt x="113106" y="136212"/>
                        <a:pt x="131041" y="107935"/>
                        <a:pt x="180442" y="3366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1DE47761-CCE8-EF8F-33FB-45AEDC8E8D23}"/>
                    </a:ext>
                  </a:extLst>
                </p:cNvPr>
                <p:cNvSpPr/>
                <p:nvPr/>
              </p:nvSpPr>
              <p:spPr>
                <a:xfrm>
                  <a:off x="3448119" y="6353484"/>
                  <a:ext cx="213450" cy="201237"/>
                </a:xfrm>
                <a:custGeom>
                  <a:avLst/>
                  <a:gdLst>
                    <a:gd name="connsiteX0" fmla="*/ 195186 w 213450"/>
                    <a:gd name="connsiteY0" fmla="*/ 168890 h 201237"/>
                    <a:gd name="connsiteX1" fmla="*/ 114537 w 213450"/>
                    <a:gd name="connsiteY1" fmla="*/ 33778 h 201237"/>
                    <a:gd name="connsiteX2" fmla="*/ 0 w 213450"/>
                    <a:gd name="connsiteY2" fmla="*/ 0 h 201237"/>
                    <a:gd name="connsiteX3" fmla="*/ 50722 w 213450"/>
                    <a:gd name="connsiteY3" fmla="*/ 115417 h 201237"/>
                    <a:gd name="connsiteX4" fmla="*/ 213450 w 213450"/>
                    <a:gd name="connsiteY4" fmla="*/ 201238 h 201237"/>
                    <a:gd name="connsiteX5" fmla="*/ 49512 w 213450"/>
                    <a:gd name="connsiteY5" fmla="*/ 44010 h 201237"/>
                    <a:gd name="connsiteX6" fmla="*/ 195186 w 213450"/>
                    <a:gd name="connsiteY6" fmla="*/ 168890 h 201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450" h="201237">
                      <a:moveTo>
                        <a:pt x="195186" y="168890"/>
                      </a:moveTo>
                      <a:cubicBezTo>
                        <a:pt x="186824" y="136872"/>
                        <a:pt x="152386" y="63265"/>
                        <a:pt x="114537" y="33778"/>
                      </a:cubicBezTo>
                      <a:cubicBezTo>
                        <a:pt x="72287" y="991"/>
                        <a:pt x="45441" y="21235"/>
                        <a:pt x="0" y="0"/>
                      </a:cubicBezTo>
                      <a:cubicBezTo>
                        <a:pt x="26736" y="42690"/>
                        <a:pt x="12983" y="77238"/>
                        <a:pt x="50722" y="115417"/>
                      </a:cubicBezTo>
                      <a:cubicBezTo>
                        <a:pt x="84500" y="149635"/>
                        <a:pt x="165809" y="171530"/>
                        <a:pt x="213450" y="201238"/>
                      </a:cubicBezTo>
                      <a:cubicBezTo>
                        <a:pt x="160308" y="132141"/>
                        <a:pt x="107385" y="89671"/>
                        <a:pt x="49512" y="44010"/>
                      </a:cubicBezTo>
                      <a:cubicBezTo>
                        <a:pt x="119488" y="72397"/>
                        <a:pt x="139733" y="99023"/>
                        <a:pt x="195186" y="16889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64977E9-0106-8EE3-236F-992E17DDC523}"/>
                    </a:ext>
                  </a:extLst>
                </p:cNvPr>
                <p:cNvSpPr/>
                <p:nvPr/>
              </p:nvSpPr>
              <p:spPr>
                <a:xfrm>
                  <a:off x="2443738" y="5673767"/>
                  <a:ext cx="450227" cy="505613"/>
                </a:xfrm>
                <a:custGeom>
                  <a:avLst/>
                  <a:gdLst>
                    <a:gd name="connsiteX0" fmla="*/ 80935 w 450227"/>
                    <a:gd name="connsiteY0" fmla="*/ 500925 h 505613"/>
                    <a:gd name="connsiteX1" fmla="*/ 97769 w 450227"/>
                    <a:gd name="connsiteY1" fmla="*/ 504446 h 505613"/>
                    <a:gd name="connsiteX2" fmla="*/ 321122 w 450227"/>
                    <a:gd name="connsiteY2" fmla="*/ 456915 h 505613"/>
                    <a:gd name="connsiteX3" fmla="*/ 449522 w 450227"/>
                    <a:gd name="connsiteY3" fmla="*/ 253698 h 505613"/>
                    <a:gd name="connsiteX4" fmla="*/ 243333 w 450227"/>
                    <a:gd name="connsiteY4" fmla="*/ 1188 h 505613"/>
                    <a:gd name="connsiteX5" fmla="*/ 17781 w 450227"/>
                    <a:gd name="connsiteY5" fmla="*/ 127278 h 505613"/>
                    <a:gd name="connsiteX6" fmla="*/ 112953 w 450227"/>
                    <a:gd name="connsiteY6" fmla="*/ 289016 h 505613"/>
                    <a:gd name="connsiteX7" fmla="*/ 119004 w 450227"/>
                    <a:gd name="connsiteY7" fmla="*/ 168318 h 505613"/>
                    <a:gd name="connsiteX8" fmla="*/ 64982 w 450227"/>
                    <a:gd name="connsiteY8" fmla="*/ 169307 h 505613"/>
                    <a:gd name="connsiteX9" fmla="*/ 85226 w 450227"/>
                    <a:gd name="connsiteY9" fmla="*/ 168978 h 505613"/>
                    <a:gd name="connsiteX10" fmla="*/ 129237 w 450227"/>
                    <a:gd name="connsiteY10" fmla="*/ 249627 h 505613"/>
                    <a:gd name="connsiteX11" fmla="*/ 27133 w 450227"/>
                    <a:gd name="connsiteY11" fmla="*/ 217609 h 505613"/>
                    <a:gd name="connsiteX12" fmla="*/ 42206 w 450227"/>
                    <a:gd name="connsiteY12" fmla="*/ 139710 h 505613"/>
                    <a:gd name="connsiteX13" fmla="*/ 174897 w 450227"/>
                    <a:gd name="connsiteY13" fmla="*/ 35737 h 505613"/>
                    <a:gd name="connsiteX14" fmla="*/ 385927 w 450227"/>
                    <a:gd name="connsiteY14" fmla="*/ 120676 h 505613"/>
                    <a:gd name="connsiteX15" fmla="*/ 364802 w 450227"/>
                    <a:gd name="connsiteY15" fmla="*/ 387819 h 505613"/>
                    <a:gd name="connsiteX16" fmla="*/ 145080 w 450227"/>
                    <a:gd name="connsiteY16" fmla="*/ 491683 h 505613"/>
                    <a:gd name="connsiteX17" fmla="*/ 97769 w 450227"/>
                    <a:gd name="connsiteY17" fmla="*/ 497845 h 505613"/>
                    <a:gd name="connsiteX18" fmla="*/ 80935 w 450227"/>
                    <a:gd name="connsiteY18" fmla="*/ 500925 h 505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0227" h="505613">
                      <a:moveTo>
                        <a:pt x="80935" y="500925"/>
                      </a:moveTo>
                      <a:cubicBezTo>
                        <a:pt x="80935" y="502026"/>
                        <a:pt x="86657" y="503456"/>
                        <a:pt x="97769" y="504446"/>
                      </a:cubicBezTo>
                      <a:cubicBezTo>
                        <a:pt x="163455" y="510058"/>
                        <a:pt x="258847" y="495644"/>
                        <a:pt x="321122" y="456915"/>
                      </a:cubicBezTo>
                      <a:cubicBezTo>
                        <a:pt x="391428" y="413125"/>
                        <a:pt x="443030" y="340507"/>
                        <a:pt x="449522" y="253698"/>
                      </a:cubicBezTo>
                      <a:cubicBezTo>
                        <a:pt x="459094" y="126728"/>
                        <a:pt x="370303" y="14282"/>
                        <a:pt x="243333" y="1188"/>
                      </a:cubicBezTo>
                      <a:cubicBezTo>
                        <a:pt x="148161" y="-8604"/>
                        <a:pt x="59260" y="42888"/>
                        <a:pt x="17781" y="127278"/>
                      </a:cubicBezTo>
                      <a:cubicBezTo>
                        <a:pt x="-36792" y="238184"/>
                        <a:pt x="45507" y="319603"/>
                        <a:pt x="112953" y="289016"/>
                      </a:cubicBezTo>
                      <a:cubicBezTo>
                        <a:pt x="164885" y="265471"/>
                        <a:pt x="166866" y="193513"/>
                        <a:pt x="119004" y="168318"/>
                      </a:cubicBezTo>
                      <a:cubicBezTo>
                        <a:pt x="89958" y="153024"/>
                        <a:pt x="64101" y="166997"/>
                        <a:pt x="64982" y="169307"/>
                      </a:cubicBezTo>
                      <a:lnTo>
                        <a:pt x="85226" y="168978"/>
                      </a:lnTo>
                      <a:cubicBezTo>
                        <a:pt x="127366" y="171949"/>
                        <a:pt x="149812" y="216399"/>
                        <a:pt x="129237" y="249627"/>
                      </a:cubicBezTo>
                      <a:cubicBezTo>
                        <a:pt x="104591" y="289346"/>
                        <a:pt x="39236" y="280214"/>
                        <a:pt x="27133" y="217609"/>
                      </a:cubicBezTo>
                      <a:cubicBezTo>
                        <a:pt x="22072" y="191533"/>
                        <a:pt x="29993" y="163697"/>
                        <a:pt x="42206" y="139710"/>
                      </a:cubicBezTo>
                      <a:cubicBezTo>
                        <a:pt x="67842" y="88879"/>
                        <a:pt x="118234" y="48939"/>
                        <a:pt x="174897" y="35737"/>
                      </a:cubicBezTo>
                      <a:cubicBezTo>
                        <a:pt x="255766" y="16922"/>
                        <a:pt x="339826" y="51360"/>
                        <a:pt x="385927" y="120676"/>
                      </a:cubicBezTo>
                      <a:cubicBezTo>
                        <a:pt x="441820" y="204956"/>
                        <a:pt x="429057" y="312121"/>
                        <a:pt x="364802" y="387819"/>
                      </a:cubicBezTo>
                      <a:cubicBezTo>
                        <a:pt x="310999" y="451194"/>
                        <a:pt x="220338" y="478920"/>
                        <a:pt x="145080" y="491683"/>
                      </a:cubicBezTo>
                      <a:cubicBezTo>
                        <a:pt x="124726" y="495094"/>
                        <a:pt x="108662" y="496634"/>
                        <a:pt x="97769" y="497845"/>
                      </a:cubicBezTo>
                      <a:cubicBezTo>
                        <a:pt x="86767" y="498945"/>
                        <a:pt x="80935" y="499715"/>
                        <a:pt x="80935" y="50092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8FB9D874-3B73-EB25-583A-0CC06D5F0836}"/>
                    </a:ext>
                  </a:extLst>
                </p:cNvPr>
                <p:cNvSpPr/>
                <p:nvPr/>
              </p:nvSpPr>
              <p:spPr>
                <a:xfrm>
                  <a:off x="2618305" y="5996670"/>
                  <a:ext cx="90147" cy="143034"/>
                </a:xfrm>
                <a:custGeom>
                  <a:avLst/>
                  <a:gdLst>
                    <a:gd name="connsiteX0" fmla="*/ 40049 w 90147"/>
                    <a:gd name="connsiteY0" fmla="*/ 76799 h 143034"/>
                    <a:gd name="connsiteX1" fmla="*/ 50832 w 90147"/>
                    <a:gd name="connsiteY1" fmla="*/ 72068 h 143034"/>
                    <a:gd name="connsiteX2" fmla="*/ 61504 w 90147"/>
                    <a:gd name="connsiteY2" fmla="*/ 50722 h 143034"/>
                    <a:gd name="connsiteX3" fmla="*/ 58864 w 90147"/>
                    <a:gd name="connsiteY3" fmla="*/ 85821 h 143034"/>
                    <a:gd name="connsiteX4" fmla="*/ 0 w 90147"/>
                    <a:gd name="connsiteY4" fmla="*/ 143034 h 143034"/>
                    <a:gd name="connsiteX5" fmla="*/ 3521 w 90147"/>
                    <a:gd name="connsiteY5" fmla="*/ 142484 h 143034"/>
                    <a:gd name="connsiteX6" fmla="*/ 16504 w 90147"/>
                    <a:gd name="connsiteY6" fmla="*/ 139294 h 143034"/>
                    <a:gd name="connsiteX7" fmla="*/ 87140 w 90147"/>
                    <a:gd name="connsiteY7" fmla="*/ 72508 h 143034"/>
                    <a:gd name="connsiteX8" fmla="*/ 59634 w 90147"/>
                    <a:gd name="connsiteY8" fmla="*/ 3082 h 143034"/>
                    <a:gd name="connsiteX9" fmla="*/ 3191 w 90147"/>
                    <a:gd name="connsiteY9" fmla="*/ 29818 h 143034"/>
                    <a:gd name="connsiteX10" fmla="*/ 40049 w 90147"/>
                    <a:gd name="connsiteY10" fmla="*/ 76799 h 143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0147" h="143034">
                      <a:moveTo>
                        <a:pt x="40049" y="76799"/>
                      </a:moveTo>
                      <a:cubicBezTo>
                        <a:pt x="43790" y="76138"/>
                        <a:pt x="47531" y="74599"/>
                        <a:pt x="50832" y="72068"/>
                      </a:cubicBezTo>
                      <a:cubicBezTo>
                        <a:pt x="57874" y="66897"/>
                        <a:pt x="61504" y="58864"/>
                        <a:pt x="61504" y="50722"/>
                      </a:cubicBezTo>
                      <a:cubicBezTo>
                        <a:pt x="66126" y="59745"/>
                        <a:pt x="63595" y="75588"/>
                        <a:pt x="58864" y="85821"/>
                      </a:cubicBezTo>
                      <a:cubicBezTo>
                        <a:pt x="46761" y="112007"/>
                        <a:pt x="21785" y="132912"/>
                        <a:pt x="0" y="143034"/>
                      </a:cubicBezTo>
                      <a:cubicBezTo>
                        <a:pt x="1210" y="142814"/>
                        <a:pt x="2311" y="142705"/>
                        <a:pt x="3521" y="142484"/>
                      </a:cubicBezTo>
                      <a:cubicBezTo>
                        <a:pt x="7922" y="141714"/>
                        <a:pt x="12213" y="140614"/>
                        <a:pt x="16504" y="139294"/>
                      </a:cubicBezTo>
                      <a:cubicBezTo>
                        <a:pt x="46321" y="129281"/>
                        <a:pt x="78118" y="103315"/>
                        <a:pt x="87140" y="72508"/>
                      </a:cubicBezTo>
                      <a:cubicBezTo>
                        <a:pt x="94732" y="46541"/>
                        <a:pt x="88791" y="14194"/>
                        <a:pt x="59634" y="3082"/>
                      </a:cubicBezTo>
                      <a:cubicBezTo>
                        <a:pt x="39169" y="-4730"/>
                        <a:pt x="12873" y="1651"/>
                        <a:pt x="3191" y="29818"/>
                      </a:cubicBezTo>
                      <a:cubicBezTo>
                        <a:pt x="-4841" y="52813"/>
                        <a:pt x="13643" y="85381"/>
                        <a:pt x="40049" y="767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C36F38C8-5AE6-9692-3CDB-7FD62B61AC2C}"/>
                    </a:ext>
                  </a:extLst>
                </p:cNvPr>
                <p:cNvSpPr/>
                <p:nvPr/>
              </p:nvSpPr>
              <p:spPr>
                <a:xfrm>
                  <a:off x="2695429" y="5907391"/>
                  <a:ext cx="113377" cy="185002"/>
                </a:xfrm>
                <a:custGeom>
                  <a:avLst/>
                  <a:gdLst>
                    <a:gd name="connsiteX0" fmla="*/ 60518 w 113377"/>
                    <a:gd name="connsiteY0" fmla="*/ 92800 h 185002"/>
                    <a:gd name="connsiteX1" fmla="*/ 71191 w 113377"/>
                    <a:gd name="connsiteY1" fmla="*/ 83228 h 185002"/>
                    <a:gd name="connsiteX2" fmla="*/ 75372 w 113377"/>
                    <a:gd name="connsiteY2" fmla="*/ 54402 h 185002"/>
                    <a:gd name="connsiteX3" fmla="*/ 85714 w 113377"/>
                    <a:gd name="connsiteY3" fmla="*/ 95991 h 185002"/>
                    <a:gd name="connsiteX4" fmla="*/ 39503 w 113377"/>
                    <a:gd name="connsiteY4" fmla="*/ 185002 h 185002"/>
                    <a:gd name="connsiteX5" fmla="*/ 43354 w 113377"/>
                    <a:gd name="connsiteY5" fmla="*/ 183022 h 185002"/>
                    <a:gd name="connsiteX6" fmla="*/ 57108 w 113377"/>
                    <a:gd name="connsiteY6" fmla="*/ 174220 h 185002"/>
                    <a:gd name="connsiteX7" fmla="*/ 113331 w 113377"/>
                    <a:gd name="connsiteY7" fmla="*/ 69585 h 185002"/>
                    <a:gd name="connsiteX8" fmla="*/ 55127 w 113377"/>
                    <a:gd name="connsiteY8" fmla="*/ 49 h 185002"/>
                    <a:gd name="connsiteX9" fmla="*/ 4 w 113377"/>
                    <a:gd name="connsiteY9" fmla="*/ 52971 h 185002"/>
                    <a:gd name="connsiteX10" fmla="*/ 60518 w 113377"/>
                    <a:gd name="connsiteY10" fmla="*/ 92800 h 18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377" h="185002">
                      <a:moveTo>
                        <a:pt x="60518" y="92800"/>
                      </a:moveTo>
                      <a:cubicBezTo>
                        <a:pt x="64589" y="90490"/>
                        <a:pt x="68330" y="87299"/>
                        <a:pt x="71191" y="83228"/>
                      </a:cubicBezTo>
                      <a:cubicBezTo>
                        <a:pt x="77352" y="74537"/>
                        <a:pt x="78453" y="63754"/>
                        <a:pt x="75372" y="54402"/>
                      </a:cubicBezTo>
                      <a:cubicBezTo>
                        <a:pt x="84174" y="62983"/>
                        <a:pt x="87365" y="82348"/>
                        <a:pt x="85714" y="95991"/>
                      </a:cubicBezTo>
                      <a:cubicBezTo>
                        <a:pt x="81643" y="130979"/>
                        <a:pt x="60738" y="164867"/>
                        <a:pt x="39503" y="185002"/>
                      </a:cubicBezTo>
                      <a:cubicBezTo>
                        <a:pt x="40824" y="184342"/>
                        <a:pt x="42034" y="183682"/>
                        <a:pt x="43354" y="183022"/>
                      </a:cubicBezTo>
                      <a:cubicBezTo>
                        <a:pt x="48086" y="180381"/>
                        <a:pt x="52707" y="177520"/>
                        <a:pt x="57108" y="174220"/>
                      </a:cubicBezTo>
                      <a:cubicBezTo>
                        <a:pt x="87805" y="151114"/>
                        <a:pt x="114651" y="108754"/>
                        <a:pt x="113331" y="69585"/>
                      </a:cubicBezTo>
                      <a:cubicBezTo>
                        <a:pt x="112231" y="36577"/>
                        <a:pt x="92976" y="1479"/>
                        <a:pt x="55127" y="49"/>
                      </a:cubicBezTo>
                      <a:cubicBezTo>
                        <a:pt x="28501" y="-1052"/>
                        <a:pt x="554" y="16443"/>
                        <a:pt x="4" y="52971"/>
                      </a:cubicBezTo>
                      <a:cubicBezTo>
                        <a:pt x="-436" y="82458"/>
                        <a:pt x="33232" y="113046"/>
                        <a:pt x="60518" y="928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334A2A1D-DB2A-CBA4-F87E-7B3C7395C9C1}"/>
                    </a:ext>
                  </a:extLst>
                </p:cNvPr>
                <p:cNvSpPr/>
                <p:nvPr/>
              </p:nvSpPr>
              <p:spPr>
                <a:xfrm>
                  <a:off x="2656374" y="6068017"/>
                  <a:ext cx="422058" cy="169083"/>
                </a:xfrm>
                <a:custGeom>
                  <a:avLst/>
                  <a:gdLst>
                    <a:gd name="connsiteX0" fmla="*/ 43350 w 422058"/>
                    <a:gd name="connsiteY0" fmla="*/ 109207 h 169083"/>
                    <a:gd name="connsiteX1" fmla="*/ 275945 w 422058"/>
                    <a:gd name="connsiteY1" fmla="*/ 75758 h 169083"/>
                    <a:gd name="connsiteX2" fmla="*/ 0 w 422058"/>
                    <a:gd name="connsiteY2" fmla="*/ 113167 h 169083"/>
                    <a:gd name="connsiteX3" fmla="*/ 422059 w 422058"/>
                    <a:gd name="connsiteY3" fmla="*/ 26907 h 169083"/>
                    <a:gd name="connsiteX4" fmla="*/ 257680 w 422058"/>
                    <a:gd name="connsiteY4" fmla="*/ 19315 h 169083"/>
                    <a:gd name="connsiteX5" fmla="*/ 43350 w 422058"/>
                    <a:gd name="connsiteY5" fmla="*/ 109207 h 169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2058" h="169083">
                      <a:moveTo>
                        <a:pt x="43350" y="109207"/>
                      </a:moveTo>
                      <a:cubicBezTo>
                        <a:pt x="91541" y="122960"/>
                        <a:pt x="191885" y="134402"/>
                        <a:pt x="275945" y="75758"/>
                      </a:cubicBezTo>
                      <a:cubicBezTo>
                        <a:pt x="193645" y="141884"/>
                        <a:pt x="122129" y="147605"/>
                        <a:pt x="0" y="113167"/>
                      </a:cubicBezTo>
                      <a:cubicBezTo>
                        <a:pt x="169110" y="191395"/>
                        <a:pt x="319295" y="208009"/>
                        <a:pt x="422059" y="26907"/>
                      </a:cubicBezTo>
                      <a:cubicBezTo>
                        <a:pt x="368806" y="52763"/>
                        <a:pt x="338989" y="-37898"/>
                        <a:pt x="257680" y="19315"/>
                      </a:cubicBezTo>
                      <a:cubicBezTo>
                        <a:pt x="250309" y="24487"/>
                        <a:pt x="151395" y="110307"/>
                        <a:pt x="43350" y="10920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820ED411-E031-388E-A99E-91FF44ECA3F7}"/>
                    </a:ext>
                  </a:extLst>
                </p:cNvPr>
                <p:cNvSpPr/>
                <p:nvPr/>
              </p:nvSpPr>
              <p:spPr>
                <a:xfrm>
                  <a:off x="2891719" y="5891828"/>
                  <a:ext cx="216803" cy="134653"/>
                </a:xfrm>
                <a:custGeom>
                  <a:avLst/>
                  <a:gdLst>
                    <a:gd name="connsiteX0" fmla="*/ 104524 w 216803"/>
                    <a:gd name="connsiteY0" fmla="*/ 69415 h 134653"/>
                    <a:gd name="connsiteX1" fmla="*/ 113657 w 216803"/>
                    <a:gd name="connsiteY1" fmla="*/ 54561 h 134653"/>
                    <a:gd name="connsiteX2" fmla="*/ 146774 w 216803"/>
                    <a:gd name="connsiteY2" fmla="*/ 43448 h 134653"/>
                    <a:gd name="connsiteX3" fmla="*/ 95392 w 216803"/>
                    <a:gd name="connsiteY3" fmla="*/ 39818 h 134653"/>
                    <a:gd name="connsiteX4" fmla="*/ 0 w 216803"/>
                    <a:gd name="connsiteY4" fmla="*/ 114085 h 134653"/>
                    <a:gd name="connsiteX5" fmla="*/ 1540 w 216803"/>
                    <a:gd name="connsiteY5" fmla="*/ 109024 h 134653"/>
                    <a:gd name="connsiteX6" fmla="*/ 9022 w 216803"/>
                    <a:gd name="connsiteY6" fmla="*/ 90650 h 134653"/>
                    <a:gd name="connsiteX7" fmla="*/ 120808 w 216803"/>
                    <a:gd name="connsiteY7" fmla="*/ 1089 h 134653"/>
                    <a:gd name="connsiteX8" fmla="*/ 215210 w 216803"/>
                    <a:gd name="connsiteY8" fmla="*/ 56431 h 134653"/>
                    <a:gd name="connsiteX9" fmla="*/ 164268 w 216803"/>
                    <a:gd name="connsiteY9" fmla="*/ 133780 h 134653"/>
                    <a:gd name="connsiteX10" fmla="*/ 104524 w 216803"/>
                    <a:gd name="connsiteY10" fmla="*/ 69415 h 134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6803" h="134653">
                      <a:moveTo>
                        <a:pt x="104524" y="69415"/>
                      </a:moveTo>
                      <a:cubicBezTo>
                        <a:pt x="106395" y="64023"/>
                        <a:pt x="109366" y="58962"/>
                        <a:pt x="113657" y="54561"/>
                      </a:cubicBezTo>
                      <a:cubicBezTo>
                        <a:pt x="122679" y="45429"/>
                        <a:pt x="135112" y="41688"/>
                        <a:pt x="146774" y="43448"/>
                      </a:cubicBezTo>
                      <a:cubicBezTo>
                        <a:pt x="134782" y="34756"/>
                        <a:pt x="111346" y="34977"/>
                        <a:pt x="95392" y="39818"/>
                      </a:cubicBezTo>
                      <a:cubicBezTo>
                        <a:pt x="54903" y="52031"/>
                        <a:pt x="19255" y="84268"/>
                        <a:pt x="0" y="114085"/>
                      </a:cubicBezTo>
                      <a:cubicBezTo>
                        <a:pt x="550" y="112435"/>
                        <a:pt x="990" y="110784"/>
                        <a:pt x="1540" y="109024"/>
                      </a:cubicBezTo>
                      <a:cubicBezTo>
                        <a:pt x="3631" y="102752"/>
                        <a:pt x="6161" y="96591"/>
                        <a:pt x="9022" y="90650"/>
                      </a:cubicBezTo>
                      <a:cubicBezTo>
                        <a:pt x="29817" y="48950"/>
                        <a:pt x="74267" y="7690"/>
                        <a:pt x="120808" y="1089"/>
                      </a:cubicBezTo>
                      <a:cubicBezTo>
                        <a:pt x="160088" y="-4523"/>
                        <a:pt x="205528" y="11211"/>
                        <a:pt x="215210" y="56431"/>
                      </a:cubicBezTo>
                      <a:cubicBezTo>
                        <a:pt x="222032" y="88229"/>
                        <a:pt x="207289" y="125418"/>
                        <a:pt x="164268" y="133780"/>
                      </a:cubicBezTo>
                      <a:cubicBezTo>
                        <a:pt x="129610" y="140601"/>
                        <a:pt x="86480" y="106383"/>
                        <a:pt x="104524" y="694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15EFB8EB-03C7-7FAC-8903-60472C1FED14}"/>
                    </a:ext>
                  </a:extLst>
                </p:cNvPr>
                <p:cNvSpPr/>
                <p:nvPr/>
              </p:nvSpPr>
              <p:spPr>
                <a:xfrm>
                  <a:off x="2608073" y="5737869"/>
                  <a:ext cx="225877" cy="221502"/>
                </a:xfrm>
                <a:custGeom>
                  <a:avLst/>
                  <a:gdLst>
                    <a:gd name="connsiteX0" fmla="*/ 211029 w 225877"/>
                    <a:gd name="connsiteY0" fmla="*/ 193666 h 221502"/>
                    <a:gd name="connsiteX1" fmla="*/ 102214 w 225877"/>
                    <a:gd name="connsiteY1" fmla="*/ 60425 h 221502"/>
                    <a:gd name="connsiteX2" fmla="*/ 225773 w 225877"/>
                    <a:gd name="connsiteY2" fmla="*/ 221502 h 221502"/>
                    <a:gd name="connsiteX3" fmla="*/ 0 w 225877"/>
                    <a:gd name="connsiteY3" fmla="*/ 3761 h 221502"/>
                    <a:gd name="connsiteX4" fmla="*/ 75148 w 225877"/>
                    <a:gd name="connsiteY4" fmla="*/ 91232 h 221502"/>
                    <a:gd name="connsiteX5" fmla="*/ 185614 w 225877"/>
                    <a:gd name="connsiteY5" fmla="*/ 154716 h 221502"/>
                    <a:gd name="connsiteX6" fmla="*/ 211029 w 225877"/>
                    <a:gd name="connsiteY6" fmla="*/ 193666 h 221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877" h="221502">
                      <a:moveTo>
                        <a:pt x="211029" y="193666"/>
                      </a:moveTo>
                      <a:cubicBezTo>
                        <a:pt x="201677" y="133592"/>
                        <a:pt x="160528" y="81770"/>
                        <a:pt x="102214" y="60425"/>
                      </a:cubicBezTo>
                      <a:cubicBezTo>
                        <a:pt x="184733" y="85181"/>
                        <a:pt x="215320" y="137663"/>
                        <a:pt x="225773" y="221502"/>
                      </a:cubicBezTo>
                      <a:cubicBezTo>
                        <a:pt x="229074" y="74508"/>
                        <a:pt x="154366" y="-20444"/>
                        <a:pt x="0" y="3761"/>
                      </a:cubicBezTo>
                      <a:cubicBezTo>
                        <a:pt x="44340" y="18395"/>
                        <a:pt x="2531" y="67576"/>
                        <a:pt x="75148" y="91232"/>
                      </a:cubicBezTo>
                      <a:cubicBezTo>
                        <a:pt x="116847" y="104765"/>
                        <a:pt x="152826" y="118518"/>
                        <a:pt x="185614" y="154716"/>
                      </a:cubicBezTo>
                      <a:cubicBezTo>
                        <a:pt x="195736" y="166270"/>
                        <a:pt x="204648" y="179253"/>
                        <a:pt x="211029" y="19366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3D68C8FD-949D-1B41-583C-5B21D62DB37E}"/>
                    </a:ext>
                  </a:extLst>
                </p:cNvPr>
                <p:cNvSpPr/>
                <p:nvPr/>
              </p:nvSpPr>
              <p:spPr>
                <a:xfrm>
                  <a:off x="2830593" y="5516078"/>
                  <a:ext cx="152872" cy="415016"/>
                </a:xfrm>
                <a:custGeom>
                  <a:avLst/>
                  <a:gdLst>
                    <a:gd name="connsiteX0" fmla="*/ 81041 w 152872"/>
                    <a:gd name="connsiteY0" fmla="*/ 372877 h 415016"/>
                    <a:gd name="connsiteX1" fmla="*/ 69268 w 152872"/>
                    <a:gd name="connsiteY1" fmla="*/ 145344 h 415016"/>
                    <a:gd name="connsiteX2" fmla="*/ 81151 w 152872"/>
                    <a:gd name="connsiteY2" fmla="*/ 415017 h 415016"/>
                    <a:gd name="connsiteX3" fmla="*/ 35490 w 152872"/>
                    <a:gd name="connsiteY3" fmla="*/ 0 h 415016"/>
                    <a:gd name="connsiteX4" fmla="*/ 14145 w 152872"/>
                    <a:gd name="connsiteY4" fmla="*/ 158107 h 415016"/>
                    <a:gd name="connsiteX5" fmla="*/ 81041 w 152872"/>
                    <a:gd name="connsiteY5" fmla="*/ 372877 h 415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872" h="415016">
                      <a:moveTo>
                        <a:pt x="81041" y="372877"/>
                      </a:moveTo>
                      <a:cubicBezTo>
                        <a:pt x="98205" y="327547"/>
                        <a:pt x="117679" y="231604"/>
                        <a:pt x="69268" y="145344"/>
                      </a:cubicBezTo>
                      <a:cubicBezTo>
                        <a:pt x="124941" y="230394"/>
                        <a:pt x="124391" y="300040"/>
                        <a:pt x="81151" y="415017"/>
                      </a:cubicBezTo>
                      <a:cubicBezTo>
                        <a:pt x="169941" y="258340"/>
                        <a:pt x="198548" y="114757"/>
                        <a:pt x="35490" y="0"/>
                      </a:cubicBezTo>
                      <a:cubicBezTo>
                        <a:pt x="55405" y="53693"/>
                        <a:pt x="-33276" y="74708"/>
                        <a:pt x="14145" y="158107"/>
                      </a:cubicBezTo>
                      <a:cubicBezTo>
                        <a:pt x="18326" y="165699"/>
                        <a:pt x="91273" y="268463"/>
                        <a:pt x="81041" y="3728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44C82432-46F8-170D-AA83-48A288618504}"/>
                    </a:ext>
                  </a:extLst>
                </p:cNvPr>
                <p:cNvSpPr/>
                <p:nvPr/>
              </p:nvSpPr>
              <p:spPr>
                <a:xfrm>
                  <a:off x="3758304" y="6267492"/>
                  <a:ext cx="219479" cy="132317"/>
                </a:xfrm>
                <a:custGeom>
                  <a:avLst/>
                  <a:gdLst>
                    <a:gd name="connsiteX0" fmla="*/ 197914 w 219479"/>
                    <a:gd name="connsiteY0" fmla="*/ 48474 h 132317"/>
                    <a:gd name="connsiteX1" fmla="*/ 62142 w 219479"/>
                    <a:gd name="connsiteY1" fmla="*/ 44403 h 132317"/>
                    <a:gd name="connsiteX2" fmla="*/ 44208 w 219479"/>
                    <a:gd name="connsiteY2" fmla="*/ 99306 h 132317"/>
                    <a:gd name="connsiteX3" fmla="*/ 53010 w 219479"/>
                    <a:gd name="connsiteY3" fmla="*/ 37471 h 132317"/>
                    <a:gd name="connsiteX4" fmla="*/ 72485 w 219479"/>
                    <a:gd name="connsiteY4" fmla="*/ 20307 h 132317"/>
                    <a:gd name="connsiteX5" fmla="*/ 38267 w 219479"/>
                    <a:gd name="connsiteY5" fmla="*/ 52435 h 132317"/>
                    <a:gd name="connsiteX6" fmla="*/ 28144 w 219479"/>
                    <a:gd name="connsiteY6" fmla="*/ 107337 h 132317"/>
                    <a:gd name="connsiteX7" fmla="*/ 28364 w 219479"/>
                    <a:gd name="connsiteY7" fmla="*/ 107668 h 132317"/>
                    <a:gd name="connsiteX8" fmla="*/ 28144 w 219479"/>
                    <a:gd name="connsiteY8" fmla="*/ 107337 h 132317"/>
                    <a:gd name="connsiteX9" fmla="*/ 20773 w 219479"/>
                    <a:gd name="connsiteY9" fmla="*/ 90944 h 132317"/>
                    <a:gd name="connsiteX10" fmla="*/ 23853 w 219479"/>
                    <a:gd name="connsiteY10" fmla="*/ 56395 h 132317"/>
                    <a:gd name="connsiteX11" fmla="*/ 8890 w 219479"/>
                    <a:gd name="connsiteY11" fmla="*/ 83682 h 132317"/>
                    <a:gd name="connsiteX12" fmla="*/ 2288 w 219479"/>
                    <a:gd name="connsiteY12" fmla="*/ 132313 h 132317"/>
                    <a:gd name="connsiteX13" fmla="*/ 3499 w 219479"/>
                    <a:gd name="connsiteY13" fmla="*/ 81921 h 132317"/>
                    <a:gd name="connsiteX14" fmla="*/ 92069 w 219479"/>
                    <a:gd name="connsiteY14" fmla="*/ 2483 h 132317"/>
                    <a:gd name="connsiteX15" fmla="*/ 202315 w 219479"/>
                    <a:gd name="connsiteY15" fmla="*/ 44843 h 132317"/>
                    <a:gd name="connsiteX16" fmla="*/ 219479 w 219479"/>
                    <a:gd name="connsiteY16" fmla="*/ 92264 h 132317"/>
                    <a:gd name="connsiteX17" fmla="*/ 197914 w 219479"/>
                    <a:gd name="connsiteY17" fmla="*/ 48474 h 132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479" h="132317">
                      <a:moveTo>
                        <a:pt x="197914" y="48474"/>
                      </a:moveTo>
                      <a:cubicBezTo>
                        <a:pt x="148733" y="-9620"/>
                        <a:pt x="80847" y="18217"/>
                        <a:pt x="62142" y="44403"/>
                      </a:cubicBezTo>
                      <a:cubicBezTo>
                        <a:pt x="42338" y="69599"/>
                        <a:pt x="44428" y="99635"/>
                        <a:pt x="44208" y="99306"/>
                      </a:cubicBezTo>
                      <a:cubicBezTo>
                        <a:pt x="44868" y="101066"/>
                        <a:pt x="29685" y="69159"/>
                        <a:pt x="53010" y="37471"/>
                      </a:cubicBezTo>
                      <a:cubicBezTo>
                        <a:pt x="59062" y="29549"/>
                        <a:pt x="65883" y="24048"/>
                        <a:pt x="72485" y="20307"/>
                      </a:cubicBezTo>
                      <a:cubicBezTo>
                        <a:pt x="58291" y="24048"/>
                        <a:pt x="43768" y="42092"/>
                        <a:pt x="38267" y="52435"/>
                      </a:cubicBezTo>
                      <a:cubicBezTo>
                        <a:pt x="22093" y="77850"/>
                        <a:pt x="26934" y="104037"/>
                        <a:pt x="28144" y="107337"/>
                      </a:cubicBezTo>
                      <a:cubicBezTo>
                        <a:pt x="28254" y="107558"/>
                        <a:pt x="28364" y="107668"/>
                        <a:pt x="28364" y="107668"/>
                      </a:cubicBezTo>
                      <a:cubicBezTo>
                        <a:pt x="28364" y="107668"/>
                        <a:pt x="28254" y="107558"/>
                        <a:pt x="28144" y="107337"/>
                      </a:cubicBezTo>
                      <a:cubicBezTo>
                        <a:pt x="27154" y="106017"/>
                        <a:pt x="23083" y="100846"/>
                        <a:pt x="20773" y="90944"/>
                      </a:cubicBezTo>
                      <a:cubicBezTo>
                        <a:pt x="18462" y="81921"/>
                        <a:pt x="19122" y="69159"/>
                        <a:pt x="23853" y="56395"/>
                      </a:cubicBezTo>
                      <a:cubicBezTo>
                        <a:pt x="16812" y="65307"/>
                        <a:pt x="11751" y="74770"/>
                        <a:pt x="8890" y="83682"/>
                      </a:cubicBezTo>
                      <a:cubicBezTo>
                        <a:pt x="-1012" y="112399"/>
                        <a:pt x="3058" y="132643"/>
                        <a:pt x="2288" y="132313"/>
                      </a:cubicBezTo>
                      <a:cubicBezTo>
                        <a:pt x="3169" y="132423"/>
                        <a:pt x="-4093" y="113169"/>
                        <a:pt x="3499" y="81921"/>
                      </a:cubicBezTo>
                      <a:cubicBezTo>
                        <a:pt x="10100" y="51004"/>
                        <a:pt x="42888" y="11725"/>
                        <a:pt x="92069" y="2483"/>
                      </a:cubicBezTo>
                      <a:cubicBezTo>
                        <a:pt x="141141" y="-8190"/>
                        <a:pt x="186471" y="17336"/>
                        <a:pt x="202315" y="44843"/>
                      </a:cubicBezTo>
                      <a:cubicBezTo>
                        <a:pt x="219369" y="72129"/>
                        <a:pt x="218709" y="92594"/>
                        <a:pt x="219479" y="92264"/>
                      </a:cubicBezTo>
                      <a:cubicBezTo>
                        <a:pt x="218929" y="92924"/>
                        <a:pt x="217499" y="71579"/>
                        <a:pt x="197914" y="4847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C9037D3B-A1B4-CD4B-E149-192EC893C5CA}"/>
                    </a:ext>
                  </a:extLst>
                </p:cNvPr>
                <p:cNvSpPr/>
                <p:nvPr/>
              </p:nvSpPr>
              <p:spPr>
                <a:xfrm>
                  <a:off x="3117822" y="5757035"/>
                  <a:ext cx="214550" cy="113176"/>
                </a:xfrm>
                <a:custGeom>
                  <a:avLst/>
                  <a:gdLst>
                    <a:gd name="connsiteX0" fmla="*/ 33008 w 214550"/>
                    <a:gd name="connsiteY0" fmla="*/ 76798 h 113176"/>
                    <a:gd name="connsiteX1" fmla="*/ 0 w 214550"/>
                    <a:gd name="connsiteY1" fmla="*/ 77018 h 113176"/>
                    <a:gd name="connsiteX2" fmla="*/ 23546 w 214550"/>
                    <a:gd name="connsiteY2" fmla="*/ 99683 h 113176"/>
                    <a:gd name="connsiteX3" fmla="*/ 68986 w 214550"/>
                    <a:gd name="connsiteY3" fmla="*/ 112446 h 113176"/>
                    <a:gd name="connsiteX4" fmla="*/ 121468 w 214550"/>
                    <a:gd name="connsiteY4" fmla="*/ 94732 h 113176"/>
                    <a:gd name="connsiteX5" fmla="*/ 151615 w 214550"/>
                    <a:gd name="connsiteY5" fmla="*/ 97042 h 113176"/>
                    <a:gd name="connsiteX6" fmla="*/ 167019 w 214550"/>
                    <a:gd name="connsiteY6" fmla="*/ 72286 h 113176"/>
                    <a:gd name="connsiteX7" fmla="*/ 183853 w 214550"/>
                    <a:gd name="connsiteY7" fmla="*/ 29046 h 113176"/>
                    <a:gd name="connsiteX8" fmla="*/ 201127 w 214550"/>
                    <a:gd name="connsiteY8" fmla="*/ 9682 h 113176"/>
                    <a:gd name="connsiteX9" fmla="*/ 213010 w 214550"/>
                    <a:gd name="connsiteY9" fmla="*/ 1100 h 113176"/>
                    <a:gd name="connsiteX10" fmla="*/ 214550 w 214550"/>
                    <a:gd name="connsiteY10" fmla="*/ 0 h 113176"/>
                    <a:gd name="connsiteX11" fmla="*/ 212350 w 214550"/>
                    <a:gd name="connsiteY11" fmla="*/ 1210 h 113176"/>
                    <a:gd name="connsiteX12" fmla="*/ 212130 w 214550"/>
                    <a:gd name="connsiteY12" fmla="*/ 1210 h 113176"/>
                    <a:gd name="connsiteX13" fmla="*/ 166469 w 214550"/>
                    <a:gd name="connsiteY13" fmla="*/ 6822 h 113176"/>
                    <a:gd name="connsiteX14" fmla="*/ 116957 w 214550"/>
                    <a:gd name="connsiteY14" fmla="*/ 18814 h 113176"/>
                    <a:gd name="connsiteX15" fmla="*/ 88791 w 214550"/>
                    <a:gd name="connsiteY15" fmla="*/ 30587 h 113176"/>
                    <a:gd name="connsiteX16" fmla="*/ 76688 w 214550"/>
                    <a:gd name="connsiteY16" fmla="*/ 44010 h 113176"/>
                    <a:gd name="connsiteX17" fmla="*/ 91651 w 214550"/>
                    <a:gd name="connsiteY17" fmla="*/ 56003 h 113176"/>
                    <a:gd name="connsiteX18" fmla="*/ 107495 w 214550"/>
                    <a:gd name="connsiteY18" fmla="*/ 54903 h 113176"/>
                    <a:gd name="connsiteX19" fmla="*/ 107495 w 214550"/>
                    <a:gd name="connsiteY19" fmla="*/ 62934 h 113176"/>
                    <a:gd name="connsiteX20" fmla="*/ 82079 w 214550"/>
                    <a:gd name="connsiteY20" fmla="*/ 62824 h 113176"/>
                    <a:gd name="connsiteX21" fmla="*/ 33008 w 214550"/>
                    <a:gd name="connsiteY21" fmla="*/ 76798 h 113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14550" h="113176">
                      <a:moveTo>
                        <a:pt x="33008" y="76798"/>
                      </a:moveTo>
                      <a:cubicBezTo>
                        <a:pt x="20025" y="79659"/>
                        <a:pt x="7372" y="79769"/>
                        <a:pt x="0" y="77018"/>
                      </a:cubicBezTo>
                      <a:cubicBezTo>
                        <a:pt x="4181" y="82959"/>
                        <a:pt x="13533" y="92531"/>
                        <a:pt x="23546" y="99683"/>
                      </a:cubicBezTo>
                      <a:cubicBezTo>
                        <a:pt x="33998" y="107825"/>
                        <a:pt x="50282" y="115637"/>
                        <a:pt x="68986" y="112446"/>
                      </a:cubicBezTo>
                      <a:cubicBezTo>
                        <a:pt x="87690" y="109805"/>
                        <a:pt x="102984" y="92092"/>
                        <a:pt x="121468" y="94732"/>
                      </a:cubicBezTo>
                      <a:cubicBezTo>
                        <a:pt x="128290" y="97593"/>
                        <a:pt x="142043" y="105294"/>
                        <a:pt x="151615" y="97042"/>
                      </a:cubicBezTo>
                      <a:cubicBezTo>
                        <a:pt x="160858" y="90771"/>
                        <a:pt x="164158" y="80759"/>
                        <a:pt x="167019" y="72286"/>
                      </a:cubicBezTo>
                      <a:cubicBezTo>
                        <a:pt x="171310" y="54462"/>
                        <a:pt x="176041" y="40049"/>
                        <a:pt x="183853" y="29046"/>
                      </a:cubicBezTo>
                      <a:cubicBezTo>
                        <a:pt x="189794" y="20465"/>
                        <a:pt x="195956" y="14083"/>
                        <a:pt x="201127" y="9682"/>
                      </a:cubicBezTo>
                      <a:cubicBezTo>
                        <a:pt x="206408" y="5171"/>
                        <a:pt x="210699" y="2530"/>
                        <a:pt x="213010" y="1100"/>
                      </a:cubicBezTo>
                      <a:cubicBezTo>
                        <a:pt x="213890" y="550"/>
                        <a:pt x="214330" y="220"/>
                        <a:pt x="214550" y="0"/>
                      </a:cubicBezTo>
                      <a:cubicBezTo>
                        <a:pt x="214220" y="220"/>
                        <a:pt x="213450" y="660"/>
                        <a:pt x="212350" y="1210"/>
                      </a:cubicBezTo>
                      <a:cubicBezTo>
                        <a:pt x="212350" y="1210"/>
                        <a:pt x="212240" y="1210"/>
                        <a:pt x="212130" y="1210"/>
                      </a:cubicBezTo>
                      <a:cubicBezTo>
                        <a:pt x="208499" y="1430"/>
                        <a:pt x="191555" y="1980"/>
                        <a:pt x="166469" y="6822"/>
                      </a:cubicBezTo>
                      <a:cubicBezTo>
                        <a:pt x="152276" y="9792"/>
                        <a:pt x="135552" y="13423"/>
                        <a:pt x="116957" y="18814"/>
                      </a:cubicBezTo>
                      <a:cubicBezTo>
                        <a:pt x="107715" y="21785"/>
                        <a:pt x="98143" y="25196"/>
                        <a:pt x="88791" y="30587"/>
                      </a:cubicBezTo>
                      <a:cubicBezTo>
                        <a:pt x="84500" y="33668"/>
                        <a:pt x="78558" y="35648"/>
                        <a:pt x="76688" y="44010"/>
                      </a:cubicBezTo>
                      <a:cubicBezTo>
                        <a:pt x="78118" y="53252"/>
                        <a:pt x="84720" y="55232"/>
                        <a:pt x="91651" y="56003"/>
                      </a:cubicBezTo>
                      <a:cubicBezTo>
                        <a:pt x="97703" y="55893"/>
                        <a:pt x="103204" y="54353"/>
                        <a:pt x="107495" y="54903"/>
                      </a:cubicBezTo>
                      <a:cubicBezTo>
                        <a:pt x="110906" y="54353"/>
                        <a:pt x="109476" y="59303"/>
                        <a:pt x="107495" y="62934"/>
                      </a:cubicBezTo>
                      <a:cubicBezTo>
                        <a:pt x="102764" y="69316"/>
                        <a:pt x="91541" y="64255"/>
                        <a:pt x="82079" y="62824"/>
                      </a:cubicBezTo>
                      <a:cubicBezTo>
                        <a:pt x="61174" y="61174"/>
                        <a:pt x="46431" y="73387"/>
                        <a:pt x="33008" y="7679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7D393309-F5FE-578F-B382-286B7C04B17D}"/>
                    </a:ext>
                  </a:extLst>
                </p:cNvPr>
                <p:cNvSpPr/>
                <p:nvPr/>
              </p:nvSpPr>
              <p:spPr>
                <a:xfrm>
                  <a:off x="3309618" y="5745931"/>
                  <a:ext cx="219700" cy="175922"/>
                </a:xfrm>
                <a:custGeom>
                  <a:avLst/>
                  <a:gdLst>
                    <a:gd name="connsiteX0" fmla="*/ 183832 w 219700"/>
                    <a:gd name="connsiteY0" fmla="*/ 26617 h 175922"/>
                    <a:gd name="connsiteX1" fmla="*/ 46740 w 219700"/>
                    <a:gd name="connsiteY1" fmla="*/ 67987 h 175922"/>
                    <a:gd name="connsiteX2" fmla="*/ 46850 w 219700"/>
                    <a:gd name="connsiteY2" fmla="*/ 128831 h 175922"/>
                    <a:gd name="connsiteX3" fmla="*/ 35407 w 219700"/>
                    <a:gd name="connsiteY3" fmla="*/ 64026 h 175922"/>
                    <a:gd name="connsiteX4" fmla="*/ 49270 w 219700"/>
                    <a:gd name="connsiteY4" fmla="*/ 40370 h 175922"/>
                    <a:gd name="connsiteX5" fmla="*/ 25615 w 219700"/>
                    <a:gd name="connsiteY5" fmla="*/ 83941 h 175922"/>
                    <a:gd name="connsiteX6" fmla="*/ 33537 w 219700"/>
                    <a:gd name="connsiteY6" fmla="*/ 142144 h 175922"/>
                    <a:gd name="connsiteX7" fmla="*/ 33867 w 219700"/>
                    <a:gd name="connsiteY7" fmla="*/ 142475 h 175922"/>
                    <a:gd name="connsiteX8" fmla="*/ 33537 w 219700"/>
                    <a:gd name="connsiteY8" fmla="*/ 142144 h 175922"/>
                    <a:gd name="connsiteX9" fmla="*/ 20773 w 219700"/>
                    <a:gd name="connsiteY9" fmla="*/ 128281 h 175922"/>
                    <a:gd name="connsiteX10" fmla="*/ 12522 w 219700"/>
                    <a:gd name="connsiteY10" fmla="*/ 92743 h 175922"/>
                    <a:gd name="connsiteX11" fmla="*/ 6470 w 219700"/>
                    <a:gd name="connsiteY11" fmla="*/ 125090 h 175922"/>
                    <a:gd name="connsiteX12" fmla="*/ 15822 w 219700"/>
                    <a:gd name="connsiteY12" fmla="*/ 175922 h 175922"/>
                    <a:gd name="connsiteX13" fmla="*/ 419 w 219700"/>
                    <a:gd name="connsiteY13" fmla="*/ 125090 h 175922"/>
                    <a:gd name="connsiteX14" fmla="*/ 62913 w 219700"/>
                    <a:gd name="connsiteY14" fmla="*/ 16164 h 175922"/>
                    <a:gd name="connsiteX15" fmla="*/ 187022 w 219700"/>
                    <a:gd name="connsiteY15" fmla="*/ 21666 h 175922"/>
                    <a:gd name="connsiteX16" fmla="*/ 219700 w 219700"/>
                    <a:gd name="connsiteY16" fmla="*/ 63256 h 175922"/>
                    <a:gd name="connsiteX17" fmla="*/ 183832 w 219700"/>
                    <a:gd name="connsiteY17" fmla="*/ 26617 h 17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700" h="175922">
                      <a:moveTo>
                        <a:pt x="183832" y="26617"/>
                      </a:moveTo>
                      <a:cubicBezTo>
                        <a:pt x="115616" y="-14973"/>
                        <a:pt x="56862" y="35529"/>
                        <a:pt x="46740" y="67987"/>
                      </a:cubicBezTo>
                      <a:cubicBezTo>
                        <a:pt x="35187" y="99784"/>
                        <a:pt x="47180" y="129051"/>
                        <a:pt x="46850" y="128831"/>
                      </a:cubicBezTo>
                      <a:cubicBezTo>
                        <a:pt x="48060" y="130371"/>
                        <a:pt x="22424" y="103525"/>
                        <a:pt x="35407" y="64026"/>
                      </a:cubicBezTo>
                      <a:cubicBezTo>
                        <a:pt x="38928" y="54013"/>
                        <a:pt x="43879" y="46311"/>
                        <a:pt x="49270" y="40370"/>
                      </a:cubicBezTo>
                      <a:cubicBezTo>
                        <a:pt x="36397" y="48842"/>
                        <a:pt x="27705" y="71727"/>
                        <a:pt x="25615" y="83941"/>
                      </a:cubicBezTo>
                      <a:cubicBezTo>
                        <a:pt x="17693" y="114748"/>
                        <a:pt x="31226" y="139283"/>
                        <a:pt x="33537" y="142144"/>
                      </a:cubicBezTo>
                      <a:cubicBezTo>
                        <a:pt x="33757" y="142364"/>
                        <a:pt x="33867" y="142475"/>
                        <a:pt x="33867" y="142475"/>
                      </a:cubicBezTo>
                      <a:cubicBezTo>
                        <a:pt x="33867" y="142475"/>
                        <a:pt x="33757" y="142364"/>
                        <a:pt x="33537" y="142144"/>
                      </a:cubicBezTo>
                      <a:cubicBezTo>
                        <a:pt x="32106" y="141154"/>
                        <a:pt x="26275" y="137303"/>
                        <a:pt x="20773" y="128281"/>
                      </a:cubicBezTo>
                      <a:cubicBezTo>
                        <a:pt x="15492" y="120029"/>
                        <a:pt x="11971" y="107046"/>
                        <a:pt x="12522" y="92743"/>
                      </a:cubicBezTo>
                      <a:cubicBezTo>
                        <a:pt x="8451" y="104075"/>
                        <a:pt x="6470" y="115078"/>
                        <a:pt x="6470" y="125090"/>
                      </a:cubicBezTo>
                      <a:cubicBezTo>
                        <a:pt x="6030" y="157107"/>
                        <a:pt x="16703" y="175922"/>
                        <a:pt x="15822" y="175922"/>
                      </a:cubicBezTo>
                      <a:cubicBezTo>
                        <a:pt x="16703" y="175812"/>
                        <a:pt x="3169" y="158978"/>
                        <a:pt x="419" y="125090"/>
                      </a:cubicBezTo>
                      <a:cubicBezTo>
                        <a:pt x="-3212" y="91972"/>
                        <a:pt x="16703" y="41691"/>
                        <a:pt x="62913" y="16164"/>
                      </a:cubicBezTo>
                      <a:cubicBezTo>
                        <a:pt x="108464" y="-10901"/>
                        <a:pt x="162157" y="-450"/>
                        <a:pt x="187022" y="21666"/>
                      </a:cubicBezTo>
                      <a:cubicBezTo>
                        <a:pt x="212989" y="43231"/>
                        <a:pt x="219040" y="63916"/>
                        <a:pt x="219700" y="63256"/>
                      </a:cubicBezTo>
                      <a:cubicBezTo>
                        <a:pt x="219480" y="64026"/>
                        <a:pt x="211008" y="43231"/>
                        <a:pt x="183832" y="2661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1F8A826C-0FBD-D69D-42D0-C501C7AF819E}"/>
                    </a:ext>
                  </a:extLst>
                </p:cNvPr>
                <p:cNvSpPr/>
                <p:nvPr/>
              </p:nvSpPr>
              <p:spPr>
                <a:xfrm>
                  <a:off x="2370109" y="5839224"/>
                  <a:ext cx="186802" cy="214204"/>
                </a:xfrm>
                <a:custGeom>
                  <a:avLst/>
                  <a:gdLst>
                    <a:gd name="connsiteX0" fmla="*/ 19673 w 186802"/>
                    <a:gd name="connsiteY0" fmla="*/ 40710 h 214204"/>
                    <a:gd name="connsiteX1" fmla="*/ 76776 w 186802"/>
                    <a:gd name="connsiteY1" fmla="*/ 173070 h 214204"/>
                    <a:gd name="connsiteX2" fmla="*/ 136630 w 186802"/>
                    <a:gd name="connsiteY2" fmla="*/ 165589 h 214204"/>
                    <a:gd name="connsiteX3" fmla="*/ 74246 w 186802"/>
                    <a:gd name="connsiteY3" fmla="*/ 184843 h 214204"/>
                    <a:gd name="connsiteX4" fmla="*/ 49270 w 186802"/>
                    <a:gd name="connsiteY4" fmla="*/ 173730 h 214204"/>
                    <a:gd name="connsiteX5" fmla="*/ 94931 w 186802"/>
                    <a:gd name="connsiteY5" fmla="*/ 192215 h 214204"/>
                    <a:gd name="connsiteX6" fmla="*/ 151374 w 186802"/>
                    <a:gd name="connsiteY6" fmla="*/ 177361 h 214204"/>
                    <a:gd name="connsiteX7" fmla="*/ 151594 w 186802"/>
                    <a:gd name="connsiteY7" fmla="*/ 177032 h 214204"/>
                    <a:gd name="connsiteX8" fmla="*/ 151374 w 186802"/>
                    <a:gd name="connsiteY8" fmla="*/ 177361 h 214204"/>
                    <a:gd name="connsiteX9" fmla="*/ 139271 w 186802"/>
                    <a:gd name="connsiteY9" fmla="*/ 191775 h 214204"/>
                    <a:gd name="connsiteX10" fmla="*/ 105273 w 186802"/>
                    <a:gd name="connsiteY10" fmla="*/ 204208 h 214204"/>
                    <a:gd name="connsiteX11" fmla="*/ 137841 w 186802"/>
                    <a:gd name="connsiteY11" fmla="*/ 206298 h 214204"/>
                    <a:gd name="connsiteX12" fmla="*/ 186802 w 186802"/>
                    <a:gd name="connsiteY12" fmla="*/ 190785 h 214204"/>
                    <a:gd name="connsiteX13" fmla="*/ 138611 w 186802"/>
                    <a:gd name="connsiteY13" fmla="*/ 212239 h 214204"/>
                    <a:gd name="connsiteX14" fmla="*/ 23854 w 186802"/>
                    <a:gd name="connsiteY14" fmla="*/ 162728 h 214204"/>
                    <a:gd name="connsiteX15" fmla="*/ 14392 w 186802"/>
                    <a:gd name="connsiteY15" fmla="*/ 37739 h 214204"/>
                    <a:gd name="connsiteX16" fmla="*/ 51470 w 186802"/>
                    <a:gd name="connsiteY16" fmla="*/ 0 h 214204"/>
                    <a:gd name="connsiteX17" fmla="*/ 19673 w 186802"/>
                    <a:gd name="connsiteY17" fmla="*/ 40710 h 2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86802" h="214204">
                      <a:moveTo>
                        <a:pt x="19673" y="40710"/>
                      </a:moveTo>
                      <a:cubicBezTo>
                        <a:pt x="-13115" y="113987"/>
                        <a:pt x="43659" y="166799"/>
                        <a:pt x="76776" y="173070"/>
                      </a:cubicBezTo>
                      <a:cubicBezTo>
                        <a:pt x="109454" y="180882"/>
                        <a:pt x="136850" y="165259"/>
                        <a:pt x="136630" y="165589"/>
                      </a:cubicBezTo>
                      <a:cubicBezTo>
                        <a:pt x="137951" y="164268"/>
                        <a:pt x="114735" y="193095"/>
                        <a:pt x="74246" y="184843"/>
                      </a:cubicBezTo>
                      <a:cubicBezTo>
                        <a:pt x="64013" y="182533"/>
                        <a:pt x="55871" y="178462"/>
                        <a:pt x="49270" y="173730"/>
                      </a:cubicBezTo>
                      <a:cubicBezTo>
                        <a:pt x="59172" y="185613"/>
                        <a:pt x="82718" y="191555"/>
                        <a:pt x="94931" y="192215"/>
                      </a:cubicBezTo>
                      <a:cubicBezTo>
                        <a:pt x="126178" y="196396"/>
                        <a:pt x="148733" y="180002"/>
                        <a:pt x="151374" y="177361"/>
                      </a:cubicBezTo>
                      <a:cubicBezTo>
                        <a:pt x="151484" y="177141"/>
                        <a:pt x="151594" y="176922"/>
                        <a:pt x="151594" y="177032"/>
                      </a:cubicBezTo>
                      <a:cubicBezTo>
                        <a:pt x="151594" y="177032"/>
                        <a:pt x="151484" y="177141"/>
                        <a:pt x="151374" y="177361"/>
                      </a:cubicBezTo>
                      <a:cubicBezTo>
                        <a:pt x="150494" y="178902"/>
                        <a:pt x="147523" y="185174"/>
                        <a:pt x="139271" y="191775"/>
                      </a:cubicBezTo>
                      <a:cubicBezTo>
                        <a:pt x="131789" y="198046"/>
                        <a:pt x="119466" y="203218"/>
                        <a:pt x="105273" y="204208"/>
                      </a:cubicBezTo>
                      <a:cubicBezTo>
                        <a:pt x="116826" y="206958"/>
                        <a:pt x="128048" y="207619"/>
                        <a:pt x="137841" y="206298"/>
                      </a:cubicBezTo>
                      <a:cubicBezTo>
                        <a:pt x="169418" y="202888"/>
                        <a:pt x="186692" y="190015"/>
                        <a:pt x="186802" y="190785"/>
                      </a:cubicBezTo>
                      <a:cubicBezTo>
                        <a:pt x="186582" y="189905"/>
                        <a:pt x="171619" y="205418"/>
                        <a:pt x="138611" y="212239"/>
                      </a:cubicBezTo>
                      <a:cubicBezTo>
                        <a:pt x="106373" y="219831"/>
                        <a:pt x="54551" y="205858"/>
                        <a:pt x="23854" y="162728"/>
                      </a:cubicBezTo>
                      <a:cubicBezTo>
                        <a:pt x="-8164" y="120368"/>
                        <a:pt x="-4423" y="65355"/>
                        <a:pt x="14392" y="37739"/>
                      </a:cubicBezTo>
                      <a:cubicBezTo>
                        <a:pt x="32546" y="9132"/>
                        <a:pt x="52241" y="550"/>
                        <a:pt x="51470" y="0"/>
                      </a:cubicBezTo>
                      <a:cubicBezTo>
                        <a:pt x="52241" y="550"/>
                        <a:pt x="32766" y="11553"/>
                        <a:pt x="19673" y="4071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21" name="Graphic 3">
                <a:extLst>
                  <a:ext uri="{FF2B5EF4-FFF2-40B4-BE49-F238E27FC236}">
                    <a16:creationId xmlns:a16="http://schemas.microsoft.com/office/drawing/2014/main" id="{C7EAFB17-7720-2DB3-B1BE-3DA0C37BA698}"/>
                  </a:ext>
                </a:extLst>
              </p:cNvPr>
              <p:cNvGrpSpPr/>
              <p:nvPr/>
            </p:nvGrpSpPr>
            <p:grpSpPr>
              <a:xfrm>
                <a:off x="1626313" y="4112443"/>
                <a:ext cx="1011906" cy="1657883"/>
                <a:chOff x="1626313" y="4112443"/>
                <a:chExt cx="1011906" cy="1657883"/>
              </a:xfrm>
              <a:grpFill/>
            </p:grpSpPr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B7DDAC2F-07A8-C67F-935C-7E8BA034E27A}"/>
                    </a:ext>
                  </a:extLst>
                </p:cNvPr>
                <p:cNvSpPr/>
                <p:nvPr/>
              </p:nvSpPr>
              <p:spPr>
                <a:xfrm>
                  <a:off x="1746901" y="5050779"/>
                  <a:ext cx="268682" cy="128331"/>
                </a:xfrm>
                <a:custGeom>
                  <a:avLst/>
                  <a:gdLst>
                    <a:gd name="connsiteX0" fmla="*/ 240736 w 268682"/>
                    <a:gd name="connsiteY0" fmla="*/ 24096 h 128331"/>
                    <a:gd name="connsiteX1" fmla="*/ 119158 w 268682"/>
                    <a:gd name="connsiteY1" fmla="*/ 123229 h 128331"/>
                    <a:gd name="connsiteX2" fmla="*/ 0 w 268682"/>
                    <a:gd name="connsiteY2" fmla="*/ 115527 h 128331"/>
                    <a:gd name="connsiteX3" fmla="*/ 86700 w 268682"/>
                    <a:gd name="connsiteY3" fmla="*/ 24536 h 128331"/>
                    <a:gd name="connsiteX4" fmla="*/ 268683 w 268682"/>
                    <a:gd name="connsiteY4" fmla="*/ 0 h 128331"/>
                    <a:gd name="connsiteX5" fmla="*/ 61394 w 268682"/>
                    <a:gd name="connsiteY5" fmla="*/ 91322 h 128331"/>
                    <a:gd name="connsiteX6" fmla="*/ 240736 w 268682"/>
                    <a:gd name="connsiteY6" fmla="*/ 24096 h 128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8682" h="128331">
                      <a:moveTo>
                        <a:pt x="240736" y="24096"/>
                      </a:moveTo>
                      <a:cubicBezTo>
                        <a:pt x="222032" y="51272"/>
                        <a:pt x="164819" y="108706"/>
                        <a:pt x="119158" y="123229"/>
                      </a:cubicBezTo>
                      <a:cubicBezTo>
                        <a:pt x="68326" y="139513"/>
                        <a:pt x="49952" y="111236"/>
                        <a:pt x="0" y="115527"/>
                      </a:cubicBezTo>
                      <a:cubicBezTo>
                        <a:pt x="39609" y="84610"/>
                        <a:pt x="38399" y="47421"/>
                        <a:pt x="86700" y="24536"/>
                      </a:cubicBezTo>
                      <a:cubicBezTo>
                        <a:pt x="130050" y="4071"/>
                        <a:pt x="213890" y="11443"/>
                        <a:pt x="268683" y="0"/>
                      </a:cubicBezTo>
                      <a:cubicBezTo>
                        <a:pt x="195296" y="46651"/>
                        <a:pt x="131151" y="68326"/>
                        <a:pt x="61394" y="91322"/>
                      </a:cubicBezTo>
                      <a:cubicBezTo>
                        <a:pt x="136982" y="88791"/>
                        <a:pt x="164929" y="70746"/>
                        <a:pt x="240736" y="240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F634B954-D894-8063-57A3-F3640533DAB0}"/>
                    </a:ext>
                  </a:extLst>
                </p:cNvPr>
                <p:cNvSpPr/>
                <p:nvPr/>
              </p:nvSpPr>
              <p:spPr>
                <a:xfrm>
                  <a:off x="1905970" y="4473291"/>
                  <a:ext cx="451128" cy="507812"/>
                </a:xfrm>
                <a:custGeom>
                  <a:avLst/>
                  <a:gdLst>
                    <a:gd name="connsiteX0" fmla="*/ 363554 w 451128"/>
                    <a:gd name="connsiteY0" fmla="*/ 504101 h 507812"/>
                    <a:gd name="connsiteX1" fmla="*/ 346610 w 451128"/>
                    <a:gd name="connsiteY1" fmla="*/ 507182 h 507812"/>
                    <a:gd name="connsiteX2" fmla="*/ 124358 w 451128"/>
                    <a:gd name="connsiteY2" fmla="*/ 454700 h 507812"/>
                    <a:gd name="connsiteX3" fmla="*/ 359 w 451128"/>
                    <a:gd name="connsiteY3" fmla="*/ 248622 h 507812"/>
                    <a:gd name="connsiteX4" fmla="*/ 212048 w 451128"/>
                    <a:gd name="connsiteY4" fmla="*/ 734 h 507812"/>
                    <a:gd name="connsiteX5" fmla="*/ 434850 w 451128"/>
                    <a:gd name="connsiteY5" fmla="*/ 131774 h 507812"/>
                    <a:gd name="connsiteX6" fmla="*/ 336157 w 451128"/>
                    <a:gd name="connsiteY6" fmla="*/ 291312 h 507812"/>
                    <a:gd name="connsiteX7" fmla="*/ 332746 w 451128"/>
                    <a:gd name="connsiteY7" fmla="*/ 170503 h 507812"/>
                    <a:gd name="connsiteX8" fmla="*/ 386659 w 451128"/>
                    <a:gd name="connsiteY8" fmla="*/ 172703 h 507812"/>
                    <a:gd name="connsiteX9" fmla="*/ 366414 w 451128"/>
                    <a:gd name="connsiteY9" fmla="*/ 171934 h 507812"/>
                    <a:gd name="connsiteX10" fmla="*/ 320644 w 451128"/>
                    <a:gd name="connsiteY10" fmla="*/ 251592 h 507812"/>
                    <a:gd name="connsiteX11" fmla="*/ 423408 w 451128"/>
                    <a:gd name="connsiteY11" fmla="*/ 221885 h 507812"/>
                    <a:gd name="connsiteX12" fmla="*/ 410095 w 451128"/>
                    <a:gd name="connsiteY12" fmla="*/ 143657 h 507812"/>
                    <a:gd name="connsiteX13" fmla="*/ 279714 w 451128"/>
                    <a:gd name="connsiteY13" fmla="*/ 36822 h 507812"/>
                    <a:gd name="connsiteX14" fmla="*/ 66924 w 451128"/>
                    <a:gd name="connsiteY14" fmla="*/ 117030 h 507812"/>
                    <a:gd name="connsiteX15" fmla="*/ 82218 w 451128"/>
                    <a:gd name="connsiteY15" fmla="*/ 384613 h 507812"/>
                    <a:gd name="connsiteX16" fmla="*/ 299629 w 451128"/>
                    <a:gd name="connsiteY16" fmla="*/ 493319 h 507812"/>
                    <a:gd name="connsiteX17" fmla="*/ 346830 w 451128"/>
                    <a:gd name="connsiteY17" fmla="*/ 500580 h 507812"/>
                    <a:gd name="connsiteX18" fmla="*/ 363554 w 451128"/>
                    <a:gd name="connsiteY18" fmla="*/ 504101 h 507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1128" h="507812">
                      <a:moveTo>
                        <a:pt x="363554" y="504101"/>
                      </a:moveTo>
                      <a:cubicBezTo>
                        <a:pt x="363554" y="505201"/>
                        <a:pt x="357722" y="506522"/>
                        <a:pt x="346610" y="507182"/>
                      </a:cubicBezTo>
                      <a:cubicBezTo>
                        <a:pt x="280814" y="511363"/>
                        <a:pt x="185752" y="494859"/>
                        <a:pt x="124358" y="454700"/>
                      </a:cubicBezTo>
                      <a:cubicBezTo>
                        <a:pt x="55041" y="409259"/>
                        <a:pt x="5090" y="335652"/>
                        <a:pt x="359" y="248622"/>
                      </a:cubicBezTo>
                      <a:cubicBezTo>
                        <a:pt x="-6463" y="121542"/>
                        <a:pt x="84748" y="11076"/>
                        <a:pt x="212048" y="734"/>
                      </a:cubicBezTo>
                      <a:cubicBezTo>
                        <a:pt x="307331" y="-6968"/>
                        <a:pt x="395241" y="46614"/>
                        <a:pt x="434850" y="131774"/>
                      </a:cubicBezTo>
                      <a:cubicBezTo>
                        <a:pt x="487003" y="243890"/>
                        <a:pt x="402943" y="323439"/>
                        <a:pt x="336157" y="291312"/>
                      </a:cubicBezTo>
                      <a:cubicBezTo>
                        <a:pt x="284775" y="266666"/>
                        <a:pt x="284335" y="194709"/>
                        <a:pt x="332746" y="170503"/>
                      </a:cubicBezTo>
                      <a:cubicBezTo>
                        <a:pt x="362123" y="155870"/>
                        <a:pt x="387649" y="170393"/>
                        <a:pt x="386659" y="172703"/>
                      </a:cubicBezTo>
                      <a:lnTo>
                        <a:pt x="366414" y="171934"/>
                      </a:lnTo>
                      <a:cubicBezTo>
                        <a:pt x="324275" y="174024"/>
                        <a:pt x="300729" y="217924"/>
                        <a:pt x="320644" y="251592"/>
                      </a:cubicBezTo>
                      <a:cubicBezTo>
                        <a:pt x="344409" y="291862"/>
                        <a:pt x="409985" y="284160"/>
                        <a:pt x="423408" y="221885"/>
                      </a:cubicBezTo>
                      <a:cubicBezTo>
                        <a:pt x="429019" y="195919"/>
                        <a:pt x="421647" y="167972"/>
                        <a:pt x="410095" y="143657"/>
                      </a:cubicBezTo>
                      <a:cubicBezTo>
                        <a:pt x="385559" y="92275"/>
                        <a:pt x="336047" y="51125"/>
                        <a:pt x="279714" y="36822"/>
                      </a:cubicBezTo>
                      <a:cubicBezTo>
                        <a:pt x="199285" y="16247"/>
                        <a:pt x="114455" y="48705"/>
                        <a:pt x="66924" y="117030"/>
                      </a:cubicBezTo>
                      <a:cubicBezTo>
                        <a:pt x="9161" y="199990"/>
                        <a:pt x="19613" y="307485"/>
                        <a:pt x="82218" y="384613"/>
                      </a:cubicBezTo>
                      <a:cubicBezTo>
                        <a:pt x="134700" y="449198"/>
                        <a:pt x="224701" y="478905"/>
                        <a:pt x="299629" y="493319"/>
                      </a:cubicBezTo>
                      <a:cubicBezTo>
                        <a:pt x="319874" y="497170"/>
                        <a:pt x="335937" y="499150"/>
                        <a:pt x="346830" y="500580"/>
                      </a:cubicBezTo>
                      <a:cubicBezTo>
                        <a:pt x="357722" y="502011"/>
                        <a:pt x="363444" y="502891"/>
                        <a:pt x="363554" y="50410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C0A9F71E-C6B4-70C0-53E3-CF1D8C683D37}"/>
                    </a:ext>
                  </a:extLst>
                </p:cNvPr>
                <p:cNvSpPr/>
                <p:nvPr/>
              </p:nvSpPr>
              <p:spPr>
                <a:xfrm>
                  <a:off x="2192252" y="4848789"/>
                  <a:ext cx="68930" cy="112759"/>
                </a:xfrm>
                <a:custGeom>
                  <a:avLst/>
                  <a:gdLst>
                    <a:gd name="connsiteX0" fmla="*/ 35681 w 68930"/>
                    <a:gd name="connsiteY0" fmla="*/ 58516 h 112759"/>
                    <a:gd name="connsiteX1" fmla="*/ 27980 w 68930"/>
                    <a:gd name="connsiteY1" fmla="*/ 53895 h 112759"/>
                    <a:gd name="connsiteX2" fmla="*/ 22038 w 68930"/>
                    <a:gd name="connsiteY2" fmla="*/ 36731 h 112759"/>
                    <a:gd name="connsiteX3" fmla="*/ 20608 w 68930"/>
                    <a:gd name="connsiteY3" fmla="*/ 63578 h 112759"/>
                    <a:gd name="connsiteX4" fmla="*/ 59557 w 68930"/>
                    <a:gd name="connsiteY4" fmla="*/ 112759 h 112759"/>
                    <a:gd name="connsiteX5" fmla="*/ 57026 w 68930"/>
                    <a:gd name="connsiteY5" fmla="*/ 111989 h 112759"/>
                    <a:gd name="connsiteX6" fmla="*/ 47564 w 68930"/>
                    <a:gd name="connsiteY6" fmla="*/ 108248 h 112759"/>
                    <a:gd name="connsiteX7" fmla="*/ 693 w 68930"/>
                    <a:gd name="connsiteY7" fmla="*/ 50704 h 112759"/>
                    <a:gd name="connsiteX8" fmla="*/ 28310 w 68930"/>
                    <a:gd name="connsiteY8" fmla="*/ 973 h 112759"/>
                    <a:gd name="connsiteX9" fmla="*/ 68469 w 68930"/>
                    <a:gd name="connsiteY9" fmla="*/ 26829 h 112759"/>
                    <a:gd name="connsiteX10" fmla="*/ 35681 w 68930"/>
                    <a:gd name="connsiteY10" fmla="*/ 58516 h 112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930" h="112759">
                      <a:moveTo>
                        <a:pt x="35681" y="58516"/>
                      </a:moveTo>
                      <a:cubicBezTo>
                        <a:pt x="32931" y="57636"/>
                        <a:pt x="30290" y="56096"/>
                        <a:pt x="27980" y="53895"/>
                      </a:cubicBezTo>
                      <a:cubicBezTo>
                        <a:pt x="23248" y="49274"/>
                        <a:pt x="21158" y="42783"/>
                        <a:pt x="22038" y="36731"/>
                      </a:cubicBezTo>
                      <a:cubicBezTo>
                        <a:pt x="17637" y="43113"/>
                        <a:pt x="17967" y="55326"/>
                        <a:pt x="20608" y="63578"/>
                      </a:cubicBezTo>
                      <a:cubicBezTo>
                        <a:pt x="27209" y="84593"/>
                        <a:pt x="44043" y="102857"/>
                        <a:pt x="59557" y="112759"/>
                      </a:cubicBezTo>
                      <a:cubicBezTo>
                        <a:pt x="58677" y="112539"/>
                        <a:pt x="57797" y="112209"/>
                        <a:pt x="57026" y="111989"/>
                      </a:cubicBezTo>
                      <a:cubicBezTo>
                        <a:pt x="53726" y="110999"/>
                        <a:pt x="50645" y="109678"/>
                        <a:pt x="47564" y="108248"/>
                      </a:cubicBezTo>
                      <a:cubicBezTo>
                        <a:pt x="25999" y="97795"/>
                        <a:pt x="4434" y="74910"/>
                        <a:pt x="693" y="50704"/>
                      </a:cubicBezTo>
                      <a:cubicBezTo>
                        <a:pt x="-2498" y="30240"/>
                        <a:pt x="5094" y="6474"/>
                        <a:pt x="28310" y="973"/>
                      </a:cubicBezTo>
                      <a:cubicBezTo>
                        <a:pt x="44593" y="-2878"/>
                        <a:pt x="63738" y="4494"/>
                        <a:pt x="68469" y="26829"/>
                      </a:cubicBezTo>
                      <a:cubicBezTo>
                        <a:pt x="71990" y="44763"/>
                        <a:pt x="54826" y="67649"/>
                        <a:pt x="35681" y="5851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A2BD42CE-258B-CAD0-8064-669D22116341}"/>
                    </a:ext>
                  </a:extLst>
                </p:cNvPr>
                <p:cNvSpPr/>
                <p:nvPr/>
              </p:nvSpPr>
              <p:spPr>
                <a:xfrm>
                  <a:off x="2088367" y="4796414"/>
                  <a:ext cx="89160" cy="144009"/>
                </a:xfrm>
                <a:custGeom>
                  <a:avLst/>
                  <a:gdLst>
                    <a:gd name="connsiteX0" fmla="*/ 49676 w 89160"/>
                    <a:gd name="connsiteY0" fmla="*/ 76784 h 144009"/>
                    <a:gd name="connsiteX1" fmla="*/ 39003 w 89160"/>
                    <a:gd name="connsiteY1" fmla="*/ 71832 h 144009"/>
                    <a:gd name="connsiteX2" fmla="*/ 28771 w 89160"/>
                    <a:gd name="connsiteY2" fmla="*/ 50267 h 144009"/>
                    <a:gd name="connsiteX3" fmla="*/ 30641 w 89160"/>
                    <a:gd name="connsiteY3" fmla="*/ 85475 h 144009"/>
                    <a:gd name="connsiteX4" fmla="*/ 88185 w 89160"/>
                    <a:gd name="connsiteY4" fmla="*/ 144009 h 144009"/>
                    <a:gd name="connsiteX5" fmla="*/ 84664 w 89160"/>
                    <a:gd name="connsiteY5" fmla="*/ 143349 h 144009"/>
                    <a:gd name="connsiteX6" fmla="*/ 71791 w 89160"/>
                    <a:gd name="connsiteY6" fmla="*/ 139828 h 144009"/>
                    <a:gd name="connsiteX7" fmla="*/ 2585 w 89160"/>
                    <a:gd name="connsiteY7" fmla="*/ 71502 h 144009"/>
                    <a:gd name="connsiteX8" fmla="*/ 31632 w 89160"/>
                    <a:gd name="connsiteY8" fmla="*/ 2736 h 144009"/>
                    <a:gd name="connsiteX9" fmla="*/ 87525 w 89160"/>
                    <a:gd name="connsiteY9" fmla="*/ 30793 h 144009"/>
                    <a:gd name="connsiteX10" fmla="*/ 49676 w 89160"/>
                    <a:gd name="connsiteY10" fmla="*/ 76784 h 144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9160" h="144009">
                      <a:moveTo>
                        <a:pt x="49676" y="76784"/>
                      </a:moveTo>
                      <a:cubicBezTo>
                        <a:pt x="45935" y="76013"/>
                        <a:pt x="42304" y="74363"/>
                        <a:pt x="39003" y="71832"/>
                      </a:cubicBezTo>
                      <a:cubicBezTo>
                        <a:pt x="32182" y="66441"/>
                        <a:pt x="28551" y="58409"/>
                        <a:pt x="28771" y="50267"/>
                      </a:cubicBezTo>
                      <a:cubicBezTo>
                        <a:pt x="23930" y="59179"/>
                        <a:pt x="26130" y="75023"/>
                        <a:pt x="30641" y="85475"/>
                      </a:cubicBezTo>
                      <a:cubicBezTo>
                        <a:pt x="42194" y="111882"/>
                        <a:pt x="66730" y="133337"/>
                        <a:pt x="88185" y="144009"/>
                      </a:cubicBezTo>
                      <a:cubicBezTo>
                        <a:pt x="86975" y="143789"/>
                        <a:pt x="85874" y="143569"/>
                        <a:pt x="84664" y="143349"/>
                      </a:cubicBezTo>
                      <a:cubicBezTo>
                        <a:pt x="80263" y="142469"/>
                        <a:pt x="75972" y="141258"/>
                        <a:pt x="71791" y="139828"/>
                      </a:cubicBezTo>
                      <a:cubicBezTo>
                        <a:pt x="42194" y="129156"/>
                        <a:pt x="10947" y="102530"/>
                        <a:pt x="2585" y="71502"/>
                      </a:cubicBezTo>
                      <a:cubicBezTo>
                        <a:pt x="-4457" y="45316"/>
                        <a:pt x="2145" y="13189"/>
                        <a:pt x="31632" y="2736"/>
                      </a:cubicBezTo>
                      <a:cubicBezTo>
                        <a:pt x="52316" y="-4636"/>
                        <a:pt x="78393" y="2296"/>
                        <a:pt x="87525" y="30793"/>
                      </a:cubicBezTo>
                      <a:cubicBezTo>
                        <a:pt x="95006" y="53788"/>
                        <a:pt x="75862" y="86026"/>
                        <a:pt x="49676" y="7678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B9996D8C-6112-F4A6-3E67-6AC81EA99402}"/>
                    </a:ext>
                  </a:extLst>
                </p:cNvPr>
                <p:cNvSpPr/>
                <p:nvPr/>
              </p:nvSpPr>
              <p:spPr>
                <a:xfrm>
                  <a:off x="1989708" y="4705290"/>
                  <a:ext cx="113789" cy="185181"/>
                </a:xfrm>
                <a:custGeom>
                  <a:avLst/>
                  <a:gdLst>
                    <a:gd name="connsiteX0" fmla="*/ 52283 w 113789"/>
                    <a:gd name="connsiteY0" fmla="*/ 92540 h 185181"/>
                    <a:gd name="connsiteX1" fmla="*/ 41830 w 113789"/>
                    <a:gd name="connsiteY1" fmla="*/ 82747 h 185181"/>
                    <a:gd name="connsiteX2" fmla="*/ 38309 w 113789"/>
                    <a:gd name="connsiteY2" fmla="*/ 53811 h 185181"/>
                    <a:gd name="connsiteX3" fmla="*/ 27087 w 113789"/>
                    <a:gd name="connsiteY3" fmla="*/ 95180 h 185181"/>
                    <a:gd name="connsiteX4" fmla="*/ 71317 w 113789"/>
                    <a:gd name="connsiteY4" fmla="*/ 185181 h 185181"/>
                    <a:gd name="connsiteX5" fmla="*/ 67576 w 113789"/>
                    <a:gd name="connsiteY5" fmla="*/ 183091 h 185181"/>
                    <a:gd name="connsiteX6" fmla="*/ 54043 w 113789"/>
                    <a:gd name="connsiteY6" fmla="*/ 174069 h 185181"/>
                    <a:gd name="connsiteX7" fmla="*/ 130 w 113789"/>
                    <a:gd name="connsiteY7" fmla="*/ 68224 h 185181"/>
                    <a:gd name="connsiteX8" fmla="*/ 59874 w 113789"/>
                    <a:gd name="connsiteY8" fmla="*/ 8 h 185181"/>
                    <a:gd name="connsiteX9" fmla="*/ 113787 w 113789"/>
                    <a:gd name="connsiteY9" fmla="*/ 54141 h 185181"/>
                    <a:gd name="connsiteX10" fmla="*/ 52283 w 113789"/>
                    <a:gd name="connsiteY10" fmla="*/ 92540 h 185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789" h="185181">
                      <a:moveTo>
                        <a:pt x="52283" y="92540"/>
                      </a:moveTo>
                      <a:cubicBezTo>
                        <a:pt x="48212" y="90229"/>
                        <a:pt x="44691" y="86928"/>
                        <a:pt x="41830" y="82747"/>
                      </a:cubicBezTo>
                      <a:cubicBezTo>
                        <a:pt x="35889" y="73945"/>
                        <a:pt x="34899" y="63163"/>
                        <a:pt x="38309" y="53811"/>
                      </a:cubicBezTo>
                      <a:cubicBezTo>
                        <a:pt x="29397" y="62282"/>
                        <a:pt x="25766" y="81427"/>
                        <a:pt x="27087" y="95180"/>
                      </a:cubicBezTo>
                      <a:cubicBezTo>
                        <a:pt x="30387" y="130278"/>
                        <a:pt x="50522" y="164606"/>
                        <a:pt x="71317" y="185181"/>
                      </a:cubicBezTo>
                      <a:cubicBezTo>
                        <a:pt x="69997" y="184521"/>
                        <a:pt x="68787" y="183751"/>
                        <a:pt x="67576" y="183091"/>
                      </a:cubicBezTo>
                      <a:cubicBezTo>
                        <a:pt x="62845" y="180340"/>
                        <a:pt x="58334" y="177369"/>
                        <a:pt x="54043" y="174069"/>
                      </a:cubicBezTo>
                      <a:cubicBezTo>
                        <a:pt x="23896" y="150303"/>
                        <a:pt x="-2070" y="107283"/>
                        <a:pt x="130" y="68224"/>
                      </a:cubicBezTo>
                      <a:cubicBezTo>
                        <a:pt x="2001" y="35216"/>
                        <a:pt x="21916" y="668"/>
                        <a:pt x="59874" y="8"/>
                      </a:cubicBezTo>
                      <a:cubicBezTo>
                        <a:pt x="86611" y="-432"/>
                        <a:pt x="114117" y="17612"/>
                        <a:pt x="113787" y="54141"/>
                      </a:cubicBezTo>
                      <a:cubicBezTo>
                        <a:pt x="113567" y="83517"/>
                        <a:pt x="79129" y="113334"/>
                        <a:pt x="52283" y="9254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9E42BE3E-6EA9-D1D8-D02E-A76D4E83F8BB}"/>
                    </a:ext>
                  </a:extLst>
                </p:cNvPr>
                <p:cNvSpPr/>
                <p:nvPr/>
              </p:nvSpPr>
              <p:spPr>
                <a:xfrm>
                  <a:off x="1717634" y="4860811"/>
                  <a:ext cx="420078" cy="171463"/>
                </a:xfrm>
                <a:custGeom>
                  <a:avLst/>
                  <a:gdLst>
                    <a:gd name="connsiteX0" fmla="*/ 376838 w 420078"/>
                    <a:gd name="connsiteY0" fmla="*/ 115151 h 171463"/>
                    <a:gd name="connsiteX1" fmla="*/ 145014 w 420078"/>
                    <a:gd name="connsiteY1" fmla="*/ 76532 h 171463"/>
                    <a:gd name="connsiteX2" fmla="*/ 420078 w 420078"/>
                    <a:gd name="connsiteY2" fmla="*/ 120102 h 171463"/>
                    <a:gd name="connsiteX3" fmla="*/ 0 w 420078"/>
                    <a:gd name="connsiteY3" fmla="*/ 24490 h 171463"/>
                    <a:gd name="connsiteX4" fmla="*/ 164599 w 420078"/>
                    <a:gd name="connsiteY4" fmla="*/ 20529 h 171463"/>
                    <a:gd name="connsiteX5" fmla="*/ 376838 w 420078"/>
                    <a:gd name="connsiteY5" fmla="*/ 115151 h 171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0078" h="171463">
                      <a:moveTo>
                        <a:pt x="376838" y="115151"/>
                      </a:moveTo>
                      <a:cubicBezTo>
                        <a:pt x="328317" y="127804"/>
                        <a:pt x="227753" y="137046"/>
                        <a:pt x="145014" y="76532"/>
                      </a:cubicBezTo>
                      <a:cubicBezTo>
                        <a:pt x="225773" y="144418"/>
                        <a:pt x="297180" y="151790"/>
                        <a:pt x="420078" y="120102"/>
                      </a:cubicBezTo>
                      <a:cubicBezTo>
                        <a:pt x="249318" y="194480"/>
                        <a:pt x="98803" y="207793"/>
                        <a:pt x="0" y="24490"/>
                      </a:cubicBezTo>
                      <a:cubicBezTo>
                        <a:pt x="52702" y="51446"/>
                        <a:pt x="84500" y="-38555"/>
                        <a:pt x="164599" y="20529"/>
                      </a:cubicBezTo>
                      <a:cubicBezTo>
                        <a:pt x="171750" y="25920"/>
                        <a:pt x="268683" y="113831"/>
                        <a:pt x="376838" y="11515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3336145A-CA59-C770-6DF9-36E9B8A7DE49}"/>
                    </a:ext>
                  </a:extLst>
                </p:cNvPr>
                <p:cNvSpPr/>
                <p:nvPr/>
              </p:nvSpPr>
              <p:spPr>
                <a:xfrm>
                  <a:off x="1690150" y="4683631"/>
                  <a:ext cx="215848" cy="134130"/>
                </a:xfrm>
                <a:custGeom>
                  <a:avLst/>
                  <a:gdLst>
                    <a:gd name="connsiteX0" fmla="*/ 112424 w 215848"/>
                    <a:gd name="connsiteY0" fmla="*/ 69858 h 134130"/>
                    <a:gd name="connsiteX1" fmla="*/ 103622 w 215848"/>
                    <a:gd name="connsiteY1" fmla="*/ 54895 h 134130"/>
                    <a:gd name="connsiteX2" fmla="*/ 70725 w 215848"/>
                    <a:gd name="connsiteY2" fmla="*/ 43122 h 134130"/>
                    <a:gd name="connsiteX3" fmla="*/ 122107 w 215848"/>
                    <a:gd name="connsiteY3" fmla="*/ 40591 h 134130"/>
                    <a:gd name="connsiteX4" fmla="*/ 215849 w 215848"/>
                    <a:gd name="connsiteY4" fmla="*/ 116949 h 134130"/>
                    <a:gd name="connsiteX5" fmla="*/ 214418 w 215848"/>
                    <a:gd name="connsiteY5" fmla="*/ 111888 h 134130"/>
                    <a:gd name="connsiteX6" fmla="*/ 207377 w 215848"/>
                    <a:gd name="connsiteY6" fmla="*/ 93404 h 134130"/>
                    <a:gd name="connsiteX7" fmla="*/ 97571 w 215848"/>
                    <a:gd name="connsiteY7" fmla="*/ 1422 h 134130"/>
                    <a:gd name="connsiteX8" fmla="*/ 1959 w 215848"/>
                    <a:gd name="connsiteY8" fmla="*/ 54675 h 134130"/>
                    <a:gd name="connsiteX9" fmla="*/ 51140 w 215848"/>
                    <a:gd name="connsiteY9" fmla="*/ 133123 h 134130"/>
                    <a:gd name="connsiteX10" fmla="*/ 112424 w 215848"/>
                    <a:gd name="connsiteY10" fmla="*/ 69858 h 134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848" h="134130">
                      <a:moveTo>
                        <a:pt x="112424" y="69858"/>
                      </a:moveTo>
                      <a:cubicBezTo>
                        <a:pt x="110774" y="64467"/>
                        <a:pt x="107803" y="59296"/>
                        <a:pt x="103622" y="54895"/>
                      </a:cubicBezTo>
                      <a:cubicBezTo>
                        <a:pt x="94820" y="45543"/>
                        <a:pt x="82497" y="41582"/>
                        <a:pt x="70725" y="43122"/>
                      </a:cubicBezTo>
                      <a:cubicBezTo>
                        <a:pt x="82937" y="34650"/>
                        <a:pt x="106373" y="35420"/>
                        <a:pt x="122107" y="40591"/>
                      </a:cubicBezTo>
                      <a:cubicBezTo>
                        <a:pt x="162266" y="53684"/>
                        <a:pt x="197254" y="86692"/>
                        <a:pt x="215849" y="116949"/>
                      </a:cubicBezTo>
                      <a:cubicBezTo>
                        <a:pt x="215409" y="115299"/>
                        <a:pt x="214858" y="113539"/>
                        <a:pt x="214418" y="111888"/>
                      </a:cubicBezTo>
                      <a:cubicBezTo>
                        <a:pt x="212438" y="105507"/>
                        <a:pt x="210127" y="99345"/>
                        <a:pt x="207377" y="93404"/>
                      </a:cubicBezTo>
                      <a:cubicBezTo>
                        <a:pt x="187462" y="51264"/>
                        <a:pt x="144002" y="9014"/>
                        <a:pt x="97571" y="1422"/>
                      </a:cubicBezTo>
                      <a:cubicBezTo>
                        <a:pt x="58512" y="-4959"/>
                        <a:pt x="12741" y="9674"/>
                        <a:pt x="1959" y="54675"/>
                      </a:cubicBezTo>
                      <a:cubicBezTo>
                        <a:pt x="-5633" y="86362"/>
                        <a:pt x="8450" y="123881"/>
                        <a:pt x="51140" y="133123"/>
                      </a:cubicBezTo>
                      <a:cubicBezTo>
                        <a:pt x="85798" y="140385"/>
                        <a:pt x="129808" y="107267"/>
                        <a:pt x="112424" y="698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9DFDF90F-FAB9-BA4C-77C6-C77B4921E792}"/>
                    </a:ext>
                  </a:extLst>
                </p:cNvPr>
                <p:cNvSpPr/>
                <p:nvPr/>
              </p:nvSpPr>
              <p:spPr>
                <a:xfrm>
                  <a:off x="1964972" y="4537845"/>
                  <a:ext cx="230503" cy="217515"/>
                </a:xfrm>
                <a:custGeom>
                  <a:avLst/>
                  <a:gdLst>
                    <a:gd name="connsiteX0" fmla="*/ 15404 w 230503"/>
                    <a:gd name="connsiteY0" fmla="*/ 189899 h 217515"/>
                    <a:gd name="connsiteX1" fmla="*/ 127080 w 230503"/>
                    <a:gd name="connsiteY1" fmla="*/ 59188 h 217515"/>
                    <a:gd name="connsiteX2" fmla="*/ 0 w 230503"/>
                    <a:gd name="connsiteY2" fmla="*/ 217515 h 217515"/>
                    <a:gd name="connsiteX3" fmla="*/ 230504 w 230503"/>
                    <a:gd name="connsiteY3" fmla="*/ 4836 h 217515"/>
                    <a:gd name="connsiteX4" fmla="*/ 153376 w 230503"/>
                    <a:gd name="connsiteY4" fmla="*/ 90546 h 217515"/>
                    <a:gd name="connsiteX5" fmla="*/ 41590 w 230503"/>
                    <a:gd name="connsiteY5" fmla="*/ 151500 h 217515"/>
                    <a:gd name="connsiteX6" fmla="*/ 15404 w 230503"/>
                    <a:gd name="connsiteY6" fmla="*/ 189899 h 217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0503" h="217515">
                      <a:moveTo>
                        <a:pt x="15404" y="189899"/>
                      </a:moveTo>
                      <a:cubicBezTo>
                        <a:pt x="26076" y="130045"/>
                        <a:pt x="68436" y="79103"/>
                        <a:pt x="127080" y="59188"/>
                      </a:cubicBezTo>
                      <a:cubicBezTo>
                        <a:pt x="44010" y="82074"/>
                        <a:pt x="12323" y="133896"/>
                        <a:pt x="0" y="217515"/>
                      </a:cubicBezTo>
                      <a:cubicBezTo>
                        <a:pt x="0" y="70521"/>
                        <a:pt x="76688" y="-22781"/>
                        <a:pt x="230504" y="4836"/>
                      </a:cubicBezTo>
                      <a:cubicBezTo>
                        <a:pt x="185834" y="18479"/>
                        <a:pt x="226653" y="68541"/>
                        <a:pt x="153376" y="90546"/>
                      </a:cubicBezTo>
                      <a:cubicBezTo>
                        <a:pt x="111456" y="103089"/>
                        <a:pt x="75038" y="116182"/>
                        <a:pt x="41590" y="151500"/>
                      </a:cubicBezTo>
                      <a:cubicBezTo>
                        <a:pt x="31357" y="162833"/>
                        <a:pt x="22115" y="175596"/>
                        <a:pt x="15404" y="1898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8F9E2A77-ABB1-30B2-E4E6-A9E39E16B6D0}"/>
                    </a:ext>
                  </a:extLst>
                </p:cNvPr>
                <p:cNvSpPr/>
                <p:nvPr/>
              </p:nvSpPr>
              <p:spPr>
                <a:xfrm>
                  <a:off x="1939111" y="4112443"/>
                  <a:ext cx="225944" cy="370382"/>
                </a:xfrm>
                <a:custGeom>
                  <a:avLst/>
                  <a:gdLst>
                    <a:gd name="connsiteX0" fmla="*/ 63600 w 225944"/>
                    <a:gd name="connsiteY0" fmla="*/ 370383 h 370382"/>
                    <a:gd name="connsiteX1" fmla="*/ 167244 w 225944"/>
                    <a:gd name="connsiteY1" fmla="*/ 197202 h 370382"/>
                    <a:gd name="connsiteX2" fmla="*/ 115752 w 225944"/>
                    <a:gd name="connsiteY2" fmla="*/ 99279 h 370382"/>
                    <a:gd name="connsiteX3" fmla="*/ 73062 w 225944"/>
                    <a:gd name="connsiteY3" fmla="*/ 126786 h 370382"/>
                    <a:gd name="connsiteX4" fmla="*/ 121253 w 225944"/>
                    <a:gd name="connsiteY4" fmla="*/ 184769 h 370382"/>
                    <a:gd name="connsiteX5" fmla="*/ 225 w 225944"/>
                    <a:gd name="connsiteY5" fmla="*/ 100049 h 370382"/>
                    <a:gd name="connsiteX6" fmla="*/ 117292 w 225944"/>
                    <a:gd name="connsiteY6" fmla="*/ 586 h 370382"/>
                    <a:gd name="connsiteX7" fmla="*/ 225888 w 225944"/>
                    <a:gd name="connsiteY7" fmla="*/ 147470 h 370382"/>
                    <a:gd name="connsiteX8" fmla="*/ 100238 w 225944"/>
                    <a:gd name="connsiteY8" fmla="*/ 350798 h 370382"/>
                    <a:gd name="connsiteX9" fmla="*/ 71522 w 225944"/>
                    <a:gd name="connsiteY9" fmla="*/ 366642 h 370382"/>
                    <a:gd name="connsiteX10" fmla="*/ 63600 w 225944"/>
                    <a:gd name="connsiteY10" fmla="*/ 370383 h 37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5944" h="370382">
                      <a:moveTo>
                        <a:pt x="63600" y="370383"/>
                      </a:moveTo>
                      <a:cubicBezTo>
                        <a:pt x="108820" y="332424"/>
                        <a:pt x="154811" y="266959"/>
                        <a:pt x="167244" y="197202"/>
                      </a:cubicBezTo>
                      <a:cubicBezTo>
                        <a:pt x="174396" y="156933"/>
                        <a:pt x="162073" y="101810"/>
                        <a:pt x="115752" y="99279"/>
                      </a:cubicBezTo>
                      <a:cubicBezTo>
                        <a:pt x="96277" y="98179"/>
                        <a:pt x="78233" y="108852"/>
                        <a:pt x="73062" y="126786"/>
                      </a:cubicBezTo>
                      <a:cubicBezTo>
                        <a:pt x="59969" y="171896"/>
                        <a:pt x="102659" y="192031"/>
                        <a:pt x="121253" y="184769"/>
                      </a:cubicBezTo>
                      <a:cubicBezTo>
                        <a:pt x="63050" y="228119"/>
                        <a:pt x="-4396" y="160784"/>
                        <a:pt x="225" y="100049"/>
                      </a:cubicBezTo>
                      <a:cubicBezTo>
                        <a:pt x="5726" y="26882"/>
                        <a:pt x="63820" y="-4805"/>
                        <a:pt x="117292" y="586"/>
                      </a:cubicBezTo>
                      <a:cubicBezTo>
                        <a:pt x="193320" y="8288"/>
                        <a:pt x="227538" y="81015"/>
                        <a:pt x="225888" y="147470"/>
                      </a:cubicBezTo>
                      <a:cubicBezTo>
                        <a:pt x="223907" y="226359"/>
                        <a:pt x="164714" y="308218"/>
                        <a:pt x="100238" y="350798"/>
                      </a:cubicBezTo>
                      <a:cubicBezTo>
                        <a:pt x="90996" y="356740"/>
                        <a:pt x="81424" y="362021"/>
                        <a:pt x="71522" y="366642"/>
                      </a:cubicBezTo>
                      <a:cubicBezTo>
                        <a:pt x="68881" y="368072"/>
                        <a:pt x="66240" y="369282"/>
                        <a:pt x="63600" y="37038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CD28C05F-3DC6-490B-3B34-0F601547B002}"/>
                    </a:ext>
                  </a:extLst>
                </p:cNvPr>
                <p:cNvSpPr/>
                <p:nvPr/>
              </p:nvSpPr>
              <p:spPr>
                <a:xfrm>
                  <a:off x="1820845" y="4311406"/>
                  <a:ext cx="154812" cy="413806"/>
                </a:xfrm>
                <a:custGeom>
                  <a:avLst/>
                  <a:gdLst>
                    <a:gd name="connsiteX0" fmla="*/ 67989 w 154812"/>
                    <a:gd name="connsiteY0" fmla="*/ 371667 h 413806"/>
                    <a:gd name="connsiteX1" fmla="*/ 84823 w 154812"/>
                    <a:gd name="connsiteY1" fmla="*/ 144464 h 413806"/>
                    <a:gd name="connsiteX2" fmla="*/ 66999 w 154812"/>
                    <a:gd name="connsiteY2" fmla="*/ 413807 h 413806"/>
                    <a:gd name="connsiteX3" fmla="*/ 121792 w 154812"/>
                    <a:gd name="connsiteY3" fmla="*/ 0 h 413806"/>
                    <a:gd name="connsiteX4" fmla="*/ 139616 w 154812"/>
                    <a:gd name="connsiteY4" fmla="*/ 158547 h 413806"/>
                    <a:gd name="connsiteX5" fmla="*/ 67989 w 154812"/>
                    <a:gd name="connsiteY5" fmla="*/ 371667 h 413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812" h="413806">
                      <a:moveTo>
                        <a:pt x="67989" y="371667"/>
                      </a:moveTo>
                      <a:cubicBezTo>
                        <a:pt x="51816" y="325896"/>
                        <a:pt x="34431" y="229624"/>
                        <a:pt x="84823" y="144464"/>
                      </a:cubicBezTo>
                      <a:cubicBezTo>
                        <a:pt x="27280" y="228303"/>
                        <a:pt x="26400" y="297839"/>
                        <a:pt x="66999" y="413807"/>
                      </a:cubicBezTo>
                      <a:cubicBezTo>
                        <a:pt x="-18271" y="255260"/>
                        <a:pt x="-43797" y="111016"/>
                        <a:pt x="121792" y="0"/>
                      </a:cubicBezTo>
                      <a:cubicBezTo>
                        <a:pt x="100667" y="53252"/>
                        <a:pt x="188908" y="76248"/>
                        <a:pt x="139616" y="158547"/>
                      </a:cubicBezTo>
                      <a:cubicBezTo>
                        <a:pt x="135215" y="165919"/>
                        <a:pt x="59957" y="267143"/>
                        <a:pt x="67989" y="37166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D1875EB8-1BD2-FD76-57F7-CCD5886A0106}"/>
                    </a:ext>
                  </a:extLst>
                </p:cNvPr>
                <p:cNvSpPr/>
                <p:nvPr/>
              </p:nvSpPr>
              <p:spPr>
                <a:xfrm>
                  <a:off x="2285917" y="4967930"/>
                  <a:ext cx="221041" cy="192545"/>
                </a:xfrm>
                <a:custGeom>
                  <a:avLst/>
                  <a:gdLst>
                    <a:gd name="connsiteX0" fmla="*/ 187264 w 221041"/>
                    <a:gd name="connsiteY0" fmla="*/ 14743 h 192545"/>
                    <a:gd name="connsiteX1" fmla="*/ 45551 w 221041"/>
                    <a:gd name="connsiteY1" fmla="*/ 81309 h 192545"/>
                    <a:gd name="connsiteX2" fmla="*/ 0 w 221041"/>
                    <a:gd name="connsiteY2" fmla="*/ 192545 h 192545"/>
                    <a:gd name="connsiteX3" fmla="*/ 119158 w 221041"/>
                    <a:gd name="connsiteY3" fmla="*/ 154036 h 192545"/>
                    <a:gd name="connsiteX4" fmla="*/ 221042 w 221041"/>
                    <a:gd name="connsiteY4" fmla="*/ 0 h 192545"/>
                    <a:gd name="connsiteX5" fmla="*/ 48521 w 221041"/>
                    <a:gd name="connsiteY5" fmla="*/ 147655 h 192545"/>
                    <a:gd name="connsiteX6" fmla="*/ 187264 w 221041"/>
                    <a:gd name="connsiteY6" fmla="*/ 14743 h 192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1041" h="192545">
                      <a:moveTo>
                        <a:pt x="187264" y="14743"/>
                      </a:moveTo>
                      <a:cubicBezTo>
                        <a:pt x="154806" y="19695"/>
                        <a:pt x="78558" y="46431"/>
                        <a:pt x="45551" y="81309"/>
                      </a:cubicBezTo>
                      <a:cubicBezTo>
                        <a:pt x="8692" y="120258"/>
                        <a:pt x="25856" y="149305"/>
                        <a:pt x="0" y="192545"/>
                      </a:cubicBezTo>
                      <a:cubicBezTo>
                        <a:pt x="45001" y="170320"/>
                        <a:pt x="77568" y="187704"/>
                        <a:pt x="119158" y="154036"/>
                      </a:cubicBezTo>
                      <a:cubicBezTo>
                        <a:pt x="156457" y="123779"/>
                        <a:pt x="186714" y="44561"/>
                        <a:pt x="221042" y="0"/>
                      </a:cubicBezTo>
                      <a:cubicBezTo>
                        <a:pt x="147214" y="45991"/>
                        <a:pt x="99793" y="94512"/>
                        <a:pt x="48521" y="147655"/>
                      </a:cubicBezTo>
                      <a:cubicBezTo>
                        <a:pt x="84170" y="80319"/>
                        <a:pt x="112446" y="62935"/>
                        <a:pt x="187264" y="14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CD500A6B-51B8-F45F-9DE6-B60297C562AE}"/>
                    </a:ext>
                  </a:extLst>
                </p:cNvPr>
                <p:cNvSpPr/>
                <p:nvPr/>
              </p:nvSpPr>
              <p:spPr>
                <a:xfrm>
                  <a:off x="1626313" y="4454440"/>
                  <a:ext cx="194635" cy="219721"/>
                </a:xfrm>
                <a:custGeom>
                  <a:avLst/>
                  <a:gdLst>
                    <a:gd name="connsiteX0" fmla="*/ 31577 w 194635"/>
                    <a:gd name="connsiteY0" fmla="*/ 19034 h 219721"/>
                    <a:gd name="connsiteX1" fmla="*/ 163718 w 194635"/>
                    <a:gd name="connsiteY1" fmla="*/ 103424 h 219721"/>
                    <a:gd name="connsiteX2" fmla="*/ 194636 w 194635"/>
                    <a:gd name="connsiteY2" fmla="*/ 219721 h 219721"/>
                    <a:gd name="connsiteX3" fmla="*/ 81419 w 194635"/>
                    <a:gd name="connsiteY3" fmla="*/ 166029 h 219721"/>
                    <a:gd name="connsiteX4" fmla="*/ 0 w 194635"/>
                    <a:gd name="connsiteY4" fmla="*/ 0 h 219721"/>
                    <a:gd name="connsiteX5" fmla="*/ 152276 w 194635"/>
                    <a:gd name="connsiteY5" fmla="*/ 168779 h 219721"/>
                    <a:gd name="connsiteX6" fmla="*/ 31577 w 194635"/>
                    <a:gd name="connsiteY6" fmla="*/ 19034 h 219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635" h="219721">
                      <a:moveTo>
                        <a:pt x="31577" y="19034"/>
                      </a:moveTo>
                      <a:cubicBezTo>
                        <a:pt x="63045" y="28167"/>
                        <a:pt x="135332" y="64475"/>
                        <a:pt x="163718" y="103424"/>
                      </a:cubicBezTo>
                      <a:cubicBezTo>
                        <a:pt x="195296" y="146774"/>
                        <a:pt x="174611" y="173400"/>
                        <a:pt x="194636" y="219721"/>
                      </a:cubicBezTo>
                      <a:cubicBezTo>
                        <a:pt x="152826" y="191775"/>
                        <a:pt x="118278" y="204868"/>
                        <a:pt x="81419" y="166029"/>
                      </a:cubicBezTo>
                      <a:cubicBezTo>
                        <a:pt x="48301" y="131151"/>
                        <a:pt x="28277" y="48741"/>
                        <a:pt x="0" y="0"/>
                      </a:cubicBezTo>
                      <a:cubicBezTo>
                        <a:pt x="67336" y="55123"/>
                        <a:pt x="108155" y="109475"/>
                        <a:pt x="152276" y="168779"/>
                      </a:cubicBezTo>
                      <a:cubicBezTo>
                        <a:pt x="125539" y="97483"/>
                        <a:pt x="99683" y="76468"/>
                        <a:pt x="31577" y="1903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30894688-9915-5B17-7A40-24128348C985}"/>
                    </a:ext>
                  </a:extLst>
                </p:cNvPr>
                <p:cNvSpPr/>
                <p:nvPr/>
              </p:nvSpPr>
              <p:spPr>
                <a:xfrm>
                  <a:off x="1974130" y="5242528"/>
                  <a:ext cx="503530" cy="454898"/>
                </a:xfrm>
                <a:custGeom>
                  <a:avLst/>
                  <a:gdLst>
                    <a:gd name="connsiteX0" fmla="*/ 3715 w 503530"/>
                    <a:gd name="connsiteY0" fmla="*/ 366522 h 454898"/>
                    <a:gd name="connsiteX1" fmla="*/ 634 w 503530"/>
                    <a:gd name="connsiteY1" fmla="*/ 349468 h 454898"/>
                    <a:gd name="connsiteX2" fmla="*/ 52676 w 503530"/>
                    <a:gd name="connsiteY2" fmla="*/ 125345 h 454898"/>
                    <a:gd name="connsiteX3" fmla="*/ 256994 w 503530"/>
                    <a:gd name="connsiteY3" fmla="*/ 356 h 454898"/>
                    <a:gd name="connsiteX4" fmla="*/ 502792 w 503530"/>
                    <a:gd name="connsiteY4" fmla="*/ 213806 h 454898"/>
                    <a:gd name="connsiteX5" fmla="*/ 372851 w 503530"/>
                    <a:gd name="connsiteY5" fmla="*/ 438478 h 454898"/>
                    <a:gd name="connsiteX6" fmla="*/ 214634 w 503530"/>
                    <a:gd name="connsiteY6" fmla="*/ 338905 h 454898"/>
                    <a:gd name="connsiteX7" fmla="*/ 334342 w 503530"/>
                    <a:gd name="connsiteY7" fmla="*/ 335495 h 454898"/>
                    <a:gd name="connsiteX8" fmla="*/ 332142 w 503530"/>
                    <a:gd name="connsiteY8" fmla="*/ 389847 h 454898"/>
                    <a:gd name="connsiteX9" fmla="*/ 332912 w 503530"/>
                    <a:gd name="connsiteY9" fmla="*/ 369382 h 454898"/>
                    <a:gd name="connsiteX10" fmla="*/ 253914 w 503530"/>
                    <a:gd name="connsiteY10" fmla="*/ 323172 h 454898"/>
                    <a:gd name="connsiteX11" fmla="*/ 283400 w 503530"/>
                    <a:gd name="connsiteY11" fmla="*/ 426816 h 454898"/>
                    <a:gd name="connsiteX12" fmla="*/ 360969 w 503530"/>
                    <a:gd name="connsiteY12" fmla="*/ 413393 h 454898"/>
                    <a:gd name="connsiteX13" fmla="*/ 466923 w 503530"/>
                    <a:gd name="connsiteY13" fmla="*/ 281912 h 454898"/>
                    <a:gd name="connsiteX14" fmla="*/ 387375 w 503530"/>
                    <a:gd name="connsiteY14" fmla="*/ 67362 h 454898"/>
                    <a:gd name="connsiteX15" fmla="*/ 122103 w 503530"/>
                    <a:gd name="connsiteY15" fmla="*/ 82765 h 454898"/>
                    <a:gd name="connsiteX16" fmla="*/ 14277 w 503530"/>
                    <a:gd name="connsiteY16" fmla="*/ 302047 h 454898"/>
                    <a:gd name="connsiteX17" fmla="*/ 7126 w 503530"/>
                    <a:gd name="connsiteY17" fmla="*/ 349578 h 454898"/>
                    <a:gd name="connsiteX18" fmla="*/ 3715 w 503530"/>
                    <a:gd name="connsiteY18" fmla="*/ 366522 h 454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3530" h="454898">
                      <a:moveTo>
                        <a:pt x="3715" y="366522"/>
                      </a:moveTo>
                      <a:cubicBezTo>
                        <a:pt x="2615" y="366522"/>
                        <a:pt x="1294" y="360690"/>
                        <a:pt x="634" y="349468"/>
                      </a:cubicBezTo>
                      <a:cubicBezTo>
                        <a:pt x="-3547" y="283122"/>
                        <a:pt x="12847" y="187180"/>
                        <a:pt x="52676" y="125345"/>
                      </a:cubicBezTo>
                      <a:cubicBezTo>
                        <a:pt x="97677" y="55369"/>
                        <a:pt x="170734" y="4977"/>
                        <a:pt x="256994" y="356"/>
                      </a:cubicBezTo>
                      <a:cubicBezTo>
                        <a:pt x="382974" y="-6466"/>
                        <a:pt x="492559" y="85516"/>
                        <a:pt x="502792" y="213806"/>
                      </a:cubicBezTo>
                      <a:cubicBezTo>
                        <a:pt x="510494" y="309968"/>
                        <a:pt x="457351" y="398539"/>
                        <a:pt x="372851" y="438478"/>
                      </a:cubicBezTo>
                      <a:cubicBezTo>
                        <a:pt x="261725" y="491071"/>
                        <a:pt x="182837" y="406351"/>
                        <a:pt x="214634" y="338905"/>
                      </a:cubicBezTo>
                      <a:cubicBezTo>
                        <a:pt x="239060" y="287083"/>
                        <a:pt x="310467" y="286643"/>
                        <a:pt x="334342" y="335495"/>
                      </a:cubicBezTo>
                      <a:cubicBezTo>
                        <a:pt x="348866" y="365092"/>
                        <a:pt x="334452" y="390837"/>
                        <a:pt x="332142" y="389847"/>
                      </a:cubicBezTo>
                      <a:lnTo>
                        <a:pt x="332912" y="369382"/>
                      </a:lnTo>
                      <a:cubicBezTo>
                        <a:pt x="330932" y="326913"/>
                        <a:pt x="287361" y="303147"/>
                        <a:pt x="253914" y="323172"/>
                      </a:cubicBezTo>
                      <a:cubicBezTo>
                        <a:pt x="213974" y="347157"/>
                        <a:pt x="221566" y="413283"/>
                        <a:pt x="283400" y="426816"/>
                      </a:cubicBezTo>
                      <a:cubicBezTo>
                        <a:pt x="309147" y="432427"/>
                        <a:pt x="336873" y="425055"/>
                        <a:pt x="360969" y="413393"/>
                      </a:cubicBezTo>
                      <a:cubicBezTo>
                        <a:pt x="411911" y="388747"/>
                        <a:pt x="452730" y="338685"/>
                        <a:pt x="466923" y="281912"/>
                      </a:cubicBezTo>
                      <a:cubicBezTo>
                        <a:pt x="487278" y="200713"/>
                        <a:pt x="455151" y="115223"/>
                        <a:pt x="387375" y="67362"/>
                      </a:cubicBezTo>
                      <a:cubicBezTo>
                        <a:pt x="305076" y="9048"/>
                        <a:pt x="198461" y="19610"/>
                        <a:pt x="122103" y="82765"/>
                      </a:cubicBezTo>
                      <a:cubicBezTo>
                        <a:pt x="58068" y="135688"/>
                        <a:pt x="28581" y="226459"/>
                        <a:pt x="14277" y="302047"/>
                      </a:cubicBezTo>
                      <a:cubicBezTo>
                        <a:pt x="10427" y="322512"/>
                        <a:pt x="8556" y="338575"/>
                        <a:pt x="7126" y="349578"/>
                      </a:cubicBezTo>
                      <a:cubicBezTo>
                        <a:pt x="5805" y="360690"/>
                        <a:pt x="4815" y="366522"/>
                        <a:pt x="3715" y="36652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AF085219-8A77-CBDA-A858-B2F473915605}"/>
                    </a:ext>
                  </a:extLst>
                </p:cNvPr>
                <p:cNvSpPr/>
                <p:nvPr/>
              </p:nvSpPr>
              <p:spPr>
                <a:xfrm>
                  <a:off x="2014484" y="5426576"/>
                  <a:ext cx="142866" cy="89803"/>
                </a:xfrm>
                <a:custGeom>
                  <a:avLst/>
                  <a:gdLst>
                    <a:gd name="connsiteX0" fmla="*/ 66676 w 142866"/>
                    <a:gd name="connsiteY0" fmla="*/ 49893 h 89803"/>
                    <a:gd name="connsiteX1" fmla="*/ 71517 w 142866"/>
                    <a:gd name="connsiteY1" fmla="*/ 39110 h 89803"/>
                    <a:gd name="connsiteX2" fmla="*/ 92972 w 142866"/>
                    <a:gd name="connsiteY2" fmla="*/ 28878 h 89803"/>
                    <a:gd name="connsiteX3" fmla="*/ 58094 w 142866"/>
                    <a:gd name="connsiteY3" fmla="*/ 30748 h 89803"/>
                    <a:gd name="connsiteX4" fmla="*/ 0 w 142866"/>
                    <a:gd name="connsiteY4" fmla="*/ 88842 h 89803"/>
                    <a:gd name="connsiteX5" fmla="*/ 660 w 142866"/>
                    <a:gd name="connsiteY5" fmla="*/ 85321 h 89803"/>
                    <a:gd name="connsiteX6" fmla="*/ 4181 w 142866"/>
                    <a:gd name="connsiteY6" fmla="*/ 72338 h 89803"/>
                    <a:gd name="connsiteX7" fmla="*/ 71957 w 142866"/>
                    <a:gd name="connsiteY7" fmla="*/ 2582 h 89803"/>
                    <a:gd name="connsiteX8" fmla="*/ 140173 w 142866"/>
                    <a:gd name="connsiteY8" fmla="*/ 31849 h 89803"/>
                    <a:gd name="connsiteX9" fmla="*/ 112336 w 142866"/>
                    <a:gd name="connsiteY9" fmla="*/ 88182 h 89803"/>
                    <a:gd name="connsiteX10" fmla="*/ 66676 w 142866"/>
                    <a:gd name="connsiteY10" fmla="*/ 49893 h 89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66" h="89803">
                      <a:moveTo>
                        <a:pt x="66676" y="49893"/>
                      </a:moveTo>
                      <a:cubicBezTo>
                        <a:pt x="67446" y="46152"/>
                        <a:pt x="69096" y="42411"/>
                        <a:pt x="71517" y="39110"/>
                      </a:cubicBezTo>
                      <a:cubicBezTo>
                        <a:pt x="76798" y="32179"/>
                        <a:pt x="84830" y="28658"/>
                        <a:pt x="92972" y="28878"/>
                      </a:cubicBezTo>
                      <a:cubicBezTo>
                        <a:pt x="84170" y="24037"/>
                        <a:pt x="68326" y="26127"/>
                        <a:pt x="58094" y="30748"/>
                      </a:cubicBezTo>
                      <a:cubicBezTo>
                        <a:pt x="31907" y="42411"/>
                        <a:pt x="10562" y="67167"/>
                        <a:pt x="0" y="88842"/>
                      </a:cubicBezTo>
                      <a:cubicBezTo>
                        <a:pt x="220" y="87632"/>
                        <a:pt x="440" y="86532"/>
                        <a:pt x="660" y="85321"/>
                      </a:cubicBezTo>
                      <a:cubicBezTo>
                        <a:pt x="1540" y="80920"/>
                        <a:pt x="2751" y="76519"/>
                        <a:pt x="4181" y="72338"/>
                      </a:cubicBezTo>
                      <a:cubicBezTo>
                        <a:pt x="14743" y="42521"/>
                        <a:pt x="41150" y="10944"/>
                        <a:pt x="71957" y="2582"/>
                      </a:cubicBezTo>
                      <a:cubicBezTo>
                        <a:pt x="97923" y="-4460"/>
                        <a:pt x="129830" y="2142"/>
                        <a:pt x="140173" y="31849"/>
                      </a:cubicBezTo>
                      <a:cubicBezTo>
                        <a:pt x="147435" y="52643"/>
                        <a:pt x="140613" y="78940"/>
                        <a:pt x="112336" y="88182"/>
                      </a:cubicBezTo>
                      <a:cubicBezTo>
                        <a:pt x="89451" y="95664"/>
                        <a:pt x="57543" y="76299"/>
                        <a:pt x="66676" y="4989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CD95188C-6FD2-28D3-564B-3A584E911CFD}"/>
                    </a:ext>
                  </a:extLst>
                </p:cNvPr>
                <p:cNvSpPr/>
                <p:nvPr/>
              </p:nvSpPr>
              <p:spPr>
                <a:xfrm>
                  <a:off x="2064105" y="5326802"/>
                  <a:ext cx="183750" cy="114791"/>
                </a:xfrm>
                <a:custGeom>
                  <a:avLst/>
                  <a:gdLst>
                    <a:gd name="connsiteX0" fmla="*/ 91761 w 183750"/>
                    <a:gd name="connsiteY0" fmla="*/ 52844 h 114791"/>
                    <a:gd name="connsiteX1" fmla="*/ 101554 w 183750"/>
                    <a:gd name="connsiteY1" fmla="*/ 42281 h 114791"/>
                    <a:gd name="connsiteX2" fmla="*/ 130270 w 183750"/>
                    <a:gd name="connsiteY2" fmla="*/ 38651 h 114791"/>
                    <a:gd name="connsiteX3" fmla="*/ 89231 w 183750"/>
                    <a:gd name="connsiteY3" fmla="*/ 27318 h 114791"/>
                    <a:gd name="connsiteX4" fmla="*/ 0 w 183750"/>
                    <a:gd name="connsiteY4" fmla="*/ 71988 h 114791"/>
                    <a:gd name="connsiteX5" fmla="*/ 2090 w 183750"/>
                    <a:gd name="connsiteY5" fmla="*/ 68137 h 114791"/>
                    <a:gd name="connsiteX6" fmla="*/ 11113 w 183750"/>
                    <a:gd name="connsiteY6" fmla="*/ 54494 h 114791"/>
                    <a:gd name="connsiteX7" fmla="*/ 116077 w 183750"/>
                    <a:gd name="connsiteY7" fmla="*/ 142 h 114791"/>
                    <a:gd name="connsiteX8" fmla="*/ 183743 w 183750"/>
                    <a:gd name="connsiteY8" fmla="*/ 60436 h 114791"/>
                    <a:gd name="connsiteX9" fmla="*/ 130160 w 183750"/>
                    <a:gd name="connsiteY9" fmla="*/ 114789 h 114791"/>
                    <a:gd name="connsiteX10" fmla="*/ 91761 w 183750"/>
                    <a:gd name="connsiteY10" fmla="*/ 52844 h 11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750" h="114791">
                      <a:moveTo>
                        <a:pt x="91761" y="52844"/>
                      </a:moveTo>
                      <a:cubicBezTo>
                        <a:pt x="94072" y="48773"/>
                        <a:pt x="97373" y="45142"/>
                        <a:pt x="101554" y="42281"/>
                      </a:cubicBezTo>
                      <a:cubicBezTo>
                        <a:pt x="110356" y="36340"/>
                        <a:pt x="121028" y="35350"/>
                        <a:pt x="130270" y="38651"/>
                      </a:cubicBezTo>
                      <a:cubicBezTo>
                        <a:pt x="121908" y="29628"/>
                        <a:pt x="102874" y="25998"/>
                        <a:pt x="89231" y="27318"/>
                      </a:cubicBezTo>
                      <a:cubicBezTo>
                        <a:pt x="54463" y="30619"/>
                        <a:pt x="20465" y="50973"/>
                        <a:pt x="0" y="71988"/>
                      </a:cubicBezTo>
                      <a:cubicBezTo>
                        <a:pt x="660" y="70668"/>
                        <a:pt x="1320" y="69458"/>
                        <a:pt x="2090" y="68137"/>
                      </a:cubicBezTo>
                      <a:cubicBezTo>
                        <a:pt x="4841" y="63406"/>
                        <a:pt x="7812" y="58785"/>
                        <a:pt x="11113" y="54494"/>
                      </a:cubicBezTo>
                      <a:cubicBezTo>
                        <a:pt x="34658" y="24127"/>
                        <a:pt x="77238" y="-2169"/>
                        <a:pt x="116077" y="142"/>
                      </a:cubicBezTo>
                      <a:cubicBezTo>
                        <a:pt x="148755" y="2012"/>
                        <a:pt x="183083" y="22147"/>
                        <a:pt x="183743" y="60436"/>
                      </a:cubicBezTo>
                      <a:cubicBezTo>
                        <a:pt x="184183" y="87392"/>
                        <a:pt x="166249" y="115119"/>
                        <a:pt x="130160" y="114789"/>
                      </a:cubicBezTo>
                      <a:cubicBezTo>
                        <a:pt x="100784" y="114568"/>
                        <a:pt x="71187" y="79910"/>
                        <a:pt x="91761" y="5284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283FFE91-D671-BA99-F624-2C6687058471}"/>
                    </a:ext>
                  </a:extLst>
                </p:cNvPr>
                <p:cNvSpPr/>
                <p:nvPr/>
              </p:nvSpPr>
              <p:spPr>
                <a:xfrm>
                  <a:off x="1923375" y="5052540"/>
                  <a:ext cx="170079" cy="423599"/>
                </a:xfrm>
                <a:custGeom>
                  <a:avLst/>
                  <a:gdLst>
                    <a:gd name="connsiteX0" fmla="*/ 55901 w 170079"/>
                    <a:gd name="connsiteY0" fmla="*/ 380029 h 423599"/>
                    <a:gd name="connsiteX1" fmla="*/ 94190 w 170079"/>
                    <a:gd name="connsiteY1" fmla="*/ 146224 h 423599"/>
                    <a:gd name="connsiteX2" fmla="*/ 50950 w 170079"/>
                    <a:gd name="connsiteY2" fmla="*/ 423599 h 423599"/>
                    <a:gd name="connsiteX3" fmla="*/ 145792 w 170079"/>
                    <a:gd name="connsiteY3" fmla="*/ 0 h 423599"/>
                    <a:gd name="connsiteX4" fmla="*/ 149753 w 170079"/>
                    <a:gd name="connsiteY4" fmla="*/ 165919 h 423599"/>
                    <a:gd name="connsiteX5" fmla="*/ 55901 w 170079"/>
                    <a:gd name="connsiteY5" fmla="*/ 380029 h 42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079" h="423599">
                      <a:moveTo>
                        <a:pt x="55901" y="380029"/>
                      </a:moveTo>
                      <a:cubicBezTo>
                        <a:pt x="43358" y="331178"/>
                        <a:pt x="34226" y="229734"/>
                        <a:pt x="94190" y="146224"/>
                      </a:cubicBezTo>
                      <a:cubicBezTo>
                        <a:pt x="26854" y="227643"/>
                        <a:pt x="19482" y="299710"/>
                        <a:pt x="50950" y="423599"/>
                      </a:cubicBezTo>
                      <a:cubicBezTo>
                        <a:pt x="-22878" y="251299"/>
                        <a:pt x="-35971" y="99573"/>
                        <a:pt x="145792" y="0"/>
                      </a:cubicBezTo>
                      <a:cubicBezTo>
                        <a:pt x="119056" y="53143"/>
                        <a:pt x="208287" y="85270"/>
                        <a:pt x="149753" y="165919"/>
                      </a:cubicBezTo>
                      <a:cubicBezTo>
                        <a:pt x="144362" y="173180"/>
                        <a:pt x="57111" y="270883"/>
                        <a:pt x="55901" y="38002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BE3614A6-C719-597D-A2B4-C6AFAA1EF131}"/>
                    </a:ext>
                  </a:extLst>
                </p:cNvPr>
                <p:cNvSpPr/>
                <p:nvPr/>
              </p:nvSpPr>
              <p:spPr>
                <a:xfrm>
                  <a:off x="2136312" y="5024837"/>
                  <a:ext cx="133100" cy="217826"/>
                </a:xfrm>
                <a:custGeom>
                  <a:avLst/>
                  <a:gdLst>
                    <a:gd name="connsiteX0" fmla="*/ 63565 w 133100"/>
                    <a:gd name="connsiteY0" fmla="*/ 113413 h 217826"/>
                    <a:gd name="connsiteX1" fmla="*/ 78419 w 133100"/>
                    <a:gd name="connsiteY1" fmla="*/ 104610 h 217826"/>
                    <a:gd name="connsiteX2" fmla="*/ 90191 w 133100"/>
                    <a:gd name="connsiteY2" fmla="*/ 71383 h 217826"/>
                    <a:gd name="connsiteX3" fmla="*/ 92722 w 133100"/>
                    <a:gd name="connsiteY3" fmla="*/ 123205 h 217826"/>
                    <a:gd name="connsiteX4" fmla="*/ 17024 w 133100"/>
                    <a:gd name="connsiteY4" fmla="*/ 217827 h 217826"/>
                    <a:gd name="connsiteX5" fmla="*/ 22085 w 133100"/>
                    <a:gd name="connsiteY5" fmla="*/ 216287 h 217826"/>
                    <a:gd name="connsiteX6" fmla="*/ 40460 w 133100"/>
                    <a:gd name="connsiteY6" fmla="*/ 209135 h 217826"/>
                    <a:gd name="connsiteX7" fmla="*/ 131671 w 133100"/>
                    <a:gd name="connsiteY7" fmla="*/ 98339 h 217826"/>
                    <a:gd name="connsiteX8" fmla="*/ 78859 w 133100"/>
                    <a:gd name="connsiteY8" fmla="*/ 1956 h 217826"/>
                    <a:gd name="connsiteX9" fmla="*/ 1070 w 133100"/>
                    <a:gd name="connsiteY9" fmla="*/ 51578 h 217826"/>
                    <a:gd name="connsiteX10" fmla="*/ 63565 w 133100"/>
                    <a:gd name="connsiteY10" fmla="*/ 113413 h 217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100" h="217826">
                      <a:moveTo>
                        <a:pt x="63565" y="113413"/>
                      </a:moveTo>
                      <a:cubicBezTo>
                        <a:pt x="68956" y="111652"/>
                        <a:pt x="74017" y="108791"/>
                        <a:pt x="78419" y="104610"/>
                      </a:cubicBezTo>
                      <a:cubicBezTo>
                        <a:pt x="87771" y="95698"/>
                        <a:pt x="91622" y="83265"/>
                        <a:pt x="90191" y="71383"/>
                      </a:cubicBezTo>
                      <a:cubicBezTo>
                        <a:pt x="98553" y="83705"/>
                        <a:pt x="97783" y="107361"/>
                        <a:pt x="92722" y="123205"/>
                      </a:cubicBezTo>
                      <a:cubicBezTo>
                        <a:pt x="79739" y="163694"/>
                        <a:pt x="47061" y="198902"/>
                        <a:pt x="17024" y="217827"/>
                      </a:cubicBezTo>
                      <a:cubicBezTo>
                        <a:pt x="18675" y="217387"/>
                        <a:pt x="20325" y="216837"/>
                        <a:pt x="22085" y="216287"/>
                      </a:cubicBezTo>
                      <a:cubicBezTo>
                        <a:pt x="28357" y="214306"/>
                        <a:pt x="34518" y="211885"/>
                        <a:pt x="40460" y="209135"/>
                      </a:cubicBezTo>
                      <a:cubicBezTo>
                        <a:pt x="82269" y="189110"/>
                        <a:pt x="124079" y="145210"/>
                        <a:pt x="131671" y="98339"/>
                      </a:cubicBezTo>
                      <a:cubicBezTo>
                        <a:pt x="138053" y="58950"/>
                        <a:pt x="123529" y="12739"/>
                        <a:pt x="78859" y="1956"/>
                      </a:cubicBezTo>
                      <a:cubicBezTo>
                        <a:pt x="47501" y="-5635"/>
                        <a:pt x="10313" y="8448"/>
                        <a:pt x="1070" y="51578"/>
                      </a:cubicBezTo>
                      <a:cubicBezTo>
                        <a:pt x="-6411" y="86566"/>
                        <a:pt x="26486" y="130796"/>
                        <a:pt x="63565" y="11341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2AE3D531-FC74-9D96-A9EA-7F04A59B13F8}"/>
                    </a:ext>
                  </a:extLst>
                </p:cNvPr>
                <p:cNvSpPr/>
                <p:nvPr/>
              </p:nvSpPr>
              <p:spPr>
                <a:xfrm>
                  <a:off x="2198007" y="5302078"/>
                  <a:ext cx="215611" cy="232484"/>
                </a:xfrm>
                <a:custGeom>
                  <a:avLst/>
                  <a:gdLst>
                    <a:gd name="connsiteX0" fmla="*/ 27396 w 215611"/>
                    <a:gd name="connsiteY0" fmla="*/ 15404 h 232484"/>
                    <a:gd name="connsiteX1" fmla="*/ 157007 w 215611"/>
                    <a:gd name="connsiteY1" fmla="*/ 128070 h 232484"/>
                    <a:gd name="connsiteX2" fmla="*/ 0 w 215611"/>
                    <a:gd name="connsiteY2" fmla="*/ 0 h 232484"/>
                    <a:gd name="connsiteX3" fmla="*/ 210809 w 215611"/>
                    <a:gd name="connsiteY3" fmla="*/ 232484 h 232484"/>
                    <a:gd name="connsiteX4" fmla="*/ 125759 w 215611"/>
                    <a:gd name="connsiteY4" fmla="*/ 154696 h 232484"/>
                    <a:gd name="connsiteX5" fmla="*/ 65245 w 215611"/>
                    <a:gd name="connsiteY5" fmla="*/ 41920 h 232484"/>
                    <a:gd name="connsiteX6" fmla="*/ 27396 w 215611"/>
                    <a:gd name="connsiteY6" fmla="*/ 15404 h 232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611" h="232484">
                      <a:moveTo>
                        <a:pt x="27396" y="15404"/>
                      </a:moveTo>
                      <a:cubicBezTo>
                        <a:pt x="86810" y="26186"/>
                        <a:pt x="137202" y="68876"/>
                        <a:pt x="157007" y="128070"/>
                      </a:cubicBezTo>
                      <a:cubicBezTo>
                        <a:pt x="134231" y="44340"/>
                        <a:pt x="82849" y="12323"/>
                        <a:pt x="0" y="0"/>
                      </a:cubicBezTo>
                      <a:cubicBezTo>
                        <a:pt x="145784" y="0"/>
                        <a:pt x="238206" y="77348"/>
                        <a:pt x="210809" y="232484"/>
                      </a:cubicBezTo>
                      <a:cubicBezTo>
                        <a:pt x="197276" y="187484"/>
                        <a:pt x="147655" y="228524"/>
                        <a:pt x="125759" y="154696"/>
                      </a:cubicBezTo>
                      <a:cubicBezTo>
                        <a:pt x="113217" y="112446"/>
                        <a:pt x="100343" y="75698"/>
                        <a:pt x="65245" y="41920"/>
                      </a:cubicBezTo>
                      <a:cubicBezTo>
                        <a:pt x="54243" y="31468"/>
                        <a:pt x="41590" y="22225"/>
                        <a:pt x="27396" y="1540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7CDF699F-B695-B161-5D43-4C7E3B0C4F38}"/>
                    </a:ext>
                  </a:extLst>
                </p:cNvPr>
                <p:cNvSpPr/>
                <p:nvPr/>
              </p:nvSpPr>
              <p:spPr>
                <a:xfrm>
                  <a:off x="2227824" y="5156684"/>
                  <a:ext cx="410396" cy="156159"/>
                </a:xfrm>
                <a:custGeom>
                  <a:avLst/>
                  <a:gdLst>
                    <a:gd name="connsiteX0" fmla="*/ 41920 w 410396"/>
                    <a:gd name="connsiteY0" fmla="*/ 68596 h 156159"/>
                    <a:gd name="connsiteX1" fmla="*/ 267143 w 410396"/>
                    <a:gd name="connsiteY1" fmla="*/ 85540 h 156159"/>
                    <a:gd name="connsiteX2" fmla="*/ 0 w 410396"/>
                    <a:gd name="connsiteY2" fmla="*/ 67606 h 156159"/>
                    <a:gd name="connsiteX3" fmla="*/ 410396 w 410396"/>
                    <a:gd name="connsiteY3" fmla="*/ 122839 h 156159"/>
                    <a:gd name="connsiteX4" fmla="*/ 253169 w 410396"/>
                    <a:gd name="connsiteY4" fmla="*/ 140883 h 156159"/>
                    <a:gd name="connsiteX5" fmla="*/ 41920 w 410396"/>
                    <a:gd name="connsiteY5" fmla="*/ 68596 h 156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0396" h="156159">
                      <a:moveTo>
                        <a:pt x="41920" y="68596"/>
                      </a:moveTo>
                      <a:cubicBezTo>
                        <a:pt x="87250" y="52313"/>
                        <a:pt x="182753" y="34708"/>
                        <a:pt x="267143" y="85540"/>
                      </a:cubicBezTo>
                      <a:cubicBezTo>
                        <a:pt x="184073" y="27447"/>
                        <a:pt x="114977" y="26567"/>
                        <a:pt x="0" y="67606"/>
                      </a:cubicBezTo>
                      <a:cubicBezTo>
                        <a:pt x="157227" y="-18434"/>
                        <a:pt x="300150" y="-44180"/>
                        <a:pt x="410396" y="122839"/>
                      </a:cubicBezTo>
                      <a:cubicBezTo>
                        <a:pt x="357584" y="101494"/>
                        <a:pt x="334808" y="190505"/>
                        <a:pt x="253169" y="140883"/>
                      </a:cubicBezTo>
                      <a:cubicBezTo>
                        <a:pt x="245798" y="136262"/>
                        <a:pt x="145564" y="60454"/>
                        <a:pt x="41920" y="685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6216ACA3-D0B6-2A5F-5EA7-03455C90BFE6}"/>
                    </a:ext>
                  </a:extLst>
                </p:cNvPr>
                <p:cNvSpPr/>
                <p:nvPr/>
              </p:nvSpPr>
              <p:spPr>
                <a:xfrm>
                  <a:off x="2489355" y="5522790"/>
                  <a:ext cx="147324" cy="124989"/>
                </a:xfrm>
                <a:custGeom>
                  <a:avLst/>
                  <a:gdLst>
                    <a:gd name="connsiteX0" fmla="*/ 0 w 147324"/>
                    <a:gd name="connsiteY0" fmla="*/ 118058 h 124989"/>
                    <a:gd name="connsiteX1" fmla="*/ 28277 w 147324"/>
                    <a:gd name="connsiteY1" fmla="*/ 0 h 124989"/>
                    <a:gd name="connsiteX2" fmla="*/ 147324 w 147324"/>
                    <a:gd name="connsiteY2" fmla="*/ 17714 h 124989"/>
                    <a:gd name="connsiteX3" fmla="*/ 111896 w 147324"/>
                    <a:gd name="connsiteY3" fmla="*/ 124989 h 124989"/>
                    <a:gd name="connsiteX4" fmla="*/ 0 w 147324"/>
                    <a:gd name="connsiteY4" fmla="*/ 118058 h 124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324" h="124989">
                      <a:moveTo>
                        <a:pt x="0" y="118058"/>
                      </a:moveTo>
                      <a:cubicBezTo>
                        <a:pt x="24426" y="82960"/>
                        <a:pt x="33778" y="40710"/>
                        <a:pt x="28277" y="0"/>
                      </a:cubicBezTo>
                      <a:cubicBezTo>
                        <a:pt x="63595" y="20355"/>
                        <a:pt x="105955" y="27397"/>
                        <a:pt x="147324" y="17714"/>
                      </a:cubicBezTo>
                      <a:cubicBezTo>
                        <a:pt x="125649" y="49402"/>
                        <a:pt x="111346" y="88021"/>
                        <a:pt x="111896" y="124989"/>
                      </a:cubicBezTo>
                      <a:cubicBezTo>
                        <a:pt x="78118" y="110576"/>
                        <a:pt x="37299" y="109696"/>
                        <a:pt x="0" y="1180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6F30B5F-F750-8AFC-404A-F7B991588636}"/>
                    </a:ext>
                  </a:extLst>
                </p:cNvPr>
                <p:cNvSpPr/>
                <p:nvPr/>
              </p:nvSpPr>
              <p:spPr>
                <a:xfrm>
                  <a:off x="1741950" y="413767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409 w 176644"/>
                    <a:gd name="connsiteY6" fmla="*/ 208389 h 220448"/>
                    <a:gd name="connsiteX7" fmla="*/ 47311 w 176644"/>
                    <a:gd name="connsiteY7" fmla="*/ 199367 h 220448"/>
                    <a:gd name="connsiteX8" fmla="*/ 33888 w 176644"/>
                    <a:gd name="connsiteY8" fmla="*/ 186163 h 220448"/>
                    <a:gd name="connsiteX9" fmla="*/ 33558 w 176644"/>
                    <a:gd name="connsiteY9" fmla="*/ 185833 h 220448"/>
                    <a:gd name="connsiteX10" fmla="*/ 33888 w 176644"/>
                    <a:gd name="connsiteY10" fmla="*/ 186163 h 220448"/>
                    <a:gd name="connsiteX11" fmla="*/ 91431 w 176644"/>
                    <a:gd name="connsiteY11" fmla="*/ 195406 h 220448"/>
                    <a:gd name="connsiteX12" fmla="*/ 135112 w 176644"/>
                    <a:gd name="connsiteY12" fmla="*/ 172520 h 220448"/>
                    <a:gd name="connsiteX13" fmla="*/ 111346 w 176644"/>
                    <a:gd name="connsiteY13" fmla="*/ 186054 h 220448"/>
                    <a:gd name="connsiteX14" fmla="*/ 47421 w 176644"/>
                    <a:gd name="connsiteY14" fmla="*/ 173071 h 220448"/>
                    <a:gd name="connsiteX15" fmla="*/ 107715 w 176644"/>
                    <a:gd name="connsiteY15" fmla="*/ 174611 h 220448"/>
                    <a:gd name="connsiteX16" fmla="*/ 151726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629" y="224233"/>
                        <a:pt x="49952" y="219832"/>
                      </a:cubicBezTo>
                      <a:cubicBezTo>
                        <a:pt x="16504" y="216311"/>
                        <a:pt x="110" y="202337"/>
                        <a:pt x="0" y="203218"/>
                      </a:cubicBezTo>
                      <a:cubicBezTo>
                        <a:pt x="0" y="202337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409" y="208389"/>
                      </a:cubicBezTo>
                      <a:cubicBezTo>
                        <a:pt x="68216" y="208719"/>
                        <a:pt x="55453" y="204868"/>
                        <a:pt x="47311" y="199367"/>
                      </a:cubicBezTo>
                      <a:cubicBezTo>
                        <a:pt x="38509" y="193535"/>
                        <a:pt x="34878" y="187594"/>
                        <a:pt x="33888" y="186163"/>
                      </a:cubicBezTo>
                      <a:cubicBezTo>
                        <a:pt x="33668" y="185943"/>
                        <a:pt x="33558" y="185833"/>
                        <a:pt x="33558" y="185833"/>
                      </a:cubicBezTo>
                      <a:cubicBezTo>
                        <a:pt x="33558" y="185833"/>
                        <a:pt x="33668" y="185943"/>
                        <a:pt x="33888" y="186163"/>
                      </a:cubicBezTo>
                      <a:cubicBezTo>
                        <a:pt x="36749" y="188474"/>
                        <a:pt x="60734" y="202667"/>
                        <a:pt x="91431" y="195406"/>
                      </a:cubicBezTo>
                      <a:cubicBezTo>
                        <a:pt x="103534" y="193645"/>
                        <a:pt x="126530" y="185393"/>
                        <a:pt x="135112" y="172520"/>
                      </a:cubicBezTo>
                      <a:cubicBezTo>
                        <a:pt x="129060" y="177911"/>
                        <a:pt x="121358" y="182753"/>
                        <a:pt x="111346" y="186054"/>
                      </a:cubicBezTo>
                      <a:cubicBezTo>
                        <a:pt x="71847" y="198266"/>
                        <a:pt x="45881" y="171860"/>
                        <a:pt x="47421" y="173071"/>
                      </a:cubicBezTo>
                      <a:cubicBezTo>
                        <a:pt x="47201" y="172740"/>
                        <a:pt x="75918" y="185503"/>
                        <a:pt x="107715" y="174611"/>
                      </a:cubicBezTo>
                      <a:cubicBezTo>
                        <a:pt x="140063" y="165149"/>
                        <a:pt x="191445" y="106945"/>
                        <a:pt x="151726" y="37299"/>
                      </a:cubicBezTo>
                      <a:cubicBezTo>
                        <a:pt x="135882" y="9462"/>
                        <a:pt x="115417" y="44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8F81BB-391A-B01C-22E0-7FCFC32F6F31}"/>
                    </a:ext>
                  </a:extLst>
                </p:cNvPr>
                <p:cNvSpPr/>
                <p:nvPr/>
              </p:nvSpPr>
              <p:spPr>
                <a:xfrm>
                  <a:off x="2294097" y="4803771"/>
                  <a:ext cx="115599" cy="214660"/>
                </a:xfrm>
                <a:custGeom>
                  <a:avLst/>
                  <a:gdLst>
                    <a:gd name="connsiteX0" fmla="*/ 50354 w 115599"/>
                    <a:gd name="connsiteY0" fmla="*/ 132141 h 214660"/>
                    <a:gd name="connsiteX1" fmla="*/ 50794 w 115599"/>
                    <a:gd name="connsiteY1" fmla="*/ 106505 h 214660"/>
                    <a:gd name="connsiteX2" fmla="*/ 58826 w 115599"/>
                    <a:gd name="connsiteY2" fmla="*/ 106725 h 214660"/>
                    <a:gd name="connsiteX3" fmla="*/ 57395 w 115599"/>
                    <a:gd name="connsiteY3" fmla="*/ 122679 h 214660"/>
                    <a:gd name="connsiteX4" fmla="*/ 68948 w 115599"/>
                    <a:gd name="connsiteY4" fmla="*/ 137972 h 214660"/>
                    <a:gd name="connsiteX5" fmla="*/ 82591 w 115599"/>
                    <a:gd name="connsiteY5" fmla="*/ 126089 h 214660"/>
                    <a:gd name="connsiteX6" fmla="*/ 94804 w 115599"/>
                    <a:gd name="connsiteY6" fmla="*/ 97923 h 214660"/>
                    <a:gd name="connsiteX7" fmla="*/ 107787 w 115599"/>
                    <a:gd name="connsiteY7" fmla="*/ 48301 h 214660"/>
                    <a:gd name="connsiteX8" fmla="*/ 114389 w 115599"/>
                    <a:gd name="connsiteY8" fmla="*/ 2421 h 214660"/>
                    <a:gd name="connsiteX9" fmla="*/ 114389 w 115599"/>
                    <a:gd name="connsiteY9" fmla="*/ 2200 h 214660"/>
                    <a:gd name="connsiteX10" fmla="*/ 115599 w 115599"/>
                    <a:gd name="connsiteY10" fmla="*/ 0 h 214660"/>
                    <a:gd name="connsiteX11" fmla="*/ 114499 w 115599"/>
                    <a:gd name="connsiteY11" fmla="*/ 1540 h 214660"/>
                    <a:gd name="connsiteX12" fmla="*/ 105697 w 115599"/>
                    <a:gd name="connsiteY12" fmla="*/ 13313 h 214660"/>
                    <a:gd name="connsiteX13" fmla="*/ 86112 w 115599"/>
                    <a:gd name="connsiteY13" fmla="*/ 30367 h 214660"/>
                    <a:gd name="connsiteX14" fmla="*/ 42872 w 115599"/>
                    <a:gd name="connsiteY14" fmla="*/ 46431 h 214660"/>
                    <a:gd name="connsiteX15" fmla="*/ 18006 w 115599"/>
                    <a:gd name="connsiteY15" fmla="*/ 61394 h 214660"/>
                    <a:gd name="connsiteX16" fmla="*/ 19657 w 115599"/>
                    <a:gd name="connsiteY16" fmla="*/ 91761 h 214660"/>
                    <a:gd name="connsiteX17" fmla="*/ 952 w 115599"/>
                    <a:gd name="connsiteY17" fmla="*/ 144354 h 214660"/>
                    <a:gd name="connsiteX18" fmla="*/ 12615 w 115599"/>
                    <a:gd name="connsiteY18" fmla="*/ 190455 h 214660"/>
                    <a:gd name="connsiteX19" fmla="*/ 34510 w 115599"/>
                    <a:gd name="connsiteY19" fmla="*/ 214660 h 214660"/>
                    <a:gd name="connsiteX20" fmla="*/ 35500 w 115599"/>
                    <a:gd name="connsiteY20" fmla="*/ 181432 h 214660"/>
                    <a:gd name="connsiteX21" fmla="*/ 50354 w 115599"/>
                    <a:gd name="connsiteY21" fmla="*/ 132141 h 21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5599" h="214660">
                      <a:moveTo>
                        <a:pt x="50354" y="132141"/>
                      </a:moveTo>
                      <a:cubicBezTo>
                        <a:pt x="49253" y="122569"/>
                        <a:pt x="44412" y="111236"/>
                        <a:pt x="50794" y="106505"/>
                      </a:cubicBezTo>
                      <a:cubicBezTo>
                        <a:pt x="54535" y="104634"/>
                        <a:pt x="59376" y="103204"/>
                        <a:pt x="58826" y="106725"/>
                      </a:cubicBezTo>
                      <a:cubicBezTo>
                        <a:pt x="59266" y="111016"/>
                        <a:pt x="57615" y="116517"/>
                        <a:pt x="57395" y="122679"/>
                      </a:cubicBezTo>
                      <a:cubicBezTo>
                        <a:pt x="58056" y="129610"/>
                        <a:pt x="59816" y="136432"/>
                        <a:pt x="68948" y="137972"/>
                      </a:cubicBezTo>
                      <a:cubicBezTo>
                        <a:pt x="77310" y="136322"/>
                        <a:pt x="79401" y="130270"/>
                        <a:pt x="82591" y="126089"/>
                      </a:cubicBezTo>
                      <a:cubicBezTo>
                        <a:pt x="88093" y="116737"/>
                        <a:pt x="91723" y="107165"/>
                        <a:pt x="94804" y="97923"/>
                      </a:cubicBezTo>
                      <a:cubicBezTo>
                        <a:pt x="100525" y="79328"/>
                        <a:pt x="104596" y="62605"/>
                        <a:pt x="107787" y="48301"/>
                      </a:cubicBezTo>
                      <a:cubicBezTo>
                        <a:pt x="113178" y="23105"/>
                        <a:pt x="114059" y="6161"/>
                        <a:pt x="114389" y="2421"/>
                      </a:cubicBezTo>
                      <a:cubicBezTo>
                        <a:pt x="114389" y="2310"/>
                        <a:pt x="114389" y="2310"/>
                        <a:pt x="114389" y="2200"/>
                      </a:cubicBezTo>
                      <a:cubicBezTo>
                        <a:pt x="114939" y="1100"/>
                        <a:pt x="115379" y="330"/>
                        <a:pt x="115599" y="0"/>
                      </a:cubicBezTo>
                      <a:cubicBezTo>
                        <a:pt x="115379" y="220"/>
                        <a:pt x="115049" y="770"/>
                        <a:pt x="114499" y="1540"/>
                      </a:cubicBezTo>
                      <a:cubicBezTo>
                        <a:pt x="113068" y="3851"/>
                        <a:pt x="110318" y="8142"/>
                        <a:pt x="105697" y="13313"/>
                      </a:cubicBezTo>
                      <a:cubicBezTo>
                        <a:pt x="101186" y="18484"/>
                        <a:pt x="94804" y="24536"/>
                        <a:pt x="86112" y="30367"/>
                      </a:cubicBezTo>
                      <a:cubicBezTo>
                        <a:pt x="74999" y="37959"/>
                        <a:pt x="60586" y="42470"/>
                        <a:pt x="42872" y="46431"/>
                      </a:cubicBezTo>
                      <a:cubicBezTo>
                        <a:pt x="34510" y="49071"/>
                        <a:pt x="24498" y="52262"/>
                        <a:pt x="18006" y="61394"/>
                      </a:cubicBezTo>
                      <a:cubicBezTo>
                        <a:pt x="9644" y="70857"/>
                        <a:pt x="16906" y="84940"/>
                        <a:pt x="19657" y="91761"/>
                      </a:cubicBezTo>
                      <a:cubicBezTo>
                        <a:pt x="21857" y="110466"/>
                        <a:pt x="4033" y="125539"/>
                        <a:pt x="952" y="144354"/>
                      </a:cubicBezTo>
                      <a:cubicBezTo>
                        <a:pt x="-2679" y="163168"/>
                        <a:pt x="4693" y="179672"/>
                        <a:pt x="12615" y="190455"/>
                      </a:cubicBezTo>
                      <a:cubicBezTo>
                        <a:pt x="19437" y="200577"/>
                        <a:pt x="28679" y="210369"/>
                        <a:pt x="34510" y="214660"/>
                      </a:cubicBezTo>
                      <a:cubicBezTo>
                        <a:pt x="31979" y="207178"/>
                        <a:pt x="32310" y="194415"/>
                        <a:pt x="35500" y="181432"/>
                      </a:cubicBezTo>
                      <a:cubicBezTo>
                        <a:pt x="39131" y="168009"/>
                        <a:pt x="51674" y="153486"/>
                        <a:pt x="50354" y="13214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44C05602-3568-22FF-BF0B-BF79D7578AF1}"/>
                    </a:ext>
                  </a:extLst>
                </p:cNvPr>
                <p:cNvSpPr/>
                <p:nvPr/>
              </p:nvSpPr>
              <p:spPr>
                <a:xfrm>
                  <a:off x="2246198" y="460385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299 w 176644"/>
                    <a:gd name="connsiteY6" fmla="*/ 208389 h 220448"/>
                    <a:gd name="connsiteX7" fmla="*/ 47201 w 176644"/>
                    <a:gd name="connsiteY7" fmla="*/ 199367 h 220448"/>
                    <a:gd name="connsiteX8" fmla="*/ 33778 w 176644"/>
                    <a:gd name="connsiteY8" fmla="*/ 186164 h 220448"/>
                    <a:gd name="connsiteX9" fmla="*/ 33448 w 176644"/>
                    <a:gd name="connsiteY9" fmla="*/ 185834 h 220448"/>
                    <a:gd name="connsiteX10" fmla="*/ 33778 w 176644"/>
                    <a:gd name="connsiteY10" fmla="*/ 186164 h 220448"/>
                    <a:gd name="connsiteX11" fmla="*/ 91321 w 176644"/>
                    <a:gd name="connsiteY11" fmla="*/ 195406 h 220448"/>
                    <a:gd name="connsiteX12" fmla="*/ 135002 w 176644"/>
                    <a:gd name="connsiteY12" fmla="*/ 172520 h 220448"/>
                    <a:gd name="connsiteX13" fmla="*/ 111236 w 176644"/>
                    <a:gd name="connsiteY13" fmla="*/ 186054 h 220448"/>
                    <a:gd name="connsiteX14" fmla="*/ 47311 w 176644"/>
                    <a:gd name="connsiteY14" fmla="*/ 173071 h 220448"/>
                    <a:gd name="connsiteX15" fmla="*/ 107605 w 176644"/>
                    <a:gd name="connsiteY15" fmla="*/ 174611 h 220448"/>
                    <a:gd name="connsiteX16" fmla="*/ 151615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739" y="224233"/>
                        <a:pt x="49952" y="219832"/>
                      </a:cubicBezTo>
                      <a:cubicBezTo>
                        <a:pt x="16504" y="216311"/>
                        <a:pt x="110" y="202338"/>
                        <a:pt x="0" y="203218"/>
                      </a:cubicBezTo>
                      <a:cubicBezTo>
                        <a:pt x="0" y="202338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299" y="208389"/>
                      </a:cubicBezTo>
                      <a:cubicBezTo>
                        <a:pt x="68106" y="208719"/>
                        <a:pt x="55343" y="204868"/>
                        <a:pt x="47201" y="199367"/>
                      </a:cubicBezTo>
                      <a:cubicBezTo>
                        <a:pt x="38399" y="193535"/>
                        <a:pt x="34768" y="187594"/>
                        <a:pt x="33778" y="186164"/>
                      </a:cubicBezTo>
                      <a:cubicBezTo>
                        <a:pt x="33558" y="185943"/>
                        <a:pt x="33448" y="185834"/>
                        <a:pt x="33448" y="185834"/>
                      </a:cubicBezTo>
                      <a:cubicBezTo>
                        <a:pt x="33448" y="185834"/>
                        <a:pt x="33558" y="185943"/>
                        <a:pt x="33778" y="186164"/>
                      </a:cubicBezTo>
                      <a:cubicBezTo>
                        <a:pt x="36639" y="188474"/>
                        <a:pt x="60624" y="202668"/>
                        <a:pt x="91321" y="195406"/>
                      </a:cubicBezTo>
                      <a:cubicBezTo>
                        <a:pt x="103424" y="193645"/>
                        <a:pt x="126420" y="185393"/>
                        <a:pt x="135002" y="172520"/>
                      </a:cubicBezTo>
                      <a:cubicBezTo>
                        <a:pt x="128950" y="177912"/>
                        <a:pt x="121248" y="182753"/>
                        <a:pt x="111236" y="186054"/>
                      </a:cubicBezTo>
                      <a:cubicBezTo>
                        <a:pt x="71737" y="198266"/>
                        <a:pt x="45771" y="171860"/>
                        <a:pt x="47311" y="173071"/>
                      </a:cubicBezTo>
                      <a:cubicBezTo>
                        <a:pt x="47091" y="172741"/>
                        <a:pt x="75808" y="185504"/>
                        <a:pt x="107605" y="174611"/>
                      </a:cubicBezTo>
                      <a:cubicBezTo>
                        <a:pt x="139953" y="165149"/>
                        <a:pt x="191335" y="106945"/>
                        <a:pt x="151615" y="37299"/>
                      </a:cubicBezTo>
                      <a:cubicBezTo>
                        <a:pt x="135882" y="9572"/>
                        <a:pt x="115417" y="55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42EE1C01-1EA5-9AC5-5AF9-10F9F20FE9F1}"/>
                    </a:ext>
                  </a:extLst>
                </p:cNvPr>
                <p:cNvSpPr/>
                <p:nvPr/>
              </p:nvSpPr>
              <p:spPr>
                <a:xfrm>
                  <a:off x="2097263" y="5579673"/>
                  <a:ext cx="210769" cy="190654"/>
                </a:xfrm>
                <a:custGeom>
                  <a:avLst/>
                  <a:gdLst>
                    <a:gd name="connsiteX0" fmla="*/ 210770 w 210769"/>
                    <a:gd name="connsiteY0" fmla="*/ 140723 h 190654"/>
                    <a:gd name="connsiteX1" fmla="*/ 172591 w 210769"/>
                    <a:gd name="connsiteY1" fmla="*/ 177252 h 190654"/>
                    <a:gd name="connsiteX2" fmla="*/ 48922 w 210769"/>
                    <a:gd name="connsiteY2" fmla="*/ 164929 h 190654"/>
                    <a:gd name="connsiteX3" fmla="*/ 2381 w 210769"/>
                    <a:gd name="connsiteY3" fmla="*/ 48081 h 190654"/>
                    <a:gd name="connsiteX4" fmla="*/ 24716 w 210769"/>
                    <a:gd name="connsiteY4" fmla="*/ 0 h 190654"/>
                    <a:gd name="connsiteX5" fmla="*/ 8322 w 210769"/>
                    <a:gd name="connsiteY5" fmla="*/ 48962 h 190654"/>
                    <a:gd name="connsiteX6" fmla="*/ 9752 w 210769"/>
                    <a:gd name="connsiteY6" fmla="*/ 81859 h 190654"/>
                    <a:gd name="connsiteX7" fmla="*/ 22846 w 210769"/>
                    <a:gd name="connsiteY7" fmla="*/ 47861 h 190654"/>
                    <a:gd name="connsiteX8" fmla="*/ 37369 w 210769"/>
                    <a:gd name="connsiteY8" fmla="*/ 35978 h 190654"/>
                    <a:gd name="connsiteX9" fmla="*/ 37699 w 210769"/>
                    <a:gd name="connsiteY9" fmla="*/ 35758 h 190654"/>
                    <a:gd name="connsiteX10" fmla="*/ 37369 w 210769"/>
                    <a:gd name="connsiteY10" fmla="*/ 35978 h 190654"/>
                    <a:gd name="connsiteX11" fmla="*/ 21415 w 210769"/>
                    <a:gd name="connsiteY11" fmla="*/ 92532 h 190654"/>
                    <a:gd name="connsiteX12" fmla="*/ 38689 w 210769"/>
                    <a:gd name="connsiteY12" fmla="*/ 139072 h 190654"/>
                    <a:gd name="connsiteX13" fmla="*/ 28237 w 210769"/>
                    <a:gd name="connsiteY13" fmla="*/ 113656 h 190654"/>
                    <a:gd name="connsiteX14" fmla="*/ 48702 w 210769"/>
                    <a:gd name="connsiteY14" fmla="*/ 51162 h 190654"/>
                    <a:gd name="connsiteX15" fmla="*/ 40010 w 210769"/>
                    <a:gd name="connsiteY15" fmla="*/ 111346 h 190654"/>
                    <a:gd name="connsiteX16" fmla="*/ 169950 w 210769"/>
                    <a:gd name="connsiteY16" fmla="*/ 171861 h 190654"/>
                    <a:gd name="connsiteX17" fmla="*/ 210770 w 210769"/>
                    <a:gd name="connsiteY17" fmla="*/ 140723 h 190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0769" h="190654">
                      <a:moveTo>
                        <a:pt x="210770" y="140723"/>
                      </a:moveTo>
                      <a:cubicBezTo>
                        <a:pt x="210219" y="139953"/>
                        <a:pt x="201307" y="159647"/>
                        <a:pt x="172591" y="177252"/>
                      </a:cubicBezTo>
                      <a:cubicBezTo>
                        <a:pt x="144864" y="195626"/>
                        <a:pt x="90181" y="198266"/>
                        <a:pt x="48922" y="164929"/>
                      </a:cubicBezTo>
                      <a:cubicBezTo>
                        <a:pt x="6782" y="133021"/>
                        <a:pt x="-5871" y="80429"/>
                        <a:pt x="2381" y="48081"/>
                      </a:cubicBezTo>
                      <a:cubicBezTo>
                        <a:pt x="9862" y="15073"/>
                        <a:pt x="25596" y="220"/>
                        <a:pt x="24716" y="0"/>
                      </a:cubicBezTo>
                      <a:cubicBezTo>
                        <a:pt x="25596" y="110"/>
                        <a:pt x="12283" y="17164"/>
                        <a:pt x="8322" y="48962"/>
                      </a:cubicBezTo>
                      <a:cubicBezTo>
                        <a:pt x="6892" y="58754"/>
                        <a:pt x="7332" y="70086"/>
                        <a:pt x="9752" y="81859"/>
                      </a:cubicBezTo>
                      <a:cubicBezTo>
                        <a:pt x="11073" y="67556"/>
                        <a:pt x="16464" y="55233"/>
                        <a:pt x="22846" y="47861"/>
                      </a:cubicBezTo>
                      <a:cubicBezTo>
                        <a:pt x="29557" y="39719"/>
                        <a:pt x="35939" y="36749"/>
                        <a:pt x="37369" y="35978"/>
                      </a:cubicBezTo>
                      <a:cubicBezTo>
                        <a:pt x="37589" y="35758"/>
                        <a:pt x="37699" y="35648"/>
                        <a:pt x="37699" y="35758"/>
                      </a:cubicBezTo>
                      <a:cubicBezTo>
                        <a:pt x="37699" y="35758"/>
                        <a:pt x="37589" y="35869"/>
                        <a:pt x="37369" y="35978"/>
                      </a:cubicBezTo>
                      <a:cubicBezTo>
                        <a:pt x="34728" y="38509"/>
                        <a:pt x="17894" y="60954"/>
                        <a:pt x="21415" y="92532"/>
                      </a:cubicBezTo>
                      <a:cubicBezTo>
                        <a:pt x="21745" y="104855"/>
                        <a:pt x="27026" y="128840"/>
                        <a:pt x="38689" y="139072"/>
                      </a:cubicBezTo>
                      <a:cubicBezTo>
                        <a:pt x="34178" y="132361"/>
                        <a:pt x="30327" y="123999"/>
                        <a:pt x="28237" y="113656"/>
                      </a:cubicBezTo>
                      <a:cubicBezTo>
                        <a:pt x="20975" y="72727"/>
                        <a:pt x="50022" y="49842"/>
                        <a:pt x="48702" y="51162"/>
                      </a:cubicBezTo>
                      <a:cubicBezTo>
                        <a:pt x="49032" y="50942"/>
                        <a:pt x="33078" y="78228"/>
                        <a:pt x="40010" y="111346"/>
                      </a:cubicBezTo>
                      <a:cubicBezTo>
                        <a:pt x="45511" y="144904"/>
                        <a:pt x="96563" y="203328"/>
                        <a:pt x="169950" y="171861"/>
                      </a:cubicBezTo>
                      <a:cubicBezTo>
                        <a:pt x="198997" y="159317"/>
                        <a:pt x="210329" y="139953"/>
                        <a:pt x="210770" y="14072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EB24259-8925-E089-D7A8-B1C1C3501639}"/>
                </a:ext>
              </a:extLst>
            </p:cNvPr>
            <p:cNvSpPr/>
            <p:nvPr/>
          </p:nvSpPr>
          <p:spPr>
            <a:xfrm>
              <a:off x="1655690" y="6248738"/>
              <a:ext cx="248658" cy="250640"/>
            </a:xfrm>
            <a:custGeom>
              <a:avLst/>
              <a:gdLst>
                <a:gd name="connsiteX0" fmla="*/ 248658 w 248658"/>
                <a:gd name="connsiteY0" fmla="*/ 8804 h 250640"/>
                <a:gd name="connsiteX1" fmla="*/ 248658 w 248658"/>
                <a:gd name="connsiteY1" fmla="*/ 241839 h 250640"/>
                <a:gd name="connsiteX2" fmla="*/ 239856 w 248658"/>
                <a:gd name="connsiteY2" fmla="*/ 250641 h 250640"/>
                <a:gd name="connsiteX3" fmla="*/ 8802 w 248658"/>
                <a:gd name="connsiteY3" fmla="*/ 250641 h 250640"/>
                <a:gd name="connsiteX4" fmla="*/ 0 w 248658"/>
                <a:gd name="connsiteY4" fmla="*/ 241839 h 250640"/>
                <a:gd name="connsiteX5" fmla="*/ 0 w 248658"/>
                <a:gd name="connsiteY5" fmla="*/ 8804 h 250640"/>
                <a:gd name="connsiteX6" fmla="*/ 8802 w 248658"/>
                <a:gd name="connsiteY6" fmla="*/ 2 h 250640"/>
                <a:gd name="connsiteX7" fmla="*/ 239856 w 248658"/>
                <a:gd name="connsiteY7" fmla="*/ 2 h 250640"/>
                <a:gd name="connsiteX8" fmla="*/ 248658 w 248658"/>
                <a:gd name="connsiteY8" fmla="*/ 8804 h 250640"/>
                <a:gd name="connsiteX9" fmla="*/ 231054 w 248658"/>
                <a:gd name="connsiteY9" fmla="*/ 232927 h 250640"/>
                <a:gd name="connsiteX10" fmla="*/ 231054 w 248658"/>
                <a:gd name="connsiteY10" fmla="*/ 17606 h 250640"/>
                <a:gd name="connsiteX11" fmla="*/ 17604 w 248658"/>
                <a:gd name="connsiteY11" fmla="*/ 17606 h 250640"/>
                <a:gd name="connsiteX12" fmla="*/ 17604 w 248658"/>
                <a:gd name="connsiteY12" fmla="*/ 232927 h 250640"/>
                <a:gd name="connsiteX13" fmla="*/ 231054 w 248658"/>
                <a:gd name="connsiteY13" fmla="*/ 232927 h 25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40">
                  <a:moveTo>
                    <a:pt x="248658" y="8804"/>
                  </a:moveTo>
                  <a:lnTo>
                    <a:pt x="248658" y="241839"/>
                  </a:lnTo>
                  <a:cubicBezTo>
                    <a:pt x="248658" y="246680"/>
                    <a:pt x="244697" y="250641"/>
                    <a:pt x="239856" y="250641"/>
                  </a:cubicBezTo>
                  <a:lnTo>
                    <a:pt x="8802" y="250641"/>
                  </a:lnTo>
                  <a:cubicBezTo>
                    <a:pt x="3961" y="250641"/>
                    <a:pt x="0" y="246680"/>
                    <a:pt x="0" y="241839"/>
                  </a:cubicBezTo>
                  <a:lnTo>
                    <a:pt x="0" y="8804"/>
                  </a:lnTo>
                  <a:cubicBezTo>
                    <a:pt x="0" y="3963"/>
                    <a:pt x="3961" y="2"/>
                    <a:pt x="8802" y="2"/>
                  </a:cubicBezTo>
                  <a:lnTo>
                    <a:pt x="239856" y="2"/>
                  </a:lnTo>
                  <a:cubicBezTo>
                    <a:pt x="244697" y="-108"/>
                    <a:pt x="248658" y="3853"/>
                    <a:pt x="248658" y="8804"/>
                  </a:cubicBezTo>
                  <a:close/>
                  <a:moveTo>
                    <a:pt x="231054" y="232927"/>
                  </a:moveTo>
                  <a:lnTo>
                    <a:pt x="231054" y="17606"/>
                  </a:lnTo>
                  <a:lnTo>
                    <a:pt x="17604" y="17606"/>
                  </a:lnTo>
                  <a:lnTo>
                    <a:pt x="17604" y="232927"/>
                  </a:lnTo>
                  <a:lnTo>
                    <a:pt x="231054" y="232927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D544057-A2F3-0030-86B6-6A5CBF37D71E}"/>
                </a:ext>
              </a:extLst>
            </p:cNvPr>
            <p:cNvSpPr/>
            <p:nvPr/>
          </p:nvSpPr>
          <p:spPr>
            <a:xfrm>
              <a:off x="1607278" y="6305403"/>
              <a:ext cx="248658" cy="250638"/>
            </a:xfrm>
            <a:custGeom>
              <a:avLst/>
              <a:gdLst>
                <a:gd name="connsiteX0" fmla="*/ 248658 w 248658"/>
                <a:gd name="connsiteY0" fmla="*/ 8802 h 250638"/>
                <a:gd name="connsiteX1" fmla="*/ 248658 w 248658"/>
                <a:gd name="connsiteY1" fmla="*/ 241836 h 250638"/>
                <a:gd name="connsiteX2" fmla="*/ 239856 w 248658"/>
                <a:gd name="connsiteY2" fmla="*/ 250639 h 250638"/>
                <a:gd name="connsiteX3" fmla="*/ 8802 w 248658"/>
                <a:gd name="connsiteY3" fmla="*/ 250639 h 250638"/>
                <a:gd name="connsiteX4" fmla="*/ 0 w 248658"/>
                <a:gd name="connsiteY4" fmla="*/ 241836 h 250638"/>
                <a:gd name="connsiteX5" fmla="*/ 0 w 248658"/>
                <a:gd name="connsiteY5" fmla="*/ 8802 h 250638"/>
                <a:gd name="connsiteX6" fmla="*/ 8802 w 248658"/>
                <a:gd name="connsiteY6" fmla="*/ 0 h 250638"/>
                <a:gd name="connsiteX7" fmla="*/ 239856 w 248658"/>
                <a:gd name="connsiteY7" fmla="*/ 0 h 250638"/>
                <a:gd name="connsiteX8" fmla="*/ 248658 w 248658"/>
                <a:gd name="connsiteY8" fmla="*/ 8802 h 250638"/>
                <a:gd name="connsiteX9" fmla="*/ 231054 w 248658"/>
                <a:gd name="connsiteY9" fmla="*/ 232924 h 250638"/>
                <a:gd name="connsiteX10" fmla="*/ 231054 w 248658"/>
                <a:gd name="connsiteY10" fmla="*/ 17605 h 250638"/>
                <a:gd name="connsiteX11" fmla="*/ 17604 w 248658"/>
                <a:gd name="connsiteY11" fmla="*/ 17605 h 250638"/>
                <a:gd name="connsiteX12" fmla="*/ 17604 w 248658"/>
                <a:gd name="connsiteY12" fmla="*/ 232924 h 250638"/>
                <a:gd name="connsiteX13" fmla="*/ 231054 w 248658"/>
                <a:gd name="connsiteY13" fmla="*/ 232924 h 25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38">
                  <a:moveTo>
                    <a:pt x="248658" y="8802"/>
                  </a:moveTo>
                  <a:lnTo>
                    <a:pt x="248658" y="241836"/>
                  </a:lnTo>
                  <a:cubicBezTo>
                    <a:pt x="248658" y="246678"/>
                    <a:pt x="244697" y="250639"/>
                    <a:pt x="239856" y="250639"/>
                  </a:cubicBezTo>
                  <a:lnTo>
                    <a:pt x="8802" y="250639"/>
                  </a:lnTo>
                  <a:cubicBezTo>
                    <a:pt x="3961" y="250639"/>
                    <a:pt x="0" y="246678"/>
                    <a:pt x="0" y="241836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lnTo>
                    <a:pt x="239856" y="0"/>
                  </a:lnTo>
                  <a:cubicBezTo>
                    <a:pt x="244697" y="0"/>
                    <a:pt x="248658" y="3961"/>
                    <a:pt x="248658" y="8802"/>
                  </a:cubicBezTo>
                  <a:close/>
                  <a:moveTo>
                    <a:pt x="231054" y="232924"/>
                  </a:moveTo>
                  <a:lnTo>
                    <a:pt x="231054" y="17605"/>
                  </a:lnTo>
                  <a:lnTo>
                    <a:pt x="17604" y="17605"/>
                  </a:lnTo>
                  <a:lnTo>
                    <a:pt x="17604" y="232924"/>
                  </a:lnTo>
                  <a:lnTo>
                    <a:pt x="231054" y="232924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9B6E5F3-A130-1764-61D4-A375D678363C}"/>
                </a:ext>
              </a:extLst>
            </p:cNvPr>
            <p:cNvSpPr/>
            <p:nvPr/>
          </p:nvSpPr>
          <p:spPr>
            <a:xfrm>
              <a:off x="1720495" y="5078176"/>
              <a:ext cx="17604" cy="1362558"/>
            </a:xfrm>
            <a:custGeom>
              <a:avLst/>
              <a:gdLst>
                <a:gd name="connsiteX0" fmla="*/ 17604 w 17604"/>
                <a:gd name="connsiteY0" fmla="*/ 8802 h 1362558"/>
                <a:gd name="connsiteX1" fmla="*/ 17604 w 17604"/>
                <a:gd name="connsiteY1" fmla="*/ 1353757 h 1362558"/>
                <a:gd name="connsiteX2" fmla="*/ 8802 w 17604"/>
                <a:gd name="connsiteY2" fmla="*/ 1362559 h 1362558"/>
                <a:gd name="connsiteX3" fmla="*/ 0 w 17604"/>
                <a:gd name="connsiteY3" fmla="*/ 1353757 h 1362558"/>
                <a:gd name="connsiteX4" fmla="*/ 0 w 17604"/>
                <a:gd name="connsiteY4" fmla="*/ 8802 h 1362558"/>
                <a:gd name="connsiteX5" fmla="*/ 8802 w 17604"/>
                <a:gd name="connsiteY5" fmla="*/ 0 h 1362558"/>
                <a:gd name="connsiteX6" fmla="*/ 17604 w 17604"/>
                <a:gd name="connsiteY6" fmla="*/ 8802 h 136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04" h="1362558">
                  <a:moveTo>
                    <a:pt x="17604" y="8802"/>
                  </a:moveTo>
                  <a:lnTo>
                    <a:pt x="17604" y="1353757"/>
                  </a:lnTo>
                  <a:cubicBezTo>
                    <a:pt x="17604" y="1358598"/>
                    <a:pt x="13643" y="1362559"/>
                    <a:pt x="8802" y="1362559"/>
                  </a:cubicBezTo>
                  <a:cubicBezTo>
                    <a:pt x="3961" y="1362559"/>
                    <a:pt x="0" y="1358598"/>
                    <a:pt x="0" y="1353757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cubicBezTo>
                    <a:pt x="13753" y="0"/>
                    <a:pt x="17604" y="3961"/>
                    <a:pt x="17604" y="880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78CD213-C90C-B0F7-AEE8-E4776C0AA409}"/>
                </a:ext>
              </a:extLst>
            </p:cNvPr>
            <p:cNvSpPr/>
            <p:nvPr/>
          </p:nvSpPr>
          <p:spPr>
            <a:xfrm>
              <a:off x="1722805" y="6422138"/>
              <a:ext cx="1081773" cy="17606"/>
            </a:xfrm>
            <a:custGeom>
              <a:avLst/>
              <a:gdLst>
                <a:gd name="connsiteX0" fmla="*/ 1081773 w 1081773"/>
                <a:gd name="connsiteY0" fmla="*/ 8805 h 17606"/>
                <a:gd name="connsiteX1" fmla="*/ 1072971 w 1081773"/>
                <a:gd name="connsiteY1" fmla="*/ 17607 h 17606"/>
                <a:gd name="connsiteX2" fmla="*/ 8802 w 1081773"/>
                <a:gd name="connsiteY2" fmla="*/ 17607 h 17606"/>
                <a:gd name="connsiteX3" fmla="*/ 0 w 1081773"/>
                <a:gd name="connsiteY3" fmla="*/ 8805 h 17606"/>
                <a:gd name="connsiteX4" fmla="*/ 8802 w 1081773"/>
                <a:gd name="connsiteY4" fmla="*/ 2 h 17606"/>
                <a:gd name="connsiteX5" fmla="*/ 1072971 w 1081773"/>
                <a:gd name="connsiteY5" fmla="*/ 2 h 17606"/>
                <a:gd name="connsiteX6" fmla="*/ 1081773 w 1081773"/>
                <a:gd name="connsiteY6" fmla="*/ 8805 h 1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1773" h="17606">
                  <a:moveTo>
                    <a:pt x="1081773" y="8805"/>
                  </a:moveTo>
                  <a:cubicBezTo>
                    <a:pt x="1081773" y="13646"/>
                    <a:pt x="1077813" y="17607"/>
                    <a:pt x="1072971" y="17607"/>
                  </a:cubicBezTo>
                  <a:lnTo>
                    <a:pt x="8802" y="17607"/>
                  </a:lnTo>
                  <a:cubicBezTo>
                    <a:pt x="3961" y="17607"/>
                    <a:pt x="0" y="13646"/>
                    <a:pt x="0" y="8805"/>
                  </a:cubicBezTo>
                  <a:cubicBezTo>
                    <a:pt x="0" y="3964"/>
                    <a:pt x="3961" y="2"/>
                    <a:pt x="8802" y="2"/>
                  </a:cubicBezTo>
                  <a:lnTo>
                    <a:pt x="1072971" y="2"/>
                  </a:lnTo>
                  <a:cubicBezTo>
                    <a:pt x="1077922" y="-107"/>
                    <a:pt x="1081773" y="3854"/>
                    <a:pt x="1081773" y="880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52D9FD6-31BE-7698-BBE9-12F4ED03922D}"/>
                </a:ext>
              </a:extLst>
            </p:cNvPr>
            <p:cNvSpPr/>
            <p:nvPr/>
          </p:nvSpPr>
          <p:spPr>
            <a:xfrm>
              <a:off x="2775202" y="6374389"/>
              <a:ext cx="104634" cy="88790"/>
            </a:xfrm>
            <a:custGeom>
              <a:avLst/>
              <a:gdLst>
                <a:gd name="connsiteX0" fmla="*/ 0 w 104634"/>
                <a:gd name="connsiteY0" fmla="*/ 61284 h 88790"/>
                <a:gd name="connsiteX1" fmla="*/ 40490 w 104634"/>
                <a:gd name="connsiteY1" fmla="*/ 0 h 88790"/>
                <a:gd name="connsiteX2" fmla="*/ 104635 w 104634"/>
                <a:gd name="connsiteY2" fmla="*/ 35098 h 88790"/>
                <a:gd name="connsiteX3" fmla="*/ 62275 w 104634"/>
                <a:gd name="connsiteY3" fmla="*/ 88791 h 88790"/>
                <a:gd name="connsiteX4" fmla="*/ 0 w 104634"/>
                <a:gd name="connsiteY4" fmla="*/ 61284 h 8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34" h="88790">
                  <a:moveTo>
                    <a:pt x="0" y="61284"/>
                  </a:moveTo>
                  <a:cubicBezTo>
                    <a:pt x="21235" y="46431"/>
                    <a:pt x="35318" y="24315"/>
                    <a:pt x="40490" y="0"/>
                  </a:cubicBezTo>
                  <a:cubicBezTo>
                    <a:pt x="56333" y="19034"/>
                    <a:pt x="78999" y="31907"/>
                    <a:pt x="104635" y="35098"/>
                  </a:cubicBezTo>
                  <a:cubicBezTo>
                    <a:pt x="85820" y="48631"/>
                    <a:pt x="69536" y="67556"/>
                    <a:pt x="62275" y="88791"/>
                  </a:cubicBezTo>
                  <a:cubicBezTo>
                    <a:pt x="45991" y="73497"/>
                    <a:pt x="22996" y="64365"/>
                    <a:pt x="0" y="6128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D68260A-011A-27EF-1A8A-A42CAD412E88}"/>
                </a:ext>
              </a:extLst>
            </p:cNvPr>
            <p:cNvSpPr/>
            <p:nvPr/>
          </p:nvSpPr>
          <p:spPr>
            <a:xfrm>
              <a:off x="1671533" y="5020852"/>
              <a:ext cx="107495" cy="91101"/>
            </a:xfrm>
            <a:custGeom>
              <a:avLst/>
              <a:gdLst>
                <a:gd name="connsiteX0" fmla="*/ 0 w 107495"/>
                <a:gd name="connsiteY0" fmla="*/ 46101 h 91101"/>
                <a:gd name="connsiteX1" fmla="*/ 57764 w 107495"/>
                <a:gd name="connsiteY1" fmla="*/ 91101 h 91101"/>
                <a:gd name="connsiteX2" fmla="*/ 107495 w 107495"/>
                <a:gd name="connsiteY2" fmla="*/ 37189 h 91101"/>
                <a:gd name="connsiteX3" fmla="*/ 50392 w 107495"/>
                <a:gd name="connsiteY3" fmla="*/ 0 h 91101"/>
                <a:gd name="connsiteX4" fmla="*/ 0 w 107495"/>
                <a:gd name="connsiteY4" fmla="*/ 46101 h 9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95" h="91101">
                  <a:moveTo>
                    <a:pt x="0" y="46101"/>
                  </a:moveTo>
                  <a:cubicBezTo>
                    <a:pt x="24756" y="53363"/>
                    <a:pt x="45111" y="69756"/>
                    <a:pt x="57764" y="91101"/>
                  </a:cubicBezTo>
                  <a:cubicBezTo>
                    <a:pt x="66786" y="67886"/>
                    <a:pt x="84170" y="48411"/>
                    <a:pt x="107495" y="37189"/>
                  </a:cubicBezTo>
                  <a:cubicBezTo>
                    <a:pt x="85380" y="30477"/>
                    <a:pt x="64035" y="17714"/>
                    <a:pt x="50392" y="0"/>
                  </a:cubicBezTo>
                  <a:cubicBezTo>
                    <a:pt x="39719" y="19695"/>
                    <a:pt x="20795" y="35869"/>
                    <a:pt x="0" y="4610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10" name="Graphic 3">
              <a:extLst>
                <a:ext uri="{FF2B5EF4-FFF2-40B4-BE49-F238E27FC236}">
                  <a16:creationId xmlns:a16="http://schemas.microsoft.com/office/drawing/2014/main" id="{9C4ED03B-0895-A762-E04D-8F8C69AA3294}"/>
                </a:ext>
              </a:extLst>
            </p:cNvPr>
            <p:cNvGrpSpPr/>
            <p:nvPr/>
          </p:nvGrpSpPr>
          <p:grpSpPr>
            <a:xfrm>
              <a:off x="1801584" y="5674716"/>
              <a:ext cx="651259" cy="681298"/>
              <a:chOff x="1801584" y="5674716"/>
              <a:chExt cx="651259" cy="681298"/>
            </a:xfrm>
            <a:grpFill/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CF0C290C-0622-1A20-5BD9-32E2CE5D08A3}"/>
                  </a:ext>
                </a:extLst>
              </p:cNvPr>
              <p:cNvSpPr/>
              <p:nvPr/>
            </p:nvSpPr>
            <p:spPr>
              <a:xfrm>
                <a:off x="1931064" y="5985228"/>
                <a:ext cx="222272" cy="212049"/>
              </a:xfrm>
              <a:custGeom>
                <a:avLst/>
                <a:gdLst>
                  <a:gd name="connsiteX0" fmla="*/ 34128 w 222272"/>
                  <a:gd name="connsiteY0" fmla="*/ 206848 h 212049"/>
                  <a:gd name="connsiteX1" fmla="*/ 146685 w 222272"/>
                  <a:gd name="connsiteY1" fmla="*/ 180772 h 212049"/>
                  <a:gd name="connsiteX2" fmla="*/ 31488 w 222272"/>
                  <a:gd name="connsiteY2" fmla="*/ 200027 h 212049"/>
                  <a:gd name="connsiteX3" fmla="*/ 104215 w 222272"/>
                  <a:gd name="connsiteY3" fmla="*/ 128510 h 212049"/>
                  <a:gd name="connsiteX4" fmla="*/ 159228 w 222272"/>
                  <a:gd name="connsiteY4" fmla="*/ 51051 h 212049"/>
                  <a:gd name="connsiteX5" fmla="*/ 88041 w 222272"/>
                  <a:gd name="connsiteY5" fmla="*/ 113766 h 212049"/>
                  <a:gd name="connsiteX6" fmla="*/ 24336 w 222272"/>
                  <a:gd name="connsiteY6" fmla="*/ 193645 h 212049"/>
                  <a:gd name="connsiteX7" fmla="*/ 32258 w 222272"/>
                  <a:gd name="connsiteY7" fmla="*/ 76138 h 212049"/>
                  <a:gd name="connsiteX8" fmla="*/ 17405 w 222272"/>
                  <a:gd name="connsiteY8" fmla="*/ 191665 h 212049"/>
                  <a:gd name="connsiteX9" fmla="*/ 3431 w 222272"/>
                  <a:gd name="connsiteY9" fmla="*/ 77568 h 212049"/>
                  <a:gd name="connsiteX10" fmla="*/ 28627 w 222272"/>
                  <a:gd name="connsiteY10" fmla="*/ 0 h 212049"/>
                  <a:gd name="connsiteX11" fmla="*/ 71977 w 222272"/>
                  <a:gd name="connsiteY11" fmla="*/ 79659 h 212049"/>
                  <a:gd name="connsiteX12" fmla="*/ 94973 w 222272"/>
                  <a:gd name="connsiteY12" fmla="*/ 48411 h 212049"/>
                  <a:gd name="connsiteX13" fmla="*/ 194216 w 222272"/>
                  <a:gd name="connsiteY13" fmla="*/ 12213 h 212049"/>
                  <a:gd name="connsiteX14" fmla="*/ 168030 w 222272"/>
                  <a:gd name="connsiteY14" fmla="*/ 115417 h 212049"/>
                  <a:gd name="connsiteX15" fmla="*/ 139423 w 222272"/>
                  <a:gd name="connsiteY15" fmla="*/ 141493 h 212049"/>
                  <a:gd name="connsiteX16" fmla="*/ 222273 w 222272"/>
                  <a:gd name="connsiteY16" fmla="*/ 177361 h 212049"/>
                  <a:gd name="connsiteX17" fmla="*/ 148225 w 222272"/>
                  <a:gd name="connsiteY17" fmla="*/ 210149 h 212049"/>
                  <a:gd name="connsiteX18" fmla="*/ 34128 w 222272"/>
                  <a:gd name="connsiteY18" fmla="*/ 206848 h 212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272" h="212049">
                    <a:moveTo>
                      <a:pt x="34128" y="206848"/>
                    </a:moveTo>
                    <a:cubicBezTo>
                      <a:pt x="53823" y="191995"/>
                      <a:pt x="97833" y="168889"/>
                      <a:pt x="146685" y="180772"/>
                    </a:cubicBezTo>
                    <a:cubicBezTo>
                      <a:pt x="103555" y="167019"/>
                      <a:pt x="72197" y="173070"/>
                      <a:pt x="31488" y="200027"/>
                    </a:cubicBezTo>
                    <a:cubicBezTo>
                      <a:pt x="55473" y="179011"/>
                      <a:pt x="84300" y="151285"/>
                      <a:pt x="104215" y="128510"/>
                    </a:cubicBezTo>
                    <a:cubicBezTo>
                      <a:pt x="132271" y="96492"/>
                      <a:pt x="135352" y="81199"/>
                      <a:pt x="159228" y="51051"/>
                    </a:cubicBezTo>
                    <a:cubicBezTo>
                      <a:pt x="131721" y="77898"/>
                      <a:pt x="116978" y="82519"/>
                      <a:pt x="88041" y="113766"/>
                    </a:cubicBezTo>
                    <a:cubicBezTo>
                      <a:pt x="67466" y="135992"/>
                      <a:pt x="42930" y="167569"/>
                      <a:pt x="24336" y="193645"/>
                    </a:cubicBezTo>
                    <a:cubicBezTo>
                      <a:pt x="47001" y="150185"/>
                      <a:pt x="49972" y="118168"/>
                      <a:pt x="32258" y="76138"/>
                    </a:cubicBezTo>
                    <a:cubicBezTo>
                      <a:pt x="48762" y="123999"/>
                      <a:pt x="30167" y="170430"/>
                      <a:pt x="17405" y="191665"/>
                    </a:cubicBezTo>
                    <a:cubicBezTo>
                      <a:pt x="32148" y="140173"/>
                      <a:pt x="4862" y="81749"/>
                      <a:pt x="3431" y="77568"/>
                    </a:cubicBezTo>
                    <a:cubicBezTo>
                      <a:pt x="-12743" y="31247"/>
                      <a:pt x="33798" y="28937"/>
                      <a:pt x="28627" y="0"/>
                    </a:cubicBezTo>
                    <a:cubicBezTo>
                      <a:pt x="54813" y="26736"/>
                      <a:pt x="68346" y="53362"/>
                      <a:pt x="71977" y="79659"/>
                    </a:cubicBezTo>
                    <a:cubicBezTo>
                      <a:pt x="78799" y="67446"/>
                      <a:pt x="86501" y="56663"/>
                      <a:pt x="94973" y="48411"/>
                    </a:cubicBezTo>
                    <a:cubicBezTo>
                      <a:pt x="125340" y="18814"/>
                      <a:pt x="160438" y="32898"/>
                      <a:pt x="194216" y="12213"/>
                    </a:cubicBezTo>
                    <a:cubicBezTo>
                      <a:pt x="176942" y="48191"/>
                      <a:pt x="194216" y="82079"/>
                      <a:pt x="168030" y="115417"/>
                    </a:cubicBezTo>
                    <a:cubicBezTo>
                      <a:pt x="160768" y="124659"/>
                      <a:pt x="150756" y="133461"/>
                      <a:pt x="139423" y="141493"/>
                    </a:cubicBezTo>
                    <a:cubicBezTo>
                      <a:pt x="165829" y="142593"/>
                      <a:pt x="193336" y="153706"/>
                      <a:pt x="222273" y="177361"/>
                    </a:cubicBezTo>
                    <a:cubicBezTo>
                      <a:pt x="193336" y="175051"/>
                      <a:pt x="195536" y="221922"/>
                      <a:pt x="148225" y="210149"/>
                    </a:cubicBezTo>
                    <a:cubicBezTo>
                      <a:pt x="143824" y="208939"/>
                      <a:pt x="83530" y="187154"/>
                      <a:pt x="34128" y="206848"/>
                    </a:cubicBezTo>
                    <a:close/>
                  </a:path>
                </a:pathLst>
              </a:custGeom>
              <a:grpFill/>
              <a:ln w="110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112" name="Graphic 3">
                <a:extLst>
                  <a:ext uri="{FF2B5EF4-FFF2-40B4-BE49-F238E27FC236}">
                    <a16:creationId xmlns:a16="http://schemas.microsoft.com/office/drawing/2014/main" id="{E62F074B-A421-33CA-7885-D67A89F05278}"/>
                  </a:ext>
                </a:extLst>
              </p:cNvPr>
              <p:cNvGrpSpPr/>
              <p:nvPr/>
            </p:nvGrpSpPr>
            <p:grpSpPr>
              <a:xfrm>
                <a:off x="1801584" y="5674716"/>
                <a:ext cx="235785" cy="358812"/>
                <a:chOff x="1801584" y="5674716"/>
                <a:chExt cx="235785" cy="358812"/>
              </a:xfrm>
              <a:grpFill/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F544828A-8CAD-AB5A-9AE3-274A3BF4A3F2}"/>
                    </a:ext>
                  </a:extLst>
                </p:cNvPr>
                <p:cNvSpPr/>
                <p:nvPr/>
              </p:nvSpPr>
              <p:spPr>
                <a:xfrm>
                  <a:off x="1805325" y="5792353"/>
                  <a:ext cx="159097" cy="65032"/>
                </a:xfrm>
                <a:custGeom>
                  <a:avLst/>
                  <a:gdLst>
                    <a:gd name="connsiteX0" fmla="*/ 141933 w 159097"/>
                    <a:gd name="connsiteY0" fmla="*/ 12433 h 65032"/>
                    <a:gd name="connsiteX1" fmla="*/ 67776 w 159097"/>
                    <a:gd name="connsiteY1" fmla="*/ 63375 h 65032"/>
                    <a:gd name="connsiteX2" fmla="*/ 0 w 159097"/>
                    <a:gd name="connsiteY2" fmla="*/ 53253 h 65032"/>
                    <a:gd name="connsiteX3" fmla="*/ 53803 w 159097"/>
                    <a:gd name="connsiteY3" fmla="*/ 5391 h 65032"/>
                    <a:gd name="connsiteX4" fmla="*/ 159097 w 159097"/>
                    <a:gd name="connsiteY4" fmla="*/ 0 h 65032"/>
                    <a:gd name="connsiteX5" fmla="*/ 36198 w 159097"/>
                    <a:gd name="connsiteY5" fmla="*/ 42360 h 65032"/>
                    <a:gd name="connsiteX6" fmla="*/ 141933 w 159097"/>
                    <a:gd name="connsiteY6" fmla="*/ 12433 h 65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097" h="65032">
                      <a:moveTo>
                        <a:pt x="141933" y="12433"/>
                      </a:moveTo>
                      <a:cubicBezTo>
                        <a:pt x="129940" y="27067"/>
                        <a:pt x="94512" y="57214"/>
                        <a:pt x="67776" y="63375"/>
                      </a:cubicBezTo>
                      <a:cubicBezTo>
                        <a:pt x="37959" y="70307"/>
                        <a:pt x="28717" y="53253"/>
                        <a:pt x="0" y="53253"/>
                      </a:cubicBezTo>
                      <a:cubicBezTo>
                        <a:pt x="24096" y="37409"/>
                        <a:pt x="25196" y="16064"/>
                        <a:pt x="53803" y="5391"/>
                      </a:cubicBezTo>
                      <a:cubicBezTo>
                        <a:pt x="79549" y="-4291"/>
                        <a:pt x="127190" y="3961"/>
                        <a:pt x="159097" y="0"/>
                      </a:cubicBezTo>
                      <a:cubicBezTo>
                        <a:pt x="114977" y="23215"/>
                        <a:pt x="77238" y="32458"/>
                        <a:pt x="36198" y="42360"/>
                      </a:cubicBezTo>
                      <a:cubicBezTo>
                        <a:pt x="79439" y="44451"/>
                        <a:pt x="96383" y="35429"/>
                        <a:pt x="141933" y="1243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63279259-40B2-CEBB-FA76-016C73D02E88}"/>
                    </a:ext>
                  </a:extLst>
                </p:cNvPr>
                <p:cNvSpPr/>
                <p:nvPr/>
              </p:nvSpPr>
              <p:spPr>
                <a:xfrm>
                  <a:off x="1801584" y="5674716"/>
                  <a:ext cx="235785" cy="103928"/>
                </a:xfrm>
                <a:custGeom>
                  <a:avLst/>
                  <a:gdLst>
                    <a:gd name="connsiteX0" fmla="*/ 211360 w 235785"/>
                    <a:gd name="connsiteY0" fmla="*/ 78577 h 103928"/>
                    <a:gd name="connsiteX1" fmla="*/ 80539 w 235785"/>
                    <a:gd name="connsiteY1" fmla="*/ 45460 h 103928"/>
                    <a:gd name="connsiteX2" fmla="*/ 235785 w 235785"/>
                    <a:gd name="connsiteY2" fmla="*/ 83529 h 103928"/>
                    <a:gd name="connsiteX3" fmla="*/ 0 w 235785"/>
                    <a:gd name="connsiteY3" fmla="*/ 8821 h 103928"/>
                    <a:gd name="connsiteX4" fmla="*/ 94292 w 235785"/>
                    <a:gd name="connsiteY4" fmla="*/ 14432 h 103928"/>
                    <a:gd name="connsiteX5" fmla="*/ 211360 w 235785"/>
                    <a:gd name="connsiteY5" fmla="*/ 78577 h 10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5785" h="103928">
                      <a:moveTo>
                        <a:pt x="211360" y="78577"/>
                      </a:moveTo>
                      <a:cubicBezTo>
                        <a:pt x="183083" y="83529"/>
                        <a:pt x="125099" y="83969"/>
                        <a:pt x="80539" y="45460"/>
                      </a:cubicBezTo>
                      <a:cubicBezTo>
                        <a:pt x="123559" y="88150"/>
                        <a:pt x="164048" y="95741"/>
                        <a:pt x="235785" y="83529"/>
                      </a:cubicBezTo>
                      <a:cubicBezTo>
                        <a:pt x="134562" y="117967"/>
                        <a:pt x="47971" y="118297"/>
                        <a:pt x="0" y="8821"/>
                      </a:cubicBezTo>
                      <a:cubicBezTo>
                        <a:pt x="28827" y="26755"/>
                        <a:pt x="51272" y="-23196"/>
                        <a:pt x="94292" y="14432"/>
                      </a:cubicBezTo>
                      <a:cubicBezTo>
                        <a:pt x="98253" y="17733"/>
                        <a:pt x="149525" y="72636"/>
                        <a:pt x="211360" y="785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C37EFC3F-AA28-98FF-9A83-0A20BC6B047B}"/>
                    </a:ext>
                  </a:extLst>
                </p:cNvPr>
                <p:cNvSpPr/>
                <p:nvPr/>
              </p:nvSpPr>
              <p:spPr>
                <a:xfrm>
                  <a:off x="1900511" y="5795763"/>
                  <a:ext cx="103013" cy="237765"/>
                </a:xfrm>
                <a:custGeom>
                  <a:avLst/>
                  <a:gdLst>
                    <a:gd name="connsiteX0" fmla="*/ 25071 w 103013"/>
                    <a:gd name="connsiteY0" fmla="*/ 213120 h 237765"/>
                    <a:gd name="connsiteX1" fmla="*/ 57969 w 103013"/>
                    <a:gd name="connsiteY1" fmla="*/ 81199 h 237765"/>
                    <a:gd name="connsiteX2" fmla="*/ 20230 w 103013"/>
                    <a:gd name="connsiteY2" fmla="*/ 237766 h 237765"/>
                    <a:gd name="connsiteX3" fmla="*/ 94278 w 103013"/>
                    <a:gd name="connsiteY3" fmla="*/ 0 h 237765"/>
                    <a:gd name="connsiteX4" fmla="*/ 88776 w 103013"/>
                    <a:gd name="connsiteY4" fmla="*/ 95062 h 237765"/>
                    <a:gd name="connsiteX5" fmla="*/ 25071 w 103013"/>
                    <a:gd name="connsiteY5" fmla="*/ 213120 h 237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013" h="237765">
                      <a:moveTo>
                        <a:pt x="25071" y="213120"/>
                      </a:moveTo>
                      <a:cubicBezTo>
                        <a:pt x="20120" y="184513"/>
                        <a:pt x="19680" y="126090"/>
                        <a:pt x="57969" y="81199"/>
                      </a:cubicBezTo>
                      <a:cubicBezTo>
                        <a:pt x="15609" y="124549"/>
                        <a:pt x="8017" y="165369"/>
                        <a:pt x="20230" y="237766"/>
                      </a:cubicBezTo>
                      <a:cubicBezTo>
                        <a:pt x="-13878" y="135772"/>
                        <a:pt x="-14318" y="48301"/>
                        <a:pt x="94278" y="0"/>
                      </a:cubicBezTo>
                      <a:cubicBezTo>
                        <a:pt x="76454" y="29157"/>
                        <a:pt x="125965" y="51712"/>
                        <a:pt x="88776" y="95062"/>
                      </a:cubicBezTo>
                      <a:cubicBezTo>
                        <a:pt x="85476" y="99133"/>
                        <a:pt x="31013" y="150846"/>
                        <a:pt x="25071" y="21312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13" name="Graphic 3">
                <a:extLst>
                  <a:ext uri="{FF2B5EF4-FFF2-40B4-BE49-F238E27FC236}">
                    <a16:creationId xmlns:a16="http://schemas.microsoft.com/office/drawing/2014/main" id="{795562F6-E004-0C6D-F95D-E23A622B9EF1}"/>
                  </a:ext>
                </a:extLst>
              </p:cNvPr>
              <p:cNvGrpSpPr/>
              <p:nvPr/>
            </p:nvGrpSpPr>
            <p:grpSpPr>
              <a:xfrm>
                <a:off x="2103054" y="6112748"/>
                <a:ext cx="349788" cy="243267"/>
                <a:chOff x="2103054" y="6112748"/>
                <a:chExt cx="349788" cy="243267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4EDCE549-3673-99C5-2375-2BED837D44B5}"/>
                    </a:ext>
                  </a:extLst>
                </p:cNvPr>
                <p:cNvSpPr/>
                <p:nvPr/>
              </p:nvSpPr>
              <p:spPr>
                <a:xfrm>
                  <a:off x="2271740" y="6183164"/>
                  <a:ext cx="73371" cy="155356"/>
                </a:xfrm>
                <a:custGeom>
                  <a:avLst/>
                  <a:gdLst>
                    <a:gd name="connsiteX0" fmla="*/ 59618 w 73371"/>
                    <a:gd name="connsiteY0" fmla="*/ 16173 h 155356"/>
                    <a:gd name="connsiteX1" fmla="*/ 2955 w 73371"/>
                    <a:gd name="connsiteY1" fmla="*/ 86370 h 155356"/>
                    <a:gd name="connsiteX2" fmla="*/ 7136 w 73371"/>
                    <a:gd name="connsiteY2" fmla="*/ 155356 h 155356"/>
                    <a:gd name="connsiteX3" fmla="*/ 59068 w 73371"/>
                    <a:gd name="connsiteY3" fmla="*/ 105295 h 155356"/>
                    <a:gd name="connsiteX4" fmla="*/ 73371 w 73371"/>
                    <a:gd name="connsiteY4" fmla="*/ 0 h 155356"/>
                    <a:gd name="connsiteX5" fmla="*/ 20999 w 73371"/>
                    <a:gd name="connsiteY5" fmla="*/ 119818 h 155356"/>
                    <a:gd name="connsiteX6" fmla="*/ 59618 w 73371"/>
                    <a:gd name="connsiteY6" fmla="*/ 16173 h 15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371" h="155356">
                      <a:moveTo>
                        <a:pt x="59618" y="16173"/>
                      </a:moveTo>
                      <a:cubicBezTo>
                        <a:pt x="44105" y="26956"/>
                        <a:pt x="11317" y="59964"/>
                        <a:pt x="2955" y="86370"/>
                      </a:cubicBezTo>
                      <a:cubicBezTo>
                        <a:pt x="-6397" y="115747"/>
                        <a:pt x="9667" y="126419"/>
                        <a:pt x="7136" y="155356"/>
                      </a:cubicBezTo>
                      <a:cubicBezTo>
                        <a:pt x="24850" y="132471"/>
                        <a:pt x="45975" y="133241"/>
                        <a:pt x="59068" y="105295"/>
                      </a:cubicBezTo>
                      <a:cubicBezTo>
                        <a:pt x="70841" y="80209"/>
                        <a:pt x="66770" y="31687"/>
                        <a:pt x="73371" y="0"/>
                      </a:cubicBezTo>
                      <a:cubicBezTo>
                        <a:pt x="46635" y="42360"/>
                        <a:pt x="34312" y="79438"/>
                        <a:pt x="20999" y="119818"/>
                      </a:cubicBezTo>
                      <a:cubicBezTo>
                        <a:pt x="22650" y="76138"/>
                        <a:pt x="32992" y="59964"/>
                        <a:pt x="59618" y="1617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B9B8BC56-7F12-1ED2-373D-15F94F598955}"/>
                    </a:ext>
                  </a:extLst>
                </p:cNvPr>
                <p:cNvSpPr/>
                <p:nvPr/>
              </p:nvSpPr>
              <p:spPr>
                <a:xfrm>
                  <a:off x="2355513" y="6112748"/>
                  <a:ext cx="97330" cy="243267"/>
                </a:xfrm>
                <a:custGeom>
                  <a:avLst/>
                  <a:gdLst>
                    <a:gd name="connsiteX0" fmla="*/ 32288 w 97330"/>
                    <a:gd name="connsiteY0" fmla="*/ 24976 h 243267"/>
                    <a:gd name="connsiteX1" fmla="*/ 53854 w 97330"/>
                    <a:gd name="connsiteY1" fmla="*/ 159208 h 243267"/>
                    <a:gd name="connsiteX2" fmla="*/ 29538 w 97330"/>
                    <a:gd name="connsiteY2" fmla="*/ 0 h 243267"/>
                    <a:gd name="connsiteX3" fmla="*/ 83230 w 97330"/>
                    <a:gd name="connsiteY3" fmla="*/ 243267 h 243267"/>
                    <a:gd name="connsiteX4" fmla="*/ 85761 w 97330"/>
                    <a:gd name="connsiteY4" fmla="*/ 148095 h 243267"/>
                    <a:gd name="connsiteX5" fmla="*/ 32288 w 97330"/>
                    <a:gd name="connsiteY5" fmla="*/ 24976 h 243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330" h="243267">
                      <a:moveTo>
                        <a:pt x="32288" y="24976"/>
                      </a:moveTo>
                      <a:cubicBezTo>
                        <a:pt x="25027" y="53032"/>
                        <a:pt x="19525" y="111237"/>
                        <a:pt x="53854" y="159208"/>
                      </a:cubicBezTo>
                      <a:cubicBezTo>
                        <a:pt x="15344" y="112337"/>
                        <a:pt x="11273" y="70967"/>
                        <a:pt x="29538" y="0"/>
                      </a:cubicBezTo>
                      <a:cubicBezTo>
                        <a:pt x="-13042" y="98693"/>
                        <a:pt x="-20854" y="185834"/>
                        <a:pt x="83230" y="243267"/>
                      </a:cubicBezTo>
                      <a:cubicBezTo>
                        <a:pt x="67937" y="212680"/>
                        <a:pt x="119209" y="194416"/>
                        <a:pt x="85761" y="148095"/>
                      </a:cubicBezTo>
                      <a:cubicBezTo>
                        <a:pt x="82680" y="143694"/>
                        <a:pt x="32839" y="87471"/>
                        <a:pt x="32288" y="2497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F76F5A95-E612-36B0-379B-436877EF5B1E}"/>
                    </a:ext>
                  </a:extLst>
                </p:cNvPr>
                <p:cNvSpPr/>
                <p:nvPr/>
              </p:nvSpPr>
              <p:spPr>
                <a:xfrm>
                  <a:off x="2103054" y="6137913"/>
                  <a:ext cx="241176" cy="98183"/>
                </a:xfrm>
                <a:custGeom>
                  <a:avLst/>
                  <a:gdLst>
                    <a:gd name="connsiteX0" fmla="*/ 24756 w 241176"/>
                    <a:gd name="connsiteY0" fmla="*/ 65606 h 98183"/>
                    <a:gd name="connsiteX1" fmla="*/ 157887 w 241176"/>
                    <a:gd name="connsiteY1" fmla="*/ 43821 h 98183"/>
                    <a:gd name="connsiteX2" fmla="*/ 0 w 241176"/>
                    <a:gd name="connsiteY2" fmla="*/ 68357 h 98183"/>
                    <a:gd name="connsiteX3" fmla="*/ 241177 w 241176"/>
                    <a:gd name="connsiteY3" fmla="*/ 14224 h 98183"/>
                    <a:gd name="connsiteX4" fmla="*/ 146774 w 241176"/>
                    <a:gd name="connsiteY4" fmla="*/ 11694 h 98183"/>
                    <a:gd name="connsiteX5" fmla="*/ 24756 w 241176"/>
                    <a:gd name="connsiteY5" fmla="*/ 65606 h 98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1176" h="98183">
                      <a:moveTo>
                        <a:pt x="24756" y="65606"/>
                      </a:moveTo>
                      <a:cubicBezTo>
                        <a:pt x="52592" y="72978"/>
                        <a:pt x="110246" y="78479"/>
                        <a:pt x="157887" y="43821"/>
                      </a:cubicBezTo>
                      <a:cubicBezTo>
                        <a:pt x="111456" y="82660"/>
                        <a:pt x="70417" y="86731"/>
                        <a:pt x="0" y="68357"/>
                      </a:cubicBezTo>
                      <a:cubicBezTo>
                        <a:pt x="97923" y="111377"/>
                        <a:pt x="184183" y="119188"/>
                        <a:pt x="241177" y="14224"/>
                      </a:cubicBezTo>
                      <a:cubicBezTo>
                        <a:pt x="210919" y="29628"/>
                        <a:pt x="192765" y="-22084"/>
                        <a:pt x="146774" y="11694"/>
                      </a:cubicBezTo>
                      <a:cubicBezTo>
                        <a:pt x="142593" y="14774"/>
                        <a:pt x="86810" y="65056"/>
                        <a:pt x="24756" y="6560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</p:grpSp>
      <p:grpSp>
        <p:nvGrpSpPr>
          <p:cNvPr id="170" name="Graphic 3">
            <a:extLst>
              <a:ext uri="{FF2B5EF4-FFF2-40B4-BE49-F238E27FC236}">
                <a16:creationId xmlns:a16="http://schemas.microsoft.com/office/drawing/2014/main" id="{7873FB05-AEEB-19F9-69CB-E0552BBD5D1D}"/>
              </a:ext>
            </a:extLst>
          </p:cNvPr>
          <p:cNvGrpSpPr>
            <a:grpSpLocks noChangeAspect="1"/>
          </p:cNvGrpSpPr>
          <p:nvPr userDrawn="1"/>
        </p:nvGrpSpPr>
        <p:grpSpPr>
          <a:xfrm rot="4301176">
            <a:off x="-434245" y="517160"/>
            <a:ext cx="1679885" cy="811765"/>
            <a:chOff x="2370109" y="5516078"/>
            <a:chExt cx="1639606" cy="1038643"/>
          </a:xfrm>
          <a:solidFill>
            <a:srgbClr val="634019"/>
          </a:solidFill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1B50CCA-C458-4971-5700-B8D1DB41B29B}"/>
                </a:ext>
              </a:extLst>
            </p:cNvPr>
            <p:cNvSpPr/>
            <p:nvPr/>
          </p:nvSpPr>
          <p:spPr>
            <a:xfrm>
              <a:off x="2947575" y="6148946"/>
              <a:ext cx="131187" cy="268352"/>
            </a:xfrm>
            <a:custGeom>
              <a:avLst/>
              <a:gdLst>
                <a:gd name="connsiteX0" fmla="*/ 106762 w 131187"/>
                <a:gd name="connsiteY0" fmla="*/ 27726 h 268352"/>
                <a:gd name="connsiteX1" fmla="*/ 5758 w 131187"/>
                <a:gd name="connsiteY1" fmla="*/ 148094 h 268352"/>
                <a:gd name="connsiteX2" fmla="*/ 10710 w 131187"/>
                <a:gd name="connsiteY2" fmla="*/ 268352 h 268352"/>
                <a:gd name="connsiteX3" fmla="*/ 102801 w 131187"/>
                <a:gd name="connsiteY3" fmla="*/ 182973 h 268352"/>
                <a:gd name="connsiteX4" fmla="*/ 131188 w 131187"/>
                <a:gd name="connsiteY4" fmla="*/ 0 h 268352"/>
                <a:gd name="connsiteX5" fmla="*/ 36015 w 131187"/>
                <a:gd name="connsiteY5" fmla="*/ 207069 h 268352"/>
                <a:gd name="connsiteX6" fmla="*/ 106762 w 131187"/>
                <a:gd name="connsiteY6" fmla="*/ 27726 h 26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187" h="268352">
                  <a:moveTo>
                    <a:pt x="106762" y="27726"/>
                  </a:moveTo>
                  <a:cubicBezTo>
                    <a:pt x="79366" y="45991"/>
                    <a:pt x="21272" y="102434"/>
                    <a:pt x="5758" y="148094"/>
                  </a:cubicBezTo>
                  <a:cubicBezTo>
                    <a:pt x="-11516" y="199036"/>
                    <a:pt x="16101" y="218071"/>
                    <a:pt x="10710" y="268352"/>
                  </a:cubicBezTo>
                  <a:cubicBezTo>
                    <a:pt x="42287" y="229074"/>
                    <a:pt x="79146" y="231164"/>
                    <a:pt x="102801" y="182973"/>
                  </a:cubicBezTo>
                  <a:cubicBezTo>
                    <a:pt x="124036" y="139732"/>
                    <a:pt x="118645" y="55013"/>
                    <a:pt x="131188" y="0"/>
                  </a:cubicBezTo>
                  <a:cubicBezTo>
                    <a:pt x="83327" y="72947"/>
                    <a:pt x="60441" y="137092"/>
                    <a:pt x="36015" y="207069"/>
                  </a:cubicBezTo>
                  <a:cubicBezTo>
                    <a:pt x="40417" y="130930"/>
                    <a:pt x="58901" y="103094"/>
                    <a:pt x="106762" y="2772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D4BF1C69-C83B-CDA3-DACC-FE540A221061}"/>
                </a:ext>
              </a:extLst>
            </p:cNvPr>
            <p:cNvSpPr/>
            <p:nvPr/>
          </p:nvSpPr>
          <p:spPr>
            <a:xfrm>
              <a:off x="3152626" y="5813049"/>
              <a:ext cx="501446" cy="454120"/>
            </a:xfrm>
            <a:custGeom>
              <a:avLst/>
              <a:gdLst>
                <a:gd name="connsiteX0" fmla="*/ 4695 w 501446"/>
                <a:gd name="connsiteY0" fmla="*/ 81628 h 454120"/>
                <a:gd name="connsiteX1" fmla="*/ 1174 w 501446"/>
                <a:gd name="connsiteY1" fmla="*/ 98682 h 454120"/>
                <a:gd name="connsiteX2" fmla="*/ 48265 w 501446"/>
                <a:gd name="connsiteY2" fmla="*/ 323905 h 454120"/>
                <a:gd name="connsiteX3" fmla="*/ 249833 w 501446"/>
                <a:gd name="connsiteY3" fmla="*/ 453405 h 454120"/>
                <a:gd name="connsiteX4" fmla="*/ 500251 w 501446"/>
                <a:gd name="connsiteY4" fmla="*/ 245456 h 454120"/>
                <a:gd name="connsiteX5" fmla="*/ 375262 w 501446"/>
                <a:gd name="connsiteY5" fmla="*/ 17923 h 454120"/>
                <a:gd name="connsiteX6" fmla="*/ 214955 w 501446"/>
                <a:gd name="connsiteY6" fmla="*/ 113975 h 454120"/>
                <a:gd name="connsiteX7" fmla="*/ 334552 w 501446"/>
                <a:gd name="connsiteY7" fmla="*/ 120137 h 454120"/>
                <a:gd name="connsiteX8" fmla="*/ 333562 w 501446"/>
                <a:gd name="connsiteY8" fmla="*/ 65675 h 454120"/>
                <a:gd name="connsiteX9" fmla="*/ 333892 w 501446"/>
                <a:gd name="connsiteY9" fmla="*/ 86139 h 454120"/>
                <a:gd name="connsiteX10" fmla="*/ 253904 w 501446"/>
                <a:gd name="connsiteY10" fmla="*/ 130589 h 454120"/>
                <a:gd name="connsiteX11" fmla="*/ 285591 w 501446"/>
                <a:gd name="connsiteY11" fmla="*/ 27716 h 454120"/>
                <a:gd name="connsiteX12" fmla="*/ 362829 w 501446"/>
                <a:gd name="connsiteY12" fmla="*/ 42899 h 454120"/>
                <a:gd name="connsiteX13" fmla="*/ 465923 w 501446"/>
                <a:gd name="connsiteY13" fmla="*/ 176690 h 454120"/>
                <a:gd name="connsiteX14" fmla="*/ 381753 w 501446"/>
                <a:gd name="connsiteY14" fmla="*/ 389480 h 454120"/>
                <a:gd name="connsiteX15" fmla="*/ 116812 w 501446"/>
                <a:gd name="connsiteY15" fmla="*/ 368135 h 454120"/>
                <a:gd name="connsiteX16" fmla="*/ 13827 w 501446"/>
                <a:gd name="connsiteY16" fmla="*/ 146543 h 454120"/>
                <a:gd name="connsiteX17" fmla="*/ 7776 w 501446"/>
                <a:gd name="connsiteY17" fmla="*/ 98792 h 454120"/>
                <a:gd name="connsiteX18" fmla="*/ 4695 w 501446"/>
                <a:gd name="connsiteY18" fmla="*/ 81628 h 45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446" h="454120">
                  <a:moveTo>
                    <a:pt x="4695" y="81628"/>
                  </a:moveTo>
                  <a:cubicBezTo>
                    <a:pt x="3595" y="81628"/>
                    <a:pt x="2165" y="87460"/>
                    <a:pt x="1174" y="98682"/>
                  </a:cubicBezTo>
                  <a:cubicBezTo>
                    <a:pt x="-4437" y="164917"/>
                    <a:pt x="9866" y="261190"/>
                    <a:pt x="48265" y="323905"/>
                  </a:cubicBezTo>
                  <a:cubicBezTo>
                    <a:pt x="91726" y="394872"/>
                    <a:pt x="163682" y="446803"/>
                    <a:pt x="249833" y="453405"/>
                  </a:cubicBezTo>
                  <a:cubicBezTo>
                    <a:pt x="375702" y="463088"/>
                    <a:pt x="487158" y="373526"/>
                    <a:pt x="500251" y="245456"/>
                  </a:cubicBezTo>
                  <a:cubicBezTo>
                    <a:pt x="510044" y="149514"/>
                    <a:pt x="458882" y="59733"/>
                    <a:pt x="375262" y="17923"/>
                  </a:cubicBezTo>
                  <a:cubicBezTo>
                    <a:pt x="265236" y="-37090"/>
                    <a:pt x="184587" y="45869"/>
                    <a:pt x="214955" y="113975"/>
                  </a:cubicBezTo>
                  <a:cubicBezTo>
                    <a:pt x="238280" y="166348"/>
                    <a:pt x="309577" y="168328"/>
                    <a:pt x="334552" y="120137"/>
                  </a:cubicBezTo>
                  <a:cubicBezTo>
                    <a:pt x="349736" y="90870"/>
                    <a:pt x="335873" y="64794"/>
                    <a:pt x="333562" y="65675"/>
                  </a:cubicBezTo>
                  <a:lnTo>
                    <a:pt x="333892" y="86139"/>
                  </a:lnTo>
                  <a:cubicBezTo>
                    <a:pt x="330922" y="128609"/>
                    <a:pt x="286911" y="151274"/>
                    <a:pt x="253904" y="130589"/>
                  </a:cubicBezTo>
                  <a:cubicBezTo>
                    <a:pt x="214514" y="105723"/>
                    <a:pt x="223537" y="39818"/>
                    <a:pt x="285591" y="27716"/>
                  </a:cubicBezTo>
                  <a:cubicBezTo>
                    <a:pt x="311447" y="22654"/>
                    <a:pt x="339064" y="30686"/>
                    <a:pt x="362829" y="42899"/>
                  </a:cubicBezTo>
                  <a:cubicBezTo>
                    <a:pt x="413221" y="68755"/>
                    <a:pt x="452830" y="119587"/>
                    <a:pt x="465923" y="176690"/>
                  </a:cubicBezTo>
                  <a:cubicBezTo>
                    <a:pt x="484518" y="258329"/>
                    <a:pt x="450410" y="343049"/>
                    <a:pt x="381753" y="389480"/>
                  </a:cubicBezTo>
                  <a:cubicBezTo>
                    <a:pt x="298244" y="445924"/>
                    <a:pt x="191849" y="433050"/>
                    <a:pt x="116812" y="368135"/>
                  </a:cubicBezTo>
                  <a:cubicBezTo>
                    <a:pt x="53987" y="313783"/>
                    <a:pt x="26480" y="222461"/>
                    <a:pt x="13827" y="146543"/>
                  </a:cubicBezTo>
                  <a:cubicBezTo>
                    <a:pt x="10416" y="126079"/>
                    <a:pt x="8876" y="109905"/>
                    <a:pt x="7776" y="98792"/>
                  </a:cubicBezTo>
                  <a:cubicBezTo>
                    <a:pt x="6676" y="87460"/>
                    <a:pt x="5795" y="81628"/>
                    <a:pt x="4695" y="8162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1B83FBA8-EC34-C76E-38AA-169CB6518C44}"/>
                </a:ext>
              </a:extLst>
            </p:cNvPr>
            <p:cNvSpPr/>
            <p:nvPr/>
          </p:nvSpPr>
          <p:spPr>
            <a:xfrm>
              <a:off x="3172725" y="5905283"/>
              <a:ext cx="111400" cy="69285"/>
            </a:xfrm>
            <a:custGeom>
              <a:avLst/>
              <a:gdLst>
                <a:gd name="connsiteX0" fmla="*/ 53142 w 111400"/>
                <a:gd name="connsiteY0" fmla="*/ 32743 h 69285"/>
                <a:gd name="connsiteX1" fmla="*/ 57543 w 111400"/>
                <a:gd name="connsiteY1" fmla="*/ 40555 h 69285"/>
                <a:gd name="connsiteX2" fmla="*/ 74487 w 111400"/>
                <a:gd name="connsiteY2" fmla="*/ 46937 h 69285"/>
                <a:gd name="connsiteX3" fmla="*/ 47861 w 111400"/>
                <a:gd name="connsiteY3" fmla="*/ 47817 h 69285"/>
                <a:gd name="connsiteX4" fmla="*/ 0 w 111400"/>
                <a:gd name="connsiteY4" fmla="*/ 7437 h 69285"/>
                <a:gd name="connsiteX5" fmla="*/ 770 w 111400"/>
                <a:gd name="connsiteY5" fmla="*/ 10078 h 69285"/>
                <a:gd name="connsiteX6" fmla="*/ 4291 w 111400"/>
                <a:gd name="connsiteY6" fmla="*/ 19760 h 69285"/>
                <a:gd name="connsiteX7" fmla="*/ 60294 w 111400"/>
                <a:gd name="connsiteY7" fmla="*/ 68392 h 69285"/>
                <a:gd name="connsiteX8" fmla="*/ 110246 w 111400"/>
                <a:gd name="connsiteY8" fmla="*/ 41655 h 69285"/>
                <a:gd name="connsiteX9" fmla="*/ 85490 w 111400"/>
                <a:gd name="connsiteY9" fmla="*/ 616 h 69285"/>
                <a:gd name="connsiteX10" fmla="*/ 53142 w 111400"/>
                <a:gd name="connsiteY10" fmla="*/ 32743 h 6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00" h="69285">
                  <a:moveTo>
                    <a:pt x="53142" y="32743"/>
                  </a:moveTo>
                  <a:cubicBezTo>
                    <a:pt x="54023" y="35604"/>
                    <a:pt x="55453" y="38244"/>
                    <a:pt x="57543" y="40555"/>
                  </a:cubicBezTo>
                  <a:cubicBezTo>
                    <a:pt x="62055" y="45506"/>
                    <a:pt x="68326" y="47597"/>
                    <a:pt x="74487" y="46937"/>
                  </a:cubicBezTo>
                  <a:cubicBezTo>
                    <a:pt x="68106" y="51227"/>
                    <a:pt x="56003" y="50567"/>
                    <a:pt x="47861" y="47817"/>
                  </a:cubicBezTo>
                  <a:cubicBezTo>
                    <a:pt x="27176" y="40665"/>
                    <a:pt x="9352" y="23281"/>
                    <a:pt x="0" y="7437"/>
                  </a:cubicBezTo>
                  <a:cubicBezTo>
                    <a:pt x="220" y="8318"/>
                    <a:pt x="440" y="9198"/>
                    <a:pt x="770" y="10078"/>
                  </a:cubicBezTo>
                  <a:cubicBezTo>
                    <a:pt x="1760" y="13379"/>
                    <a:pt x="2861" y="16570"/>
                    <a:pt x="4291" y="19760"/>
                  </a:cubicBezTo>
                  <a:cubicBezTo>
                    <a:pt x="14193" y="41765"/>
                    <a:pt x="36419" y="63991"/>
                    <a:pt x="60294" y="68392"/>
                  </a:cubicBezTo>
                  <a:cubicBezTo>
                    <a:pt x="80429" y="72022"/>
                    <a:pt x="104304" y="64871"/>
                    <a:pt x="110246" y="41655"/>
                  </a:cubicBezTo>
                  <a:cubicBezTo>
                    <a:pt x="114427" y="25372"/>
                    <a:pt x="107495" y="5787"/>
                    <a:pt x="85490" y="616"/>
                  </a:cubicBezTo>
                  <a:cubicBezTo>
                    <a:pt x="67556" y="-3455"/>
                    <a:pt x="44560" y="13269"/>
                    <a:pt x="53142" y="32743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91F3432-5939-B2EE-F526-FCE9C1FA9E48}"/>
                </a:ext>
              </a:extLst>
            </p:cNvPr>
            <p:cNvSpPr/>
            <p:nvPr/>
          </p:nvSpPr>
          <p:spPr>
            <a:xfrm>
              <a:off x="3191869" y="5989079"/>
              <a:ext cx="141781" cy="90961"/>
            </a:xfrm>
            <a:custGeom>
              <a:avLst/>
              <a:gdLst>
                <a:gd name="connsiteX0" fmla="*/ 65795 w 141781"/>
                <a:gd name="connsiteY0" fmla="*/ 40379 h 90961"/>
                <a:gd name="connsiteX1" fmla="*/ 70416 w 141781"/>
                <a:gd name="connsiteY1" fmla="*/ 51272 h 90961"/>
                <a:gd name="connsiteX2" fmla="*/ 91651 w 141781"/>
                <a:gd name="connsiteY2" fmla="*/ 62055 h 90961"/>
                <a:gd name="connsiteX3" fmla="*/ 56773 w 141781"/>
                <a:gd name="connsiteY3" fmla="*/ 59414 h 90961"/>
                <a:gd name="connsiteX4" fmla="*/ 0 w 141781"/>
                <a:gd name="connsiteY4" fmla="*/ 0 h 90961"/>
                <a:gd name="connsiteX5" fmla="*/ 550 w 141781"/>
                <a:gd name="connsiteY5" fmla="*/ 3521 h 90961"/>
                <a:gd name="connsiteX6" fmla="*/ 3741 w 141781"/>
                <a:gd name="connsiteY6" fmla="*/ 16614 h 90961"/>
                <a:gd name="connsiteX7" fmla="*/ 69976 w 141781"/>
                <a:gd name="connsiteY7" fmla="*/ 87910 h 90961"/>
                <a:gd name="connsiteX8" fmla="*/ 138743 w 141781"/>
                <a:gd name="connsiteY8" fmla="*/ 60184 h 90961"/>
                <a:gd name="connsiteX9" fmla="*/ 112226 w 141781"/>
                <a:gd name="connsiteY9" fmla="*/ 3191 h 90961"/>
                <a:gd name="connsiteX10" fmla="*/ 65795 w 141781"/>
                <a:gd name="connsiteY10" fmla="*/ 40379 h 9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781" h="90961">
                  <a:moveTo>
                    <a:pt x="65795" y="40379"/>
                  </a:moveTo>
                  <a:cubicBezTo>
                    <a:pt x="66455" y="44231"/>
                    <a:pt x="67996" y="47862"/>
                    <a:pt x="70416" y="51272"/>
                  </a:cubicBezTo>
                  <a:cubicBezTo>
                    <a:pt x="75588" y="58314"/>
                    <a:pt x="83510" y="62055"/>
                    <a:pt x="91651" y="62055"/>
                  </a:cubicBezTo>
                  <a:cubicBezTo>
                    <a:pt x="82739" y="66676"/>
                    <a:pt x="67006" y="64255"/>
                    <a:pt x="56773" y="59414"/>
                  </a:cubicBezTo>
                  <a:cubicBezTo>
                    <a:pt x="30807" y="47201"/>
                    <a:pt x="10122" y="22005"/>
                    <a:pt x="0" y="0"/>
                  </a:cubicBezTo>
                  <a:cubicBezTo>
                    <a:pt x="110" y="1210"/>
                    <a:pt x="330" y="2311"/>
                    <a:pt x="550" y="3521"/>
                  </a:cubicBezTo>
                  <a:cubicBezTo>
                    <a:pt x="1320" y="7922"/>
                    <a:pt x="2421" y="12323"/>
                    <a:pt x="3741" y="16614"/>
                  </a:cubicBezTo>
                  <a:cubicBezTo>
                    <a:pt x="13643" y="46651"/>
                    <a:pt x="39389" y="78779"/>
                    <a:pt x="69976" y="87910"/>
                  </a:cubicBezTo>
                  <a:cubicBezTo>
                    <a:pt x="95722" y="95612"/>
                    <a:pt x="127850" y="89561"/>
                    <a:pt x="138743" y="60184"/>
                  </a:cubicBezTo>
                  <a:cubicBezTo>
                    <a:pt x="146444" y="39500"/>
                    <a:pt x="140173" y="13093"/>
                    <a:pt x="112226" y="3191"/>
                  </a:cubicBezTo>
                  <a:cubicBezTo>
                    <a:pt x="89561" y="-4841"/>
                    <a:pt x="57213" y="13753"/>
                    <a:pt x="65795" y="4037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0EF225FF-31B3-7432-4CC2-950354F30B10}"/>
                </a:ext>
              </a:extLst>
            </p:cNvPr>
            <p:cNvSpPr/>
            <p:nvPr/>
          </p:nvSpPr>
          <p:spPr>
            <a:xfrm>
              <a:off x="3238851" y="6066754"/>
              <a:ext cx="183453" cy="114373"/>
            </a:xfrm>
            <a:custGeom>
              <a:avLst/>
              <a:gdLst>
                <a:gd name="connsiteX0" fmla="*/ 91431 w 183453"/>
                <a:gd name="connsiteY0" fmla="*/ 61177 h 114373"/>
                <a:gd name="connsiteX1" fmla="*/ 100894 w 183453"/>
                <a:gd name="connsiteY1" fmla="*/ 71960 h 114373"/>
                <a:gd name="connsiteX2" fmla="*/ 129500 w 183453"/>
                <a:gd name="connsiteY2" fmla="*/ 76140 h 114373"/>
                <a:gd name="connsiteX3" fmla="*/ 88241 w 183453"/>
                <a:gd name="connsiteY3" fmla="*/ 86593 h 114373"/>
                <a:gd name="connsiteX4" fmla="*/ 0 w 183453"/>
                <a:gd name="connsiteY4" fmla="*/ 39942 h 114373"/>
                <a:gd name="connsiteX5" fmla="*/ 1980 w 183453"/>
                <a:gd name="connsiteY5" fmla="*/ 43792 h 114373"/>
                <a:gd name="connsiteX6" fmla="*/ 10672 w 183453"/>
                <a:gd name="connsiteY6" fmla="*/ 57656 h 114373"/>
                <a:gd name="connsiteX7" fmla="*/ 114427 w 183453"/>
                <a:gd name="connsiteY7" fmla="*/ 114319 h 114373"/>
                <a:gd name="connsiteX8" fmla="*/ 183413 w 183453"/>
                <a:gd name="connsiteY8" fmla="*/ 55565 h 114373"/>
                <a:gd name="connsiteX9" fmla="*/ 131041 w 183453"/>
                <a:gd name="connsiteY9" fmla="*/ 2 h 114373"/>
                <a:gd name="connsiteX10" fmla="*/ 91431 w 183453"/>
                <a:gd name="connsiteY10" fmla="*/ 61177 h 11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453" h="114373">
                  <a:moveTo>
                    <a:pt x="91431" y="61177"/>
                  </a:moveTo>
                  <a:cubicBezTo>
                    <a:pt x="93632" y="65358"/>
                    <a:pt x="96823" y="68989"/>
                    <a:pt x="100894" y="71960"/>
                  </a:cubicBezTo>
                  <a:cubicBezTo>
                    <a:pt x="109476" y="78121"/>
                    <a:pt x="120148" y="79331"/>
                    <a:pt x="129500" y="76140"/>
                  </a:cubicBezTo>
                  <a:cubicBezTo>
                    <a:pt x="120918" y="84943"/>
                    <a:pt x="101884" y="88133"/>
                    <a:pt x="88241" y="86593"/>
                  </a:cubicBezTo>
                  <a:cubicBezTo>
                    <a:pt x="53582" y="82522"/>
                    <a:pt x="20025" y="61397"/>
                    <a:pt x="0" y="39942"/>
                  </a:cubicBezTo>
                  <a:cubicBezTo>
                    <a:pt x="660" y="41262"/>
                    <a:pt x="1320" y="42472"/>
                    <a:pt x="1980" y="43792"/>
                  </a:cubicBezTo>
                  <a:cubicBezTo>
                    <a:pt x="4621" y="48634"/>
                    <a:pt x="7482" y="53255"/>
                    <a:pt x="10672" y="57656"/>
                  </a:cubicBezTo>
                  <a:cubicBezTo>
                    <a:pt x="33558" y="88573"/>
                    <a:pt x="75588" y="115750"/>
                    <a:pt x="114427" y="114319"/>
                  </a:cubicBezTo>
                  <a:cubicBezTo>
                    <a:pt x="147104" y="113219"/>
                    <a:pt x="181873" y="93855"/>
                    <a:pt x="183413" y="55565"/>
                  </a:cubicBezTo>
                  <a:cubicBezTo>
                    <a:pt x="184403" y="28719"/>
                    <a:pt x="167129" y="552"/>
                    <a:pt x="131041" y="2"/>
                  </a:cubicBezTo>
                  <a:cubicBezTo>
                    <a:pt x="101664" y="-327"/>
                    <a:pt x="71407" y="33670"/>
                    <a:pt x="91431" y="611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F41FEBB-B969-EA0D-70BF-28B547ED082C}"/>
                </a:ext>
              </a:extLst>
            </p:cNvPr>
            <p:cNvSpPr/>
            <p:nvPr/>
          </p:nvSpPr>
          <p:spPr>
            <a:xfrm>
              <a:off x="3095298" y="6027478"/>
              <a:ext cx="167664" cy="425579"/>
            </a:xfrm>
            <a:custGeom>
              <a:avLst/>
              <a:gdLst>
                <a:gd name="connsiteX0" fmla="*/ 59493 w 167664"/>
                <a:gd name="connsiteY0" fmla="*/ 43681 h 425579"/>
                <a:gd name="connsiteX1" fmla="*/ 92611 w 167664"/>
                <a:gd name="connsiteY1" fmla="*/ 278256 h 425579"/>
                <a:gd name="connsiteX2" fmla="*/ 55422 w 167664"/>
                <a:gd name="connsiteY2" fmla="*/ 0 h 425579"/>
                <a:gd name="connsiteX3" fmla="*/ 140912 w 167664"/>
                <a:gd name="connsiteY3" fmla="*/ 425580 h 425579"/>
                <a:gd name="connsiteX4" fmla="*/ 148504 w 167664"/>
                <a:gd name="connsiteY4" fmla="*/ 259771 h 425579"/>
                <a:gd name="connsiteX5" fmla="*/ 59493 w 167664"/>
                <a:gd name="connsiteY5" fmla="*/ 43681 h 42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64" h="425579">
                  <a:moveTo>
                    <a:pt x="59493" y="43681"/>
                  </a:moveTo>
                  <a:cubicBezTo>
                    <a:pt x="45850" y="92312"/>
                    <a:pt x="34517" y="193425"/>
                    <a:pt x="92611" y="278256"/>
                  </a:cubicBezTo>
                  <a:cubicBezTo>
                    <a:pt x="27036" y="195296"/>
                    <a:pt x="21314" y="123119"/>
                    <a:pt x="55422" y="0"/>
                  </a:cubicBezTo>
                  <a:cubicBezTo>
                    <a:pt x="-22146" y="170540"/>
                    <a:pt x="-38540" y="322046"/>
                    <a:pt x="140912" y="425580"/>
                  </a:cubicBezTo>
                  <a:cubicBezTo>
                    <a:pt x="115276" y="371887"/>
                    <a:pt x="205277" y="341740"/>
                    <a:pt x="148504" y="259771"/>
                  </a:cubicBezTo>
                  <a:cubicBezTo>
                    <a:pt x="143443" y="252399"/>
                    <a:pt x="58393" y="152716"/>
                    <a:pt x="59493" y="4368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288B825E-D8AE-2232-1086-F906CA2A78A4}"/>
                </a:ext>
              </a:extLst>
            </p:cNvPr>
            <p:cNvSpPr/>
            <p:nvPr/>
          </p:nvSpPr>
          <p:spPr>
            <a:xfrm>
              <a:off x="3304147" y="6264803"/>
              <a:ext cx="133481" cy="218701"/>
            </a:xfrm>
            <a:custGeom>
              <a:avLst/>
              <a:gdLst>
                <a:gd name="connsiteX0" fmla="*/ 64754 w 133481"/>
                <a:gd name="connsiteY0" fmla="*/ 105515 h 218701"/>
                <a:gd name="connsiteX1" fmla="*/ 79387 w 133481"/>
                <a:gd name="connsiteY1" fmla="*/ 114647 h 218701"/>
                <a:gd name="connsiteX2" fmla="*/ 90390 w 133481"/>
                <a:gd name="connsiteY2" fmla="*/ 148095 h 218701"/>
                <a:gd name="connsiteX3" fmla="*/ 94021 w 133481"/>
                <a:gd name="connsiteY3" fmla="*/ 96273 h 218701"/>
                <a:gd name="connsiteX4" fmla="*/ 20414 w 133481"/>
                <a:gd name="connsiteY4" fmla="*/ 0 h 218701"/>
                <a:gd name="connsiteX5" fmla="*/ 25365 w 133481"/>
                <a:gd name="connsiteY5" fmla="*/ 1651 h 218701"/>
                <a:gd name="connsiteX6" fmla="*/ 43629 w 133481"/>
                <a:gd name="connsiteY6" fmla="*/ 9132 h 218701"/>
                <a:gd name="connsiteX7" fmla="*/ 132420 w 133481"/>
                <a:gd name="connsiteY7" fmla="*/ 121909 h 218701"/>
                <a:gd name="connsiteX8" fmla="*/ 77517 w 133481"/>
                <a:gd name="connsiteY8" fmla="*/ 217081 h 218701"/>
                <a:gd name="connsiteX9" fmla="*/ 829 w 133481"/>
                <a:gd name="connsiteY9" fmla="*/ 165699 h 218701"/>
                <a:gd name="connsiteX10" fmla="*/ 64754 w 133481"/>
                <a:gd name="connsiteY10" fmla="*/ 105515 h 21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481" h="218701">
                  <a:moveTo>
                    <a:pt x="64754" y="105515"/>
                  </a:moveTo>
                  <a:cubicBezTo>
                    <a:pt x="70145" y="107385"/>
                    <a:pt x="75096" y="110356"/>
                    <a:pt x="79387" y="114647"/>
                  </a:cubicBezTo>
                  <a:cubicBezTo>
                    <a:pt x="88520" y="123669"/>
                    <a:pt x="92150" y="136212"/>
                    <a:pt x="90390" y="148095"/>
                  </a:cubicBezTo>
                  <a:cubicBezTo>
                    <a:pt x="99082" y="135992"/>
                    <a:pt x="98862" y="112337"/>
                    <a:pt x="94021" y="96273"/>
                  </a:cubicBezTo>
                  <a:cubicBezTo>
                    <a:pt x="81918" y="55453"/>
                    <a:pt x="50011" y="19585"/>
                    <a:pt x="20414" y="0"/>
                  </a:cubicBezTo>
                  <a:cubicBezTo>
                    <a:pt x="22064" y="550"/>
                    <a:pt x="23714" y="991"/>
                    <a:pt x="25365" y="1651"/>
                  </a:cubicBezTo>
                  <a:cubicBezTo>
                    <a:pt x="31636" y="3741"/>
                    <a:pt x="37688" y="6272"/>
                    <a:pt x="43629" y="9132"/>
                  </a:cubicBezTo>
                  <a:cubicBezTo>
                    <a:pt x="84999" y="30147"/>
                    <a:pt x="125818" y="74928"/>
                    <a:pt x="132420" y="121909"/>
                  </a:cubicBezTo>
                  <a:cubicBezTo>
                    <a:pt x="137921" y="161518"/>
                    <a:pt x="122407" y="207289"/>
                    <a:pt x="77517" y="217081"/>
                  </a:cubicBezTo>
                  <a:cubicBezTo>
                    <a:pt x="45939" y="224012"/>
                    <a:pt x="9081" y="209049"/>
                    <a:pt x="829" y="165699"/>
                  </a:cubicBezTo>
                  <a:cubicBezTo>
                    <a:pt x="-5773" y="130821"/>
                    <a:pt x="28115" y="87250"/>
                    <a:pt x="64754" y="1055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EB0E1EB-C5DB-1BE6-74AA-F931D35E3F7D}"/>
                </a:ext>
              </a:extLst>
            </p:cNvPr>
            <p:cNvSpPr/>
            <p:nvPr/>
          </p:nvSpPr>
          <p:spPr>
            <a:xfrm>
              <a:off x="3370661" y="5978736"/>
              <a:ext cx="219598" cy="227857"/>
            </a:xfrm>
            <a:custGeom>
              <a:avLst/>
              <a:gdLst>
                <a:gd name="connsiteX0" fmla="*/ 27727 w 219598"/>
                <a:gd name="connsiteY0" fmla="*/ 212900 h 227857"/>
                <a:gd name="connsiteX1" fmla="*/ 159757 w 219598"/>
                <a:gd name="connsiteY1" fmla="*/ 103204 h 227857"/>
                <a:gd name="connsiteX2" fmla="*/ 0 w 219598"/>
                <a:gd name="connsiteY2" fmla="*/ 227753 h 227857"/>
                <a:gd name="connsiteX3" fmla="*/ 215871 w 219598"/>
                <a:gd name="connsiteY3" fmla="*/ 0 h 227857"/>
                <a:gd name="connsiteX4" fmla="*/ 129170 w 219598"/>
                <a:gd name="connsiteY4" fmla="*/ 75808 h 227857"/>
                <a:gd name="connsiteX5" fmla="*/ 66236 w 219598"/>
                <a:gd name="connsiteY5" fmla="*/ 187154 h 227857"/>
                <a:gd name="connsiteX6" fmla="*/ 27727 w 219598"/>
                <a:gd name="connsiteY6" fmla="*/ 212900 h 22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598" h="227857">
                  <a:moveTo>
                    <a:pt x="27727" y="212900"/>
                  </a:moveTo>
                  <a:cubicBezTo>
                    <a:pt x="87360" y="203438"/>
                    <a:pt x="138743" y="161958"/>
                    <a:pt x="159757" y="103204"/>
                  </a:cubicBezTo>
                  <a:cubicBezTo>
                    <a:pt x="135222" y="186494"/>
                    <a:pt x="83179" y="217301"/>
                    <a:pt x="0" y="227753"/>
                  </a:cubicBezTo>
                  <a:cubicBezTo>
                    <a:pt x="145784" y="231054"/>
                    <a:pt x="239856" y="155687"/>
                    <a:pt x="215871" y="0"/>
                  </a:cubicBezTo>
                  <a:cubicBezTo>
                    <a:pt x="201457" y="44670"/>
                    <a:pt x="152606" y="2530"/>
                    <a:pt x="129170" y="75808"/>
                  </a:cubicBezTo>
                  <a:cubicBezTo>
                    <a:pt x="115747" y="117838"/>
                    <a:pt x="102104" y="154146"/>
                    <a:pt x="66236" y="187154"/>
                  </a:cubicBezTo>
                  <a:cubicBezTo>
                    <a:pt x="54903" y="197496"/>
                    <a:pt x="42030" y="206408"/>
                    <a:pt x="27727" y="2129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B8F8CB9-CEDA-A8C8-9C52-D8ADBA59030F}"/>
                </a:ext>
              </a:extLst>
            </p:cNvPr>
            <p:cNvSpPr/>
            <p:nvPr/>
          </p:nvSpPr>
          <p:spPr>
            <a:xfrm>
              <a:off x="3641655" y="6015704"/>
              <a:ext cx="368060" cy="228748"/>
            </a:xfrm>
            <a:custGeom>
              <a:avLst/>
              <a:gdLst>
                <a:gd name="connsiteX0" fmla="*/ 0 w 368060"/>
                <a:gd name="connsiteY0" fmla="*/ 158769 h 228748"/>
                <a:gd name="connsiteX1" fmla="*/ 173951 w 368060"/>
                <a:gd name="connsiteY1" fmla="*/ 58095 h 228748"/>
                <a:gd name="connsiteX2" fmla="*/ 269893 w 368060"/>
                <a:gd name="connsiteY2" fmla="*/ 112117 h 228748"/>
                <a:gd name="connsiteX3" fmla="*/ 241617 w 368060"/>
                <a:gd name="connsiteY3" fmla="*/ 154588 h 228748"/>
                <a:gd name="connsiteX4" fmla="*/ 185173 w 368060"/>
                <a:gd name="connsiteY4" fmla="*/ 104746 h 228748"/>
                <a:gd name="connsiteX5" fmla="*/ 266482 w 368060"/>
                <a:gd name="connsiteY5" fmla="*/ 228635 h 228748"/>
                <a:gd name="connsiteX6" fmla="*/ 367706 w 368060"/>
                <a:gd name="connsiteY6" fmla="*/ 112777 h 228748"/>
                <a:gd name="connsiteX7" fmla="*/ 224453 w 368060"/>
                <a:gd name="connsiteY7" fmla="*/ 1 h 228748"/>
                <a:gd name="connsiteX8" fmla="*/ 20135 w 368060"/>
                <a:gd name="connsiteY8" fmla="*/ 122130 h 228748"/>
                <a:gd name="connsiteX9" fmla="*/ 3741 w 368060"/>
                <a:gd name="connsiteY9" fmla="*/ 150736 h 228748"/>
                <a:gd name="connsiteX10" fmla="*/ 0 w 368060"/>
                <a:gd name="connsiteY10" fmla="*/ 158769 h 22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060" h="228748">
                  <a:moveTo>
                    <a:pt x="0" y="158769"/>
                  </a:moveTo>
                  <a:cubicBezTo>
                    <a:pt x="38619" y="113988"/>
                    <a:pt x="104524" y="69097"/>
                    <a:pt x="173951" y="58095"/>
                  </a:cubicBezTo>
                  <a:cubicBezTo>
                    <a:pt x="214110" y="51713"/>
                    <a:pt x="268353" y="65466"/>
                    <a:pt x="269893" y="112117"/>
                  </a:cubicBezTo>
                  <a:cubicBezTo>
                    <a:pt x="270553" y="131812"/>
                    <a:pt x="259551" y="149747"/>
                    <a:pt x="241617" y="154588"/>
                  </a:cubicBezTo>
                  <a:cubicBezTo>
                    <a:pt x="196616" y="166800"/>
                    <a:pt x="177582" y="123340"/>
                    <a:pt x="185173" y="104746"/>
                  </a:cubicBezTo>
                  <a:cubicBezTo>
                    <a:pt x="140943" y="162509"/>
                    <a:pt x="206188" y="231935"/>
                    <a:pt x="266482" y="228635"/>
                  </a:cubicBezTo>
                  <a:cubicBezTo>
                    <a:pt x="339100" y="224674"/>
                    <a:pt x="371887" y="166800"/>
                    <a:pt x="367706" y="112777"/>
                  </a:cubicBezTo>
                  <a:cubicBezTo>
                    <a:pt x="361765" y="35980"/>
                    <a:pt x="290358" y="-219"/>
                    <a:pt x="224453" y="1"/>
                  </a:cubicBezTo>
                  <a:cubicBezTo>
                    <a:pt x="146224" y="331"/>
                    <a:pt x="63815" y="58205"/>
                    <a:pt x="20135" y="122130"/>
                  </a:cubicBezTo>
                  <a:cubicBezTo>
                    <a:pt x="14083" y="131262"/>
                    <a:pt x="8582" y="140835"/>
                    <a:pt x="3741" y="150736"/>
                  </a:cubicBezTo>
                  <a:cubicBezTo>
                    <a:pt x="2421" y="153487"/>
                    <a:pt x="1210" y="156128"/>
                    <a:pt x="0" y="15876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236A847-3130-F466-57D4-4096EC0B2048}"/>
                </a:ext>
              </a:extLst>
            </p:cNvPr>
            <p:cNvSpPr/>
            <p:nvPr/>
          </p:nvSpPr>
          <p:spPr>
            <a:xfrm>
              <a:off x="3398718" y="6203046"/>
              <a:ext cx="411496" cy="154220"/>
            </a:xfrm>
            <a:custGeom>
              <a:avLst/>
              <a:gdLst>
                <a:gd name="connsiteX0" fmla="*/ 41920 w 411496"/>
                <a:gd name="connsiteY0" fmla="*/ 81782 h 154220"/>
                <a:gd name="connsiteX1" fmla="*/ 267473 w 411496"/>
                <a:gd name="connsiteY1" fmla="*/ 69899 h 154220"/>
                <a:gd name="connsiteX2" fmla="*/ 0 w 411496"/>
                <a:gd name="connsiteY2" fmla="*/ 81892 h 154220"/>
                <a:gd name="connsiteX3" fmla="*/ 411496 w 411496"/>
                <a:gd name="connsiteY3" fmla="*/ 35791 h 154220"/>
                <a:gd name="connsiteX4" fmla="*/ 254710 w 411496"/>
                <a:gd name="connsiteY4" fmla="*/ 14226 h 154220"/>
                <a:gd name="connsiteX5" fmla="*/ 41920 w 411496"/>
                <a:gd name="connsiteY5" fmla="*/ 81782 h 15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496" h="154220">
                  <a:moveTo>
                    <a:pt x="41920" y="81782"/>
                  </a:moveTo>
                  <a:cubicBezTo>
                    <a:pt x="86920" y="99166"/>
                    <a:pt x="181983" y="118750"/>
                    <a:pt x="267473" y="69899"/>
                  </a:cubicBezTo>
                  <a:cubicBezTo>
                    <a:pt x="183083" y="126122"/>
                    <a:pt x="114097" y="125462"/>
                    <a:pt x="0" y="81892"/>
                  </a:cubicBezTo>
                  <a:cubicBezTo>
                    <a:pt x="155356" y="171453"/>
                    <a:pt x="297730" y="200280"/>
                    <a:pt x="411496" y="35791"/>
                  </a:cubicBezTo>
                  <a:cubicBezTo>
                    <a:pt x="358244" y="55926"/>
                    <a:pt x="337449" y="-33525"/>
                    <a:pt x="254710" y="14226"/>
                  </a:cubicBezTo>
                  <a:cubicBezTo>
                    <a:pt x="247338" y="18627"/>
                    <a:pt x="145344" y="92234"/>
                    <a:pt x="41920" y="8178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0433767-5966-4D01-A4B8-47FDD4125FF3}"/>
                </a:ext>
              </a:extLst>
            </p:cNvPr>
            <p:cNvSpPr/>
            <p:nvPr/>
          </p:nvSpPr>
          <p:spPr>
            <a:xfrm>
              <a:off x="3672352" y="5853747"/>
              <a:ext cx="133681" cy="160197"/>
            </a:xfrm>
            <a:custGeom>
              <a:avLst/>
              <a:gdLst>
                <a:gd name="connsiteX0" fmla="*/ 112446 w 133681"/>
                <a:gd name="connsiteY0" fmla="*/ 0 h 160197"/>
                <a:gd name="connsiteX1" fmla="*/ 0 w 133681"/>
                <a:gd name="connsiteY1" fmla="*/ 43350 h 160197"/>
                <a:gd name="connsiteX2" fmla="*/ 32678 w 133681"/>
                <a:gd name="connsiteY2" fmla="*/ 160197 h 160197"/>
                <a:gd name="connsiteX3" fmla="*/ 133681 w 133681"/>
                <a:gd name="connsiteY3" fmla="*/ 111016 h 160197"/>
                <a:gd name="connsiteX4" fmla="*/ 112446 w 133681"/>
                <a:gd name="connsiteY4" fmla="*/ 0 h 1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81" h="160197">
                  <a:moveTo>
                    <a:pt x="112446" y="0"/>
                  </a:moveTo>
                  <a:cubicBezTo>
                    <a:pt x="80979" y="28937"/>
                    <a:pt x="40710" y="43790"/>
                    <a:pt x="0" y="43350"/>
                  </a:cubicBezTo>
                  <a:cubicBezTo>
                    <a:pt x="24536" y="76028"/>
                    <a:pt x="36859" y="117507"/>
                    <a:pt x="32678" y="160197"/>
                  </a:cubicBezTo>
                  <a:cubicBezTo>
                    <a:pt x="61064" y="134561"/>
                    <a:pt x="97153" y="115197"/>
                    <a:pt x="133681" y="111016"/>
                  </a:cubicBezTo>
                  <a:cubicBezTo>
                    <a:pt x="115197" y="79109"/>
                    <a:pt x="108925" y="38289"/>
                    <a:pt x="112446" y="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08E1DEF-0FDC-9CEB-B1A6-6A055069A0F5}"/>
                </a:ext>
              </a:extLst>
            </p:cNvPr>
            <p:cNvSpPr/>
            <p:nvPr/>
          </p:nvSpPr>
          <p:spPr>
            <a:xfrm>
              <a:off x="2976109" y="5655481"/>
              <a:ext cx="195845" cy="218621"/>
            </a:xfrm>
            <a:custGeom>
              <a:avLst/>
              <a:gdLst>
                <a:gd name="connsiteX0" fmla="*/ 180442 w 195845"/>
                <a:gd name="connsiteY0" fmla="*/ 33668 h 218621"/>
                <a:gd name="connsiteX1" fmla="*/ 111346 w 195845"/>
                <a:gd name="connsiteY1" fmla="*/ 175161 h 218621"/>
                <a:gd name="connsiteX2" fmla="*/ 0 w 195845"/>
                <a:gd name="connsiteY2" fmla="*/ 218621 h 218621"/>
                <a:gd name="connsiteX3" fmla="*/ 40819 w 195845"/>
                <a:gd name="connsiteY3" fmla="*/ 99354 h 218621"/>
                <a:gd name="connsiteX4" fmla="*/ 195846 w 195845"/>
                <a:gd name="connsiteY4" fmla="*/ 0 h 218621"/>
                <a:gd name="connsiteX5" fmla="*/ 45661 w 195845"/>
                <a:gd name="connsiteY5" fmla="*/ 170650 h 218621"/>
                <a:gd name="connsiteX6" fmla="*/ 180442 w 195845"/>
                <a:gd name="connsiteY6" fmla="*/ 33668 h 21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45" h="218621">
                  <a:moveTo>
                    <a:pt x="180442" y="33668"/>
                  </a:moveTo>
                  <a:cubicBezTo>
                    <a:pt x="174831" y="66236"/>
                    <a:pt x="146664" y="142594"/>
                    <a:pt x="111346" y="175161"/>
                  </a:cubicBezTo>
                  <a:cubicBezTo>
                    <a:pt x="71957" y="211470"/>
                    <a:pt x="43570" y="193536"/>
                    <a:pt x="0" y="218621"/>
                  </a:cubicBezTo>
                  <a:cubicBezTo>
                    <a:pt x="23105" y="173731"/>
                    <a:pt x="6491" y="140503"/>
                    <a:pt x="40819" y="99354"/>
                  </a:cubicBezTo>
                  <a:cubicBezTo>
                    <a:pt x="71627" y="62385"/>
                    <a:pt x="150845" y="33668"/>
                    <a:pt x="195846" y="0"/>
                  </a:cubicBezTo>
                  <a:cubicBezTo>
                    <a:pt x="148645" y="73388"/>
                    <a:pt x="99463" y="120149"/>
                    <a:pt x="45661" y="170650"/>
                  </a:cubicBezTo>
                  <a:cubicBezTo>
                    <a:pt x="113106" y="136212"/>
                    <a:pt x="131041" y="107935"/>
                    <a:pt x="180442" y="3366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6F4E2A48-2EFA-69E0-A0B1-17CD7D2E119D}"/>
                </a:ext>
              </a:extLst>
            </p:cNvPr>
            <p:cNvSpPr/>
            <p:nvPr/>
          </p:nvSpPr>
          <p:spPr>
            <a:xfrm>
              <a:off x="3448119" y="6353484"/>
              <a:ext cx="213450" cy="201237"/>
            </a:xfrm>
            <a:custGeom>
              <a:avLst/>
              <a:gdLst>
                <a:gd name="connsiteX0" fmla="*/ 195186 w 213450"/>
                <a:gd name="connsiteY0" fmla="*/ 168890 h 201237"/>
                <a:gd name="connsiteX1" fmla="*/ 114537 w 213450"/>
                <a:gd name="connsiteY1" fmla="*/ 33778 h 201237"/>
                <a:gd name="connsiteX2" fmla="*/ 0 w 213450"/>
                <a:gd name="connsiteY2" fmla="*/ 0 h 201237"/>
                <a:gd name="connsiteX3" fmla="*/ 50722 w 213450"/>
                <a:gd name="connsiteY3" fmla="*/ 115417 h 201237"/>
                <a:gd name="connsiteX4" fmla="*/ 213450 w 213450"/>
                <a:gd name="connsiteY4" fmla="*/ 201238 h 201237"/>
                <a:gd name="connsiteX5" fmla="*/ 49512 w 213450"/>
                <a:gd name="connsiteY5" fmla="*/ 44010 h 201237"/>
                <a:gd name="connsiteX6" fmla="*/ 195186 w 213450"/>
                <a:gd name="connsiteY6" fmla="*/ 168890 h 20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450" h="201237">
                  <a:moveTo>
                    <a:pt x="195186" y="168890"/>
                  </a:moveTo>
                  <a:cubicBezTo>
                    <a:pt x="186824" y="136872"/>
                    <a:pt x="152386" y="63265"/>
                    <a:pt x="114537" y="33778"/>
                  </a:cubicBezTo>
                  <a:cubicBezTo>
                    <a:pt x="72287" y="991"/>
                    <a:pt x="45441" y="21235"/>
                    <a:pt x="0" y="0"/>
                  </a:cubicBezTo>
                  <a:cubicBezTo>
                    <a:pt x="26736" y="42690"/>
                    <a:pt x="12983" y="77238"/>
                    <a:pt x="50722" y="115417"/>
                  </a:cubicBezTo>
                  <a:cubicBezTo>
                    <a:pt x="84500" y="149635"/>
                    <a:pt x="165809" y="171530"/>
                    <a:pt x="213450" y="201238"/>
                  </a:cubicBezTo>
                  <a:cubicBezTo>
                    <a:pt x="160308" y="132141"/>
                    <a:pt x="107385" y="89671"/>
                    <a:pt x="49512" y="44010"/>
                  </a:cubicBezTo>
                  <a:cubicBezTo>
                    <a:pt x="119488" y="72397"/>
                    <a:pt x="139733" y="99023"/>
                    <a:pt x="195186" y="16889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33BDEE89-B7C0-6172-9B36-8390769A0B6F}"/>
                </a:ext>
              </a:extLst>
            </p:cNvPr>
            <p:cNvSpPr/>
            <p:nvPr/>
          </p:nvSpPr>
          <p:spPr>
            <a:xfrm>
              <a:off x="2443738" y="5673767"/>
              <a:ext cx="450227" cy="505613"/>
            </a:xfrm>
            <a:custGeom>
              <a:avLst/>
              <a:gdLst>
                <a:gd name="connsiteX0" fmla="*/ 80935 w 450227"/>
                <a:gd name="connsiteY0" fmla="*/ 500925 h 505613"/>
                <a:gd name="connsiteX1" fmla="*/ 97769 w 450227"/>
                <a:gd name="connsiteY1" fmla="*/ 504446 h 505613"/>
                <a:gd name="connsiteX2" fmla="*/ 321122 w 450227"/>
                <a:gd name="connsiteY2" fmla="*/ 456915 h 505613"/>
                <a:gd name="connsiteX3" fmla="*/ 449522 w 450227"/>
                <a:gd name="connsiteY3" fmla="*/ 253698 h 505613"/>
                <a:gd name="connsiteX4" fmla="*/ 243333 w 450227"/>
                <a:gd name="connsiteY4" fmla="*/ 1188 h 505613"/>
                <a:gd name="connsiteX5" fmla="*/ 17781 w 450227"/>
                <a:gd name="connsiteY5" fmla="*/ 127278 h 505613"/>
                <a:gd name="connsiteX6" fmla="*/ 112953 w 450227"/>
                <a:gd name="connsiteY6" fmla="*/ 289016 h 505613"/>
                <a:gd name="connsiteX7" fmla="*/ 119004 w 450227"/>
                <a:gd name="connsiteY7" fmla="*/ 168318 h 505613"/>
                <a:gd name="connsiteX8" fmla="*/ 64982 w 450227"/>
                <a:gd name="connsiteY8" fmla="*/ 169307 h 505613"/>
                <a:gd name="connsiteX9" fmla="*/ 85226 w 450227"/>
                <a:gd name="connsiteY9" fmla="*/ 168978 h 505613"/>
                <a:gd name="connsiteX10" fmla="*/ 129237 w 450227"/>
                <a:gd name="connsiteY10" fmla="*/ 249627 h 505613"/>
                <a:gd name="connsiteX11" fmla="*/ 27133 w 450227"/>
                <a:gd name="connsiteY11" fmla="*/ 217609 h 505613"/>
                <a:gd name="connsiteX12" fmla="*/ 42206 w 450227"/>
                <a:gd name="connsiteY12" fmla="*/ 139710 h 505613"/>
                <a:gd name="connsiteX13" fmla="*/ 174897 w 450227"/>
                <a:gd name="connsiteY13" fmla="*/ 35737 h 505613"/>
                <a:gd name="connsiteX14" fmla="*/ 385927 w 450227"/>
                <a:gd name="connsiteY14" fmla="*/ 120676 h 505613"/>
                <a:gd name="connsiteX15" fmla="*/ 364802 w 450227"/>
                <a:gd name="connsiteY15" fmla="*/ 387819 h 505613"/>
                <a:gd name="connsiteX16" fmla="*/ 145080 w 450227"/>
                <a:gd name="connsiteY16" fmla="*/ 491683 h 505613"/>
                <a:gd name="connsiteX17" fmla="*/ 97769 w 450227"/>
                <a:gd name="connsiteY17" fmla="*/ 497845 h 505613"/>
                <a:gd name="connsiteX18" fmla="*/ 80935 w 450227"/>
                <a:gd name="connsiteY18" fmla="*/ 500925 h 50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227" h="505613">
                  <a:moveTo>
                    <a:pt x="80935" y="500925"/>
                  </a:moveTo>
                  <a:cubicBezTo>
                    <a:pt x="80935" y="502026"/>
                    <a:pt x="86657" y="503456"/>
                    <a:pt x="97769" y="504446"/>
                  </a:cubicBezTo>
                  <a:cubicBezTo>
                    <a:pt x="163455" y="510058"/>
                    <a:pt x="258847" y="495644"/>
                    <a:pt x="321122" y="456915"/>
                  </a:cubicBezTo>
                  <a:cubicBezTo>
                    <a:pt x="391428" y="413125"/>
                    <a:pt x="443030" y="340507"/>
                    <a:pt x="449522" y="253698"/>
                  </a:cubicBezTo>
                  <a:cubicBezTo>
                    <a:pt x="459094" y="126728"/>
                    <a:pt x="370303" y="14282"/>
                    <a:pt x="243333" y="1188"/>
                  </a:cubicBezTo>
                  <a:cubicBezTo>
                    <a:pt x="148161" y="-8604"/>
                    <a:pt x="59260" y="42888"/>
                    <a:pt x="17781" y="127278"/>
                  </a:cubicBezTo>
                  <a:cubicBezTo>
                    <a:pt x="-36792" y="238184"/>
                    <a:pt x="45507" y="319603"/>
                    <a:pt x="112953" y="289016"/>
                  </a:cubicBezTo>
                  <a:cubicBezTo>
                    <a:pt x="164885" y="265471"/>
                    <a:pt x="166866" y="193513"/>
                    <a:pt x="119004" y="168318"/>
                  </a:cubicBezTo>
                  <a:cubicBezTo>
                    <a:pt x="89958" y="153024"/>
                    <a:pt x="64101" y="166997"/>
                    <a:pt x="64982" y="169307"/>
                  </a:cubicBezTo>
                  <a:lnTo>
                    <a:pt x="85226" y="168978"/>
                  </a:lnTo>
                  <a:cubicBezTo>
                    <a:pt x="127366" y="171949"/>
                    <a:pt x="149812" y="216399"/>
                    <a:pt x="129237" y="249627"/>
                  </a:cubicBezTo>
                  <a:cubicBezTo>
                    <a:pt x="104591" y="289346"/>
                    <a:pt x="39236" y="280214"/>
                    <a:pt x="27133" y="217609"/>
                  </a:cubicBezTo>
                  <a:cubicBezTo>
                    <a:pt x="22072" y="191533"/>
                    <a:pt x="29993" y="163697"/>
                    <a:pt x="42206" y="139710"/>
                  </a:cubicBezTo>
                  <a:cubicBezTo>
                    <a:pt x="67842" y="88879"/>
                    <a:pt x="118234" y="48939"/>
                    <a:pt x="174897" y="35737"/>
                  </a:cubicBezTo>
                  <a:cubicBezTo>
                    <a:pt x="255766" y="16922"/>
                    <a:pt x="339826" y="51360"/>
                    <a:pt x="385927" y="120676"/>
                  </a:cubicBezTo>
                  <a:cubicBezTo>
                    <a:pt x="441820" y="204956"/>
                    <a:pt x="429057" y="312121"/>
                    <a:pt x="364802" y="387819"/>
                  </a:cubicBezTo>
                  <a:cubicBezTo>
                    <a:pt x="310999" y="451194"/>
                    <a:pt x="220338" y="478920"/>
                    <a:pt x="145080" y="491683"/>
                  </a:cubicBezTo>
                  <a:cubicBezTo>
                    <a:pt x="124726" y="495094"/>
                    <a:pt x="108662" y="496634"/>
                    <a:pt x="97769" y="497845"/>
                  </a:cubicBezTo>
                  <a:cubicBezTo>
                    <a:pt x="86767" y="498945"/>
                    <a:pt x="80935" y="499715"/>
                    <a:pt x="80935" y="50092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667E2B67-DD4C-787F-9D9F-E46D57B4B96F}"/>
                </a:ext>
              </a:extLst>
            </p:cNvPr>
            <p:cNvSpPr/>
            <p:nvPr/>
          </p:nvSpPr>
          <p:spPr>
            <a:xfrm>
              <a:off x="2618305" y="5996670"/>
              <a:ext cx="90147" cy="143034"/>
            </a:xfrm>
            <a:custGeom>
              <a:avLst/>
              <a:gdLst>
                <a:gd name="connsiteX0" fmla="*/ 40049 w 90147"/>
                <a:gd name="connsiteY0" fmla="*/ 76799 h 143034"/>
                <a:gd name="connsiteX1" fmla="*/ 50832 w 90147"/>
                <a:gd name="connsiteY1" fmla="*/ 72068 h 143034"/>
                <a:gd name="connsiteX2" fmla="*/ 61504 w 90147"/>
                <a:gd name="connsiteY2" fmla="*/ 50722 h 143034"/>
                <a:gd name="connsiteX3" fmla="*/ 58864 w 90147"/>
                <a:gd name="connsiteY3" fmla="*/ 85821 h 143034"/>
                <a:gd name="connsiteX4" fmla="*/ 0 w 90147"/>
                <a:gd name="connsiteY4" fmla="*/ 143034 h 143034"/>
                <a:gd name="connsiteX5" fmla="*/ 3521 w 90147"/>
                <a:gd name="connsiteY5" fmla="*/ 142484 h 143034"/>
                <a:gd name="connsiteX6" fmla="*/ 16504 w 90147"/>
                <a:gd name="connsiteY6" fmla="*/ 139294 h 143034"/>
                <a:gd name="connsiteX7" fmla="*/ 87140 w 90147"/>
                <a:gd name="connsiteY7" fmla="*/ 72508 h 143034"/>
                <a:gd name="connsiteX8" fmla="*/ 59634 w 90147"/>
                <a:gd name="connsiteY8" fmla="*/ 3082 h 143034"/>
                <a:gd name="connsiteX9" fmla="*/ 3191 w 90147"/>
                <a:gd name="connsiteY9" fmla="*/ 29818 h 143034"/>
                <a:gd name="connsiteX10" fmla="*/ 40049 w 90147"/>
                <a:gd name="connsiteY10" fmla="*/ 76799 h 14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147" h="143034">
                  <a:moveTo>
                    <a:pt x="40049" y="76799"/>
                  </a:moveTo>
                  <a:cubicBezTo>
                    <a:pt x="43790" y="76138"/>
                    <a:pt x="47531" y="74599"/>
                    <a:pt x="50832" y="72068"/>
                  </a:cubicBezTo>
                  <a:cubicBezTo>
                    <a:pt x="57874" y="66897"/>
                    <a:pt x="61504" y="58864"/>
                    <a:pt x="61504" y="50722"/>
                  </a:cubicBezTo>
                  <a:cubicBezTo>
                    <a:pt x="66126" y="59745"/>
                    <a:pt x="63595" y="75588"/>
                    <a:pt x="58864" y="85821"/>
                  </a:cubicBezTo>
                  <a:cubicBezTo>
                    <a:pt x="46761" y="112007"/>
                    <a:pt x="21785" y="132912"/>
                    <a:pt x="0" y="143034"/>
                  </a:cubicBezTo>
                  <a:cubicBezTo>
                    <a:pt x="1210" y="142814"/>
                    <a:pt x="2311" y="142705"/>
                    <a:pt x="3521" y="142484"/>
                  </a:cubicBezTo>
                  <a:cubicBezTo>
                    <a:pt x="7922" y="141714"/>
                    <a:pt x="12213" y="140614"/>
                    <a:pt x="16504" y="139294"/>
                  </a:cubicBezTo>
                  <a:cubicBezTo>
                    <a:pt x="46321" y="129281"/>
                    <a:pt x="78118" y="103315"/>
                    <a:pt x="87140" y="72508"/>
                  </a:cubicBezTo>
                  <a:cubicBezTo>
                    <a:pt x="94732" y="46541"/>
                    <a:pt x="88791" y="14194"/>
                    <a:pt x="59634" y="3082"/>
                  </a:cubicBezTo>
                  <a:cubicBezTo>
                    <a:pt x="39169" y="-4730"/>
                    <a:pt x="12873" y="1651"/>
                    <a:pt x="3191" y="29818"/>
                  </a:cubicBezTo>
                  <a:cubicBezTo>
                    <a:pt x="-4841" y="52813"/>
                    <a:pt x="13643" y="85381"/>
                    <a:pt x="40049" y="7679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9AD9F258-A00E-62DC-3E75-182A7950C245}"/>
                </a:ext>
              </a:extLst>
            </p:cNvPr>
            <p:cNvSpPr/>
            <p:nvPr/>
          </p:nvSpPr>
          <p:spPr>
            <a:xfrm>
              <a:off x="2695429" y="5907391"/>
              <a:ext cx="113377" cy="185002"/>
            </a:xfrm>
            <a:custGeom>
              <a:avLst/>
              <a:gdLst>
                <a:gd name="connsiteX0" fmla="*/ 60518 w 113377"/>
                <a:gd name="connsiteY0" fmla="*/ 92800 h 185002"/>
                <a:gd name="connsiteX1" fmla="*/ 71191 w 113377"/>
                <a:gd name="connsiteY1" fmla="*/ 83228 h 185002"/>
                <a:gd name="connsiteX2" fmla="*/ 75372 w 113377"/>
                <a:gd name="connsiteY2" fmla="*/ 54402 h 185002"/>
                <a:gd name="connsiteX3" fmla="*/ 85714 w 113377"/>
                <a:gd name="connsiteY3" fmla="*/ 95991 h 185002"/>
                <a:gd name="connsiteX4" fmla="*/ 39503 w 113377"/>
                <a:gd name="connsiteY4" fmla="*/ 185002 h 185002"/>
                <a:gd name="connsiteX5" fmla="*/ 43354 w 113377"/>
                <a:gd name="connsiteY5" fmla="*/ 183022 h 185002"/>
                <a:gd name="connsiteX6" fmla="*/ 57108 w 113377"/>
                <a:gd name="connsiteY6" fmla="*/ 174220 h 185002"/>
                <a:gd name="connsiteX7" fmla="*/ 113331 w 113377"/>
                <a:gd name="connsiteY7" fmla="*/ 69585 h 185002"/>
                <a:gd name="connsiteX8" fmla="*/ 55127 w 113377"/>
                <a:gd name="connsiteY8" fmla="*/ 49 h 185002"/>
                <a:gd name="connsiteX9" fmla="*/ 4 w 113377"/>
                <a:gd name="connsiteY9" fmla="*/ 52971 h 185002"/>
                <a:gd name="connsiteX10" fmla="*/ 60518 w 113377"/>
                <a:gd name="connsiteY10" fmla="*/ 92800 h 18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77" h="185002">
                  <a:moveTo>
                    <a:pt x="60518" y="92800"/>
                  </a:moveTo>
                  <a:cubicBezTo>
                    <a:pt x="64589" y="90490"/>
                    <a:pt x="68330" y="87299"/>
                    <a:pt x="71191" y="83228"/>
                  </a:cubicBezTo>
                  <a:cubicBezTo>
                    <a:pt x="77352" y="74537"/>
                    <a:pt x="78453" y="63754"/>
                    <a:pt x="75372" y="54402"/>
                  </a:cubicBezTo>
                  <a:cubicBezTo>
                    <a:pt x="84174" y="62983"/>
                    <a:pt x="87365" y="82348"/>
                    <a:pt x="85714" y="95991"/>
                  </a:cubicBezTo>
                  <a:cubicBezTo>
                    <a:pt x="81643" y="130979"/>
                    <a:pt x="60738" y="164867"/>
                    <a:pt x="39503" y="185002"/>
                  </a:cubicBezTo>
                  <a:cubicBezTo>
                    <a:pt x="40824" y="184342"/>
                    <a:pt x="42034" y="183682"/>
                    <a:pt x="43354" y="183022"/>
                  </a:cubicBezTo>
                  <a:cubicBezTo>
                    <a:pt x="48086" y="180381"/>
                    <a:pt x="52707" y="177520"/>
                    <a:pt x="57108" y="174220"/>
                  </a:cubicBezTo>
                  <a:cubicBezTo>
                    <a:pt x="87805" y="151114"/>
                    <a:pt x="114651" y="108754"/>
                    <a:pt x="113331" y="69585"/>
                  </a:cubicBezTo>
                  <a:cubicBezTo>
                    <a:pt x="112231" y="36577"/>
                    <a:pt x="92976" y="1479"/>
                    <a:pt x="55127" y="49"/>
                  </a:cubicBezTo>
                  <a:cubicBezTo>
                    <a:pt x="28501" y="-1052"/>
                    <a:pt x="554" y="16443"/>
                    <a:pt x="4" y="52971"/>
                  </a:cubicBezTo>
                  <a:cubicBezTo>
                    <a:pt x="-436" y="82458"/>
                    <a:pt x="33232" y="113046"/>
                    <a:pt x="60518" y="928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50E3513-4AE2-D92D-5042-75AD134E14A5}"/>
                </a:ext>
              </a:extLst>
            </p:cNvPr>
            <p:cNvSpPr/>
            <p:nvPr/>
          </p:nvSpPr>
          <p:spPr>
            <a:xfrm>
              <a:off x="2656374" y="6068017"/>
              <a:ext cx="422058" cy="169083"/>
            </a:xfrm>
            <a:custGeom>
              <a:avLst/>
              <a:gdLst>
                <a:gd name="connsiteX0" fmla="*/ 43350 w 422058"/>
                <a:gd name="connsiteY0" fmla="*/ 109207 h 169083"/>
                <a:gd name="connsiteX1" fmla="*/ 275945 w 422058"/>
                <a:gd name="connsiteY1" fmla="*/ 75758 h 169083"/>
                <a:gd name="connsiteX2" fmla="*/ 0 w 422058"/>
                <a:gd name="connsiteY2" fmla="*/ 113167 h 169083"/>
                <a:gd name="connsiteX3" fmla="*/ 422059 w 422058"/>
                <a:gd name="connsiteY3" fmla="*/ 26907 h 169083"/>
                <a:gd name="connsiteX4" fmla="*/ 257680 w 422058"/>
                <a:gd name="connsiteY4" fmla="*/ 19315 h 169083"/>
                <a:gd name="connsiteX5" fmla="*/ 43350 w 422058"/>
                <a:gd name="connsiteY5" fmla="*/ 109207 h 16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58" h="169083">
                  <a:moveTo>
                    <a:pt x="43350" y="109207"/>
                  </a:moveTo>
                  <a:cubicBezTo>
                    <a:pt x="91541" y="122960"/>
                    <a:pt x="191885" y="134402"/>
                    <a:pt x="275945" y="75758"/>
                  </a:cubicBezTo>
                  <a:cubicBezTo>
                    <a:pt x="193645" y="141884"/>
                    <a:pt x="122129" y="147605"/>
                    <a:pt x="0" y="113167"/>
                  </a:cubicBezTo>
                  <a:cubicBezTo>
                    <a:pt x="169110" y="191395"/>
                    <a:pt x="319295" y="208009"/>
                    <a:pt x="422059" y="26907"/>
                  </a:cubicBezTo>
                  <a:cubicBezTo>
                    <a:pt x="368806" y="52763"/>
                    <a:pt x="338989" y="-37898"/>
                    <a:pt x="257680" y="19315"/>
                  </a:cubicBezTo>
                  <a:cubicBezTo>
                    <a:pt x="250309" y="24487"/>
                    <a:pt x="151395" y="110307"/>
                    <a:pt x="43350" y="10920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43D5AB5-9724-D8A3-6D8E-A68D4D87BB90}"/>
                </a:ext>
              </a:extLst>
            </p:cNvPr>
            <p:cNvSpPr/>
            <p:nvPr/>
          </p:nvSpPr>
          <p:spPr>
            <a:xfrm>
              <a:off x="2891719" y="5891828"/>
              <a:ext cx="216803" cy="134653"/>
            </a:xfrm>
            <a:custGeom>
              <a:avLst/>
              <a:gdLst>
                <a:gd name="connsiteX0" fmla="*/ 104524 w 216803"/>
                <a:gd name="connsiteY0" fmla="*/ 69415 h 134653"/>
                <a:gd name="connsiteX1" fmla="*/ 113657 w 216803"/>
                <a:gd name="connsiteY1" fmla="*/ 54561 h 134653"/>
                <a:gd name="connsiteX2" fmla="*/ 146774 w 216803"/>
                <a:gd name="connsiteY2" fmla="*/ 43448 h 134653"/>
                <a:gd name="connsiteX3" fmla="*/ 95392 w 216803"/>
                <a:gd name="connsiteY3" fmla="*/ 39818 h 134653"/>
                <a:gd name="connsiteX4" fmla="*/ 0 w 216803"/>
                <a:gd name="connsiteY4" fmla="*/ 114085 h 134653"/>
                <a:gd name="connsiteX5" fmla="*/ 1540 w 216803"/>
                <a:gd name="connsiteY5" fmla="*/ 109024 h 134653"/>
                <a:gd name="connsiteX6" fmla="*/ 9022 w 216803"/>
                <a:gd name="connsiteY6" fmla="*/ 90650 h 134653"/>
                <a:gd name="connsiteX7" fmla="*/ 120808 w 216803"/>
                <a:gd name="connsiteY7" fmla="*/ 1089 h 134653"/>
                <a:gd name="connsiteX8" fmla="*/ 215210 w 216803"/>
                <a:gd name="connsiteY8" fmla="*/ 56431 h 134653"/>
                <a:gd name="connsiteX9" fmla="*/ 164268 w 216803"/>
                <a:gd name="connsiteY9" fmla="*/ 133780 h 134653"/>
                <a:gd name="connsiteX10" fmla="*/ 104524 w 216803"/>
                <a:gd name="connsiteY10" fmla="*/ 69415 h 13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03" h="134653">
                  <a:moveTo>
                    <a:pt x="104524" y="69415"/>
                  </a:moveTo>
                  <a:cubicBezTo>
                    <a:pt x="106395" y="64023"/>
                    <a:pt x="109366" y="58962"/>
                    <a:pt x="113657" y="54561"/>
                  </a:cubicBezTo>
                  <a:cubicBezTo>
                    <a:pt x="122679" y="45429"/>
                    <a:pt x="135112" y="41688"/>
                    <a:pt x="146774" y="43448"/>
                  </a:cubicBezTo>
                  <a:cubicBezTo>
                    <a:pt x="134782" y="34756"/>
                    <a:pt x="111346" y="34977"/>
                    <a:pt x="95392" y="39818"/>
                  </a:cubicBezTo>
                  <a:cubicBezTo>
                    <a:pt x="54903" y="52031"/>
                    <a:pt x="19255" y="84268"/>
                    <a:pt x="0" y="114085"/>
                  </a:cubicBezTo>
                  <a:cubicBezTo>
                    <a:pt x="550" y="112435"/>
                    <a:pt x="990" y="110784"/>
                    <a:pt x="1540" y="109024"/>
                  </a:cubicBezTo>
                  <a:cubicBezTo>
                    <a:pt x="3631" y="102752"/>
                    <a:pt x="6161" y="96591"/>
                    <a:pt x="9022" y="90650"/>
                  </a:cubicBezTo>
                  <a:cubicBezTo>
                    <a:pt x="29817" y="48950"/>
                    <a:pt x="74267" y="7690"/>
                    <a:pt x="120808" y="1089"/>
                  </a:cubicBezTo>
                  <a:cubicBezTo>
                    <a:pt x="160088" y="-4523"/>
                    <a:pt x="205528" y="11211"/>
                    <a:pt x="215210" y="56431"/>
                  </a:cubicBezTo>
                  <a:cubicBezTo>
                    <a:pt x="222032" y="88229"/>
                    <a:pt x="207289" y="125418"/>
                    <a:pt x="164268" y="133780"/>
                  </a:cubicBezTo>
                  <a:cubicBezTo>
                    <a:pt x="129610" y="140601"/>
                    <a:pt x="86480" y="106383"/>
                    <a:pt x="104524" y="694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FDE2491D-9C2D-B8B6-36D5-18D6A9D10F55}"/>
                </a:ext>
              </a:extLst>
            </p:cNvPr>
            <p:cNvSpPr/>
            <p:nvPr/>
          </p:nvSpPr>
          <p:spPr>
            <a:xfrm>
              <a:off x="2608073" y="5737869"/>
              <a:ext cx="225877" cy="221502"/>
            </a:xfrm>
            <a:custGeom>
              <a:avLst/>
              <a:gdLst>
                <a:gd name="connsiteX0" fmla="*/ 211029 w 225877"/>
                <a:gd name="connsiteY0" fmla="*/ 193666 h 221502"/>
                <a:gd name="connsiteX1" fmla="*/ 102214 w 225877"/>
                <a:gd name="connsiteY1" fmla="*/ 60425 h 221502"/>
                <a:gd name="connsiteX2" fmla="*/ 225773 w 225877"/>
                <a:gd name="connsiteY2" fmla="*/ 221502 h 221502"/>
                <a:gd name="connsiteX3" fmla="*/ 0 w 225877"/>
                <a:gd name="connsiteY3" fmla="*/ 3761 h 221502"/>
                <a:gd name="connsiteX4" fmla="*/ 75148 w 225877"/>
                <a:gd name="connsiteY4" fmla="*/ 91232 h 221502"/>
                <a:gd name="connsiteX5" fmla="*/ 185614 w 225877"/>
                <a:gd name="connsiteY5" fmla="*/ 154716 h 221502"/>
                <a:gd name="connsiteX6" fmla="*/ 211029 w 225877"/>
                <a:gd name="connsiteY6" fmla="*/ 193666 h 22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77" h="221502">
                  <a:moveTo>
                    <a:pt x="211029" y="193666"/>
                  </a:moveTo>
                  <a:cubicBezTo>
                    <a:pt x="201677" y="133592"/>
                    <a:pt x="160528" y="81770"/>
                    <a:pt x="102214" y="60425"/>
                  </a:cubicBezTo>
                  <a:cubicBezTo>
                    <a:pt x="184733" y="85181"/>
                    <a:pt x="215320" y="137663"/>
                    <a:pt x="225773" y="221502"/>
                  </a:cubicBezTo>
                  <a:cubicBezTo>
                    <a:pt x="229074" y="74508"/>
                    <a:pt x="154366" y="-20444"/>
                    <a:pt x="0" y="3761"/>
                  </a:cubicBezTo>
                  <a:cubicBezTo>
                    <a:pt x="44340" y="18395"/>
                    <a:pt x="2531" y="67576"/>
                    <a:pt x="75148" y="91232"/>
                  </a:cubicBezTo>
                  <a:cubicBezTo>
                    <a:pt x="116847" y="104765"/>
                    <a:pt x="152826" y="118518"/>
                    <a:pt x="185614" y="154716"/>
                  </a:cubicBezTo>
                  <a:cubicBezTo>
                    <a:pt x="195736" y="166270"/>
                    <a:pt x="204648" y="179253"/>
                    <a:pt x="211029" y="19366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B877865-1977-6765-040B-2E3197E489F2}"/>
                </a:ext>
              </a:extLst>
            </p:cNvPr>
            <p:cNvSpPr/>
            <p:nvPr/>
          </p:nvSpPr>
          <p:spPr>
            <a:xfrm>
              <a:off x="2830593" y="5516078"/>
              <a:ext cx="152872" cy="415016"/>
            </a:xfrm>
            <a:custGeom>
              <a:avLst/>
              <a:gdLst>
                <a:gd name="connsiteX0" fmla="*/ 81041 w 152872"/>
                <a:gd name="connsiteY0" fmla="*/ 372877 h 415016"/>
                <a:gd name="connsiteX1" fmla="*/ 69268 w 152872"/>
                <a:gd name="connsiteY1" fmla="*/ 145344 h 415016"/>
                <a:gd name="connsiteX2" fmla="*/ 81151 w 152872"/>
                <a:gd name="connsiteY2" fmla="*/ 415017 h 415016"/>
                <a:gd name="connsiteX3" fmla="*/ 35490 w 152872"/>
                <a:gd name="connsiteY3" fmla="*/ 0 h 415016"/>
                <a:gd name="connsiteX4" fmla="*/ 14145 w 152872"/>
                <a:gd name="connsiteY4" fmla="*/ 158107 h 415016"/>
                <a:gd name="connsiteX5" fmla="*/ 81041 w 152872"/>
                <a:gd name="connsiteY5" fmla="*/ 372877 h 41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2" h="415016">
                  <a:moveTo>
                    <a:pt x="81041" y="372877"/>
                  </a:moveTo>
                  <a:cubicBezTo>
                    <a:pt x="98205" y="327547"/>
                    <a:pt x="117679" y="231604"/>
                    <a:pt x="69268" y="145344"/>
                  </a:cubicBezTo>
                  <a:cubicBezTo>
                    <a:pt x="124941" y="230394"/>
                    <a:pt x="124391" y="300040"/>
                    <a:pt x="81151" y="415017"/>
                  </a:cubicBezTo>
                  <a:cubicBezTo>
                    <a:pt x="169941" y="258340"/>
                    <a:pt x="198548" y="114757"/>
                    <a:pt x="35490" y="0"/>
                  </a:cubicBezTo>
                  <a:cubicBezTo>
                    <a:pt x="55405" y="53693"/>
                    <a:pt x="-33276" y="74708"/>
                    <a:pt x="14145" y="158107"/>
                  </a:cubicBezTo>
                  <a:cubicBezTo>
                    <a:pt x="18326" y="165699"/>
                    <a:pt x="91273" y="268463"/>
                    <a:pt x="81041" y="3728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45298CD8-B337-323F-B54A-808410C54520}"/>
                </a:ext>
              </a:extLst>
            </p:cNvPr>
            <p:cNvSpPr/>
            <p:nvPr/>
          </p:nvSpPr>
          <p:spPr>
            <a:xfrm>
              <a:off x="3758304" y="6267492"/>
              <a:ext cx="219479" cy="132317"/>
            </a:xfrm>
            <a:custGeom>
              <a:avLst/>
              <a:gdLst>
                <a:gd name="connsiteX0" fmla="*/ 197914 w 219479"/>
                <a:gd name="connsiteY0" fmla="*/ 48474 h 132317"/>
                <a:gd name="connsiteX1" fmla="*/ 62142 w 219479"/>
                <a:gd name="connsiteY1" fmla="*/ 44403 h 132317"/>
                <a:gd name="connsiteX2" fmla="*/ 44208 w 219479"/>
                <a:gd name="connsiteY2" fmla="*/ 99306 h 132317"/>
                <a:gd name="connsiteX3" fmla="*/ 53010 w 219479"/>
                <a:gd name="connsiteY3" fmla="*/ 37471 h 132317"/>
                <a:gd name="connsiteX4" fmla="*/ 72485 w 219479"/>
                <a:gd name="connsiteY4" fmla="*/ 20307 h 132317"/>
                <a:gd name="connsiteX5" fmla="*/ 38267 w 219479"/>
                <a:gd name="connsiteY5" fmla="*/ 52435 h 132317"/>
                <a:gd name="connsiteX6" fmla="*/ 28144 w 219479"/>
                <a:gd name="connsiteY6" fmla="*/ 107337 h 132317"/>
                <a:gd name="connsiteX7" fmla="*/ 28364 w 219479"/>
                <a:gd name="connsiteY7" fmla="*/ 107668 h 132317"/>
                <a:gd name="connsiteX8" fmla="*/ 28144 w 219479"/>
                <a:gd name="connsiteY8" fmla="*/ 107337 h 132317"/>
                <a:gd name="connsiteX9" fmla="*/ 20773 w 219479"/>
                <a:gd name="connsiteY9" fmla="*/ 90944 h 132317"/>
                <a:gd name="connsiteX10" fmla="*/ 23853 w 219479"/>
                <a:gd name="connsiteY10" fmla="*/ 56395 h 132317"/>
                <a:gd name="connsiteX11" fmla="*/ 8890 w 219479"/>
                <a:gd name="connsiteY11" fmla="*/ 83682 h 132317"/>
                <a:gd name="connsiteX12" fmla="*/ 2288 w 219479"/>
                <a:gd name="connsiteY12" fmla="*/ 132313 h 132317"/>
                <a:gd name="connsiteX13" fmla="*/ 3499 w 219479"/>
                <a:gd name="connsiteY13" fmla="*/ 81921 h 132317"/>
                <a:gd name="connsiteX14" fmla="*/ 92069 w 219479"/>
                <a:gd name="connsiteY14" fmla="*/ 2483 h 132317"/>
                <a:gd name="connsiteX15" fmla="*/ 202315 w 219479"/>
                <a:gd name="connsiteY15" fmla="*/ 44843 h 132317"/>
                <a:gd name="connsiteX16" fmla="*/ 219479 w 219479"/>
                <a:gd name="connsiteY16" fmla="*/ 92264 h 132317"/>
                <a:gd name="connsiteX17" fmla="*/ 197914 w 219479"/>
                <a:gd name="connsiteY17" fmla="*/ 48474 h 13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479" h="132317">
                  <a:moveTo>
                    <a:pt x="197914" y="48474"/>
                  </a:moveTo>
                  <a:cubicBezTo>
                    <a:pt x="148733" y="-9620"/>
                    <a:pt x="80847" y="18217"/>
                    <a:pt x="62142" y="44403"/>
                  </a:cubicBezTo>
                  <a:cubicBezTo>
                    <a:pt x="42338" y="69599"/>
                    <a:pt x="44428" y="99635"/>
                    <a:pt x="44208" y="99306"/>
                  </a:cubicBezTo>
                  <a:cubicBezTo>
                    <a:pt x="44868" y="101066"/>
                    <a:pt x="29685" y="69159"/>
                    <a:pt x="53010" y="37471"/>
                  </a:cubicBezTo>
                  <a:cubicBezTo>
                    <a:pt x="59062" y="29549"/>
                    <a:pt x="65883" y="24048"/>
                    <a:pt x="72485" y="20307"/>
                  </a:cubicBezTo>
                  <a:cubicBezTo>
                    <a:pt x="58291" y="24048"/>
                    <a:pt x="43768" y="42092"/>
                    <a:pt x="38267" y="52435"/>
                  </a:cubicBezTo>
                  <a:cubicBezTo>
                    <a:pt x="22093" y="77850"/>
                    <a:pt x="26934" y="104037"/>
                    <a:pt x="28144" y="107337"/>
                  </a:cubicBezTo>
                  <a:cubicBezTo>
                    <a:pt x="28254" y="107558"/>
                    <a:pt x="28364" y="107668"/>
                    <a:pt x="28364" y="107668"/>
                  </a:cubicBezTo>
                  <a:cubicBezTo>
                    <a:pt x="28364" y="107668"/>
                    <a:pt x="28254" y="107558"/>
                    <a:pt x="28144" y="107337"/>
                  </a:cubicBezTo>
                  <a:cubicBezTo>
                    <a:pt x="27154" y="106017"/>
                    <a:pt x="23083" y="100846"/>
                    <a:pt x="20773" y="90944"/>
                  </a:cubicBezTo>
                  <a:cubicBezTo>
                    <a:pt x="18462" y="81921"/>
                    <a:pt x="19122" y="69159"/>
                    <a:pt x="23853" y="56395"/>
                  </a:cubicBezTo>
                  <a:cubicBezTo>
                    <a:pt x="16812" y="65307"/>
                    <a:pt x="11751" y="74770"/>
                    <a:pt x="8890" y="83682"/>
                  </a:cubicBezTo>
                  <a:cubicBezTo>
                    <a:pt x="-1012" y="112399"/>
                    <a:pt x="3058" y="132643"/>
                    <a:pt x="2288" y="132313"/>
                  </a:cubicBezTo>
                  <a:cubicBezTo>
                    <a:pt x="3169" y="132423"/>
                    <a:pt x="-4093" y="113169"/>
                    <a:pt x="3499" y="81921"/>
                  </a:cubicBezTo>
                  <a:cubicBezTo>
                    <a:pt x="10100" y="51004"/>
                    <a:pt x="42888" y="11725"/>
                    <a:pt x="92069" y="2483"/>
                  </a:cubicBezTo>
                  <a:cubicBezTo>
                    <a:pt x="141141" y="-8190"/>
                    <a:pt x="186471" y="17336"/>
                    <a:pt x="202315" y="44843"/>
                  </a:cubicBezTo>
                  <a:cubicBezTo>
                    <a:pt x="219369" y="72129"/>
                    <a:pt x="218709" y="92594"/>
                    <a:pt x="219479" y="92264"/>
                  </a:cubicBezTo>
                  <a:cubicBezTo>
                    <a:pt x="218929" y="92924"/>
                    <a:pt x="217499" y="71579"/>
                    <a:pt x="197914" y="4847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8BE8BD40-3832-C38C-9034-957D9726EB8F}"/>
                </a:ext>
              </a:extLst>
            </p:cNvPr>
            <p:cNvSpPr/>
            <p:nvPr/>
          </p:nvSpPr>
          <p:spPr>
            <a:xfrm>
              <a:off x="3117822" y="5757035"/>
              <a:ext cx="214550" cy="113176"/>
            </a:xfrm>
            <a:custGeom>
              <a:avLst/>
              <a:gdLst>
                <a:gd name="connsiteX0" fmla="*/ 33008 w 214550"/>
                <a:gd name="connsiteY0" fmla="*/ 76798 h 113176"/>
                <a:gd name="connsiteX1" fmla="*/ 0 w 214550"/>
                <a:gd name="connsiteY1" fmla="*/ 77018 h 113176"/>
                <a:gd name="connsiteX2" fmla="*/ 23546 w 214550"/>
                <a:gd name="connsiteY2" fmla="*/ 99683 h 113176"/>
                <a:gd name="connsiteX3" fmla="*/ 68986 w 214550"/>
                <a:gd name="connsiteY3" fmla="*/ 112446 h 113176"/>
                <a:gd name="connsiteX4" fmla="*/ 121468 w 214550"/>
                <a:gd name="connsiteY4" fmla="*/ 94732 h 113176"/>
                <a:gd name="connsiteX5" fmla="*/ 151615 w 214550"/>
                <a:gd name="connsiteY5" fmla="*/ 97042 h 113176"/>
                <a:gd name="connsiteX6" fmla="*/ 167019 w 214550"/>
                <a:gd name="connsiteY6" fmla="*/ 72286 h 113176"/>
                <a:gd name="connsiteX7" fmla="*/ 183853 w 214550"/>
                <a:gd name="connsiteY7" fmla="*/ 29046 h 113176"/>
                <a:gd name="connsiteX8" fmla="*/ 201127 w 214550"/>
                <a:gd name="connsiteY8" fmla="*/ 9682 h 113176"/>
                <a:gd name="connsiteX9" fmla="*/ 213010 w 214550"/>
                <a:gd name="connsiteY9" fmla="*/ 1100 h 113176"/>
                <a:gd name="connsiteX10" fmla="*/ 214550 w 214550"/>
                <a:gd name="connsiteY10" fmla="*/ 0 h 113176"/>
                <a:gd name="connsiteX11" fmla="*/ 212350 w 214550"/>
                <a:gd name="connsiteY11" fmla="*/ 1210 h 113176"/>
                <a:gd name="connsiteX12" fmla="*/ 212130 w 214550"/>
                <a:gd name="connsiteY12" fmla="*/ 1210 h 113176"/>
                <a:gd name="connsiteX13" fmla="*/ 166469 w 214550"/>
                <a:gd name="connsiteY13" fmla="*/ 6822 h 113176"/>
                <a:gd name="connsiteX14" fmla="*/ 116957 w 214550"/>
                <a:gd name="connsiteY14" fmla="*/ 18814 h 113176"/>
                <a:gd name="connsiteX15" fmla="*/ 88791 w 214550"/>
                <a:gd name="connsiteY15" fmla="*/ 30587 h 113176"/>
                <a:gd name="connsiteX16" fmla="*/ 76688 w 214550"/>
                <a:gd name="connsiteY16" fmla="*/ 44010 h 113176"/>
                <a:gd name="connsiteX17" fmla="*/ 91651 w 214550"/>
                <a:gd name="connsiteY17" fmla="*/ 56003 h 113176"/>
                <a:gd name="connsiteX18" fmla="*/ 107495 w 214550"/>
                <a:gd name="connsiteY18" fmla="*/ 54903 h 113176"/>
                <a:gd name="connsiteX19" fmla="*/ 107495 w 214550"/>
                <a:gd name="connsiteY19" fmla="*/ 62934 h 113176"/>
                <a:gd name="connsiteX20" fmla="*/ 82079 w 214550"/>
                <a:gd name="connsiteY20" fmla="*/ 62824 h 113176"/>
                <a:gd name="connsiteX21" fmla="*/ 33008 w 214550"/>
                <a:gd name="connsiteY21" fmla="*/ 76798 h 11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4550" h="113176">
                  <a:moveTo>
                    <a:pt x="33008" y="76798"/>
                  </a:moveTo>
                  <a:cubicBezTo>
                    <a:pt x="20025" y="79659"/>
                    <a:pt x="7372" y="79769"/>
                    <a:pt x="0" y="77018"/>
                  </a:cubicBezTo>
                  <a:cubicBezTo>
                    <a:pt x="4181" y="82959"/>
                    <a:pt x="13533" y="92531"/>
                    <a:pt x="23546" y="99683"/>
                  </a:cubicBezTo>
                  <a:cubicBezTo>
                    <a:pt x="33998" y="107825"/>
                    <a:pt x="50282" y="115637"/>
                    <a:pt x="68986" y="112446"/>
                  </a:cubicBezTo>
                  <a:cubicBezTo>
                    <a:pt x="87690" y="109805"/>
                    <a:pt x="102984" y="92092"/>
                    <a:pt x="121468" y="94732"/>
                  </a:cubicBezTo>
                  <a:cubicBezTo>
                    <a:pt x="128290" y="97593"/>
                    <a:pt x="142043" y="105294"/>
                    <a:pt x="151615" y="97042"/>
                  </a:cubicBezTo>
                  <a:cubicBezTo>
                    <a:pt x="160858" y="90771"/>
                    <a:pt x="164158" y="80759"/>
                    <a:pt x="167019" y="72286"/>
                  </a:cubicBezTo>
                  <a:cubicBezTo>
                    <a:pt x="171310" y="54462"/>
                    <a:pt x="176041" y="40049"/>
                    <a:pt x="183853" y="29046"/>
                  </a:cubicBezTo>
                  <a:cubicBezTo>
                    <a:pt x="189794" y="20465"/>
                    <a:pt x="195956" y="14083"/>
                    <a:pt x="201127" y="9682"/>
                  </a:cubicBezTo>
                  <a:cubicBezTo>
                    <a:pt x="206408" y="5171"/>
                    <a:pt x="210699" y="2530"/>
                    <a:pt x="213010" y="1100"/>
                  </a:cubicBezTo>
                  <a:cubicBezTo>
                    <a:pt x="213890" y="550"/>
                    <a:pt x="214330" y="220"/>
                    <a:pt x="214550" y="0"/>
                  </a:cubicBezTo>
                  <a:cubicBezTo>
                    <a:pt x="214220" y="220"/>
                    <a:pt x="213450" y="660"/>
                    <a:pt x="212350" y="1210"/>
                  </a:cubicBezTo>
                  <a:cubicBezTo>
                    <a:pt x="212350" y="1210"/>
                    <a:pt x="212240" y="1210"/>
                    <a:pt x="212130" y="1210"/>
                  </a:cubicBezTo>
                  <a:cubicBezTo>
                    <a:pt x="208499" y="1430"/>
                    <a:pt x="191555" y="1980"/>
                    <a:pt x="166469" y="6822"/>
                  </a:cubicBezTo>
                  <a:cubicBezTo>
                    <a:pt x="152276" y="9792"/>
                    <a:pt x="135552" y="13423"/>
                    <a:pt x="116957" y="18814"/>
                  </a:cubicBezTo>
                  <a:cubicBezTo>
                    <a:pt x="107715" y="21785"/>
                    <a:pt x="98143" y="25196"/>
                    <a:pt x="88791" y="30587"/>
                  </a:cubicBezTo>
                  <a:cubicBezTo>
                    <a:pt x="84500" y="33668"/>
                    <a:pt x="78558" y="35648"/>
                    <a:pt x="76688" y="44010"/>
                  </a:cubicBezTo>
                  <a:cubicBezTo>
                    <a:pt x="78118" y="53252"/>
                    <a:pt x="84720" y="55232"/>
                    <a:pt x="91651" y="56003"/>
                  </a:cubicBezTo>
                  <a:cubicBezTo>
                    <a:pt x="97703" y="55893"/>
                    <a:pt x="103204" y="54353"/>
                    <a:pt x="107495" y="54903"/>
                  </a:cubicBezTo>
                  <a:cubicBezTo>
                    <a:pt x="110906" y="54353"/>
                    <a:pt x="109476" y="59303"/>
                    <a:pt x="107495" y="62934"/>
                  </a:cubicBezTo>
                  <a:cubicBezTo>
                    <a:pt x="102764" y="69316"/>
                    <a:pt x="91541" y="64255"/>
                    <a:pt x="82079" y="62824"/>
                  </a:cubicBezTo>
                  <a:cubicBezTo>
                    <a:pt x="61174" y="61174"/>
                    <a:pt x="46431" y="73387"/>
                    <a:pt x="33008" y="7679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A0A4E301-74B0-BD94-74B0-7D4C5570AF14}"/>
                </a:ext>
              </a:extLst>
            </p:cNvPr>
            <p:cNvSpPr/>
            <p:nvPr/>
          </p:nvSpPr>
          <p:spPr>
            <a:xfrm>
              <a:off x="3309618" y="5745931"/>
              <a:ext cx="219700" cy="175922"/>
            </a:xfrm>
            <a:custGeom>
              <a:avLst/>
              <a:gdLst>
                <a:gd name="connsiteX0" fmla="*/ 183832 w 219700"/>
                <a:gd name="connsiteY0" fmla="*/ 26617 h 175922"/>
                <a:gd name="connsiteX1" fmla="*/ 46740 w 219700"/>
                <a:gd name="connsiteY1" fmla="*/ 67987 h 175922"/>
                <a:gd name="connsiteX2" fmla="*/ 46850 w 219700"/>
                <a:gd name="connsiteY2" fmla="*/ 128831 h 175922"/>
                <a:gd name="connsiteX3" fmla="*/ 35407 w 219700"/>
                <a:gd name="connsiteY3" fmla="*/ 64026 h 175922"/>
                <a:gd name="connsiteX4" fmla="*/ 49270 w 219700"/>
                <a:gd name="connsiteY4" fmla="*/ 40370 h 175922"/>
                <a:gd name="connsiteX5" fmla="*/ 25615 w 219700"/>
                <a:gd name="connsiteY5" fmla="*/ 83941 h 175922"/>
                <a:gd name="connsiteX6" fmla="*/ 33537 w 219700"/>
                <a:gd name="connsiteY6" fmla="*/ 142144 h 175922"/>
                <a:gd name="connsiteX7" fmla="*/ 33867 w 219700"/>
                <a:gd name="connsiteY7" fmla="*/ 142475 h 175922"/>
                <a:gd name="connsiteX8" fmla="*/ 33537 w 219700"/>
                <a:gd name="connsiteY8" fmla="*/ 142144 h 175922"/>
                <a:gd name="connsiteX9" fmla="*/ 20773 w 219700"/>
                <a:gd name="connsiteY9" fmla="*/ 128281 h 175922"/>
                <a:gd name="connsiteX10" fmla="*/ 12522 w 219700"/>
                <a:gd name="connsiteY10" fmla="*/ 92743 h 175922"/>
                <a:gd name="connsiteX11" fmla="*/ 6470 w 219700"/>
                <a:gd name="connsiteY11" fmla="*/ 125090 h 175922"/>
                <a:gd name="connsiteX12" fmla="*/ 15822 w 219700"/>
                <a:gd name="connsiteY12" fmla="*/ 175922 h 175922"/>
                <a:gd name="connsiteX13" fmla="*/ 419 w 219700"/>
                <a:gd name="connsiteY13" fmla="*/ 125090 h 175922"/>
                <a:gd name="connsiteX14" fmla="*/ 62913 w 219700"/>
                <a:gd name="connsiteY14" fmla="*/ 16164 h 175922"/>
                <a:gd name="connsiteX15" fmla="*/ 187022 w 219700"/>
                <a:gd name="connsiteY15" fmla="*/ 21666 h 175922"/>
                <a:gd name="connsiteX16" fmla="*/ 219700 w 219700"/>
                <a:gd name="connsiteY16" fmla="*/ 63256 h 175922"/>
                <a:gd name="connsiteX17" fmla="*/ 183832 w 219700"/>
                <a:gd name="connsiteY17" fmla="*/ 26617 h 17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700" h="175922">
                  <a:moveTo>
                    <a:pt x="183832" y="26617"/>
                  </a:moveTo>
                  <a:cubicBezTo>
                    <a:pt x="115616" y="-14973"/>
                    <a:pt x="56862" y="35529"/>
                    <a:pt x="46740" y="67987"/>
                  </a:cubicBezTo>
                  <a:cubicBezTo>
                    <a:pt x="35187" y="99784"/>
                    <a:pt x="47180" y="129051"/>
                    <a:pt x="46850" y="128831"/>
                  </a:cubicBezTo>
                  <a:cubicBezTo>
                    <a:pt x="48060" y="130371"/>
                    <a:pt x="22424" y="103525"/>
                    <a:pt x="35407" y="64026"/>
                  </a:cubicBezTo>
                  <a:cubicBezTo>
                    <a:pt x="38928" y="54013"/>
                    <a:pt x="43879" y="46311"/>
                    <a:pt x="49270" y="40370"/>
                  </a:cubicBezTo>
                  <a:cubicBezTo>
                    <a:pt x="36397" y="48842"/>
                    <a:pt x="27705" y="71727"/>
                    <a:pt x="25615" y="83941"/>
                  </a:cubicBezTo>
                  <a:cubicBezTo>
                    <a:pt x="17693" y="114748"/>
                    <a:pt x="31226" y="139283"/>
                    <a:pt x="33537" y="142144"/>
                  </a:cubicBezTo>
                  <a:cubicBezTo>
                    <a:pt x="33757" y="142364"/>
                    <a:pt x="33867" y="142475"/>
                    <a:pt x="33867" y="142475"/>
                  </a:cubicBezTo>
                  <a:cubicBezTo>
                    <a:pt x="33867" y="142475"/>
                    <a:pt x="33757" y="142364"/>
                    <a:pt x="33537" y="142144"/>
                  </a:cubicBezTo>
                  <a:cubicBezTo>
                    <a:pt x="32106" y="141154"/>
                    <a:pt x="26275" y="137303"/>
                    <a:pt x="20773" y="128281"/>
                  </a:cubicBezTo>
                  <a:cubicBezTo>
                    <a:pt x="15492" y="120029"/>
                    <a:pt x="11971" y="107046"/>
                    <a:pt x="12522" y="92743"/>
                  </a:cubicBezTo>
                  <a:cubicBezTo>
                    <a:pt x="8451" y="104075"/>
                    <a:pt x="6470" y="115078"/>
                    <a:pt x="6470" y="125090"/>
                  </a:cubicBezTo>
                  <a:cubicBezTo>
                    <a:pt x="6030" y="157107"/>
                    <a:pt x="16703" y="175922"/>
                    <a:pt x="15822" y="175922"/>
                  </a:cubicBezTo>
                  <a:cubicBezTo>
                    <a:pt x="16703" y="175812"/>
                    <a:pt x="3169" y="158978"/>
                    <a:pt x="419" y="125090"/>
                  </a:cubicBezTo>
                  <a:cubicBezTo>
                    <a:pt x="-3212" y="91972"/>
                    <a:pt x="16703" y="41691"/>
                    <a:pt x="62913" y="16164"/>
                  </a:cubicBezTo>
                  <a:cubicBezTo>
                    <a:pt x="108464" y="-10901"/>
                    <a:pt x="162157" y="-450"/>
                    <a:pt x="187022" y="21666"/>
                  </a:cubicBezTo>
                  <a:cubicBezTo>
                    <a:pt x="212989" y="43231"/>
                    <a:pt x="219040" y="63916"/>
                    <a:pt x="219700" y="63256"/>
                  </a:cubicBezTo>
                  <a:cubicBezTo>
                    <a:pt x="219480" y="64026"/>
                    <a:pt x="211008" y="43231"/>
                    <a:pt x="183832" y="2661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89D4416-22B5-D8BB-99F4-61B4E12B9B0C}"/>
                </a:ext>
              </a:extLst>
            </p:cNvPr>
            <p:cNvSpPr/>
            <p:nvPr/>
          </p:nvSpPr>
          <p:spPr>
            <a:xfrm>
              <a:off x="2370109" y="5839224"/>
              <a:ext cx="186802" cy="214204"/>
            </a:xfrm>
            <a:custGeom>
              <a:avLst/>
              <a:gdLst>
                <a:gd name="connsiteX0" fmla="*/ 19673 w 186802"/>
                <a:gd name="connsiteY0" fmla="*/ 40710 h 214204"/>
                <a:gd name="connsiteX1" fmla="*/ 76776 w 186802"/>
                <a:gd name="connsiteY1" fmla="*/ 173070 h 214204"/>
                <a:gd name="connsiteX2" fmla="*/ 136630 w 186802"/>
                <a:gd name="connsiteY2" fmla="*/ 165589 h 214204"/>
                <a:gd name="connsiteX3" fmla="*/ 74246 w 186802"/>
                <a:gd name="connsiteY3" fmla="*/ 184843 h 214204"/>
                <a:gd name="connsiteX4" fmla="*/ 49270 w 186802"/>
                <a:gd name="connsiteY4" fmla="*/ 173730 h 214204"/>
                <a:gd name="connsiteX5" fmla="*/ 94931 w 186802"/>
                <a:gd name="connsiteY5" fmla="*/ 192215 h 214204"/>
                <a:gd name="connsiteX6" fmla="*/ 151374 w 186802"/>
                <a:gd name="connsiteY6" fmla="*/ 177361 h 214204"/>
                <a:gd name="connsiteX7" fmla="*/ 151594 w 186802"/>
                <a:gd name="connsiteY7" fmla="*/ 177032 h 214204"/>
                <a:gd name="connsiteX8" fmla="*/ 151374 w 186802"/>
                <a:gd name="connsiteY8" fmla="*/ 177361 h 214204"/>
                <a:gd name="connsiteX9" fmla="*/ 139271 w 186802"/>
                <a:gd name="connsiteY9" fmla="*/ 191775 h 214204"/>
                <a:gd name="connsiteX10" fmla="*/ 105273 w 186802"/>
                <a:gd name="connsiteY10" fmla="*/ 204208 h 214204"/>
                <a:gd name="connsiteX11" fmla="*/ 137841 w 186802"/>
                <a:gd name="connsiteY11" fmla="*/ 206298 h 214204"/>
                <a:gd name="connsiteX12" fmla="*/ 186802 w 186802"/>
                <a:gd name="connsiteY12" fmla="*/ 190785 h 214204"/>
                <a:gd name="connsiteX13" fmla="*/ 138611 w 186802"/>
                <a:gd name="connsiteY13" fmla="*/ 212239 h 214204"/>
                <a:gd name="connsiteX14" fmla="*/ 23854 w 186802"/>
                <a:gd name="connsiteY14" fmla="*/ 162728 h 214204"/>
                <a:gd name="connsiteX15" fmla="*/ 14392 w 186802"/>
                <a:gd name="connsiteY15" fmla="*/ 37739 h 214204"/>
                <a:gd name="connsiteX16" fmla="*/ 51470 w 186802"/>
                <a:gd name="connsiteY16" fmla="*/ 0 h 214204"/>
                <a:gd name="connsiteX17" fmla="*/ 19673 w 186802"/>
                <a:gd name="connsiteY17" fmla="*/ 40710 h 21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802" h="214204">
                  <a:moveTo>
                    <a:pt x="19673" y="40710"/>
                  </a:moveTo>
                  <a:cubicBezTo>
                    <a:pt x="-13115" y="113987"/>
                    <a:pt x="43659" y="166799"/>
                    <a:pt x="76776" y="173070"/>
                  </a:cubicBezTo>
                  <a:cubicBezTo>
                    <a:pt x="109454" y="180882"/>
                    <a:pt x="136850" y="165259"/>
                    <a:pt x="136630" y="165589"/>
                  </a:cubicBezTo>
                  <a:cubicBezTo>
                    <a:pt x="137951" y="164268"/>
                    <a:pt x="114735" y="193095"/>
                    <a:pt x="74246" y="184843"/>
                  </a:cubicBezTo>
                  <a:cubicBezTo>
                    <a:pt x="64013" y="182533"/>
                    <a:pt x="55871" y="178462"/>
                    <a:pt x="49270" y="173730"/>
                  </a:cubicBezTo>
                  <a:cubicBezTo>
                    <a:pt x="59172" y="185613"/>
                    <a:pt x="82718" y="191555"/>
                    <a:pt x="94931" y="192215"/>
                  </a:cubicBezTo>
                  <a:cubicBezTo>
                    <a:pt x="126178" y="196396"/>
                    <a:pt x="148733" y="180002"/>
                    <a:pt x="151374" y="177361"/>
                  </a:cubicBezTo>
                  <a:cubicBezTo>
                    <a:pt x="151484" y="177141"/>
                    <a:pt x="151594" y="176922"/>
                    <a:pt x="151594" y="177032"/>
                  </a:cubicBezTo>
                  <a:cubicBezTo>
                    <a:pt x="151594" y="177032"/>
                    <a:pt x="151484" y="177141"/>
                    <a:pt x="151374" y="177361"/>
                  </a:cubicBezTo>
                  <a:cubicBezTo>
                    <a:pt x="150494" y="178902"/>
                    <a:pt x="147523" y="185174"/>
                    <a:pt x="139271" y="191775"/>
                  </a:cubicBezTo>
                  <a:cubicBezTo>
                    <a:pt x="131789" y="198046"/>
                    <a:pt x="119466" y="203218"/>
                    <a:pt x="105273" y="204208"/>
                  </a:cubicBezTo>
                  <a:cubicBezTo>
                    <a:pt x="116826" y="206958"/>
                    <a:pt x="128048" y="207619"/>
                    <a:pt x="137841" y="206298"/>
                  </a:cubicBezTo>
                  <a:cubicBezTo>
                    <a:pt x="169418" y="202888"/>
                    <a:pt x="186692" y="190015"/>
                    <a:pt x="186802" y="190785"/>
                  </a:cubicBezTo>
                  <a:cubicBezTo>
                    <a:pt x="186582" y="189905"/>
                    <a:pt x="171619" y="205418"/>
                    <a:pt x="138611" y="212239"/>
                  </a:cubicBezTo>
                  <a:cubicBezTo>
                    <a:pt x="106373" y="219831"/>
                    <a:pt x="54551" y="205858"/>
                    <a:pt x="23854" y="162728"/>
                  </a:cubicBezTo>
                  <a:cubicBezTo>
                    <a:pt x="-8164" y="120368"/>
                    <a:pt x="-4423" y="65355"/>
                    <a:pt x="14392" y="37739"/>
                  </a:cubicBezTo>
                  <a:cubicBezTo>
                    <a:pt x="32546" y="9132"/>
                    <a:pt x="52241" y="550"/>
                    <a:pt x="51470" y="0"/>
                  </a:cubicBezTo>
                  <a:cubicBezTo>
                    <a:pt x="52241" y="550"/>
                    <a:pt x="32766" y="11553"/>
                    <a:pt x="19673" y="4071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35E95E32-5031-88AB-C436-E38CED677FEF}"/>
              </a:ext>
            </a:extLst>
          </p:cNvPr>
          <p:cNvGrpSpPr/>
          <p:nvPr userDrawn="1"/>
        </p:nvGrpSpPr>
        <p:grpSpPr>
          <a:xfrm>
            <a:off x="185848" y="1532081"/>
            <a:ext cx="99074" cy="3808418"/>
            <a:chOff x="185848" y="1569687"/>
            <a:chExt cx="99074" cy="3808418"/>
          </a:xfrm>
        </p:grpSpPr>
        <p:grpSp>
          <p:nvGrpSpPr>
            <p:cNvPr id="198" name="Graphic 3">
              <a:extLst>
                <a:ext uri="{FF2B5EF4-FFF2-40B4-BE49-F238E27FC236}">
                  <a16:creationId xmlns:a16="http://schemas.microsoft.com/office/drawing/2014/main" id="{B0EA7F24-B18A-4E8B-6D03-AD84C7CC2F7D}"/>
                </a:ext>
              </a:extLst>
            </p:cNvPr>
            <p:cNvGrpSpPr/>
            <p:nvPr/>
          </p:nvGrpSpPr>
          <p:grpSpPr>
            <a:xfrm>
              <a:off x="265524" y="1672618"/>
              <a:ext cx="19398" cy="3600000"/>
              <a:chOff x="1785740" y="637534"/>
              <a:chExt cx="15403" cy="3632172"/>
            </a:xfrm>
            <a:solidFill>
              <a:srgbClr val="F0C421"/>
            </a:solidFill>
          </p:grpSpPr>
          <p:grpSp>
            <p:nvGrpSpPr>
              <p:cNvPr id="200" name="Graphic 3">
                <a:extLst>
                  <a:ext uri="{FF2B5EF4-FFF2-40B4-BE49-F238E27FC236}">
                    <a16:creationId xmlns:a16="http://schemas.microsoft.com/office/drawing/2014/main" id="{81A26159-2702-7C8B-954F-4A669F4A19EF}"/>
                  </a:ext>
                </a:extLst>
              </p:cNvPr>
              <p:cNvGrpSpPr/>
              <p:nvPr/>
            </p:nvGrpSpPr>
            <p:grpSpPr>
              <a:xfrm>
                <a:off x="1785740" y="637534"/>
                <a:ext cx="15403" cy="2786734"/>
                <a:chOff x="1785740" y="637534"/>
                <a:chExt cx="15403" cy="2786734"/>
              </a:xfrm>
              <a:solidFill>
                <a:srgbClr val="F0C421"/>
              </a:solidFill>
            </p:grpSpPr>
            <p:sp>
              <p:nvSpPr>
                <p:cNvPr id="202" name="Freeform: Shape 201">
                  <a:extLst>
                    <a:ext uri="{FF2B5EF4-FFF2-40B4-BE49-F238E27FC236}">
                      <a16:creationId xmlns:a16="http://schemas.microsoft.com/office/drawing/2014/main" id="{496768AE-C71C-C4BD-044D-CBAEFA6CF768}"/>
                    </a:ext>
                  </a:extLst>
                </p:cNvPr>
                <p:cNvSpPr/>
                <p:nvPr/>
              </p:nvSpPr>
              <p:spPr>
                <a:xfrm>
                  <a:off x="1785740" y="637534"/>
                  <a:ext cx="15403" cy="1386216"/>
                </a:xfrm>
                <a:custGeom>
                  <a:avLst/>
                  <a:gdLst>
                    <a:gd name="connsiteX0" fmla="*/ 0 w 15403"/>
                    <a:gd name="connsiteY0" fmla="*/ 1378515 h 1386216"/>
                    <a:gd name="connsiteX1" fmla="*/ 7702 w 15403"/>
                    <a:gd name="connsiteY1" fmla="*/ 1386217 h 1386216"/>
                    <a:gd name="connsiteX2" fmla="*/ 15404 w 15403"/>
                    <a:gd name="connsiteY2" fmla="*/ 1378515 h 1386216"/>
                    <a:gd name="connsiteX3" fmla="*/ 7702 w 15403"/>
                    <a:gd name="connsiteY3" fmla="*/ 1370814 h 1386216"/>
                    <a:gd name="connsiteX4" fmla="*/ 0 w 15403"/>
                    <a:gd name="connsiteY4" fmla="*/ 1378515 h 1386216"/>
                    <a:gd name="connsiteX5" fmla="*/ 0 w 15403"/>
                    <a:gd name="connsiteY5" fmla="*/ 1378515 h 1386216"/>
                    <a:gd name="connsiteX6" fmla="*/ 0 w 15403"/>
                    <a:gd name="connsiteY6" fmla="*/ 1347378 h 1386216"/>
                    <a:gd name="connsiteX7" fmla="*/ 7702 w 15403"/>
                    <a:gd name="connsiteY7" fmla="*/ 1355080 h 1386216"/>
                    <a:gd name="connsiteX8" fmla="*/ 15404 w 15403"/>
                    <a:gd name="connsiteY8" fmla="*/ 1347378 h 1386216"/>
                    <a:gd name="connsiteX9" fmla="*/ 7702 w 15403"/>
                    <a:gd name="connsiteY9" fmla="*/ 1339676 h 1386216"/>
                    <a:gd name="connsiteX10" fmla="*/ 0 w 15403"/>
                    <a:gd name="connsiteY10" fmla="*/ 1347378 h 1386216"/>
                    <a:gd name="connsiteX11" fmla="*/ 0 w 15403"/>
                    <a:gd name="connsiteY11" fmla="*/ 1347378 h 1386216"/>
                    <a:gd name="connsiteX12" fmla="*/ 0 w 15403"/>
                    <a:gd name="connsiteY12" fmla="*/ 1316241 h 1386216"/>
                    <a:gd name="connsiteX13" fmla="*/ 7702 w 15403"/>
                    <a:gd name="connsiteY13" fmla="*/ 1323942 h 1386216"/>
                    <a:gd name="connsiteX14" fmla="*/ 15404 w 15403"/>
                    <a:gd name="connsiteY14" fmla="*/ 1316241 h 1386216"/>
                    <a:gd name="connsiteX15" fmla="*/ 7702 w 15403"/>
                    <a:gd name="connsiteY15" fmla="*/ 1308539 h 1386216"/>
                    <a:gd name="connsiteX16" fmla="*/ 0 w 15403"/>
                    <a:gd name="connsiteY16" fmla="*/ 1316241 h 1386216"/>
                    <a:gd name="connsiteX17" fmla="*/ 0 w 15403"/>
                    <a:gd name="connsiteY17" fmla="*/ 1316241 h 1386216"/>
                    <a:gd name="connsiteX18" fmla="*/ 0 w 15403"/>
                    <a:gd name="connsiteY18" fmla="*/ 1285103 h 1386216"/>
                    <a:gd name="connsiteX19" fmla="*/ 7702 w 15403"/>
                    <a:gd name="connsiteY19" fmla="*/ 1292805 h 1386216"/>
                    <a:gd name="connsiteX20" fmla="*/ 15404 w 15403"/>
                    <a:gd name="connsiteY20" fmla="*/ 1285103 h 1386216"/>
                    <a:gd name="connsiteX21" fmla="*/ 7702 w 15403"/>
                    <a:gd name="connsiteY21" fmla="*/ 1277402 h 1386216"/>
                    <a:gd name="connsiteX22" fmla="*/ 0 w 15403"/>
                    <a:gd name="connsiteY22" fmla="*/ 1285103 h 1386216"/>
                    <a:gd name="connsiteX23" fmla="*/ 0 w 15403"/>
                    <a:gd name="connsiteY23" fmla="*/ 1285103 h 1386216"/>
                    <a:gd name="connsiteX24" fmla="*/ 0 w 15403"/>
                    <a:gd name="connsiteY24" fmla="*/ 1253966 h 1386216"/>
                    <a:gd name="connsiteX25" fmla="*/ 7702 w 15403"/>
                    <a:gd name="connsiteY25" fmla="*/ 1261668 h 1386216"/>
                    <a:gd name="connsiteX26" fmla="*/ 15404 w 15403"/>
                    <a:gd name="connsiteY26" fmla="*/ 1253966 h 1386216"/>
                    <a:gd name="connsiteX27" fmla="*/ 7702 w 15403"/>
                    <a:gd name="connsiteY27" fmla="*/ 1246264 h 1386216"/>
                    <a:gd name="connsiteX28" fmla="*/ 0 w 15403"/>
                    <a:gd name="connsiteY28" fmla="*/ 1253966 h 1386216"/>
                    <a:gd name="connsiteX29" fmla="*/ 0 w 15403"/>
                    <a:gd name="connsiteY29" fmla="*/ 1253966 h 1386216"/>
                    <a:gd name="connsiteX30" fmla="*/ 0 w 15403"/>
                    <a:gd name="connsiteY30" fmla="*/ 1222829 h 1386216"/>
                    <a:gd name="connsiteX31" fmla="*/ 7702 w 15403"/>
                    <a:gd name="connsiteY31" fmla="*/ 1230531 h 1386216"/>
                    <a:gd name="connsiteX32" fmla="*/ 15404 w 15403"/>
                    <a:gd name="connsiteY32" fmla="*/ 1222829 h 1386216"/>
                    <a:gd name="connsiteX33" fmla="*/ 7702 w 15403"/>
                    <a:gd name="connsiteY33" fmla="*/ 1215127 h 1386216"/>
                    <a:gd name="connsiteX34" fmla="*/ 0 w 15403"/>
                    <a:gd name="connsiteY34" fmla="*/ 1222829 h 1386216"/>
                    <a:gd name="connsiteX35" fmla="*/ 0 w 15403"/>
                    <a:gd name="connsiteY35" fmla="*/ 1222829 h 1386216"/>
                    <a:gd name="connsiteX36" fmla="*/ 0 w 15403"/>
                    <a:gd name="connsiteY36" fmla="*/ 1191581 h 1386216"/>
                    <a:gd name="connsiteX37" fmla="*/ 7702 w 15403"/>
                    <a:gd name="connsiteY37" fmla="*/ 1199283 h 1386216"/>
                    <a:gd name="connsiteX38" fmla="*/ 15404 w 15403"/>
                    <a:gd name="connsiteY38" fmla="*/ 1191581 h 1386216"/>
                    <a:gd name="connsiteX39" fmla="*/ 7702 w 15403"/>
                    <a:gd name="connsiteY39" fmla="*/ 1183880 h 1386216"/>
                    <a:gd name="connsiteX40" fmla="*/ 0 w 15403"/>
                    <a:gd name="connsiteY40" fmla="*/ 1191581 h 1386216"/>
                    <a:gd name="connsiteX41" fmla="*/ 0 w 15403"/>
                    <a:gd name="connsiteY41" fmla="*/ 1191581 h 1386216"/>
                    <a:gd name="connsiteX42" fmla="*/ 0 w 15403"/>
                    <a:gd name="connsiteY42" fmla="*/ 1160444 h 1386216"/>
                    <a:gd name="connsiteX43" fmla="*/ 7702 w 15403"/>
                    <a:gd name="connsiteY43" fmla="*/ 1168146 h 1386216"/>
                    <a:gd name="connsiteX44" fmla="*/ 15404 w 15403"/>
                    <a:gd name="connsiteY44" fmla="*/ 1160444 h 1386216"/>
                    <a:gd name="connsiteX45" fmla="*/ 7702 w 15403"/>
                    <a:gd name="connsiteY45" fmla="*/ 1152742 h 1386216"/>
                    <a:gd name="connsiteX46" fmla="*/ 0 w 15403"/>
                    <a:gd name="connsiteY46" fmla="*/ 1160444 h 1386216"/>
                    <a:gd name="connsiteX47" fmla="*/ 0 w 15403"/>
                    <a:gd name="connsiteY47" fmla="*/ 1160444 h 1386216"/>
                    <a:gd name="connsiteX48" fmla="*/ 0 w 15403"/>
                    <a:gd name="connsiteY48" fmla="*/ 1129307 h 1386216"/>
                    <a:gd name="connsiteX49" fmla="*/ 7702 w 15403"/>
                    <a:gd name="connsiteY49" fmla="*/ 1137009 h 1386216"/>
                    <a:gd name="connsiteX50" fmla="*/ 15404 w 15403"/>
                    <a:gd name="connsiteY50" fmla="*/ 1129307 h 1386216"/>
                    <a:gd name="connsiteX51" fmla="*/ 7702 w 15403"/>
                    <a:gd name="connsiteY51" fmla="*/ 1121605 h 1386216"/>
                    <a:gd name="connsiteX52" fmla="*/ 0 w 15403"/>
                    <a:gd name="connsiteY52" fmla="*/ 1129307 h 1386216"/>
                    <a:gd name="connsiteX53" fmla="*/ 0 w 15403"/>
                    <a:gd name="connsiteY53" fmla="*/ 1129307 h 1386216"/>
                    <a:gd name="connsiteX54" fmla="*/ 0 w 15403"/>
                    <a:gd name="connsiteY54" fmla="*/ 1098170 h 1386216"/>
                    <a:gd name="connsiteX55" fmla="*/ 7702 w 15403"/>
                    <a:gd name="connsiteY55" fmla="*/ 1105871 h 1386216"/>
                    <a:gd name="connsiteX56" fmla="*/ 15404 w 15403"/>
                    <a:gd name="connsiteY56" fmla="*/ 1098170 h 1386216"/>
                    <a:gd name="connsiteX57" fmla="*/ 7702 w 15403"/>
                    <a:gd name="connsiteY57" fmla="*/ 1090468 h 1386216"/>
                    <a:gd name="connsiteX58" fmla="*/ 0 w 15403"/>
                    <a:gd name="connsiteY58" fmla="*/ 1098170 h 1386216"/>
                    <a:gd name="connsiteX59" fmla="*/ 0 w 15403"/>
                    <a:gd name="connsiteY59" fmla="*/ 1098170 h 1386216"/>
                    <a:gd name="connsiteX60" fmla="*/ 0 w 15403"/>
                    <a:gd name="connsiteY60" fmla="*/ 1067032 h 1386216"/>
                    <a:gd name="connsiteX61" fmla="*/ 7702 w 15403"/>
                    <a:gd name="connsiteY61" fmla="*/ 1074734 h 1386216"/>
                    <a:gd name="connsiteX62" fmla="*/ 15404 w 15403"/>
                    <a:gd name="connsiteY62" fmla="*/ 1067032 h 1386216"/>
                    <a:gd name="connsiteX63" fmla="*/ 7702 w 15403"/>
                    <a:gd name="connsiteY63" fmla="*/ 1059331 h 1386216"/>
                    <a:gd name="connsiteX64" fmla="*/ 0 w 15403"/>
                    <a:gd name="connsiteY64" fmla="*/ 1067032 h 1386216"/>
                    <a:gd name="connsiteX65" fmla="*/ 0 w 15403"/>
                    <a:gd name="connsiteY65" fmla="*/ 1067032 h 1386216"/>
                    <a:gd name="connsiteX66" fmla="*/ 0 w 15403"/>
                    <a:gd name="connsiteY66" fmla="*/ 1035785 h 1386216"/>
                    <a:gd name="connsiteX67" fmla="*/ 7702 w 15403"/>
                    <a:gd name="connsiteY67" fmla="*/ 1043487 h 1386216"/>
                    <a:gd name="connsiteX68" fmla="*/ 15404 w 15403"/>
                    <a:gd name="connsiteY68" fmla="*/ 1035785 h 1386216"/>
                    <a:gd name="connsiteX69" fmla="*/ 7702 w 15403"/>
                    <a:gd name="connsiteY69" fmla="*/ 1028083 h 1386216"/>
                    <a:gd name="connsiteX70" fmla="*/ 0 w 15403"/>
                    <a:gd name="connsiteY70" fmla="*/ 1035785 h 1386216"/>
                    <a:gd name="connsiteX71" fmla="*/ 0 w 15403"/>
                    <a:gd name="connsiteY71" fmla="*/ 1035785 h 1386216"/>
                    <a:gd name="connsiteX72" fmla="*/ 0 w 15403"/>
                    <a:gd name="connsiteY72" fmla="*/ 1004648 h 1386216"/>
                    <a:gd name="connsiteX73" fmla="*/ 7702 w 15403"/>
                    <a:gd name="connsiteY73" fmla="*/ 1012350 h 1386216"/>
                    <a:gd name="connsiteX74" fmla="*/ 15404 w 15403"/>
                    <a:gd name="connsiteY74" fmla="*/ 1004648 h 1386216"/>
                    <a:gd name="connsiteX75" fmla="*/ 7702 w 15403"/>
                    <a:gd name="connsiteY75" fmla="*/ 996946 h 1386216"/>
                    <a:gd name="connsiteX76" fmla="*/ 0 w 15403"/>
                    <a:gd name="connsiteY76" fmla="*/ 1004648 h 1386216"/>
                    <a:gd name="connsiteX77" fmla="*/ 0 w 15403"/>
                    <a:gd name="connsiteY77" fmla="*/ 1004648 h 1386216"/>
                    <a:gd name="connsiteX78" fmla="*/ 0 w 15403"/>
                    <a:gd name="connsiteY78" fmla="*/ 973510 h 1386216"/>
                    <a:gd name="connsiteX79" fmla="*/ 7702 w 15403"/>
                    <a:gd name="connsiteY79" fmla="*/ 981212 h 1386216"/>
                    <a:gd name="connsiteX80" fmla="*/ 15404 w 15403"/>
                    <a:gd name="connsiteY80" fmla="*/ 973510 h 1386216"/>
                    <a:gd name="connsiteX81" fmla="*/ 7702 w 15403"/>
                    <a:gd name="connsiteY81" fmla="*/ 965809 h 1386216"/>
                    <a:gd name="connsiteX82" fmla="*/ 0 w 15403"/>
                    <a:gd name="connsiteY82" fmla="*/ 973510 h 1386216"/>
                    <a:gd name="connsiteX83" fmla="*/ 0 w 15403"/>
                    <a:gd name="connsiteY83" fmla="*/ 973510 h 1386216"/>
                    <a:gd name="connsiteX84" fmla="*/ 0 w 15403"/>
                    <a:gd name="connsiteY84" fmla="*/ 942373 h 1386216"/>
                    <a:gd name="connsiteX85" fmla="*/ 7702 w 15403"/>
                    <a:gd name="connsiteY85" fmla="*/ 950075 h 1386216"/>
                    <a:gd name="connsiteX86" fmla="*/ 15404 w 15403"/>
                    <a:gd name="connsiteY86" fmla="*/ 942373 h 1386216"/>
                    <a:gd name="connsiteX87" fmla="*/ 7702 w 15403"/>
                    <a:gd name="connsiteY87" fmla="*/ 934671 h 1386216"/>
                    <a:gd name="connsiteX88" fmla="*/ 0 w 15403"/>
                    <a:gd name="connsiteY88" fmla="*/ 942373 h 1386216"/>
                    <a:gd name="connsiteX89" fmla="*/ 0 w 15403"/>
                    <a:gd name="connsiteY89" fmla="*/ 942373 h 1386216"/>
                    <a:gd name="connsiteX90" fmla="*/ 0 w 15403"/>
                    <a:gd name="connsiteY90" fmla="*/ 911236 h 1386216"/>
                    <a:gd name="connsiteX91" fmla="*/ 7702 w 15403"/>
                    <a:gd name="connsiteY91" fmla="*/ 918938 h 1386216"/>
                    <a:gd name="connsiteX92" fmla="*/ 15404 w 15403"/>
                    <a:gd name="connsiteY92" fmla="*/ 911236 h 1386216"/>
                    <a:gd name="connsiteX93" fmla="*/ 7702 w 15403"/>
                    <a:gd name="connsiteY93" fmla="*/ 903534 h 1386216"/>
                    <a:gd name="connsiteX94" fmla="*/ 0 w 15403"/>
                    <a:gd name="connsiteY94" fmla="*/ 911236 h 1386216"/>
                    <a:gd name="connsiteX95" fmla="*/ 0 w 15403"/>
                    <a:gd name="connsiteY95" fmla="*/ 911236 h 1386216"/>
                    <a:gd name="connsiteX96" fmla="*/ 0 w 15403"/>
                    <a:gd name="connsiteY96" fmla="*/ 880099 h 1386216"/>
                    <a:gd name="connsiteX97" fmla="*/ 7702 w 15403"/>
                    <a:gd name="connsiteY97" fmla="*/ 887800 h 1386216"/>
                    <a:gd name="connsiteX98" fmla="*/ 15404 w 15403"/>
                    <a:gd name="connsiteY98" fmla="*/ 880099 h 1386216"/>
                    <a:gd name="connsiteX99" fmla="*/ 7702 w 15403"/>
                    <a:gd name="connsiteY99" fmla="*/ 872397 h 1386216"/>
                    <a:gd name="connsiteX100" fmla="*/ 0 w 15403"/>
                    <a:gd name="connsiteY100" fmla="*/ 880099 h 1386216"/>
                    <a:gd name="connsiteX101" fmla="*/ 0 w 15403"/>
                    <a:gd name="connsiteY101" fmla="*/ 880099 h 1386216"/>
                    <a:gd name="connsiteX102" fmla="*/ 0 w 15403"/>
                    <a:gd name="connsiteY102" fmla="*/ 848851 h 1386216"/>
                    <a:gd name="connsiteX103" fmla="*/ 7702 w 15403"/>
                    <a:gd name="connsiteY103" fmla="*/ 856553 h 1386216"/>
                    <a:gd name="connsiteX104" fmla="*/ 15404 w 15403"/>
                    <a:gd name="connsiteY104" fmla="*/ 848851 h 1386216"/>
                    <a:gd name="connsiteX105" fmla="*/ 7702 w 15403"/>
                    <a:gd name="connsiteY105" fmla="*/ 841149 h 1386216"/>
                    <a:gd name="connsiteX106" fmla="*/ 0 w 15403"/>
                    <a:gd name="connsiteY106" fmla="*/ 848851 h 1386216"/>
                    <a:gd name="connsiteX107" fmla="*/ 0 w 15403"/>
                    <a:gd name="connsiteY107" fmla="*/ 848851 h 1386216"/>
                    <a:gd name="connsiteX108" fmla="*/ 0 w 15403"/>
                    <a:gd name="connsiteY108" fmla="*/ 817714 h 1386216"/>
                    <a:gd name="connsiteX109" fmla="*/ 7702 w 15403"/>
                    <a:gd name="connsiteY109" fmla="*/ 825416 h 1386216"/>
                    <a:gd name="connsiteX110" fmla="*/ 15404 w 15403"/>
                    <a:gd name="connsiteY110" fmla="*/ 817714 h 1386216"/>
                    <a:gd name="connsiteX111" fmla="*/ 7702 w 15403"/>
                    <a:gd name="connsiteY111" fmla="*/ 810012 h 1386216"/>
                    <a:gd name="connsiteX112" fmla="*/ 0 w 15403"/>
                    <a:gd name="connsiteY112" fmla="*/ 817714 h 1386216"/>
                    <a:gd name="connsiteX113" fmla="*/ 0 w 15403"/>
                    <a:gd name="connsiteY113" fmla="*/ 817714 h 1386216"/>
                    <a:gd name="connsiteX114" fmla="*/ 0 w 15403"/>
                    <a:gd name="connsiteY114" fmla="*/ 786577 h 1386216"/>
                    <a:gd name="connsiteX115" fmla="*/ 7702 w 15403"/>
                    <a:gd name="connsiteY115" fmla="*/ 794279 h 1386216"/>
                    <a:gd name="connsiteX116" fmla="*/ 15404 w 15403"/>
                    <a:gd name="connsiteY116" fmla="*/ 786577 h 1386216"/>
                    <a:gd name="connsiteX117" fmla="*/ 7702 w 15403"/>
                    <a:gd name="connsiteY117" fmla="*/ 778875 h 1386216"/>
                    <a:gd name="connsiteX118" fmla="*/ 0 w 15403"/>
                    <a:gd name="connsiteY118" fmla="*/ 786577 h 1386216"/>
                    <a:gd name="connsiteX119" fmla="*/ 0 w 15403"/>
                    <a:gd name="connsiteY119" fmla="*/ 786577 h 1386216"/>
                    <a:gd name="connsiteX120" fmla="*/ 0 w 15403"/>
                    <a:gd name="connsiteY120" fmla="*/ 755439 h 1386216"/>
                    <a:gd name="connsiteX121" fmla="*/ 7702 w 15403"/>
                    <a:gd name="connsiteY121" fmla="*/ 763141 h 1386216"/>
                    <a:gd name="connsiteX122" fmla="*/ 15404 w 15403"/>
                    <a:gd name="connsiteY122" fmla="*/ 755439 h 1386216"/>
                    <a:gd name="connsiteX123" fmla="*/ 7702 w 15403"/>
                    <a:gd name="connsiteY123" fmla="*/ 747738 h 1386216"/>
                    <a:gd name="connsiteX124" fmla="*/ 0 w 15403"/>
                    <a:gd name="connsiteY124" fmla="*/ 755439 h 1386216"/>
                    <a:gd name="connsiteX125" fmla="*/ 0 w 15403"/>
                    <a:gd name="connsiteY125" fmla="*/ 755439 h 1386216"/>
                    <a:gd name="connsiteX126" fmla="*/ 0 w 15403"/>
                    <a:gd name="connsiteY126" fmla="*/ 724302 h 1386216"/>
                    <a:gd name="connsiteX127" fmla="*/ 7702 w 15403"/>
                    <a:gd name="connsiteY127" fmla="*/ 732004 h 1386216"/>
                    <a:gd name="connsiteX128" fmla="*/ 15404 w 15403"/>
                    <a:gd name="connsiteY128" fmla="*/ 724302 h 1386216"/>
                    <a:gd name="connsiteX129" fmla="*/ 7702 w 15403"/>
                    <a:gd name="connsiteY129" fmla="*/ 716600 h 1386216"/>
                    <a:gd name="connsiteX130" fmla="*/ 0 w 15403"/>
                    <a:gd name="connsiteY130" fmla="*/ 724302 h 1386216"/>
                    <a:gd name="connsiteX131" fmla="*/ 0 w 15403"/>
                    <a:gd name="connsiteY131" fmla="*/ 724302 h 1386216"/>
                    <a:gd name="connsiteX132" fmla="*/ 0 w 15403"/>
                    <a:gd name="connsiteY132" fmla="*/ 693165 h 1386216"/>
                    <a:gd name="connsiteX133" fmla="*/ 7702 w 15403"/>
                    <a:gd name="connsiteY133" fmla="*/ 700867 h 1386216"/>
                    <a:gd name="connsiteX134" fmla="*/ 15404 w 15403"/>
                    <a:gd name="connsiteY134" fmla="*/ 693165 h 1386216"/>
                    <a:gd name="connsiteX135" fmla="*/ 7702 w 15403"/>
                    <a:gd name="connsiteY135" fmla="*/ 685463 h 1386216"/>
                    <a:gd name="connsiteX136" fmla="*/ 0 w 15403"/>
                    <a:gd name="connsiteY136" fmla="*/ 693165 h 1386216"/>
                    <a:gd name="connsiteX137" fmla="*/ 0 w 15403"/>
                    <a:gd name="connsiteY137" fmla="*/ 693165 h 1386216"/>
                    <a:gd name="connsiteX138" fmla="*/ 0 w 15403"/>
                    <a:gd name="connsiteY138" fmla="*/ 661917 h 1386216"/>
                    <a:gd name="connsiteX139" fmla="*/ 7702 w 15403"/>
                    <a:gd name="connsiteY139" fmla="*/ 669619 h 1386216"/>
                    <a:gd name="connsiteX140" fmla="*/ 15404 w 15403"/>
                    <a:gd name="connsiteY140" fmla="*/ 661917 h 1386216"/>
                    <a:gd name="connsiteX141" fmla="*/ 7702 w 15403"/>
                    <a:gd name="connsiteY141" fmla="*/ 654216 h 1386216"/>
                    <a:gd name="connsiteX142" fmla="*/ 0 w 15403"/>
                    <a:gd name="connsiteY142" fmla="*/ 661917 h 1386216"/>
                    <a:gd name="connsiteX143" fmla="*/ 0 w 15403"/>
                    <a:gd name="connsiteY143" fmla="*/ 661917 h 1386216"/>
                    <a:gd name="connsiteX144" fmla="*/ 0 w 15403"/>
                    <a:gd name="connsiteY144" fmla="*/ 630780 h 1386216"/>
                    <a:gd name="connsiteX145" fmla="*/ 7702 w 15403"/>
                    <a:gd name="connsiteY145" fmla="*/ 638482 h 1386216"/>
                    <a:gd name="connsiteX146" fmla="*/ 15404 w 15403"/>
                    <a:gd name="connsiteY146" fmla="*/ 630780 h 1386216"/>
                    <a:gd name="connsiteX147" fmla="*/ 7702 w 15403"/>
                    <a:gd name="connsiteY147" fmla="*/ 623078 h 1386216"/>
                    <a:gd name="connsiteX148" fmla="*/ 0 w 15403"/>
                    <a:gd name="connsiteY148" fmla="*/ 630780 h 1386216"/>
                    <a:gd name="connsiteX149" fmla="*/ 0 w 15403"/>
                    <a:gd name="connsiteY149" fmla="*/ 630780 h 1386216"/>
                    <a:gd name="connsiteX150" fmla="*/ 0 w 15403"/>
                    <a:gd name="connsiteY150" fmla="*/ 599643 h 1386216"/>
                    <a:gd name="connsiteX151" fmla="*/ 7702 w 15403"/>
                    <a:gd name="connsiteY151" fmla="*/ 607345 h 1386216"/>
                    <a:gd name="connsiteX152" fmla="*/ 15404 w 15403"/>
                    <a:gd name="connsiteY152" fmla="*/ 599643 h 1386216"/>
                    <a:gd name="connsiteX153" fmla="*/ 7702 w 15403"/>
                    <a:gd name="connsiteY153" fmla="*/ 591941 h 1386216"/>
                    <a:gd name="connsiteX154" fmla="*/ 0 w 15403"/>
                    <a:gd name="connsiteY154" fmla="*/ 599643 h 1386216"/>
                    <a:gd name="connsiteX155" fmla="*/ 0 w 15403"/>
                    <a:gd name="connsiteY155" fmla="*/ 599643 h 1386216"/>
                    <a:gd name="connsiteX156" fmla="*/ 0 w 15403"/>
                    <a:gd name="connsiteY156" fmla="*/ 568506 h 1386216"/>
                    <a:gd name="connsiteX157" fmla="*/ 7702 w 15403"/>
                    <a:gd name="connsiteY157" fmla="*/ 576207 h 1386216"/>
                    <a:gd name="connsiteX158" fmla="*/ 15404 w 15403"/>
                    <a:gd name="connsiteY158" fmla="*/ 568506 h 1386216"/>
                    <a:gd name="connsiteX159" fmla="*/ 7702 w 15403"/>
                    <a:gd name="connsiteY159" fmla="*/ 560804 h 1386216"/>
                    <a:gd name="connsiteX160" fmla="*/ 0 w 15403"/>
                    <a:gd name="connsiteY160" fmla="*/ 568506 h 1386216"/>
                    <a:gd name="connsiteX161" fmla="*/ 0 w 15403"/>
                    <a:gd name="connsiteY161" fmla="*/ 568506 h 1386216"/>
                    <a:gd name="connsiteX162" fmla="*/ 0 w 15403"/>
                    <a:gd name="connsiteY162" fmla="*/ 537368 h 1386216"/>
                    <a:gd name="connsiteX163" fmla="*/ 7702 w 15403"/>
                    <a:gd name="connsiteY163" fmla="*/ 545070 h 1386216"/>
                    <a:gd name="connsiteX164" fmla="*/ 15404 w 15403"/>
                    <a:gd name="connsiteY164" fmla="*/ 537368 h 1386216"/>
                    <a:gd name="connsiteX165" fmla="*/ 7702 w 15403"/>
                    <a:gd name="connsiteY165" fmla="*/ 529667 h 1386216"/>
                    <a:gd name="connsiteX166" fmla="*/ 0 w 15403"/>
                    <a:gd name="connsiteY166" fmla="*/ 537368 h 1386216"/>
                    <a:gd name="connsiteX167" fmla="*/ 0 w 15403"/>
                    <a:gd name="connsiteY167" fmla="*/ 537368 h 1386216"/>
                    <a:gd name="connsiteX168" fmla="*/ 0 w 15403"/>
                    <a:gd name="connsiteY168" fmla="*/ 506121 h 1386216"/>
                    <a:gd name="connsiteX169" fmla="*/ 7702 w 15403"/>
                    <a:gd name="connsiteY169" fmla="*/ 513823 h 1386216"/>
                    <a:gd name="connsiteX170" fmla="*/ 15404 w 15403"/>
                    <a:gd name="connsiteY170" fmla="*/ 506121 h 1386216"/>
                    <a:gd name="connsiteX171" fmla="*/ 7702 w 15403"/>
                    <a:gd name="connsiteY171" fmla="*/ 498419 h 1386216"/>
                    <a:gd name="connsiteX172" fmla="*/ 0 w 15403"/>
                    <a:gd name="connsiteY172" fmla="*/ 506121 h 1386216"/>
                    <a:gd name="connsiteX173" fmla="*/ 0 w 15403"/>
                    <a:gd name="connsiteY173" fmla="*/ 506121 h 1386216"/>
                    <a:gd name="connsiteX174" fmla="*/ 0 w 15403"/>
                    <a:gd name="connsiteY174" fmla="*/ 474984 h 1386216"/>
                    <a:gd name="connsiteX175" fmla="*/ 7702 w 15403"/>
                    <a:gd name="connsiteY175" fmla="*/ 482686 h 1386216"/>
                    <a:gd name="connsiteX176" fmla="*/ 15404 w 15403"/>
                    <a:gd name="connsiteY176" fmla="*/ 474984 h 1386216"/>
                    <a:gd name="connsiteX177" fmla="*/ 7702 w 15403"/>
                    <a:gd name="connsiteY177" fmla="*/ 467282 h 1386216"/>
                    <a:gd name="connsiteX178" fmla="*/ 0 w 15403"/>
                    <a:gd name="connsiteY178" fmla="*/ 474984 h 1386216"/>
                    <a:gd name="connsiteX179" fmla="*/ 0 w 15403"/>
                    <a:gd name="connsiteY179" fmla="*/ 474984 h 1386216"/>
                    <a:gd name="connsiteX180" fmla="*/ 0 w 15403"/>
                    <a:gd name="connsiteY180" fmla="*/ 443846 h 1386216"/>
                    <a:gd name="connsiteX181" fmla="*/ 7702 w 15403"/>
                    <a:gd name="connsiteY181" fmla="*/ 451548 h 1386216"/>
                    <a:gd name="connsiteX182" fmla="*/ 15404 w 15403"/>
                    <a:gd name="connsiteY182" fmla="*/ 443846 h 1386216"/>
                    <a:gd name="connsiteX183" fmla="*/ 7702 w 15403"/>
                    <a:gd name="connsiteY183" fmla="*/ 436145 h 1386216"/>
                    <a:gd name="connsiteX184" fmla="*/ 0 w 15403"/>
                    <a:gd name="connsiteY184" fmla="*/ 443846 h 1386216"/>
                    <a:gd name="connsiteX185" fmla="*/ 0 w 15403"/>
                    <a:gd name="connsiteY185" fmla="*/ 443846 h 1386216"/>
                    <a:gd name="connsiteX186" fmla="*/ 0 w 15403"/>
                    <a:gd name="connsiteY186" fmla="*/ 412709 h 1386216"/>
                    <a:gd name="connsiteX187" fmla="*/ 7702 w 15403"/>
                    <a:gd name="connsiteY187" fmla="*/ 420411 h 1386216"/>
                    <a:gd name="connsiteX188" fmla="*/ 15404 w 15403"/>
                    <a:gd name="connsiteY188" fmla="*/ 412709 h 1386216"/>
                    <a:gd name="connsiteX189" fmla="*/ 7702 w 15403"/>
                    <a:gd name="connsiteY189" fmla="*/ 405007 h 1386216"/>
                    <a:gd name="connsiteX190" fmla="*/ 0 w 15403"/>
                    <a:gd name="connsiteY190" fmla="*/ 412709 h 1386216"/>
                    <a:gd name="connsiteX191" fmla="*/ 0 w 15403"/>
                    <a:gd name="connsiteY191" fmla="*/ 412709 h 1386216"/>
                    <a:gd name="connsiteX192" fmla="*/ 0 w 15403"/>
                    <a:gd name="connsiteY192" fmla="*/ 381572 h 1386216"/>
                    <a:gd name="connsiteX193" fmla="*/ 7702 w 15403"/>
                    <a:gd name="connsiteY193" fmla="*/ 389274 h 1386216"/>
                    <a:gd name="connsiteX194" fmla="*/ 15404 w 15403"/>
                    <a:gd name="connsiteY194" fmla="*/ 381572 h 1386216"/>
                    <a:gd name="connsiteX195" fmla="*/ 7702 w 15403"/>
                    <a:gd name="connsiteY195" fmla="*/ 373870 h 1386216"/>
                    <a:gd name="connsiteX196" fmla="*/ 0 w 15403"/>
                    <a:gd name="connsiteY196" fmla="*/ 381572 h 1386216"/>
                    <a:gd name="connsiteX197" fmla="*/ 0 w 15403"/>
                    <a:gd name="connsiteY197" fmla="*/ 381572 h 1386216"/>
                    <a:gd name="connsiteX198" fmla="*/ 0 w 15403"/>
                    <a:gd name="connsiteY198" fmla="*/ 350435 h 1386216"/>
                    <a:gd name="connsiteX199" fmla="*/ 7702 w 15403"/>
                    <a:gd name="connsiteY199" fmla="*/ 358136 h 1386216"/>
                    <a:gd name="connsiteX200" fmla="*/ 15404 w 15403"/>
                    <a:gd name="connsiteY200" fmla="*/ 350435 h 1386216"/>
                    <a:gd name="connsiteX201" fmla="*/ 7702 w 15403"/>
                    <a:gd name="connsiteY201" fmla="*/ 342733 h 1386216"/>
                    <a:gd name="connsiteX202" fmla="*/ 0 w 15403"/>
                    <a:gd name="connsiteY202" fmla="*/ 350435 h 1386216"/>
                    <a:gd name="connsiteX203" fmla="*/ 0 w 15403"/>
                    <a:gd name="connsiteY203" fmla="*/ 350435 h 1386216"/>
                    <a:gd name="connsiteX204" fmla="*/ 0 w 15403"/>
                    <a:gd name="connsiteY204" fmla="*/ 319187 h 1386216"/>
                    <a:gd name="connsiteX205" fmla="*/ 7702 w 15403"/>
                    <a:gd name="connsiteY205" fmla="*/ 326889 h 1386216"/>
                    <a:gd name="connsiteX206" fmla="*/ 15404 w 15403"/>
                    <a:gd name="connsiteY206" fmla="*/ 319187 h 1386216"/>
                    <a:gd name="connsiteX207" fmla="*/ 7702 w 15403"/>
                    <a:gd name="connsiteY207" fmla="*/ 311485 h 1386216"/>
                    <a:gd name="connsiteX208" fmla="*/ 0 w 15403"/>
                    <a:gd name="connsiteY208" fmla="*/ 319187 h 1386216"/>
                    <a:gd name="connsiteX209" fmla="*/ 0 w 15403"/>
                    <a:gd name="connsiteY209" fmla="*/ 319187 h 1386216"/>
                    <a:gd name="connsiteX210" fmla="*/ 0 w 15403"/>
                    <a:gd name="connsiteY210" fmla="*/ 288050 h 1386216"/>
                    <a:gd name="connsiteX211" fmla="*/ 7702 w 15403"/>
                    <a:gd name="connsiteY211" fmla="*/ 295752 h 1386216"/>
                    <a:gd name="connsiteX212" fmla="*/ 15404 w 15403"/>
                    <a:gd name="connsiteY212" fmla="*/ 288050 h 1386216"/>
                    <a:gd name="connsiteX213" fmla="*/ 7702 w 15403"/>
                    <a:gd name="connsiteY213" fmla="*/ 280348 h 1386216"/>
                    <a:gd name="connsiteX214" fmla="*/ 0 w 15403"/>
                    <a:gd name="connsiteY214" fmla="*/ 288050 h 1386216"/>
                    <a:gd name="connsiteX215" fmla="*/ 0 w 15403"/>
                    <a:gd name="connsiteY215" fmla="*/ 288050 h 1386216"/>
                    <a:gd name="connsiteX216" fmla="*/ 0 w 15403"/>
                    <a:gd name="connsiteY216" fmla="*/ 256913 h 1386216"/>
                    <a:gd name="connsiteX217" fmla="*/ 7702 w 15403"/>
                    <a:gd name="connsiteY217" fmla="*/ 264614 h 1386216"/>
                    <a:gd name="connsiteX218" fmla="*/ 15404 w 15403"/>
                    <a:gd name="connsiteY218" fmla="*/ 256913 h 1386216"/>
                    <a:gd name="connsiteX219" fmla="*/ 7702 w 15403"/>
                    <a:gd name="connsiteY219" fmla="*/ 249211 h 1386216"/>
                    <a:gd name="connsiteX220" fmla="*/ 0 w 15403"/>
                    <a:gd name="connsiteY220" fmla="*/ 256913 h 1386216"/>
                    <a:gd name="connsiteX221" fmla="*/ 0 w 15403"/>
                    <a:gd name="connsiteY221" fmla="*/ 256913 h 1386216"/>
                    <a:gd name="connsiteX222" fmla="*/ 0 w 15403"/>
                    <a:gd name="connsiteY222" fmla="*/ 225775 h 1386216"/>
                    <a:gd name="connsiteX223" fmla="*/ 7702 w 15403"/>
                    <a:gd name="connsiteY223" fmla="*/ 233477 h 1386216"/>
                    <a:gd name="connsiteX224" fmla="*/ 15404 w 15403"/>
                    <a:gd name="connsiteY224" fmla="*/ 225775 h 1386216"/>
                    <a:gd name="connsiteX225" fmla="*/ 7702 w 15403"/>
                    <a:gd name="connsiteY225" fmla="*/ 218074 h 1386216"/>
                    <a:gd name="connsiteX226" fmla="*/ 0 w 15403"/>
                    <a:gd name="connsiteY226" fmla="*/ 225775 h 1386216"/>
                    <a:gd name="connsiteX227" fmla="*/ 0 w 15403"/>
                    <a:gd name="connsiteY227" fmla="*/ 225775 h 1386216"/>
                    <a:gd name="connsiteX228" fmla="*/ 0 w 15403"/>
                    <a:gd name="connsiteY228" fmla="*/ 194638 h 1386216"/>
                    <a:gd name="connsiteX229" fmla="*/ 7702 w 15403"/>
                    <a:gd name="connsiteY229" fmla="*/ 202340 h 1386216"/>
                    <a:gd name="connsiteX230" fmla="*/ 15404 w 15403"/>
                    <a:gd name="connsiteY230" fmla="*/ 194638 h 1386216"/>
                    <a:gd name="connsiteX231" fmla="*/ 7702 w 15403"/>
                    <a:gd name="connsiteY231" fmla="*/ 186936 h 1386216"/>
                    <a:gd name="connsiteX232" fmla="*/ 0 w 15403"/>
                    <a:gd name="connsiteY232" fmla="*/ 194638 h 1386216"/>
                    <a:gd name="connsiteX233" fmla="*/ 0 w 15403"/>
                    <a:gd name="connsiteY233" fmla="*/ 194638 h 1386216"/>
                    <a:gd name="connsiteX234" fmla="*/ 0 w 15403"/>
                    <a:gd name="connsiteY234" fmla="*/ 163391 h 1386216"/>
                    <a:gd name="connsiteX235" fmla="*/ 7702 w 15403"/>
                    <a:gd name="connsiteY235" fmla="*/ 171093 h 1386216"/>
                    <a:gd name="connsiteX236" fmla="*/ 15404 w 15403"/>
                    <a:gd name="connsiteY236" fmla="*/ 163391 h 1386216"/>
                    <a:gd name="connsiteX237" fmla="*/ 7702 w 15403"/>
                    <a:gd name="connsiteY237" fmla="*/ 155689 h 1386216"/>
                    <a:gd name="connsiteX238" fmla="*/ 0 w 15403"/>
                    <a:gd name="connsiteY238" fmla="*/ 163391 h 1386216"/>
                    <a:gd name="connsiteX239" fmla="*/ 0 w 15403"/>
                    <a:gd name="connsiteY239" fmla="*/ 163391 h 1386216"/>
                    <a:gd name="connsiteX240" fmla="*/ 0 w 15403"/>
                    <a:gd name="connsiteY240" fmla="*/ 132253 h 1386216"/>
                    <a:gd name="connsiteX241" fmla="*/ 7702 w 15403"/>
                    <a:gd name="connsiteY241" fmla="*/ 139955 h 1386216"/>
                    <a:gd name="connsiteX242" fmla="*/ 15404 w 15403"/>
                    <a:gd name="connsiteY242" fmla="*/ 132253 h 1386216"/>
                    <a:gd name="connsiteX243" fmla="*/ 7702 w 15403"/>
                    <a:gd name="connsiteY243" fmla="*/ 124552 h 1386216"/>
                    <a:gd name="connsiteX244" fmla="*/ 0 w 15403"/>
                    <a:gd name="connsiteY244" fmla="*/ 132253 h 1386216"/>
                    <a:gd name="connsiteX245" fmla="*/ 0 w 15403"/>
                    <a:gd name="connsiteY245" fmla="*/ 132253 h 1386216"/>
                    <a:gd name="connsiteX246" fmla="*/ 0 w 15403"/>
                    <a:gd name="connsiteY246" fmla="*/ 101116 h 1386216"/>
                    <a:gd name="connsiteX247" fmla="*/ 7702 w 15403"/>
                    <a:gd name="connsiteY247" fmla="*/ 108818 h 1386216"/>
                    <a:gd name="connsiteX248" fmla="*/ 15404 w 15403"/>
                    <a:gd name="connsiteY248" fmla="*/ 101116 h 1386216"/>
                    <a:gd name="connsiteX249" fmla="*/ 7702 w 15403"/>
                    <a:gd name="connsiteY249" fmla="*/ 93414 h 1386216"/>
                    <a:gd name="connsiteX250" fmla="*/ 0 w 15403"/>
                    <a:gd name="connsiteY250" fmla="*/ 101116 h 1386216"/>
                    <a:gd name="connsiteX251" fmla="*/ 0 w 15403"/>
                    <a:gd name="connsiteY251" fmla="*/ 101116 h 1386216"/>
                    <a:gd name="connsiteX252" fmla="*/ 0 w 15403"/>
                    <a:gd name="connsiteY252" fmla="*/ 69979 h 1386216"/>
                    <a:gd name="connsiteX253" fmla="*/ 7702 w 15403"/>
                    <a:gd name="connsiteY253" fmla="*/ 77681 h 1386216"/>
                    <a:gd name="connsiteX254" fmla="*/ 15404 w 15403"/>
                    <a:gd name="connsiteY254" fmla="*/ 69979 h 1386216"/>
                    <a:gd name="connsiteX255" fmla="*/ 7702 w 15403"/>
                    <a:gd name="connsiteY255" fmla="*/ 62277 h 1386216"/>
                    <a:gd name="connsiteX256" fmla="*/ 0 w 15403"/>
                    <a:gd name="connsiteY256" fmla="*/ 69979 h 1386216"/>
                    <a:gd name="connsiteX257" fmla="*/ 0 w 15403"/>
                    <a:gd name="connsiteY257" fmla="*/ 69979 h 1386216"/>
                    <a:gd name="connsiteX258" fmla="*/ 0 w 15403"/>
                    <a:gd name="connsiteY258" fmla="*/ 38842 h 1386216"/>
                    <a:gd name="connsiteX259" fmla="*/ 7702 w 15403"/>
                    <a:gd name="connsiteY259" fmla="*/ 46543 h 1386216"/>
                    <a:gd name="connsiteX260" fmla="*/ 15404 w 15403"/>
                    <a:gd name="connsiteY260" fmla="*/ 38842 h 1386216"/>
                    <a:gd name="connsiteX261" fmla="*/ 7702 w 15403"/>
                    <a:gd name="connsiteY261" fmla="*/ 31140 h 1386216"/>
                    <a:gd name="connsiteX262" fmla="*/ 0 w 15403"/>
                    <a:gd name="connsiteY262" fmla="*/ 38842 h 1386216"/>
                    <a:gd name="connsiteX263" fmla="*/ 0 w 15403"/>
                    <a:gd name="connsiteY263" fmla="*/ 38842 h 1386216"/>
                    <a:gd name="connsiteX264" fmla="*/ 0 w 15403"/>
                    <a:gd name="connsiteY264" fmla="*/ 7704 h 1386216"/>
                    <a:gd name="connsiteX265" fmla="*/ 7702 w 15403"/>
                    <a:gd name="connsiteY265" fmla="*/ 15406 h 1386216"/>
                    <a:gd name="connsiteX266" fmla="*/ 15404 w 15403"/>
                    <a:gd name="connsiteY266" fmla="*/ 7704 h 1386216"/>
                    <a:gd name="connsiteX267" fmla="*/ 7702 w 15403"/>
                    <a:gd name="connsiteY267" fmla="*/ 3 h 1386216"/>
                    <a:gd name="connsiteX268" fmla="*/ 0 w 15403"/>
                    <a:gd name="connsiteY268" fmla="*/ 7704 h 138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15403" h="1386216">
                      <a:moveTo>
                        <a:pt x="0" y="1378515"/>
                      </a:moveTo>
                      <a:cubicBezTo>
                        <a:pt x="0" y="1382806"/>
                        <a:pt x="3411" y="1386217"/>
                        <a:pt x="7702" y="1386217"/>
                      </a:cubicBezTo>
                      <a:cubicBezTo>
                        <a:pt x="11993" y="1386217"/>
                        <a:pt x="15404" y="1382696"/>
                        <a:pt x="15404" y="1378515"/>
                      </a:cubicBezTo>
                      <a:cubicBezTo>
                        <a:pt x="15404" y="1374224"/>
                        <a:pt x="11993" y="1370814"/>
                        <a:pt x="7702" y="1370814"/>
                      </a:cubicBezTo>
                      <a:cubicBezTo>
                        <a:pt x="3411" y="1370814"/>
                        <a:pt x="0" y="1374334"/>
                        <a:pt x="0" y="1378515"/>
                      </a:cubicBezTo>
                      <a:lnTo>
                        <a:pt x="0" y="1378515"/>
                      </a:lnTo>
                      <a:close/>
                      <a:moveTo>
                        <a:pt x="0" y="1347378"/>
                      </a:moveTo>
                      <a:cubicBezTo>
                        <a:pt x="0" y="1351669"/>
                        <a:pt x="3411" y="1355080"/>
                        <a:pt x="7702" y="1355080"/>
                      </a:cubicBezTo>
                      <a:cubicBezTo>
                        <a:pt x="11993" y="1355080"/>
                        <a:pt x="15404" y="1351559"/>
                        <a:pt x="15404" y="1347378"/>
                      </a:cubicBezTo>
                      <a:cubicBezTo>
                        <a:pt x="15404" y="1343087"/>
                        <a:pt x="11993" y="1339676"/>
                        <a:pt x="7702" y="1339676"/>
                      </a:cubicBezTo>
                      <a:cubicBezTo>
                        <a:pt x="3411" y="1339676"/>
                        <a:pt x="0" y="1343087"/>
                        <a:pt x="0" y="1347378"/>
                      </a:cubicBezTo>
                      <a:lnTo>
                        <a:pt x="0" y="1347378"/>
                      </a:lnTo>
                      <a:close/>
                      <a:moveTo>
                        <a:pt x="0" y="1316241"/>
                      </a:moveTo>
                      <a:cubicBezTo>
                        <a:pt x="0" y="1320532"/>
                        <a:pt x="3411" y="1323942"/>
                        <a:pt x="7702" y="1323942"/>
                      </a:cubicBezTo>
                      <a:cubicBezTo>
                        <a:pt x="11993" y="1323942"/>
                        <a:pt x="15404" y="1320422"/>
                        <a:pt x="15404" y="1316241"/>
                      </a:cubicBezTo>
                      <a:cubicBezTo>
                        <a:pt x="15404" y="1311950"/>
                        <a:pt x="11993" y="1308539"/>
                        <a:pt x="7702" y="1308539"/>
                      </a:cubicBezTo>
                      <a:cubicBezTo>
                        <a:pt x="3411" y="1308539"/>
                        <a:pt x="0" y="1311950"/>
                        <a:pt x="0" y="1316241"/>
                      </a:cubicBezTo>
                      <a:lnTo>
                        <a:pt x="0" y="1316241"/>
                      </a:lnTo>
                      <a:close/>
                      <a:moveTo>
                        <a:pt x="0" y="1285103"/>
                      </a:moveTo>
                      <a:cubicBezTo>
                        <a:pt x="0" y="1289394"/>
                        <a:pt x="3411" y="1292805"/>
                        <a:pt x="7702" y="1292805"/>
                      </a:cubicBezTo>
                      <a:cubicBezTo>
                        <a:pt x="11993" y="1292805"/>
                        <a:pt x="15404" y="1289284"/>
                        <a:pt x="15404" y="1285103"/>
                      </a:cubicBezTo>
                      <a:cubicBezTo>
                        <a:pt x="15404" y="1280812"/>
                        <a:pt x="11993" y="1277402"/>
                        <a:pt x="7702" y="1277402"/>
                      </a:cubicBezTo>
                      <a:cubicBezTo>
                        <a:pt x="3411" y="1277402"/>
                        <a:pt x="0" y="1280812"/>
                        <a:pt x="0" y="1285103"/>
                      </a:cubicBezTo>
                      <a:lnTo>
                        <a:pt x="0" y="1285103"/>
                      </a:lnTo>
                      <a:close/>
                      <a:moveTo>
                        <a:pt x="0" y="1253966"/>
                      </a:moveTo>
                      <a:cubicBezTo>
                        <a:pt x="0" y="1258257"/>
                        <a:pt x="3411" y="1261668"/>
                        <a:pt x="7702" y="1261668"/>
                      </a:cubicBezTo>
                      <a:cubicBezTo>
                        <a:pt x="11993" y="1261668"/>
                        <a:pt x="15404" y="1258147"/>
                        <a:pt x="15404" y="1253966"/>
                      </a:cubicBezTo>
                      <a:cubicBezTo>
                        <a:pt x="15404" y="1249675"/>
                        <a:pt x="11993" y="1246264"/>
                        <a:pt x="7702" y="1246264"/>
                      </a:cubicBezTo>
                      <a:cubicBezTo>
                        <a:pt x="3411" y="1246154"/>
                        <a:pt x="0" y="1249675"/>
                        <a:pt x="0" y="1253966"/>
                      </a:cubicBezTo>
                      <a:lnTo>
                        <a:pt x="0" y="1253966"/>
                      </a:lnTo>
                      <a:close/>
                      <a:moveTo>
                        <a:pt x="0" y="1222829"/>
                      </a:moveTo>
                      <a:cubicBezTo>
                        <a:pt x="0" y="1227120"/>
                        <a:pt x="3411" y="1230531"/>
                        <a:pt x="7702" y="1230531"/>
                      </a:cubicBezTo>
                      <a:cubicBezTo>
                        <a:pt x="11993" y="1230531"/>
                        <a:pt x="15404" y="1227010"/>
                        <a:pt x="15404" y="1222829"/>
                      </a:cubicBezTo>
                      <a:cubicBezTo>
                        <a:pt x="15404" y="1218538"/>
                        <a:pt x="11993" y="1215127"/>
                        <a:pt x="7702" y="1215127"/>
                      </a:cubicBezTo>
                      <a:cubicBezTo>
                        <a:pt x="3411" y="1215017"/>
                        <a:pt x="0" y="1218538"/>
                        <a:pt x="0" y="1222829"/>
                      </a:cubicBezTo>
                      <a:lnTo>
                        <a:pt x="0" y="1222829"/>
                      </a:lnTo>
                      <a:close/>
                      <a:moveTo>
                        <a:pt x="0" y="1191581"/>
                      </a:moveTo>
                      <a:cubicBezTo>
                        <a:pt x="0" y="1195872"/>
                        <a:pt x="3411" y="1199283"/>
                        <a:pt x="7702" y="1199283"/>
                      </a:cubicBezTo>
                      <a:cubicBezTo>
                        <a:pt x="11993" y="1199283"/>
                        <a:pt x="15404" y="1195762"/>
                        <a:pt x="15404" y="1191581"/>
                      </a:cubicBezTo>
                      <a:cubicBezTo>
                        <a:pt x="15404" y="1187290"/>
                        <a:pt x="11993" y="1183880"/>
                        <a:pt x="7702" y="1183880"/>
                      </a:cubicBezTo>
                      <a:cubicBezTo>
                        <a:pt x="3411" y="1183880"/>
                        <a:pt x="0" y="1187401"/>
                        <a:pt x="0" y="1191581"/>
                      </a:cubicBezTo>
                      <a:lnTo>
                        <a:pt x="0" y="1191581"/>
                      </a:lnTo>
                      <a:close/>
                      <a:moveTo>
                        <a:pt x="0" y="1160444"/>
                      </a:moveTo>
                      <a:cubicBezTo>
                        <a:pt x="0" y="1164735"/>
                        <a:pt x="3411" y="1168146"/>
                        <a:pt x="7702" y="1168146"/>
                      </a:cubicBezTo>
                      <a:cubicBezTo>
                        <a:pt x="11993" y="1168146"/>
                        <a:pt x="15404" y="1164625"/>
                        <a:pt x="15404" y="1160444"/>
                      </a:cubicBezTo>
                      <a:cubicBezTo>
                        <a:pt x="15404" y="1156153"/>
                        <a:pt x="11993" y="1152742"/>
                        <a:pt x="7702" y="1152742"/>
                      </a:cubicBezTo>
                      <a:cubicBezTo>
                        <a:pt x="3411" y="1152742"/>
                        <a:pt x="0" y="1156153"/>
                        <a:pt x="0" y="1160444"/>
                      </a:cubicBezTo>
                      <a:lnTo>
                        <a:pt x="0" y="1160444"/>
                      </a:lnTo>
                      <a:close/>
                      <a:moveTo>
                        <a:pt x="0" y="1129307"/>
                      </a:moveTo>
                      <a:cubicBezTo>
                        <a:pt x="0" y="1133598"/>
                        <a:pt x="3411" y="1137009"/>
                        <a:pt x="7702" y="1137009"/>
                      </a:cubicBezTo>
                      <a:cubicBezTo>
                        <a:pt x="11993" y="1137009"/>
                        <a:pt x="15404" y="1133488"/>
                        <a:pt x="15404" y="1129307"/>
                      </a:cubicBezTo>
                      <a:cubicBezTo>
                        <a:pt x="15404" y="1125016"/>
                        <a:pt x="11993" y="1121605"/>
                        <a:pt x="7702" y="1121605"/>
                      </a:cubicBezTo>
                      <a:cubicBezTo>
                        <a:pt x="3411" y="1121605"/>
                        <a:pt x="0" y="1125016"/>
                        <a:pt x="0" y="1129307"/>
                      </a:cubicBezTo>
                      <a:lnTo>
                        <a:pt x="0" y="1129307"/>
                      </a:lnTo>
                      <a:close/>
                      <a:moveTo>
                        <a:pt x="0" y="1098170"/>
                      </a:moveTo>
                      <a:cubicBezTo>
                        <a:pt x="0" y="1102461"/>
                        <a:pt x="3411" y="1105871"/>
                        <a:pt x="7702" y="1105871"/>
                      </a:cubicBezTo>
                      <a:cubicBezTo>
                        <a:pt x="11993" y="1105871"/>
                        <a:pt x="15404" y="1102351"/>
                        <a:pt x="15404" y="1098170"/>
                      </a:cubicBezTo>
                      <a:cubicBezTo>
                        <a:pt x="15404" y="1093879"/>
                        <a:pt x="11993" y="1090468"/>
                        <a:pt x="7702" y="1090468"/>
                      </a:cubicBezTo>
                      <a:cubicBezTo>
                        <a:pt x="3411" y="1090358"/>
                        <a:pt x="0" y="1093879"/>
                        <a:pt x="0" y="1098170"/>
                      </a:cubicBezTo>
                      <a:lnTo>
                        <a:pt x="0" y="1098170"/>
                      </a:lnTo>
                      <a:close/>
                      <a:moveTo>
                        <a:pt x="0" y="1067032"/>
                      </a:moveTo>
                      <a:cubicBezTo>
                        <a:pt x="0" y="1071323"/>
                        <a:pt x="3411" y="1074734"/>
                        <a:pt x="7702" y="1074734"/>
                      </a:cubicBezTo>
                      <a:cubicBezTo>
                        <a:pt x="11993" y="1074734"/>
                        <a:pt x="15404" y="1071213"/>
                        <a:pt x="15404" y="1067032"/>
                      </a:cubicBezTo>
                      <a:cubicBezTo>
                        <a:pt x="15404" y="1062741"/>
                        <a:pt x="11993" y="1059331"/>
                        <a:pt x="7702" y="1059331"/>
                      </a:cubicBezTo>
                      <a:cubicBezTo>
                        <a:pt x="3411" y="1059220"/>
                        <a:pt x="0" y="1062741"/>
                        <a:pt x="0" y="1067032"/>
                      </a:cubicBezTo>
                      <a:lnTo>
                        <a:pt x="0" y="1067032"/>
                      </a:lnTo>
                      <a:close/>
                      <a:moveTo>
                        <a:pt x="0" y="1035785"/>
                      </a:moveTo>
                      <a:cubicBezTo>
                        <a:pt x="0" y="1040076"/>
                        <a:pt x="3411" y="1043487"/>
                        <a:pt x="7702" y="1043487"/>
                      </a:cubicBezTo>
                      <a:cubicBezTo>
                        <a:pt x="11993" y="1043487"/>
                        <a:pt x="15404" y="1039966"/>
                        <a:pt x="15404" y="1035785"/>
                      </a:cubicBezTo>
                      <a:cubicBezTo>
                        <a:pt x="15404" y="1031494"/>
                        <a:pt x="11993" y="1028083"/>
                        <a:pt x="7702" y="1028083"/>
                      </a:cubicBezTo>
                      <a:cubicBezTo>
                        <a:pt x="3411" y="1028083"/>
                        <a:pt x="0" y="1031604"/>
                        <a:pt x="0" y="1035785"/>
                      </a:cubicBezTo>
                      <a:lnTo>
                        <a:pt x="0" y="1035785"/>
                      </a:lnTo>
                      <a:close/>
                      <a:moveTo>
                        <a:pt x="0" y="1004648"/>
                      </a:moveTo>
                      <a:cubicBezTo>
                        <a:pt x="0" y="1008939"/>
                        <a:pt x="3411" y="1012350"/>
                        <a:pt x="7702" y="1012350"/>
                      </a:cubicBezTo>
                      <a:cubicBezTo>
                        <a:pt x="11993" y="1012350"/>
                        <a:pt x="15404" y="1008829"/>
                        <a:pt x="15404" y="1004648"/>
                      </a:cubicBezTo>
                      <a:cubicBezTo>
                        <a:pt x="15404" y="1000357"/>
                        <a:pt x="11993" y="996946"/>
                        <a:pt x="7702" y="996946"/>
                      </a:cubicBezTo>
                      <a:cubicBezTo>
                        <a:pt x="3411" y="996946"/>
                        <a:pt x="0" y="1000357"/>
                        <a:pt x="0" y="1004648"/>
                      </a:cubicBezTo>
                      <a:lnTo>
                        <a:pt x="0" y="1004648"/>
                      </a:lnTo>
                      <a:close/>
                      <a:moveTo>
                        <a:pt x="0" y="973510"/>
                      </a:moveTo>
                      <a:cubicBezTo>
                        <a:pt x="0" y="977801"/>
                        <a:pt x="3411" y="981212"/>
                        <a:pt x="7702" y="981212"/>
                      </a:cubicBezTo>
                      <a:cubicBezTo>
                        <a:pt x="11993" y="981212"/>
                        <a:pt x="15404" y="977691"/>
                        <a:pt x="15404" y="973510"/>
                      </a:cubicBezTo>
                      <a:cubicBezTo>
                        <a:pt x="15404" y="969219"/>
                        <a:pt x="11993" y="965809"/>
                        <a:pt x="7702" y="965809"/>
                      </a:cubicBezTo>
                      <a:cubicBezTo>
                        <a:pt x="3411" y="965809"/>
                        <a:pt x="0" y="969219"/>
                        <a:pt x="0" y="973510"/>
                      </a:cubicBezTo>
                      <a:lnTo>
                        <a:pt x="0" y="973510"/>
                      </a:lnTo>
                      <a:close/>
                      <a:moveTo>
                        <a:pt x="0" y="942373"/>
                      </a:moveTo>
                      <a:cubicBezTo>
                        <a:pt x="0" y="946664"/>
                        <a:pt x="3411" y="950075"/>
                        <a:pt x="7702" y="950075"/>
                      </a:cubicBezTo>
                      <a:cubicBezTo>
                        <a:pt x="11993" y="950075"/>
                        <a:pt x="15404" y="946554"/>
                        <a:pt x="15404" y="942373"/>
                      </a:cubicBezTo>
                      <a:cubicBezTo>
                        <a:pt x="15404" y="938082"/>
                        <a:pt x="11993" y="934671"/>
                        <a:pt x="7702" y="934671"/>
                      </a:cubicBezTo>
                      <a:cubicBezTo>
                        <a:pt x="3411" y="934671"/>
                        <a:pt x="0" y="938082"/>
                        <a:pt x="0" y="942373"/>
                      </a:cubicBezTo>
                      <a:lnTo>
                        <a:pt x="0" y="942373"/>
                      </a:lnTo>
                      <a:close/>
                      <a:moveTo>
                        <a:pt x="0" y="911236"/>
                      </a:moveTo>
                      <a:cubicBezTo>
                        <a:pt x="0" y="915527"/>
                        <a:pt x="3411" y="918938"/>
                        <a:pt x="7702" y="918938"/>
                      </a:cubicBezTo>
                      <a:cubicBezTo>
                        <a:pt x="11993" y="918938"/>
                        <a:pt x="15404" y="915417"/>
                        <a:pt x="15404" y="911236"/>
                      </a:cubicBezTo>
                      <a:cubicBezTo>
                        <a:pt x="15404" y="906945"/>
                        <a:pt x="11993" y="903534"/>
                        <a:pt x="7702" y="903534"/>
                      </a:cubicBezTo>
                      <a:cubicBezTo>
                        <a:pt x="3411" y="903424"/>
                        <a:pt x="0" y="906945"/>
                        <a:pt x="0" y="911236"/>
                      </a:cubicBezTo>
                      <a:lnTo>
                        <a:pt x="0" y="911236"/>
                      </a:lnTo>
                      <a:close/>
                      <a:moveTo>
                        <a:pt x="0" y="880099"/>
                      </a:moveTo>
                      <a:cubicBezTo>
                        <a:pt x="0" y="884390"/>
                        <a:pt x="3411" y="887800"/>
                        <a:pt x="7702" y="887800"/>
                      </a:cubicBezTo>
                      <a:cubicBezTo>
                        <a:pt x="11993" y="887800"/>
                        <a:pt x="15404" y="884280"/>
                        <a:pt x="15404" y="880099"/>
                      </a:cubicBezTo>
                      <a:cubicBezTo>
                        <a:pt x="15404" y="875808"/>
                        <a:pt x="11993" y="872397"/>
                        <a:pt x="7702" y="872397"/>
                      </a:cubicBezTo>
                      <a:cubicBezTo>
                        <a:pt x="3411" y="872287"/>
                        <a:pt x="0" y="875808"/>
                        <a:pt x="0" y="880099"/>
                      </a:cubicBezTo>
                      <a:lnTo>
                        <a:pt x="0" y="880099"/>
                      </a:lnTo>
                      <a:close/>
                      <a:moveTo>
                        <a:pt x="0" y="848851"/>
                      </a:moveTo>
                      <a:cubicBezTo>
                        <a:pt x="0" y="853142"/>
                        <a:pt x="3411" y="856553"/>
                        <a:pt x="7702" y="856553"/>
                      </a:cubicBezTo>
                      <a:cubicBezTo>
                        <a:pt x="11993" y="856553"/>
                        <a:pt x="15404" y="853032"/>
                        <a:pt x="15404" y="848851"/>
                      </a:cubicBezTo>
                      <a:cubicBezTo>
                        <a:pt x="15404" y="844670"/>
                        <a:pt x="11993" y="841149"/>
                        <a:pt x="7702" y="841149"/>
                      </a:cubicBezTo>
                      <a:cubicBezTo>
                        <a:pt x="3411" y="841149"/>
                        <a:pt x="0" y="844670"/>
                        <a:pt x="0" y="848851"/>
                      </a:cubicBezTo>
                      <a:lnTo>
                        <a:pt x="0" y="848851"/>
                      </a:lnTo>
                      <a:close/>
                      <a:moveTo>
                        <a:pt x="0" y="817714"/>
                      </a:moveTo>
                      <a:cubicBezTo>
                        <a:pt x="0" y="822005"/>
                        <a:pt x="3411" y="825416"/>
                        <a:pt x="7702" y="825416"/>
                      </a:cubicBezTo>
                      <a:cubicBezTo>
                        <a:pt x="11993" y="825416"/>
                        <a:pt x="15404" y="821895"/>
                        <a:pt x="15404" y="817714"/>
                      </a:cubicBezTo>
                      <a:cubicBezTo>
                        <a:pt x="15404" y="813423"/>
                        <a:pt x="11993" y="810012"/>
                        <a:pt x="7702" y="810012"/>
                      </a:cubicBezTo>
                      <a:cubicBezTo>
                        <a:pt x="3411" y="810012"/>
                        <a:pt x="0" y="813423"/>
                        <a:pt x="0" y="817714"/>
                      </a:cubicBezTo>
                      <a:lnTo>
                        <a:pt x="0" y="817714"/>
                      </a:lnTo>
                      <a:close/>
                      <a:moveTo>
                        <a:pt x="0" y="786577"/>
                      </a:moveTo>
                      <a:cubicBezTo>
                        <a:pt x="0" y="790868"/>
                        <a:pt x="3411" y="794279"/>
                        <a:pt x="7702" y="794279"/>
                      </a:cubicBezTo>
                      <a:cubicBezTo>
                        <a:pt x="11993" y="794279"/>
                        <a:pt x="15404" y="790758"/>
                        <a:pt x="15404" y="786577"/>
                      </a:cubicBezTo>
                      <a:cubicBezTo>
                        <a:pt x="15404" y="782286"/>
                        <a:pt x="11993" y="778875"/>
                        <a:pt x="7702" y="778875"/>
                      </a:cubicBezTo>
                      <a:cubicBezTo>
                        <a:pt x="3411" y="778875"/>
                        <a:pt x="0" y="782286"/>
                        <a:pt x="0" y="786577"/>
                      </a:cubicBezTo>
                      <a:lnTo>
                        <a:pt x="0" y="786577"/>
                      </a:lnTo>
                      <a:close/>
                      <a:moveTo>
                        <a:pt x="0" y="755439"/>
                      </a:moveTo>
                      <a:cubicBezTo>
                        <a:pt x="0" y="759730"/>
                        <a:pt x="3411" y="763141"/>
                        <a:pt x="7702" y="763141"/>
                      </a:cubicBezTo>
                      <a:cubicBezTo>
                        <a:pt x="11993" y="763141"/>
                        <a:pt x="15404" y="759620"/>
                        <a:pt x="15404" y="755439"/>
                      </a:cubicBezTo>
                      <a:cubicBezTo>
                        <a:pt x="15404" y="751148"/>
                        <a:pt x="11993" y="747738"/>
                        <a:pt x="7702" y="747738"/>
                      </a:cubicBezTo>
                      <a:cubicBezTo>
                        <a:pt x="3411" y="747628"/>
                        <a:pt x="0" y="751148"/>
                        <a:pt x="0" y="755439"/>
                      </a:cubicBezTo>
                      <a:lnTo>
                        <a:pt x="0" y="755439"/>
                      </a:lnTo>
                      <a:close/>
                      <a:moveTo>
                        <a:pt x="0" y="724302"/>
                      </a:moveTo>
                      <a:cubicBezTo>
                        <a:pt x="0" y="728593"/>
                        <a:pt x="3411" y="732004"/>
                        <a:pt x="7702" y="732004"/>
                      </a:cubicBezTo>
                      <a:cubicBezTo>
                        <a:pt x="11993" y="732004"/>
                        <a:pt x="15404" y="728483"/>
                        <a:pt x="15404" y="724302"/>
                      </a:cubicBezTo>
                      <a:cubicBezTo>
                        <a:pt x="15404" y="720011"/>
                        <a:pt x="11993" y="716600"/>
                        <a:pt x="7702" y="716600"/>
                      </a:cubicBezTo>
                      <a:cubicBezTo>
                        <a:pt x="3411" y="716490"/>
                        <a:pt x="0" y="720011"/>
                        <a:pt x="0" y="724302"/>
                      </a:cubicBezTo>
                      <a:lnTo>
                        <a:pt x="0" y="724302"/>
                      </a:lnTo>
                      <a:close/>
                      <a:moveTo>
                        <a:pt x="0" y="693165"/>
                      </a:moveTo>
                      <a:cubicBezTo>
                        <a:pt x="0" y="697456"/>
                        <a:pt x="3411" y="700867"/>
                        <a:pt x="7702" y="700867"/>
                      </a:cubicBezTo>
                      <a:cubicBezTo>
                        <a:pt x="11993" y="700867"/>
                        <a:pt x="15404" y="697346"/>
                        <a:pt x="15404" y="693165"/>
                      </a:cubicBezTo>
                      <a:cubicBezTo>
                        <a:pt x="15404" y="688874"/>
                        <a:pt x="11993" y="685463"/>
                        <a:pt x="7702" y="685463"/>
                      </a:cubicBezTo>
                      <a:cubicBezTo>
                        <a:pt x="3411" y="685353"/>
                        <a:pt x="0" y="688874"/>
                        <a:pt x="0" y="693165"/>
                      </a:cubicBezTo>
                      <a:lnTo>
                        <a:pt x="0" y="693165"/>
                      </a:lnTo>
                      <a:close/>
                      <a:moveTo>
                        <a:pt x="0" y="661917"/>
                      </a:moveTo>
                      <a:cubicBezTo>
                        <a:pt x="0" y="666208"/>
                        <a:pt x="3411" y="669619"/>
                        <a:pt x="7702" y="669619"/>
                      </a:cubicBezTo>
                      <a:cubicBezTo>
                        <a:pt x="11993" y="669619"/>
                        <a:pt x="15404" y="666098"/>
                        <a:pt x="15404" y="661917"/>
                      </a:cubicBezTo>
                      <a:cubicBezTo>
                        <a:pt x="15404" y="657626"/>
                        <a:pt x="11993" y="654216"/>
                        <a:pt x="7702" y="654216"/>
                      </a:cubicBezTo>
                      <a:cubicBezTo>
                        <a:pt x="3411" y="654216"/>
                        <a:pt x="0" y="657626"/>
                        <a:pt x="0" y="661917"/>
                      </a:cubicBezTo>
                      <a:lnTo>
                        <a:pt x="0" y="661917"/>
                      </a:lnTo>
                      <a:close/>
                      <a:moveTo>
                        <a:pt x="0" y="630780"/>
                      </a:moveTo>
                      <a:cubicBezTo>
                        <a:pt x="0" y="635071"/>
                        <a:pt x="3411" y="638482"/>
                        <a:pt x="7702" y="638482"/>
                      </a:cubicBezTo>
                      <a:cubicBezTo>
                        <a:pt x="11993" y="638482"/>
                        <a:pt x="15404" y="634961"/>
                        <a:pt x="15404" y="630780"/>
                      </a:cubicBezTo>
                      <a:cubicBezTo>
                        <a:pt x="15404" y="626489"/>
                        <a:pt x="11993" y="623078"/>
                        <a:pt x="7702" y="623078"/>
                      </a:cubicBezTo>
                      <a:cubicBezTo>
                        <a:pt x="3411" y="623078"/>
                        <a:pt x="0" y="626489"/>
                        <a:pt x="0" y="630780"/>
                      </a:cubicBezTo>
                      <a:lnTo>
                        <a:pt x="0" y="630780"/>
                      </a:lnTo>
                      <a:close/>
                      <a:moveTo>
                        <a:pt x="0" y="599643"/>
                      </a:moveTo>
                      <a:cubicBezTo>
                        <a:pt x="0" y="603934"/>
                        <a:pt x="3411" y="607345"/>
                        <a:pt x="7702" y="607345"/>
                      </a:cubicBezTo>
                      <a:cubicBezTo>
                        <a:pt x="11993" y="607345"/>
                        <a:pt x="15404" y="603824"/>
                        <a:pt x="15404" y="599643"/>
                      </a:cubicBezTo>
                      <a:cubicBezTo>
                        <a:pt x="15404" y="595352"/>
                        <a:pt x="11993" y="591941"/>
                        <a:pt x="7702" y="591941"/>
                      </a:cubicBezTo>
                      <a:cubicBezTo>
                        <a:pt x="3411" y="591941"/>
                        <a:pt x="0" y="595352"/>
                        <a:pt x="0" y="599643"/>
                      </a:cubicBezTo>
                      <a:lnTo>
                        <a:pt x="0" y="599643"/>
                      </a:lnTo>
                      <a:close/>
                      <a:moveTo>
                        <a:pt x="0" y="568506"/>
                      </a:moveTo>
                      <a:cubicBezTo>
                        <a:pt x="0" y="572797"/>
                        <a:pt x="3411" y="576207"/>
                        <a:pt x="7702" y="576207"/>
                      </a:cubicBezTo>
                      <a:cubicBezTo>
                        <a:pt x="11993" y="576207"/>
                        <a:pt x="15404" y="572687"/>
                        <a:pt x="15404" y="568506"/>
                      </a:cubicBezTo>
                      <a:cubicBezTo>
                        <a:pt x="15404" y="564215"/>
                        <a:pt x="11993" y="560804"/>
                        <a:pt x="7702" y="560804"/>
                      </a:cubicBezTo>
                      <a:cubicBezTo>
                        <a:pt x="3411" y="560694"/>
                        <a:pt x="0" y="564215"/>
                        <a:pt x="0" y="568506"/>
                      </a:cubicBezTo>
                      <a:lnTo>
                        <a:pt x="0" y="568506"/>
                      </a:lnTo>
                      <a:close/>
                      <a:moveTo>
                        <a:pt x="0" y="537368"/>
                      </a:moveTo>
                      <a:cubicBezTo>
                        <a:pt x="0" y="541659"/>
                        <a:pt x="3411" y="545070"/>
                        <a:pt x="7702" y="545070"/>
                      </a:cubicBezTo>
                      <a:cubicBezTo>
                        <a:pt x="11993" y="545070"/>
                        <a:pt x="15404" y="541549"/>
                        <a:pt x="15404" y="537368"/>
                      </a:cubicBezTo>
                      <a:cubicBezTo>
                        <a:pt x="15404" y="533077"/>
                        <a:pt x="11993" y="529667"/>
                        <a:pt x="7702" y="529667"/>
                      </a:cubicBezTo>
                      <a:cubicBezTo>
                        <a:pt x="3411" y="529556"/>
                        <a:pt x="0" y="533077"/>
                        <a:pt x="0" y="537368"/>
                      </a:cubicBezTo>
                      <a:lnTo>
                        <a:pt x="0" y="537368"/>
                      </a:lnTo>
                      <a:close/>
                      <a:moveTo>
                        <a:pt x="0" y="506121"/>
                      </a:moveTo>
                      <a:cubicBezTo>
                        <a:pt x="0" y="510412"/>
                        <a:pt x="3411" y="513823"/>
                        <a:pt x="7702" y="513823"/>
                      </a:cubicBezTo>
                      <a:cubicBezTo>
                        <a:pt x="11993" y="513823"/>
                        <a:pt x="15404" y="510302"/>
                        <a:pt x="15404" y="506121"/>
                      </a:cubicBezTo>
                      <a:cubicBezTo>
                        <a:pt x="15404" y="501830"/>
                        <a:pt x="11993" y="498419"/>
                        <a:pt x="7702" y="498419"/>
                      </a:cubicBezTo>
                      <a:cubicBezTo>
                        <a:pt x="3411" y="498419"/>
                        <a:pt x="0" y="501940"/>
                        <a:pt x="0" y="506121"/>
                      </a:cubicBezTo>
                      <a:lnTo>
                        <a:pt x="0" y="506121"/>
                      </a:lnTo>
                      <a:close/>
                      <a:moveTo>
                        <a:pt x="0" y="474984"/>
                      </a:moveTo>
                      <a:cubicBezTo>
                        <a:pt x="0" y="479275"/>
                        <a:pt x="3411" y="482686"/>
                        <a:pt x="7702" y="482686"/>
                      </a:cubicBezTo>
                      <a:cubicBezTo>
                        <a:pt x="11993" y="482686"/>
                        <a:pt x="15404" y="479165"/>
                        <a:pt x="15404" y="474984"/>
                      </a:cubicBezTo>
                      <a:cubicBezTo>
                        <a:pt x="15404" y="470693"/>
                        <a:pt x="11993" y="467282"/>
                        <a:pt x="7702" y="467282"/>
                      </a:cubicBezTo>
                      <a:cubicBezTo>
                        <a:pt x="3411" y="467282"/>
                        <a:pt x="0" y="470693"/>
                        <a:pt x="0" y="474984"/>
                      </a:cubicBezTo>
                      <a:lnTo>
                        <a:pt x="0" y="474984"/>
                      </a:lnTo>
                      <a:close/>
                      <a:moveTo>
                        <a:pt x="0" y="443846"/>
                      </a:moveTo>
                      <a:cubicBezTo>
                        <a:pt x="0" y="448137"/>
                        <a:pt x="3411" y="451548"/>
                        <a:pt x="7702" y="451548"/>
                      </a:cubicBezTo>
                      <a:cubicBezTo>
                        <a:pt x="11993" y="451548"/>
                        <a:pt x="15404" y="448027"/>
                        <a:pt x="15404" y="443846"/>
                      </a:cubicBezTo>
                      <a:cubicBezTo>
                        <a:pt x="15404" y="439555"/>
                        <a:pt x="11993" y="436145"/>
                        <a:pt x="7702" y="436145"/>
                      </a:cubicBezTo>
                      <a:cubicBezTo>
                        <a:pt x="3411" y="436145"/>
                        <a:pt x="0" y="439555"/>
                        <a:pt x="0" y="443846"/>
                      </a:cubicBezTo>
                      <a:lnTo>
                        <a:pt x="0" y="443846"/>
                      </a:lnTo>
                      <a:close/>
                      <a:moveTo>
                        <a:pt x="0" y="412709"/>
                      </a:moveTo>
                      <a:cubicBezTo>
                        <a:pt x="0" y="417000"/>
                        <a:pt x="3411" y="420411"/>
                        <a:pt x="7702" y="420411"/>
                      </a:cubicBezTo>
                      <a:cubicBezTo>
                        <a:pt x="11993" y="420411"/>
                        <a:pt x="15404" y="416890"/>
                        <a:pt x="15404" y="412709"/>
                      </a:cubicBezTo>
                      <a:cubicBezTo>
                        <a:pt x="15404" y="408418"/>
                        <a:pt x="11993" y="405007"/>
                        <a:pt x="7702" y="405007"/>
                      </a:cubicBezTo>
                      <a:cubicBezTo>
                        <a:pt x="3411" y="404897"/>
                        <a:pt x="0" y="408418"/>
                        <a:pt x="0" y="412709"/>
                      </a:cubicBezTo>
                      <a:lnTo>
                        <a:pt x="0" y="412709"/>
                      </a:lnTo>
                      <a:close/>
                      <a:moveTo>
                        <a:pt x="0" y="381572"/>
                      </a:moveTo>
                      <a:cubicBezTo>
                        <a:pt x="0" y="385863"/>
                        <a:pt x="3411" y="389274"/>
                        <a:pt x="7702" y="389274"/>
                      </a:cubicBezTo>
                      <a:cubicBezTo>
                        <a:pt x="11993" y="389274"/>
                        <a:pt x="15404" y="385753"/>
                        <a:pt x="15404" y="381572"/>
                      </a:cubicBezTo>
                      <a:cubicBezTo>
                        <a:pt x="15404" y="377281"/>
                        <a:pt x="11993" y="373870"/>
                        <a:pt x="7702" y="373870"/>
                      </a:cubicBezTo>
                      <a:cubicBezTo>
                        <a:pt x="3411" y="373760"/>
                        <a:pt x="0" y="377281"/>
                        <a:pt x="0" y="381572"/>
                      </a:cubicBezTo>
                      <a:lnTo>
                        <a:pt x="0" y="381572"/>
                      </a:lnTo>
                      <a:close/>
                      <a:moveTo>
                        <a:pt x="0" y="350435"/>
                      </a:moveTo>
                      <a:cubicBezTo>
                        <a:pt x="0" y="354726"/>
                        <a:pt x="3411" y="358136"/>
                        <a:pt x="7702" y="358136"/>
                      </a:cubicBezTo>
                      <a:cubicBezTo>
                        <a:pt x="11993" y="358136"/>
                        <a:pt x="15404" y="354615"/>
                        <a:pt x="15404" y="350435"/>
                      </a:cubicBezTo>
                      <a:cubicBezTo>
                        <a:pt x="15404" y="346254"/>
                        <a:pt x="11993" y="342733"/>
                        <a:pt x="7702" y="342733"/>
                      </a:cubicBezTo>
                      <a:cubicBezTo>
                        <a:pt x="3411" y="342623"/>
                        <a:pt x="0" y="346144"/>
                        <a:pt x="0" y="350435"/>
                      </a:cubicBezTo>
                      <a:lnTo>
                        <a:pt x="0" y="350435"/>
                      </a:lnTo>
                      <a:close/>
                      <a:moveTo>
                        <a:pt x="0" y="319187"/>
                      </a:moveTo>
                      <a:cubicBezTo>
                        <a:pt x="0" y="323478"/>
                        <a:pt x="3411" y="326889"/>
                        <a:pt x="7702" y="326889"/>
                      </a:cubicBezTo>
                      <a:cubicBezTo>
                        <a:pt x="11993" y="326889"/>
                        <a:pt x="15404" y="323368"/>
                        <a:pt x="15404" y="319187"/>
                      </a:cubicBezTo>
                      <a:cubicBezTo>
                        <a:pt x="15404" y="315006"/>
                        <a:pt x="11993" y="311485"/>
                        <a:pt x="7702" y="311485"/>
                      </a:cubicBezTo>
                      <a:cubicBezTo>
                        <a:pt x="3411" y="311485"/>
                        <a:pt x="0" y="314896"/>
                        <a:pt x="0" y="319187"/>
                      </a:cubicBezTo>
                      <a:lnTo>
                        <a:pt x="0" y="319187"/>
                      </a:lnTo>
                      <a:close/>
                      <a:moveTo>
                        <a:pt x="0" y="288050"/>
                      </a:moveTo>
                      <a:cubicBezTo>
                        <a:pt x="0" y="292341"/>
                        <a:pt x="3411" y="295752"/>
                        <a:pt x="7702" y="295752"/>
                      </a:cubicBezTo>
                      <a:cubicBezTo>
                        <a:pt x="11993" y="295752"/>
                        <a:pt x="15404" y="292231"/>
                        <a:pt x="15404" y="288050"/>
                      </a:cubicBezTo>
                      <a:cubicBezTo>
                        <a:pt x="15404" y="283759"/>
                        <a:pt x="11993" y="280348"/>
                        <a:pt x="7702" y="280348"/>
                      </a:cubicBezTo>
                      <a:cubicBezTo>
                        <a:pt x="3411" y="280348"/>
                        <a:pt x="0" y="283759"/>
                        <a:pt x="0" y="288050"/>
                      </a:cubicBezTo>
                      <a:lnTo>
                        <a:pt x="0" y="288050"/>
                      </a:lnTo>
                      <a:close/>
                      <a:moveTo>
                        <a:pt x="0" y="256913"/>
                      </a:moveTo>
                      <a:cubicBezTo>
                        <a:pt x="0" y="261204"/>
                        <a:pt x="3411" y="264614"/>
                        <a:pt x="7702" y="264614"/>
                      </a:cubicBezTo>
                      <a:cubicBezTo>
                        <a:pt x="11993" y="264614"/>
                        <a:pt x="15404" y="261094"/>
                        <a:pt x="15404" y="256913"/>
                      </a:cubicBezTo>
                      <a:cubicBezTo>
                        <a:pt x="15404" y="252622"/>
                        <a:pt x="11993" y="249211"/>
                        <a:pt x="7702" y="249211"/>
                      </a:cubicBezTo>
                      <a:cubicBezTo>
                        <a:pt x="3411" y="249211"/>
                        <a:pt x="0" y="252622"/>
                        <a:pt x="0" y="256913"/>
                      </a:cubicBezTo>
                      <a:lnTo>
                        <a:pt x="0" y="256913"/>
                      </a:lnTo>
                      <a:close/>
                      <a:moveTo>
                        <a:pt x="0" y="225775"/>
                      </a:moveTo>
                      <a:cubicBezTo>
                        <a:pt x="0" y="230066"/>
                        <a:pt x="3411" y="233477"/>
                        <a:pt x="7702" y="233477"/>
                      </a:cubicBezTo>
                      <a:cubicBezTo>
                        <a:pt x="11993" y="233477"/>
                        <a:pt x="15404" y="229956"/>
                        <a:pt x="15404" y="225775"/>
                      </a:cubicBezTo>
                      <a:cubicBezTo>
                        <a:pt x="15404" y="221484"/>
                        <a:pt x="11993" y="218074"/>
                        <a:pt x="7702" y="218074"/>
                      </a:cubicBezTo>
                      <a:cubicBezTo>
                        <a:pt x="3411" y="217964"/>
                        <a:pt x="0" y="221484"/>
                        <a:pt x="0" y="225775"/>
                      </a:cubicBezTo>
                      <a:lnTo>
                        <a:pt x="0" y="225775"/>
                      </a:lnTo>
                      <a:close/>
                      <a:moveTo>
                        <a:pt x="0" y="194638"/>
                      </a:moveTo>
                      <a:cubicBezTo>
                        <a:pt x="0" y="198929"/>
                        <a:pt x="3411" y="202340"/>
                        <a:pt x="7702" y="202340"/>
                      </a:cubicBezTo>
                      <a:cubicBezTo>
                        <a:pt x="11993" y="202340"/>
                        <a:pt x="15404" y="198819"/>
                        <a:pt x="15404" y="194638"/>
                      </a:cubicBezTo>
                      <a:cubicBezTo>
                        <a:pt x="15404" y="190347"/>
                        <a:pt x="11993" y="186936"/>
                        <a:pt x="7702" y="186936"/>
                      </a:cubicBezTo>
                      <a:cubicBezTo>
                        <a:pt x="3411" y="186826"/>
                        <a:pt x="0" y="190347"/>
                        <a:pt x="0" y="194638"/>
                      </a:cubicBezTo>
                      <a:lnTo>
                        <a:pt x="0" y="194638"/>
                      </a:lnTo>
                      <a:close/>
                      <a:moveTo>
                        <a:pt x="0" y="163391"/>
                      </a:moveTo>
                      <a:cubicBezTo>
                        <a:pt x="0" y="167682"/>
                        <a:pt x="3411" y="171093"/>
                        <a:pt x="7702" y="171093"/>
                      </a:cubicBezTo>
                      <a:cubicBezTo>
                        <a:pt x="11993" y="171093"/>
                        <a:pt x="15404" y="167572"/>
                        <a:pt x="15404" y="163391"/>
                      </a:cubicBezTo>
                      <a:cubicBezTo>
                        <a:pt x="15404" y="159100"/>
                        <a:pt x="11993" y="155689"/>
                        <a:pt x="7702" y="155689"/>
                      </a:cubicBezTo>
                      <a:cubicBezTo>
                        <a:pt x="3411" y="155689"/>
                        <a:pt x="0" y="159210"/>
                        <a:pt x="0" y="163391"/>
                      </a:cubicBezTo>
                      <a:lnTo>
                        <a:pt x="0" y="163391"/>
                      </a:lnTo>
                      <a:close/>
                      <a:moveTo>
                        <a:pt x="0" y="132253"/>
                      </a:moveTo>
                      <a:cubicBezTo>
                        <a:pt x="0" y="136544"/>
                        <a:pt x="3411" y="139955"/>
                        <a:pt x="7702" y="139955"/>
                      </a:cubicBezTo>
                      <a:cubicBezTo>
                        <a:pt x="11993" y="139955"/>
                        <a:pt x="15404" y="136434"/>
                        <a:pt x="15404" y="132253"/>
                      </a:cubicBezTo>
                      <a:cubicBezTo>
                        <a:pt x="15404" y="127962"/>
                        <a:pt x="11993" y="124552"/>
                        <a:pt x="7702" y="124552"/>
                      </a:cubicBezTo>
                      <a:cubicBezTo>
                        <a:pt x="3411" y="124552"/>
                        <a:pt x="0" y="127962"/>
                        <a:pt x="0" y="132253"/>
                      </a:cubicBezTo>
                      <a:lnTo>
                        <a:pt x="0" y="132253"/>
                      </a:lnTo>
                      <a:close/>
                      <a:moveTo>
                        <a:pt x="0" y="101116"/>
                      </a:moveTo>
                      <a:cubicBezTo>
                        <a:pt x="0" y="105407"/>
                        <a:pt x="3411" y="108818"/>
                        <a:pt x="7702" y="108818"/>
                      </a:cubicBezTo>
                      <a:cubicBezTo>
                        <a:pt x="11993" y="108818"/>
                        <a:pt x="15404" y="105297"/>
                        <a:pt x="15404" y="101116"/>
                      </a:cubicBezTo>
                      <a:cubicBezTo>
                        <a:pt x="15404" y="96825"/>
                        <a:pt x="11993" y="93414"/>
                        <a:pt x="7702" y="93414"/>
                      </a:cubicBezTo>
                      <a:cubicBezTo>
                        <a:pt x="3411" y="93414"/>
                        <a:pt x="0" y="96825"/>
                        <a:pt x="0" y="101116"/>
                      </a:cubicBezTo>
                      <a:lnTo>
                        <a:pt x="0" y="101116"/>
                      </a:lnTo>
                      <a:close/>
                      <a:moveTo>
                        <a:pt x="0" y="69979"/>
                      </a:moveTo>
                      <a:cubicBezTo>
                        <a:pt x="0" y="74270"/>
                        <a:pt x="3411" y="77681"/>
                        <a:pt x="7702" y="77681"/>
                      </a:cubicBezTo>
                      <a:cubicBezTo>
                        <a:pt x="11993" y="77681"/>
                        <a:pt x="15404" y="74160"/>
                        <a:pt x="15404" y="69979"/>
                      </a:cubicBezTo>
                      <a:cubicBezTo>
                        <a:pt x="15404" y="65688"/>
                        <a:pt x="11993" y="62277"/>
                        <a:pt x="7702" y="62277"/>
                      </a:cubicBezTo>
                      <a:cubicBezTo>
                        <a:pt x="3411" y="62277"/>
                        <a:pt x="0" y="65688"/>
                        <a:pt x="0" y="69979"/>
                      </a:cubicBezTo>
                      <a:lnTo>
                        <a:pt x="0" y="69979"/>
                      </a:lnTo>
                      <a:close/>
                      <a:moveTo>
                        <a:pt x="0" y="38842"/>
                      </a:moveTo>
                      <a:cubicBezTo>
                        <a:pt x="0" y="43133"/>
                        <a:pt x="3411" y="46543"/>
                        <a:pt x="7702" y="46543"/>
                      </a:cubicBezTo>
                      <a:cubicBezTo>
                        <a:pt x="11993" y="46543"/>
                        <a:pt x="15404" y="43023"/>
                        <a:pt x="15404" y="38842"/>
                      </a:cubicBezTo>
                      <a:cubicBezTo>
                        <a:pt x="15404" y="34551"/>
                        <a:pt x="11993" y="31140"/>
                        <a:pt x="7702" y="31140"/>
                      </a:cubicBezTo>
                      <a:cubicBezTo>
                        <a:pt x="3411" y="31030"/>
                        <a:pt x="0" y="34551"/>
                        <a:pt x="0" y="38842"/>
                      </a:cubicBezTo>
                      <a:lnTo>
                        <a:pt x="0" y="38842"/>
                      </a:lnTo>
                      <a:close/>
                      <a:moveTo>
                        <a:pt x="0" y="7704"/>
                      </a:moveTo>
                      <a:cubicBezTo>
                        <a:pt x="0" y="11995"/>
                        <a:pt x="3411" y="15406"/>
                        <a:pt x="7702" y="15406"/>
                      </a:cubicBezTo>
                      <a:cubicBezTo>
                        <a:pt x="11993" y="15406"/>
                        <a:pt x="15404" y="11885"/>
                        <a:pt x="15404" y="7704"/>
                      </a:cubicBezTo>
                      <a:cubicBezTo>
                        <a:pt x="15404" y="3413"/>
                        <a:pt x="11993" y="3"/>
                        <a:pt x="7702" y="3"/>
                      </a:cubicBezTo>
                      <a:cubicBezTo>
                        <a:pt x="3411" y="-108"/>
                        <a:pt x="0" y="3413"/>
                        <a:pt x="0" y="7704"/>
                      </a:cubicBezTo>
                      <a:close/>
                    </a:path>
                  </a:pathLst>
                </a:custGeom>
                <a:solidFill>
                  <a:srgbClr val="F0C421"/>
                </a:solidFill>
                <a:ln w="11002" cap="flat">
                  <a:solidFill>
                    <a:srgbClr val="6340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3" name="Freeform: Shape 202">
                  <a:extLst>
                    <a:ext uri="{FF2B5EF4-FFF2-40B4-BE49-F238E27FC236}">
                      <a16:creationId xmlns:a16="http://schemas.microsoft.com/office/drawing/2014/main" id="{C0EA2580-27D9-0449-1121-B45B506253D0}"/>
                    </a:ext>
                  </a:extLst>
                </p:cNvPr>
                <p:cNvSpPr/>
                <p:nvPr/>
              </p:nvSpPr>
              <p:spPr>
                <a:xfrm>
                  <a:off x="1785740" y="2037944"/>
                  <a:ext cx="15403" cy="1386324"/>
                </a:xfrm>
                <a:custGeom>
                  <a:avLst/>
                  <a:gdLst>
                    <a:gd name="connsiteX0" fmla="*/ 0 w 15403"/>
                    <a:gd name="connsiteY0" fmla="*/ 1378623 h 1386324"/>
                    <a:gd name="connsiteX1" fmla="*/ 7702 w 15403"/>
                    <a:gd name="connsiteY1" fmla="*/ 1386325 h 1386324"/>
                    <a:gd name="connsiteX2" fmla="*/ 15404 w 15403"/>
                    <a:gd name="connsiteY2" fmla="*/ 1378623 h 1386324"/>
                    <a:gd name="connsiteX3" fmla="*/ 7702 w 15403"/>
                    <a:gd name="connsiteY3" fmla="*/ 1370921 h 1386324"/>
                    <a:gd name="connsiteX4" fmla="*/ 0 w 15403"/>
                    <a:gd name="connsiteY4" fmla="*/ 1378623 h 1386324"/>
                    <a:gd name="connsiteX5" fmla="*/ 0 w 15403"/>
                    <a:gd name="connsiteY5" fmla="*/ 1378623 h 1386324"/>
                    <a:gd name="connsiteX6" fmla="*/ 0 w 15403"/>
                    <a:gd name="connsiteY6" fmla="*/ 1347486 h 1386324"/>
                    <a:gd name="connsiteX7" fmla="*/ 7702 w 15403"/>
                    <a:gd name="connsiteY7" fmla="*/ 1355187 h 1386324"/>
                    <a:gd name="connsiteX8" fmla="*/ 15404 w 15403"/>
                    <a:gd name="connsiteY8" fmla="*/ 1347486 h 1386324"/>
                    <a:gd name="connsiteX9" fmla="*/ 7702 w 15403"/>
                    <a:gd name="connsiteY9" fmla="*/ 1339784 h 1386324"/>
                    <a:gd name="connsiteX10" fmla="*/ 0 w 15403"/>
                    <a:gd name="connsiteY10" fmla="*/ 1347486 h 1386324"/>
                    <a:gd name="connsiteX11" fmla="*/ 0 w 15403"/>
                    <a:gd name="connsiteY11" fmla="*/ 1347486 h 1386324"/>
                    <a:gd name="connsiteX12" fmla="*/ 0 w 15403"/>
                    <a:gd name="connsiteY12" fmla="*/ 1316238 h 1386324"/>
                    <a:gd name="connsiteX13" fmla="*/ 7702 w 15403"/>
                    <a:gd name="connsiteY13" fmla="*/ 1323940 h 1386324"/>
                    <a:gd name="connsiteX14" fmla="*/ 15404 w 15403"/>
                    <a:gd name="connsiteY14" fmla="*/ 1316238 h 1386324"/>
                    <a:gd name="connsiteX15" fmla="*/ 7702 w 15403"/>
                    <a:gd name="connsiteY15" fmla="*/ 1308536 h 1386324"/>
                    <a:gd name="connsiteX16" fmla="*/ 0 w 15403"/>
                    <a:gd name="connsiteY16" fmla="*/ 1316238 h 1386324"/>
                    <a:gd name="connsiteX17" fmla="*/ 0 w 15403"/>
                    <a:gd name="connsiteY17" fmla="*/ 1316238 h 1386324"/>
                    <a:gd name="connsiteX18" fmla="*/ 0 w 15403"/>
                    <a:gd name="connsiteY18" fmla="*/ 1285101 h 1386324"/>
                    <a:gd name="connsiteX19" fmla="*/ 7702 w 15403"/>
                    <a:gd name="connsiteY19" fmla="*/ 1292803 h 1386324"/>
                    <a:gd name="connsiteX20" fmla="*/ 15404 w 15403"/>
                    <a:gd name="connsiteY20" fmla="*/ 1285101 h 1386324"/>
                    <a:gd name="connsiteX21" fmla="*/ 7702 w 15403"/>
                    <a:gd name="connsiteY21" fmla="*/ 1277399 h 1386324"/>
                    <a:gd name="connsiteX22" fmla="*/ 0 w 15403"/>
                    <a:gd name="connsiteY22" fmla="*/ 1285101 h 1386324"/>
                    <a:gd name="connsiteX23" fmla="*/ 0 w 15403"/>
                    <a:gd name="connsiteY23" fmla="*/ 1285101 h 1386324"/>
                    <a:gd name="connsiteX24" fmla="*/ 0 w 15403"/>
                    <a:gd name="connsiteY24" fmla="*/ 1253964 h 1386324"/>
                    <a:gd name="connsiteX25" fmla="*/ 7702 w 15403"/>
                    <a:gd name="connsiteY25" fmla="*/ 1261665 h 1386324"/>
                    <a:gd name="connsiteX26" fmla="*/ 15404 w 15403"/>
                    <a:gd name="connsiteY26" fmla="*/ 1253964 h 1386324"/>
                    <a:gd name="connsiteX27" fmla="*/ 7702 w 15403"/>
                    <a:gd name="connsiteY27" fmla="*/ 1246262 h 1386324"/>
                    <a:gd name="connsiteX28" fmla="*/ 0 w 15403"/>
                    <a:gd name="connsiteY28" fmla="*/ 1253964 h 1386324"/>
                    <a:gd name="connsiteX29" fmla="*/ 0 w 15403"/>
                    <a:gd name="connsiteY29" fmla="*/ 1253964 h 1386324"/>
                    <a:gd name="connsiteX30" fmla="*/ 0 w 15403"/>
                    <a:gd name="connsiteY30" fmla="*/ 1222826 h 1386324"/>
                    <a:gd name="connsiteX31" fmla="*/ 7702 w 15403"/>
                    <a:gd name="connsiteY31" fmla="*/ 1230528 h 1386324"/>
                    <a:gd name="connsiteX32" fmla="*/ 15404 w 15403"/>
                    <a:gd name="connsiteY32" fmla="*/ 1222826 h 1386324"/>
                    <a:gd name="connsiteX33" fmla="*/ 7702 w 15403"/>
                    <a:gd name="connsiteY33" fmla="*/ 1215125 h 1386324"/>
                    <a:gd name="connsiteX34" fmla="*/ 0 w 15403"/>
                    <a:gd name="connsiteY34" fmla="*/ 1222826 h 1386324"/>
                    <a:gd name="connsiteX35" fmla="*/ 0 w 15403"/>
                    <a:gd name="connsiteY35" fmla="*/ 1222826 h 1386324"/>
                    <a:gd name="connsiteX36" fmla="*/ 0 w 15403"/>
                    <a:gd name="connsiteY36" fmla="*/ 1191689 h 1386324"/>
                    <a:gd name="connsiteX37" fmla="*/ 7702 w 15403"/>
                    <a:gd name="connsiteY37" fmla="*/ 1199391 h 1386324"/>
                    <a:gd name="connsiteX38" fmla="*/ 15404 w 15403"/>
                    <a:gd name="connsiteY38" fmla="*/ 1191689 h 1386324"/>
                    <a:gd name="connsiteX39" fmla="*/ 7702 w 15403"/>
                    <a:gd name="connsiteY39" fmla="*/ 1183987 h 1386324"/>
                    <a:gd name="connsiteX40" fmla="*/ 0 w 15403"/>
                    <a:gd name="connsiteY40" fmla="*/ 1191689 h 1386324"/>
                    <a:gd name="connsiteX41" fmla="*/ 0 w 15403"/>
                    <a:gd name="connsiteY41" fmla="*/ 1191689 h 1386324"/>
                    <a:gd name="connsiteX42" fmla="*/ 0 w 15403"/>
                    <a:gd name="connsiteY42" fmla="*/ 1160552 h 1386324"/>
                    <a:gd name="connsiteX43" fmla="*/ 7702 w 15403"/>
                    <a:gd name="connsiteY43" fmla="*/ 1168253 h 1386324"/>
                    <a:gd name="connsiteX44" fmla="*/ 15404 w 15403"/>
                    <a:gd name="connsiteY44" fmla="*/ 1160552 h 1386324"/>
                    <a:gd name="connsiteX45" fmla="*/ 7702 w 15403"/>
                    <a:gd name="connsiteY45" fmla="*/ 1152850 h 1386324"/>
                    <a:gd name="connsiteX46" fmla="*/ 0 w 15403"/>
                    <a:gd name="connsiteY46" fmla="*/ 1160552 h 1386324"/>
                    <a:gd name="connsiteX47" fmla="*/ 0 w 15403"/>
                    <a:gd name="connsiteY47" fmla="*/ 1160552 h 1386324"/>
                    <a:gd name="connsiteX48" fmla="*/ 0 w 15403"/>
                    <a:gd name="connsiteY48" fmla="*/ 1129304 h 1386324"/>
                    <a:gd name="connsiteX49" fmla="*/ 7702 w 15403"/>
                    <a:gd name="connsiteY49" fmla="*/ 1137006 h 1386324"/>
                    <a:gd name="connsiteX50" fmla="*/ 15404 w 15403"/>
                    <a:gd name="connsiteY50" fmla="*/ 1129304 h 1386324"/>
                    <a:gd name="connsiteX51" fmla="*/ 7702 w 15403"/>
                    <a:gd name="connsiteY51" fmla="*/ 1121603 h 1386324"/>
                    <a:gd name="connsiteX52" fmla="*/ 0 w 15403"/>
                    <a:gd name="connsiteY52" fmla="*/ 1129304 h 1386324"/>
                    <a:gd name="connsiteX53" fmla="*/ 0 w 15403"/>
                    <a:gd name="connsiteY53" fmla="*/ 1129304 h 1386324"/>
                    <a:gd name="connsiteX54" fmla="*/ 0 w 15403"/>
                    <a:gd name="connsiteY54" fmla="*/ 1098167 h 1386324"/>
                    <a:gd name="connsiteX55" fmla="*/ 7702 w 15403"/>
                    <a:gd name="connsiteY55" fmla="*/ 1105869 h 1386324"/>
                    <a:gd name="connsiteX56" fmla="*/ 15404 w 15403"/>
                    <a:gd name="connsiteY56" fmla="*/ 1098167 h 1386324"/>
                    <a:gd name="connsiteX57" fmla="*/ 7702 w 15403"/>
                    <a:gd name="connsiteY57" fmla="*/ 1090465 h 1386324"/>
                    <a:gd name="connsiteX58" fmla="*/ 0 w 15403"/>
                    <a:gd name="connsiteY58" fmla="*/ 1098167 h 1386324"/>
                    <a:gd name="connsiteX59" fmla="*/ 0 w 15403"/>
                    <a:gd name="connsiteY59" fmla="*/ 1098167 h 1386324"/>
                    <a:gd name="connsiteX60" fmla="*/ 0 w 15403"/>
                    <a:gd name="connsiteY60" fmla="*/ 1067030 h 1386324"/>
                    <a:gd name="connsiteX61" fmla="*/ 7702 w 15403"/>
                    <a:gd name="connsiteY61" fmla="*/ 1074732 h 1386324"/>
                    <a:gd name="connsiteX62" fmla="*/ 15404 w 15403"/>
                    <a:gd name="connsiteY62" fmla="*/ 1067030 h 1386324"/>
                    <a:gd name="connsiteX63" fmla="*/ 7702 w 15403"/>
                    <a:gd name="connsiteY63" fmla="*/ 1059328 h 1386324"/>
                    <a:gd name="connsiteX64" fmla="*/ 0 w 15403"/>
                    <a:gd name="connsiteY64" fmla="*/ 1067030 h 1386324"/>
                    <a:gd name="connsiteX65" fmla="*/ 0 w 15403"/>
                    <a:gd name="connsiteY65" fmla="*/ 1067030 h 1386324"/>
                    <a:gd name="connsiteX66" fmla="*/ 0 w 15403"/>
                    <a:gd name="connsiteY66" fmla="*/ 1035892 h 1386324"/>
                    <a:gd name="connsiteX67" fmla="*/ 7702 w 15403"/>
                    <a:gd name="connsiteY67" fmla="*/ 1043594 h 1386324"/>
                    <a:gd name="connsiteX68" fmla="*/ 15404 w 15403"/>
                    <a:gd name="connsiteY68" fmla="*/ 1035892 h 1386324"/>
                    <a:gd name="connsiteX69" fmla="*/ 7702 w 15403"/>
                    <a:gd name="connsiteY69" fmla="*/ 1028191 h 1386324"/>
                    <a:gd name="connsiteX70" fmla="*/ 0 w 15403"/>
                    <a:gd name="connsiteY70" fmla="*/ 1035892 h 1386324"/>
                    <a:gd name="connsiteX71" fmla="*/ 0 w 15403"/>
                    <a:gd name="connsiteY71" fmla="*/ 1035892 h 1386324"/>
                    <a:gd name="connsiteX72" fmla="*/ 0 w 15403"/>
                    <a:gd name="connsiteY72" fmla="*/ 1004755 h 1386324"/>
                    <a:gd name="connsiteX73" fmla="*/ 7702 w 15403"/>
                    <a:gd name="connsiteY73" fmla="*/ 1012457 h 1386324"/>
                    <a:gd name="connsiteX74" fmla="*/ 15404 w 15403"/>
                    <a:gd name="connsiteY74" fmla="*/ 1004755 h 1386324"/>
                    <a:gd name="connsiteX75" fmla="*/ 7702 w 15403"/>
                    <a:gd name="connsiteY75" fmla="*/ 997053 h 1386324"/>
                    <a:gd name="connsiteX76" fmla="*/ 0 w 15403"/>
                    <a:gd name="connsiteY76" fmla="*/ 1004755 h 1386324"/>
                    <a:gd name="connsiteX77" fmla="*/ 0 w 15403"/>
                    <a:gd name="connsiteY77" fmla="*/ 1004755 h 1386324"/>
                    <a:gd name="connsiteX78" fmla="*/ 0 w 15403"/>
                    <a:gd name="connsiteY78" fmla="*/ 973508 h 1386324"/>
                    <a:gd name="connsiteX79" fmla="*/ 7702 w 15403"/>
                    <a:gd name="connsiteY79" fmla="*/ 981210 h 1386324"/>
                    <a:gd name="connsiteX80" fmla="*/ 15404 w 15403"/>
                    <a:gd name="connsiteY80" fmla="*/ 973508 h 1386324"/>
                    <a:gd name="connsiteX81" fmla="*/ 7702 w 15403"/>
                    <a:gd name="connsiteY81" fmla="*/ 965806 h 1386324"/>
                    <a:gd name="connsiteX82" fmla="*/ 0 w 15403"/>
                    <a:gd name="connsiteY82" fmla="*/ 973508 h 1386324"/>
                    <a:gd name="connsiteX83" fmla="*/ 0 w 15403"/>
                    <a:gd name="connsiteY83" fmla="*/ 973508 h 1386324"/>
                    <a:gd name="connsiteX84" fmla="*/ 0 w 15403"/>
                    <a:gd name="connsiteY84" fmla="*/ 942371 h 1386324"/>
                    <a:gd name="connsiteX85" fmla="*/ 7702 w 15403"/>
                    <a:gd name="connsiteY85" fmla="*/ 950073 h 1386324"/>
                    <a:gd name="connsiteX86" fmla="*/ 15404 w 15403"/>
                    <a:gd name="connsiteY86" fmla="*/ 942371 h 1386324"/>
                    <a:gd name="connsiteX87" fmla="*/ 7702 w 15403"/>
                    <a:gd name="connsiteY87" fmla="*/ 934669 h 1386324"/>
                    <a:gd name="connsiteX88" fmla="*/ 0 w 15403"/>
                    <a:gd name="connsiteY88" fmla="*/ 942371 h 1386324"/>
                    <a:gd name="connsiteX89" fmla="*/ 0 w 15403"/>
                    <a:gd name="connsiteY89" fmla="*/ 942371 h 1386324"/>
                    <a:gd name="connsiteX90" fmla="*/ 0 w 15403"/>
                    <a:gd name="connsiteY90" fmla="*/ 911233 h 1386324"/>
                    <a:gd name="connsiteX91" fmla="*/ 7702 w 15403"/>
                    <a:gd name="connsiteY91" fmla="*/ 918935 h 1386324"/>
                    <a:gd name="connsiteX92" fmla="*/ 15404 w 15403"/>
                    <a:gd name="connsiteY92" fmla="*/ 911233 h 1386324"/>
                    <a:gd name="connsiteX93" fmla="*/ 7702 w 15403"/>
                    <a:gd name="connsiteY93" fmla="*/ 903531 h 1386324"/>
                    <a:gd name="connsiteX94" fmla="*/ 0 w 15403"/>
                    <a:gd name="connsiteY94" fmla="*/ 911233 h 1386324"/>
                    <a:gd name="connsiteX95" fmla="*/ 0 w 15403"/>
                    <a:gd name="connsiteY95" fmla="*/ 911233 h 1386324"/>
                    <a:gd name="connsiteX96" fmla="*/ 0 w 15403"/>
                    <a:gd name="connsiteY96" fmla="*/ 880096 h 1386324"/>
                    <a:gd name="connsiteX97" fmla="*/ 7702 w 15403"/>
                    <a:gd name="connsiteY97" fmla="*/ 887798 h 1386324"/>
                    <a:gd name="connsiteX98" fmla="*/ 15404 w 15403"/>
                    <a:gd name="connsiteY98" fmla="*/ 880096 h 1386324"/>
                    <a:gd name="connsiteX99" fmla="*/ 7702 w 15403"/>
                    <a:gd name="connsiteY99" fmla="*/ 872394 h 1386324"/>
                    <a:gd name="connsiteX100" fmla="*/ 0 w 15403"/>
                    <a:gd name="connsiteY100" fmla="*/ 880096 h 1386324"/>
                    <a:gd name="connsiteX101" fmla="*/ 0 w 15403"/>
                    <a:gd name="connsiteY101" fmla="*/ 880096 h 1386324"/>
                    <a:gd name="connsiteX102" fmla="*/ 0 w 15403"/>
                    <a:gd name="connsiteY102" fmla="*/ 848959 h 1386324"/>
                    <a:gd name="connsiteX103" fmla="*/ 7702 w 15403"/>
                    <a:gd name="connsiteY103" fmla="*/ 856660 h 1386324"/>
                    <a:gd name="connsiteX104" fmla="*/ 15404 w 15403"/>
                    <a:gd name="connsiteY104" fmla="*/ 848959 h 1386324"/>
                    <a:gd name="connsiteX105" fmla="*/ 7702 w 15403"/>
                    <a:gd name="connsiteY105" fmla="*/ 841257 h 1386324"/>
                    <a:gd name="connsiteX106" fmla="*/ 0 w 15403"/>
                    <a:gd name="connsiteY106" fmla="*/ 848959 h 1386324"/>
                    <a:gd name="connsiteX107" fmla="*/ 0 w 15403"/>
                    <a:gd name="connsiteY107" fmla="*/ 848959 h 1386324"/>
                    <a:gd name="connsiteX108" fmla="*/ 0 w 15403"/>
                    <a:gd name="connsiteY108" fmla="*/ 817821 h 1386324"/>
                    <a:gd name="connsiteX109" fmla="*/ 7702 w 15403"/>
                    <a:gd name="connsiteY109" fmla="*/ 825523 h 1386324"/>
                    <a:gd name="connsiteX110" fmla="*/ 15404 w 15403"/>
                    <a:gd name="connsiteY110" fmla="*/ 817821 h 1386324"/>
                    <a:gd name="connsiteX111" fmla="*/ 7702 w 15403"/>
                    <a:gd name="connsiteY111" fmla="*/ 810120 h 1386324"/>
                    <a:gd name="connsiteX112" fmla="*/ 0 w 15403"/>
                    <a:gd name="connsiteY112" fmla="*/ 817821 h 1386324"/>
                    <a:gd name="connsiteX113" fmla="*/ 0 w 15403"/>
                    <a:gd name="connsiteY113" fmla="*/ 817821 h 1386324"/>
                    <a:gd name="connsiteX114" fmla="*/ 0 w 15403"/>
                    <a:gd name="connsiteY114" fmla="*/ 786574 h 1386324"/>
                    <a:gd name="connsiteX115" fmla="*/ 7702 w 15403"/>
                    <a:gd name="connsiteY115" fmla="*/ 794276 h 1386324"/>
                    <a:gd name="connsiteX116" fmla="*/ 15404 w 15403"/>
                    <a:gd name="connsiteY116" fmla="*/ 786574 h 1386324"/>
                    <a:gd name="connsiteX117" fmla="*/ 7702 w 15403"/>
                    <a:gd name="connsiteY117" fmla="*/ 778872 h 1386324"/>
                    <a:gd name="connsiteX118" fmla="*/ 0 w 15403"/>
                    <a:gd name="connsiteY118" fmla="*/ 786574 h 1386324"/>
                    <a:gd name="connsiteX119" fmla="*/ 0 w 15403"/>
                    <a:gd name="connsiteY119" fmla="*/ 786574 h 1386324"/>
                    <a:gd name="connsiteX120" fmla="*/ 0 w 15403"/>
                    <a:gd name="connsiteY120" fmla="*/ 755437 h 1386324"/>
                    <a:gd name="connsiteX121" fmla="*/ 7702 w 15403"/>
                    <a:gd name="connsiteY121" fmla="*/ 763139 h 1386324"/>
                    <a:gd name="connsiteX122" fmla="*/ 15404 w 15403"/>
                    <a:gd name="connsiteY122" fmla="*/ 755437 h 1386324"/>
                    <a:gd name="connsiteX123" fmla="*/ 7702 w 15403"/>
                    <a:gd name="connsiteY123" fmla="*/ 747735 h 1386324"/>
                    <a:gd name="connsiteX124" fmla="*/ 0 w 15403"/>
                    <a:gd name="connsiteY124" fmla="*/ 755437 h 1386324"/>
                    <a:gd name="connsiteX125" fmla="*/ 0 w 15403"/>
                    <a:gd name="connsiteY125" fmla="*/ 755437 h 1386324"/>
                    <a:gd name="connsiteX126" fmla="*/ 0 w 15403"/>
                    <a:gd name="connsiteY126" fmla="*/ 724299 h 1386324"/>
                    <a:gd name="connsiteX127" fmla="*/ 7702 w 15403"/>
                    <a:gd name="connsiteY127" fmla="*/ 732001 h 1386324"/>
                    <a:gd name="connsiteX128" fmla="*/ 15404 w 15403"/>
                    <a:gd name="connsiteY128" fmla="*/ 724299 h 1386324"/>
                    <a:gd name="connsiteX129" fmla="*/ 7702 w 15403"/>
                    <a:gd name="connsiteY129" fmla="*/ 716598 h 1386324"/>
                    <a:gd name="connsiteX130" fmla="*/ 0 w 15403"/>
                    <a:gd name="connsiteY130" fmla="*/ 724299 h 1386324"/>
                    <a:gd name="connsiteX131" fmla="*/ 0 w 15403"/>
                    <a:gd name="connsiteY131" fmla="*/ 724299 h 1386324"/>
                    <a:gd name="connsiteX132" fmla="*/ 0 w 15403"/>
                    <a:gd name="connsiteY132" fmla="*/ 693162 h 1386324"/>
                    <a:gd name="connsiteX133" fmla="*/ 7702 w 15403"/>
                    <a:gd name="connsiteY133" fmla="*/ 700864 h 1386324"/>
                    <a:gd name="connsiteX134" fmla="*/ 15404 w 15403"/>
                    <a:gd name="connsiteY134" fmla="*/ 693162 h 1386324"/>
                    <a:gd name="connsiteX135" fmla="*/ 7702 w 15403"/>
                    <a:gd name="connsiteY135" fmla="*/ 685460 h 1386324"/>
                    <a:gd name="connsiteX136" fmla="*/ 0 w 15403"/>
                    <a:gd name="connsiteY136" fmla="*/ 693162 h 1386324"/>
                    <a:gd name="connsiteX137" fmla="*/ 0 w 15403"/>
                    <a:gd name="connsiteY137" fmla="*/ 693162 h 1386324"/>
                    <a:gd name="connsiteX138" fmla="*/ 0 w 15403"/>
                    <a:gd name="connsiteY138" fmla="*/ 662025 h 1386324"/>
                    <a:gd name="connsiteX139" fmla="*/ 7702 w 15403"/>
                    <a:gd name="connsiteY139" fmla="*/ 669727 h 1386324"/>
                    <a:gd name="connsiteX140" fmla="*/ 15404 w 15403"/>
                    <a:gd name="connsiteY140" fmla="*/ 662025 h 1386324"/>
                    <a:gd name="connsiteX141" fmla="*/ 7702 w 15403"/>
                    <a:gd name="connsiteY141" fmla="*/ 654323 h 1386324"/>
                    <a:gd name="connsiteX142" fmla="*/ 0 w 15403"/>
                    <a:gd name="connsiteY142" fmla="*/ 662025 h 1386324"/>
                    <a:gd name="connsiteX143" fmla="*/ 0 w 15403"/>
                    <a:gd name="connsiteY143" fmla="*/ 662025 h 1386324"/>
                    <a:gd name="connsiteX144" fmla="*/ 0 w 15403"/>
                    <a:gd name="connsiteY144" fmla="*/ 630888 h 1386324"/>
                    <a:gd name="connsiteX145" fmla="*/ 7702 w 15403"/>
                    <a:gd name="connsiteY145" fmla="*/ 638589 h 1386324"/>
                    <a:gd name="connsiteX146" fmla="*/ 15404 w 15403"/>
                    <a:gd name="connsiteY146" fmla="*/ 630888 h 1386324"/>
                    <a:gd name="connsiteX147" fmla="*/ 7702 w 15403"/>
                    <a:gd name="connsiteY147" fmla="*/ 623186 h 1386324"/>
                    <a:gd name="connsiteX148" fmla="*/ 0 w 15403"/>
                    <a:gd name="connsiteY148" fmla="*/ 630888 h 1386324"/>
                    <a:gd name="connsiteX149" fmla="*/ 0 w 15403"/>
                    <a:gd name="connsiteY149" fmla="*/ 630888 h 1386324"/>
                    <a:gd name="connsiteX150" fmla="*/ 0 w 15403"/>
                    <a:gd name="connsiteY150" fmla="*/ 599640 h 1386324"/>
                    <a:gd name="connsiteX151" fmla="*/ 7702 w 15403"/>
                    <a:gd name="connsiteY151" fmla="*/ 607342 h 1386324"/>
                    <a:gd name="connsiteX152" fmla="*/ 15404 w 15403"/>
                    <a:gd name="connsiteY152" fmla="*/ 599640 h 1386324"/>
                    <a:gd name="connsiteX153" fmla="*/ 7702 w 15403"/>
                    <a:gd name="connsiteY153" fmla="*/ 591938 h 1386324"/>
                    <a:gd name="connsiteX154" fmla="*/ 0 w 15403"/>
                    <a:gd name="connsiteY154" fmla="*/ 599640 h 1386324"/>
                    <a:gd name="connsiteX155" fmla="*/ 0 w 15403"/>
                    <a:gd name="connsiteY155" fmla="*/ 599640 h 1386324"/>
                    <a:gd name="connsiteX156" fmla="*/ 0 w 15403"/>
                    <a:gd name="connsiteY156" fmla="*/ 568503 h 1386324"/>
                    <a:gd name="connsiteX157" fmla="*/ 7702 w 15403"/>
                    <a:gd name="connsiteY157" fmla="*/ 576205 h 1386324"/>
                    <a:gd name="connsiteX158" fmla="*/ 15404 w 15403"/>
                    <a:gd name="connsiteY158" fmla="*/ 568503 h 1386324"/>
                    <a:gd name="connsiteX159" fmla="*/ 7702 w 15403"/>
                    <a:gd name="connsiteY159" fmla="*/ 560801 h 1386324"/>
                    <a:gd name="connsiteX160" fmla="*/ 0 w 15403"/>
                    <a:gd name="connsiteY160" fmla="*/ 568503 h 1386324"/>
                    <a:gd name="connsiteX161" fmla="*/ 0 w 15403"/>
                    <a:gd name="connsiteY161" fmla="*/ 568503 h 1386324"/>
                    <a:gd name="connsiteX162" fmla="*/ 0 w 15403"/>
                    <a:gd name="connsiteY162" fmla="*/ 537366 h 1386324"/>
                    <a:gd name="connsiteX163" fmla="*/ 7702 w 15403"/>
                    <a:gd name="connsiteY163" fmla="*/ 545068 h 1386324"/>
                    <a:gd name="connsiteX164" fmla="*/ 15404 w 15403"/>
                    <a:gd name="connsiteY164" fmla="*/ 537366 h 1386324"/>
                    <a:gd name="connsiteX165" fmla="*/ 7702 w 15403"/>
                    <a:gd name="connsiteY165" fmla="*/ 529664 h 1386324"/>
                    <a:gd name="connsiteX166" fmla="*/ 0 w 15403"/>
                    <a:gd name="connsiteY166" fmla="*/ 537366 h 1386324"/>
                    <a:gd name="connsiteX167" fmla="*/ 0 w 15403"/>
                    <a:gd name="connsiteY167" fmla="*/ 537366 h 1386324"/>
                    <a:gd name="connsiteX168" fmla="*/ 0 w 15403"/>
                    <a:gd name="connsiteY168" fmla="*/ 506228 h 1386324"/>
                    <a:gd name="connsiteX169" fmla="*/ 7702 w 15403"/>
                    <a:gd name="connsiteY169" fmla="*/ 513930 h 1386324"/>
                    <a:gd name="connsiteX170" fmla="*/ 15404 w 15403"/>
                    <a:gd name="connsiteY170" fmla="*/ 506228 h 1386324"/>
                    <a:gd name="connsiteX171" fmla="*/ 7702 w 15403"/>
                    <a:gd name="connsiteY171" fmla="*/ 498527 h 1386324"/>
                    <a:gd name="connsiteX172" fmla="*/ 0 w 15403"/>
                    <a:gd name="connsiteY172" fmla="*/ 506228 h 1386324"/>
                    <a:gd name="connsiteX173" fmla="*/ 0 w 15403"/>
                    <a:gd name="connsiteY173" fmla="*/ 506228 h 1386324"/>
                    <a:gd name="connsiteX174" fmla="*/ 0 w 15403"/>
                    <a:gd name="connsiteY174" fmla="*/ 475091 h 1386324"/>
                    <a:gd name="connsiteX175" fmla="*/ 7702 w 15403"/>
                    <a:gd name="connsiteY175" fmla="*/ 482793 h 1386324"/>
                    <a:gd name="connsiteX176" fmla="*/ 15404 w 15403"/>
                    <a:gd name="connsiteY176" fmla="*/ 475091 h 1386324"/>
                    <a:gd name="connsiteX177" fmla="*/ 7702 w 15403"/>
                    <a:gd name="connsiteY177" fmla="*/ 467389 h 1386324"/>
                    <a:gd name="connsiteX178" fmla="*/ 0 w 15403"/>
                    <a:gd name="connsiteY178" fmla="*/ 475091 h 1386324"/>
                    <a:gd name="connsiteX179" fmla="*/ 0 w 15403"/>
                    <a:gd name="connsiteY179" fmla="*/ 475091 h 1386324"/>
                    <a:gd name="connsiteX180" fmla="*/ 0 w 15403"/>
                    <a:gd name="connsiteY180" fmla="*/ 443844 h 1386324"/>
                    <a:gd name="connsiteX181" fmla="*/ 7702 w 15403"/>
                    <a:gd name="connsiteY181" fmla="*/ 451546 h 1386324"/>
                    <a:gd name="connsiteX182" fmla="*/ 15404 w 15403"/>
                    <a:gd name="connsiteY182" fmla="*/ 443844 h 1386324"/>
                    <a:gd name="connsiteX183" fmla="*/ 7702 w 15403"/>
                    <a:gd name="connsiteY183" fmla="*/ 436142 h 1386324"/>
                    <a:gd name="connsiteX184" fmla="*/ 0 w 15403"/>
                    <a:gd name="connsiteY184" fmla="*/ 443844 h 1386324"/>
                    <a:gd name="connsiteX185" fmla="*/ 0 w 15403"/>
                    <a:gd name="connsiteY185" fmla="*/ 443844 h 1386324"/>
                    <a:gd name="connsiteX186" fmla="*/ 0 w 15403"/>
                    <a:gd name="connsiteY186" fmla="*/ 412707 h 1386324"/>
                    <a:gd name="connsiteX187" fmla="*/ 7702 w 15403"/>
                    <a:gd name="connsiteY187" fmla="*/ 420408 h 1386324"/>
                    <a:gd name="connsiteX188" fmla="*/ 15404 w 15403"/>
                    <a:gd name="connsiteY188" fmla="*/ 412707 h 1386324"/>
                    <a:gd name="connsiteX189" fmla="*/ 7702 w 15403"/>
                    <a:gd name="connsiteY189" fmla="*/ 405005 h 1386324"/>
                    <a:gd name="connsiteX190" fmla="*/ 0 w 15403"/>
                    <a:gd name="connsiteY190" fmla="*/ 412707 h 1386324"/>
                    <a:gd name="connsiteX191" fmla="*/ 0 w 15403"/>
                    <a:gd name="connsiteY191" fmla="*/ 412707 h 1386324"/>
                    <a:gd name="connsiteX192" fmla="*/ 0 w 15403"/>
                    <a:gd name="connsiteY192" fmla="*/ 381569 h 1386324"/>
                    <a:gd name="connsiteX193" fmla="*/ 7702 w 15403"/>
                    <a:gd name="connsiteY193" fmla="*/ 389271 h 1386324"/>
                    <a:gd name="connsiteX194" fmla="*/ 15404 w 15403"/>
                    <a:gd name="connsiteY194" fmla="*/ 381569 h 1386324"/>
                    <a:gd name="connsiteX195" fmla="*/ 7702 w 15403"/>
                    <a:gd name="connsiteY195" fmla="*/ 373867 h 1386324"/>
                    <a:gd name="connsiteX196" fmla="*/ 0 w 15403"/>
                    <a:gd name="connsiteY196" fmla="*/ 381569 h 1386324"/>
                    <a:gd name="connsiteX197" fmla="*/ 0 w 15403"/>
                    <a:gd name="connsiteY197" fmla="*/ 381569 h 1386324"/>
                    <a:gd name="connsiteX198" fmla="*/ 0 w 15403"/>
                    <a:gd name="connsiteY198" fmla="*/ 350432 h 1386324"/>
                    <a:gd name="connsiteX199" fmla="*/ 7702 w 15403"/>
                    <a:gd name="connsiteY199" fmla="*/ 358134 h 1386324"/>
                    <a:gd name="connsiteX200" fmla="*/ 15404 w 15403"/>
                    <a:gd name="connsiteY200" fmla="*/ 350432 h 1386324"/>
                    <a:gd name="connsiteX201" fmla="*/ 7702 w 15403"/>
                    <a:gd name="connsiteY201" fmla="*/ 342730 h 1386324"/>
                    <a:gd name="connsiteX202" fmla="*/ 0 w 15403"/>
                    <a:gd name="connsiteY202" fmla="*/ 350432 h 1386324"/>
                    <a:gd name="connsiteX203" fmla="*/ 0 w 15403"/>
                    <a:gd name="connsiteY203" fmla="*/ 350432 h 1386324"/>
                    <a:gd name="connsiteX204" fmla="*/ 0 w 15403"/>
                    <a:gd name="connsiteY204" fmla="*/ 319295 h 1386324"/>
                    <a:gd name="connsiteX205" fmla="*/ 7702 w 15403"/>
                    <a:gd name="connsiteY205" fmla="*/ 326996 h 1386324"/>
                    <a:gd name="connsiteX206" fmla="*/ 15404 w 15403"/>
                    <a:gd name="connsiteY206" fmla="*/ 319295 h 1386324"/>
                    <a:gd name="connsiteX207" fmla="*/ 7702 w 15403"/>
                    <a:gd name="connsiteY207" fmla="*/ 311593 h 1386324"/>
                    <a:gd name="connsiteX208" fmla="*/ 0 w 15403"/>
                    <a:gd name="connsiteY208" fmla="*/ 319295 h 1386324"/>
                    <a:gd name="connsiteX209" fmla="*/ 0 w 15403"/>
                    <a:gd name="connsiteY209" fmla="*/ 319295 h 1386324"/>
                    <a:gd name="connsiteX210" fmla="*/ 0 w 15403"/>
                    <a:gd name="connsiteY210" fmla="*/ 288157 h 1386324"/>
                    <a:gd name="connsiteX211" fmla="*/ 7702 w 15403"/>
                    <a:gd name="connsiteY211" fmla="*/ 295859 h 1386324"/>
                    <a:gd name="connsiteX212" fmla="*/ 15404 w 15403"/>
                    <a:gd name="connsiteY212" fmla="*/ 288157 h 1386324"/>
                    <a:gd name="connsiteX213" fmla="*/ 7702 w 15403"/>
                    <a:gd name="connsiteY213" fmla="*/ 280456 h 1386324"/>
                    <a:gd name="connsiteX214" fmla="*/ 0 w 15403"/>
                    <a:gd name="connsiteY214" fmla="*/ 288157 h 1386324"/>
                    <a:gd name="connsiteX215" fmla="*/ 0 w 15403"/>
                    <a:gd name="connsiteY215" fmla="*/ 288157 h 1386324"/>
                    <a:gd name="connsiteX216" fmla="*/ 0 w 15403"/>
                    <a:gd name="connsiteY216" fmla="*/ 256910 h 1386324"/>
                    <a:gd name="connsiteX217" fmla="*/ 7702 w 15403"/>
                    <a:gd name="connsiteY217" fmla="*/ 264612 h 1386324"/>
                    <a:gd name="connsiteX218" fmla="*/ 15404 w 15403"/>
                    <a:gd name="connsiteY218" fmla="*/ 256910 h 1386324"/>
                    <a:gd name="connsiteX219" fmla="*/ 7702 w 15403"/>
                    <a:gd name="connsiteY219" fmla="*/ 249208 h 1386324"/>
                    <a:gd name="connsiteX220" fmla="*/ 0 w 15403"/>
                    <a:gd name="connsiteY220" fmla="*/ 256910 h 1386324"/>
                    <a:gd name="connsiteX221" fmla="*/ 0 w 15403"/>
                    <a:gd name="connsiteY221" fmla="*/ 256910 h 1386324"/>
                    <a:gd name="connsiteX222" fmla="*/ 0 w 15403"/>
                    <a:gd name="connsiteY222" fmla="*/ 225773 h 1386324"/>
                    <a:gd name="connsiteX223" fmla="*/ 7702 w 15403"/>
                    <a:gd name="connsiteY223" fmla="*/ 233475 h 1386324"/>
                    <a:gd name="connsiteX224" fmla="*/ 15404 w 15403"/>
                    <a:gd name="connsiteY224" fmla="*/ 225773 h 1386324"/>
                    <a:gd name="connsiteX225" fmla="*/ 7702 w 15403"/>
                    <a:gd name="connsiteY225" fmla="*/ 218071 h 1386324"/>
                    <a:gd name="connsiteX226" fmla="*/ 0 w 15403"/>
                    <a:gd name="connsiteY226" fmla="*/ 225773 h 1386324"/>
                    <a:gd name="connsiteX227" fmla="*/ 0 w 15403"/>
                    <a:gd name="connsiteY227" fmla="*/ 225773 h 1386324"/>
                    <a:gd name="connsiteX228" fmla="*/ 0 w 15403"/>
                    <a:gd name="connsiteY228" fmla="*/ 194635 h 1386324"/>
                    <a:gd name="connsiteX229" fmla="*/ 7702 w 15403"/>
                    <a:gd name="connsiteY229" fmla="*/ 202337 h 1386324"/>
                    <a:gd name="connsiteX230" fmla="*/ 15404 w 15403"/>
                    <a:gd name="connsiteY230" fmla="*/ 194635 h 1386324"/>
                    <a:gd name="connsiteX231" fmla="*/ 7702 w 15403"/>
                    <a:gd name="connsiteY231" fmla="*/ 186934 h 1386324"/>
                    <a:gd name="connsiteX232" fmla="*/ 0 w 15403"/>
                    <a:gd name="connsiteY232" fmla="*/ 194635 h 1386324"/>
                    <a:gd name="connsiteX233" fmla="*/ 0 w 15403"/>
                    <a:gd name="connsiteY233" fmla="*/ 194635 h 1386324"/>
                    <a:gd name="connsiteX234" fmla="*/ 0 w 15403"/>
                    <a:gd name="connsiteY234" fmla="*/ 163498 h 1386324"/>
                    <a:gd name="connsiteX235" fmla="*/ 7702 w 15403"/>
                    <a:gd name="connsiteY235" fmla="*/ 171200 h 1386324"/>
                    <a:gd name="connsiteX236" fmla="*/ 15404 w 15403"/>
                    <a:gd name="connsiteY236" fmla="*/ 163498 h 1386324"/>
                    <a:gd name="connsiteX237" fmla="*/ 7702 w 15403"/>
                    <a:gd name="connsiteY237" fmla="*/ 155796 h 1386324"/>
                    <a:gd name="connsiteX238" fmla="*/ 0 w 15403"/>
                    <a:gd name="connsiteY238" fmla="*/ 163498 h 1386324"/>
                    <a:gd name="connsiteX239" fmla="*/ 0 w 15403"/>
                    <a:gd name="connsiteY239" fmla="*/ 163498 h 1386324"/>
                    <a:gd name="connsiteX240" fmla="*/ 0 w 15403"/>
                    <a:gd name="connsiteY240" fmla="*/ 132361 h 1386324"/>
                    <a:gd name="connsiteX241" fmla="*/ 7702 w 15403"/>
                    <a:gd name="connsiteY241" fmla="*/ 140063 h 1386324"/>
                    <a:gd name="connsiteX242" fmla="*/ 15404 w 15403"/>
                    <a:gd name="connsiteY242" fmla="*/ 132361 h 1386324"/>
                    <a:gd name="connsiteX243" fmla="*/ 7702 w 15403"/>
                    <a:gd name="connsiteY243" fmla="*/ 124659 h 1386324"/>
                    <a:gd name="connsiteX244" fmla="*/ 0 w 15403"/>
                    <a:gd name="connsiteY244" fmla="*/ 132361 h 1386324"/>
                    <a:gd name="connsiteX245" fmla="*/ 0 w 15403"/>
                    <a:gd name="connsiteY245" fmla="*/ 132361 h 1386324"/>
                    <a:gd name="connsiteX246" fmla="*/ 0 w 15403"/>
                    <a:gd name="connsiteY246" fmla="*/ 101114 h 1386324"/>
                    <a:gd name="connsiteX247" fmla="*/ 7702 w 15403"/>
                    <a:gd name="connsiteY247" fmla="*/ 108815 h 1386324"/>
                    <a:gd name="connsiteX248" fmla="*/ 15404 w 15403"/>
                    <a:gd name="connsiteY248" fmla="*/ 101114 h 1386324"/>
                    <a:gd name="connsiteX249" fmla="*/ 7702 w 15403"/>
                    <a:gd name="connsiteY249" fmla="*/ 93412 h 1386324"/>
                    <a:gd name="connsiteX250" fmla="*/ 0 w 15403"/>
                    <a:gd name="connsiteY250" fmla="*/ 101114 h 1386324"/>
                    <a:gd name="connsiteX251" fmla="*/ 0 w 15403"/>
                    <a:gd name="connsiteY251" fmla="*/ 101114 h 1386324"/>
                    <a:gd name="connsiteX252" fmla="*/ 0 w 15403"/>
                    <a:gd name="connsiteY252" fmla="*/ 69976 h 1386324"/>
                    <a:gd name="connsiteX253" fmla="*/ 7702 w 15403"/>
                    <a:gd name="connsiteY253" fmla="*/ 77678 h 1386324"/>
                    <a:gd name="connsiteX254" fmla="*/ 15404 w 15403"/>
                    <a:gd name="connsiteY254" fmla="*/ 69976 h 1386324"/>
                    <a:gd name="connsiteX255" fmla="*/ 7702 w 15403"/>
                    <a:gd name="connsiteY255" fmla="*/ 62274 h 1386324"/>
                    <a:gd name="connsiteX256" fmla="*/ 0 w 15403"/>
                    <a:gd name="connsiteY256" fmla="*/ 69976 h 1386324"/>
                    <a:gd name="connsiteX257" fmla="*/ 0 w 15403"/>
                    <a:gd name="connsiteY257" fmla="*/ 69976 h 1386324"/>
                    <a:gd name="connsiteX258" fmla="*/ 0 w 15403"/>
                    <a:gd name="connsiteY258" fmla="*/ 38839 h 1386324"/>
                    <a:gd name="connsiteX259" fmla="*/ 7702 w 15403"/>
                    <a:gd name="connsiteY259" fmla="*/ 46541 h 1386324"/>
                    <a:gd name="connsiteX260" fmla="*/ 15404 w 15403"/>
                    <a:gd name="connsiteY260" fmla="*/ 38839 h 1386324"/>
                    <a:gd name="connsiteX261" fmla="*/ 7702 w 15403"/>
                    <a:gd name="connsiteY261" fmla="*/ 31137 h 1386324"/>
                    <a:gd name="connsiteX262" fmla="*/ 0 w 15403"/>
                    <a:gd name="connsiteY262" fmla="*/ 38839 h 1386324"/>
                    <a:gd name="connsiteX263" fmla="*/ 0 w 15403"/>
                    <a:gd name="connsiteY263" fmla="*/ 38839 h 1386324"/>
                    <a:gd name="connsiteX264" fmla="*/ 0 w 15403"/>
                    <a:gd name="connsiteY264" fmla="*/ 7702 h 1386324"/>
                    <a:gd name="connsiteX265" fmla="*/ 7702 w 15403"/>
                    <a:gd name="connsiteY265" fmla="*/ 15404 h 1386324"/>
                    <a:gd name="connsiteX266" fmla="*/ 15404 w 15403"/>
                    <a:gd name="connsiteY266" fmla="*/ 7702 h 1386324"/>
                    <a:gd name="connsiteX267" fmla="*/ 7702 w 15403"/>
                    <a:gd name="connsiteY267" fmla="*/ 0 h 1386324"/>
                    <a:gd name="connsiteX268" fmla="*/ 0 w 15403"/>
                    <a:gd name="connsiteY268" fmla="*/ 7702 h 1386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15403" h="1386324">
                      <a:moveTo>
                        <a:pt x="0" y="1378623"/>
                      </a:moveTo>
                      <a:cubicBezTo>
                        <a:pt x="0" y="1382914"/>
                        <a:pt x="3411" y="1386325"/>
                        <a:pt x="7702" y="1386325"/>
                      </a:cubicBezTo>
                      <a:cubicBezTo>
                        <a:pt x="11993" y="1386325"/>
                        <a:pt x="15404" y="1382804"/>
                        <a:pt x="15404" y="1378623"/>
                      </a:cubicBezTo>
                      <a:cubicBezTo>
                        <a:pt x="15404" y="1374332"/>
                        <a:pt x="11993" y="1370921"/>
                        <a:pt x="7702" y="1370921"/>
                      </a:cubicBezTo>
                      <a:cubicBezTo>
                        <a:pt x="3411" y="1370811"/>
                        <a:pt x="0" y="1374332"/>
                        <a:pt x="0" y="1378623"/>
                      </a:cubicBezTo>
                      <a:lnTo>
                        <a:pt x="0" y="1378623"/>
                      </a:lnTo>
                      <a:close/>
                      <a:moveTo>
                        <a:pt x="0" y="1347486"/>
                      </a:moveTo>
                      <a:cubicBezTo>
                        <a:pt x="0" y="1351776"/>
                        <a:pt x="3411" y="1355187"/>
                        <a:pt x="7702" y="1355187"/>
                      </a:cubicBezTo>
                      <a:cubicBezTo>
                        <a:pt x="11993" y="1355187"/>
                        <a:pt x="15404" y="1351667"/>
                        <a:pt x="15404" y="1347486"/>
                      </a:cubicBezTo>
                      <a:cubicBezTo>
                        <a:pt x="15404" y="1343194"/>
                        <a:pt x="11993" y="1339784"/>
                        <a:pt x="7702" y="1339784"/>
                      </a:cubicBezTo>
                      <a:cubicBezTo>
                        <a:pt x="3411" y="1339673"/>
                        <a:pt x="0" y="1343194"/>
                        <a:pt x="0" y="1347486"/>
                      </a:cubicBezTo>
                      <a:lnTo>
                        <a:pt x="0" y="1347486"/>
                      </a:lnTo>
                      <a:close/>
                      <a:moveTo>
                        <a:pt x="0" y="1316238"/>
                      </a:moveTo>
                      <a:cubicBezTo>
                        <a:pt x="0" y="1320529"/>
                        <a:pt x="3411" y="1323940"/>
                        <a:pt x="7702" y="1323940"/>
                      </a:cubicBezTo>
                      <a:cubicBezTo>
                        <a:pt x="11993" y="1323940"/>
                        <a:pt x="15404" y="1320419"/>
                        <a:pt x="15404" y="1316238"/>
                      </a:cubicBezTo>
                      <a:cubicBezTo>
                        <a:pt x="15404" y="1311947"/>
                        <a:pt x="11993" y="1308536"/>
                        <a:pt x="7702" y="1308536"/>
                      </a:cubicBezTo>
                      <a:cubicBezTo>
                        <a:pt x="3411" y="1308536"/>
                        <a:pt x="0" y="1312057"/>
                        <a:pt x="0" y="1316238"/>
                      </a:cubicBezTo>
                      <a:lnTo>
                        <a:pt x="0" y="1316238"/>
                      </a:lnTo>
                      <a:close/>
                      <a:moveTo>
                        <a:pt x="0" y="1285101"/>
                      </a:moveTo>
                      <a:cubicBezTo>
                        <a:pt x="0" y="1289392"/>
                        <a:pt x="3411" y="1292803"/>
                        <a:pt x="7702" y="1292803"/>
                      </a:cubicBezTo>
                      <a:cubicBezTo>
                        <a:pt x="11993" y="1292803"/>
                        <a:pt x="15404" y="1289282"/>
                        <a:pt x="15404" y="1285101"/>
                      </a:cubicBezTo>
                      <a:cubicBezTo>
                        <a:pt x="15404" y="1280810"/>
                        <a:pt x="11993" y="1277399"/>
                        <a:pt x="7702" y="1277399"/>
                      </a:cubicBezTo>
                      <a:cubicBezTo>
                        <a:pt x="3411" y="1277399"/>
                        <a:pt x="0" y="1280810"/>
                        <a:pt x="0" y="1285101"/>
                      </a:cubicBezTo>
                      <a:lnTo>
                        <a:pt x="0" y="1285101"/>
                      </a:lnTo>
                      <a:close/>
                      <a:moveTo>
                        <a:pt x="0" y="1253964"/>
                      </a:moveTo>
                      <a:cubicBezTo>
                        <a:pt x="0" y="1258254"/>
                        <a:pt x="3411" y="1261665"/>
                        <a:pt x="7702" y="1261665"/>
                      </a:cubicBezTo>
                      <a:cubicBezTo>
                        <a:pt x="11993" y="1261665"/>
                        <a:pt x="15404" y="1258145"/>
                        <a:pt x="15404" y="1253964"/>
                      </a:cubicBezTo>
                      <a:cubicBezTo>
                        <a:pt x="15404" y="1249672"/>
                        <a:pt x="11993" y="1246262"/>
                        <a:pt x="7702" y="1246262"/>
                      </a:cubicBezTo>
                      <a:cubicBezTo>
                        <a:pt x="3411" y="1246262"/>
                        <a:pt x="0" y="1249672"/>
                        <a:pt x="0" y="1253964"/>
                      </a:cubicBezTo>
                      <a:lnTo>
                        <a:pt x="0" y="1253964"/>
                      </a:lnTo>
                      <a:close/>
                      <a:moveTo>
                        <a:pt x="0" y="1222826"/>
                      </a:moveTo>
                      <a:cubicBezTo>
                        <a:pt x="0" y="1227117"/>
                        <a:pt x="3411" y="1230528"/>
                        <a:pt x="7702" y="1230528"/>
                      </a:cubicBezTo>
                      <a:cubicBezTo>
                        <a:pt x="11993" y="1230528"/>
                        <a:pt x="15404" y="1227007"/>
                        <a:pt x="15404" y="1222826"/>
                      </a:cubicBezTo>
                      <a:cubicBezTo>
                        <a:pt x="15404" y="1218645"/>
                        <a:pt x="11993" y="1215125"/>
                        <a:pt x="7702" y="1215125"/>
                      </a:cubicBezTo>
                      <a:cubicBezTo>
                        <a:pt x="3411" y="1215125"/>
                        <a:pt x="0" y="1218535"/>
                        <a:pt x="0" y="1222826"/>
                      </a:cubicBezTo>
                      <a:lnTo>
                        <a:pt x="0" y="1222826"/>
                      </a:lnTo>
                      <a:close/>
                      <a:moveTo>
                        <a:pt x="0" y="1191689"/>
                      </a:moveTo>
                      <a:cubicBezTo>
                        <a:pt x="0" y="1195980"/>
                        <a:pt x="3411" y="1199391"/>
                        <a:pt x="7702" y="1199391"/>
                      </a:cubicBezTo>
                      <a:cubicBezTo>
                        <a:pt x="11993" y="1199391"/>
                        <a:pt x="15404" y="1195870"/>
                        <a:pt x="15404" y="1191689"/>
                      </a:cubicBezTo>
                      <a:cubicBezTo>
                        <a:pt x="15404" y="1187398"/>
                        <a:pt x="11993" y="1183987"/>
                        <a:pt x="7702" y="1183987"/>
                      </a:cubicBezTo>
                      <a:cubicBezTo>
                        <a:pt x="3411" y="1183877"/>
                        <a:pt x="0" y="1187398"/>
                        <a:pt x="0" y="1191689"/>
                      </a:cubicBezTo>
                      <a:lnTo>
                        <a:pt x="0" y="1191689"/>
                      </a:lnTo>
                      <a:close/>
                      <a:moveTo>
                        <a:pt x="0" y="1160552"/>
                      </a:moveTo>
                      <a:cubicBezTo>
                        <a:pt x="0" y="1164843"/>
                        <a:pt x="3411" y="1168253"/>
                        <a:pt x="7702" y="1168253"/>
                      </a:cubicBezTo>
                      <a:cubicBezTo>
                        <a:pt x="11993" y="1168253"/>
                        <a:pt x="15404" y="1164733"/>
                        <a:pt x="15404" y="1160552"/>
                      </a:cubicBezTo>
                      <a:cubicBezTo>
                        <a:pt x="15404" y="1156371"/>
                        <a:pt x="11993" y="1152850"/>
                        <a:pt x="7702" y="1152850"/>
                      </a:cubicBezTo>
                      <a:cubicBezTo>
                        <a:pt x="3411" y="1152740"/>
                        <a:pt x="0" y="1156261"/>
                        <a:pt x="0" y="1160552"/>
                      </a:cubicBezTo>
                      <a:lnTo>
                        <a:pt x="0" y="1160552"/>
                      </a:lnTo>
                      <a:close/>
                      <a:moveTo>
                        <a:pt x="0" y="1129304"/>
                      </a:moveTo>
                      <a:cubicBezTo>
                        <a:pt x="0" y="1133595"/>
                        <a:pt x="3411" y="1137006"/>
                        <a:pt x="7702" y="1137006"/>
                      </a:cubicBezTo>
                      <a:cubicBezTo>
                        <a:pt x="11993" y="1137006"/>
                        <a:pt x="15404" y="1133485"/>
                        <a:pt x="15404" y="1129304"/>
                      </a:cubicBezTo>
                      <a:cubicBezTo>
                        <a:pt x="15404" y="1125013"/>
                        <a:pt x="11993" y="1121603"/>
                        <a:pt x="7702" y="1121603"/>
                      </a:cubicBezTo>
                      <a:cubicBezTo>
                        <a:pt x="3411" y="1121603"/>
                        <a:pt x="0" y="1125123"/>
                        <a:pt x="0" y="1129304"/>
                      </a:cubicBezTo>
                      <a:lnTo>
                        <a:pt x="0" y="1129304"/>
                      </a:lnTo>
                      <a:close/>
                      <a:moveTo>
                        <a:pt x="0" y="1098167"/>
                      </a:moveTo>
                      <a:cubicBezTo>
                        <a:pt x="0" y="1102458"/>
                        <a:pt x="3411" y="1105869"/>
                        <a:pt x="7702" y="1105869"/>
                      </a:cubicBezTo>
                      <a:cubicBezTo>
                        <a:pt x="11993" y="1105869"/>
                        <a:pt x="15404" y="1102348"/>
                        <a:pt x="15404" y="1098167"/>
                      </a:cubicBezTo>
                      <a:cubicBezTo>
                        <a:pt x="15404" y="1093986"/>
                        <a:pt x="11993" y="1090465"/>
                        <a:pt x="7702" y="1090465"/>
                      </a:cubicBezTo>
                      <a:cubicBezTo>
                        <a:pt x="3411" y="1090465"/>
                        <a:pt x="0" y="1093876"/>
                        <a:pt x="0" y="1098167"/>
                      </a:cubicBezTo>
                      <a:lnTo>
                        <a:pt x="0" y="1098167"/>
                      </a:lnTo>
                      <a:close/>
                      <a:moveTo>
                        <a:pt x="0" y="1067030"/>
                      </a:moveTo>
                      <a:cubicBezTo>
                        <a:pt x="0" y="1071321"/>
                        <a:pt x="3411" y="1074732"/>
                        <a:pt x="7702" y="1074732"/>
                      </a:cubicBezTo>
                      <a:cubicBezTo>
                        <a:pt x="11993" y="1074732"/>
                        <a:pt x="15404" y="1071211"/>
                        <a:pt x="15404" y="1067030"/>
                      </a:cubicBezTo>
                      <a:cubicBezTo>
                        <a:pt x="15404" y="1062849"/>
                        <a:pt x="11993" y="1059328"/>
                        <a:pt x="7702" y="1059328"/>
                      </a:cubicBezTo>
                      <a:cubicBezTo>
                        <a:pt x="3411" y="1059328"/>
                        <a:pt x="0" y="1062739"/>
                        <a:pt x="0" y="1067030"/>
                      </a:cubicBezTo>
                      <a:lnTo>
                        <a:pt x="0" y="1067030"/>
                      </a:lnTo>
                      <a:close/>
                      <a:moveTo>
                        <a:pt x="0" y="1035892"/>
                      </a:moveTo>
                      <a:cubicBezTo>
                        <a:pt x="0" y="1040183"/>
                        <a:pt x="3411" y="1043594"/>
                        <a:pt x="7702" y="1043594"/>
                      </a:cubicBezTo>
                      <a:cubicBezTo>
                        <a:pt x="11993" y="1043594"/>
                        <a:pt x="15404" y="1040073"/>
                        <a:pt x="15404" y="1035892"/>
                      </a:cubicBezTo>
                      <a:cubicBezTo>
                        <a:pt x="15404" y="1031601"/>
                        <a:pt x="11993" y="1028191"/>
                        <a:pt x="7702" y="1028191"/>
                      </a:cubicBezTo>
                      <a:cubicBezTo>
                        <a:pt x="3411" y="1028081"/>
                        <a:pt x="0" y="1031601"/>
                        <a:pt x="0" y="1035892"/>
                      </a:cubicBezTo>
                      <a:lnTo>
                        <a:pt x="0" y="1035892"/>
                      </a:lnTo>
                      <a:close/>
                      <a:moveTo>
                        <a:pt x="0" y="1004755"/>
                      </a:moveTo>
                      <a:cubicBezTo>
                        <a:pt x="0" y="1009046"/>
                        <a:pt x="3411" y="1012457"/>
                        <a:pt x="7702" y="1012457"/>
                      </a:cubicBezTo>
                      <a:cubicBezTo>
                        <a:pt x="11993" y="1012457"/>
                        <a:pt x="15404" y="1008936"/>
                        <a:pt x="15404" y="1004755"/>
                      </a:cubicBezTo>
                      <a:cubicBezTo>
                        <a:pt x="15404" y="1000574"/>
                        <a:pt x="11993" y="997053"/>
                        <a:pt x="7702" y="997053"/>
                      </a:cubicBezTo>
                      <a:cubicBezTo>
                        <a:pt x="3411" y="996943"/>
                        <a:pt x="0" y="1000464"/>
                        <a:pt x="0" y="1004755"/>
                      </a:cubicBezTo>
                      <a:lnTo>
                        <a:pt x="0" y="1004755"/>
                      </a:lnTo>
                      <a:close/>
                      <a:moveTo>
                        <a:pt x="0" y="973508"/>
                      </a:moveTo>
                      <a:cubicBezTo>
                        <a:pt x="0" y="977799"/>
                        <a:pt x="3411" y="981210"/>
                        <a:pt x="7702" y="981210"/>
                      </a:cubicBezTo>
                      <a:cubicBezTo>
                        <a:pt x="11993" y="981210"/>
                        <a:pt x="15404" y="977689"/>
                        <a:pt x="15404" y="973508"/>
                      </a:cubicBezTo>
                      <a:cubicBezTo>
                        <a:pt x="15404" y="969217"/>
                        <a:pt x="11993" y="965806"/>
                        <a:pt x="7702" y="965806"/>
                      </a:cubicBezTo>
                      <a:cubicBezTo>
                        <a:pt x="3411" y="965806"/>
                        <a:pt x="0" y="969327"/>
                        <a:pt x="0" y="973508"/>
                      </a:cubicBezTo>
                      <a:lnTo>
                        <a:pt x="0" y="973508"/>
                      </a:lnTo>
                      <a:close/>
                      <a:moveTo>
                        <a:pt x="0" y="942371"/>
                      </a:moveTo>
                      <a:cubicBezTo>
                        <a:pt x="0" y="946661"/>
                        <a:pt x="3411" y="950073"/>
                        <a:pt x="7702" y="950073"/>
                      </a:cubicBezTo>
                      <a:cubicBezTo>
                        <a:pt x="11993" y="950073"/>
                        <a:pt x="15404" y="946552"/>
                        <a:pt x="15404" y="942371"/>
                      </a:cubicBezTo>
                      <a:cubicBezTo>
                        <a:pt x="15404" y="938079"/>
                        <a:pt x="11993" y="934669"/>
                        <a:pt x="7702" y="934669"/>
                      </a:cubicBezTo>
                      <a:cubicBezTo>
                        <a:pt x="3411" y="934669"/>
                        <a:pt x="0" y="938079"/>
                        <a:pt x="0" y="942371"/>
                      </a:cubicBezTo>
                      <a:lnTo>
                        <a:pt x="0" y="942371"/>
                      </a:lnTo>
                      <a:close/>
                      <a:moveTo>
                        <a:pt x="0" y="911233"/>
                      </a:moveTo>
                      <a:cubicBezTo>
                        <a:pt x="0" y="915524"/>
                        <a:pt x="3411" y="918935"/>
                        <a:pt x="7702" y="918935"/>
                      </a:cubicBezTo>
                      <a:cubicBezTo>
                        <a:pt x="11993" y="918935"/>
                        <a:pt x="15404" y="915414"/>
                        <a:pt x="15404" y="911233"/>
                      </a:cubicBezTo>
                      <a:cubicBezTo>
                        <a:pt x="15404" y="906942"/>
                        <a:pt x="11993" y="903531"/>
                        <a:pt x="7702" y="903531"/>
                      </a:cubicBezTo>
                      <a:cubicBezTo>
                        <a:pt x="3411" y="903531"/>
                        <a:pt x="0" y="906942"/>
                        <a:pt x="0" y="911233"/>
                      </a:cubicBezTo>
                      <a:lnTo>
                        <a:pt x="0" y="911233"/>
                      </a:lnTo>
                      <a:close/>
                      <a:moveTo>
                        <a:pt x="0" y="880096"/>
                      </a:moveTo>
                      <a:cubicBezTo>
                        <a:pt x="0" y="884387"/>
                        <a:pt x="3411" y="887798"/>
                        <a:pt x="7702" y="887798"/>
                      </a:cubicBezTo>
                      <a:cubicBezTo>
                        <a:pt x="11993" y="887798"/>
                        <a:pt x="15404" y="884277"/>
                        <a:pt x="15404" y="880096"/>
                      </a:cubicBezTo>
                      <a:cubicBezTo>
                        <a:pt x="15404" y="875805"/>
                        <a:pt x="11993" y="872394"/>
                        <a:pt x="7702" y="872394"/>
                      </a:cubicBezTo>
                      <a:cubicBezTo>
                        <a:pt x="3411" y="872394"/>
                        <a:pt x="0" y="875805"/>
                        <a:pt x="0" y="880096"/>
                      </a:cubicBezTo>
                      <a:lnTo>
                        <a:pt x="0" y="880096"/>
                      </a:lnTo>
                      <a:close/>
                      <a:moveTo>
                        <a:pt x="0" y="848959"/>
                      </a:moveTo>
                      <a:cubicBezTo>
                        <a:pt x="0" y="853250"/>
                        <a:pt x="3411" y="856660"/>
                        <a:pt x="7702" y="856660"/>
                      </a:cubicBezTo>
                      <a:cubicBezTo>
                        <a:pt x="11993" y="856660"/>
                        <a:pt x="15404" y="853140"/>
                        <a:pt x="15404" y="848959"/>
                      </a:cubicBezTo>
                      <a:cubicBezTo>
                        <a:pt x="15404" y="844668"/>
                        <a:pt x="11993" y="841257"/>
                        <a:pt x="7702" y="841257"/>
                      </a:cubicBezTo>
                      <a:cubicBezTo>
                        <a:pt x="3411" y="841147"/>
                        <a:pt x="0" y="844668"/>
                        <a:pt x="0" y="848959"/>
                      </a:cubicBezTo>
                      <a:lnTo>
                        <a:pt x="0" y="848959"/>
                      </a:lnTo>
                      <a:close/>
                      <a:moveTo>
                        <a:pt x="0" y="817821"/>
                      </a:moveTo>
                      <a:cubicBezTo>
                        <a:pt x="0" y="822112"/>
                        <a:pt x="3411" y="825523"/>
                        <a:pt x="7702" y="825523"/>
                      </a:cubicBezTo>
                      <a:cubicBezTo>
                        <a:pt x="11993" y="825523"/>
                        <a:pt x="15404" y="822002"/>
                        <a:pt x="15404" y="817821"/>
                      </a:cubicBezTo>
                      <a:cubicBezTo>
                        <a:pt x="15404" y="813530"/>
                        <a:pt x="11993" y="810120"/>
                        <a:pt x="7702" y="810120"/>
                      </a:cubicBezTo>
                      <a:cubicBezTo>
                        <a:pt x="3411" y="810010"/>
                        <a:pt x="0" y="813530"/>
                        <a:pt x="0" y="817821"/>
                      </a:cubicBezTo>
                      <a:lnTo>
                        <a:pt x="0" y="817821"/>
                      </a:lnTo>
                      <a:close/>
                      <a:moveTo>
                        <a:pt x="0" y="786574"/>
                      </a:moveTo>
                      <a:cubicBezTo>
                        <a:pt x="0" y="790865"/>
                        <a:pt x="3411" y="794276"/>
                        <a:pt x="7702" y="794276"/>
                      </a:cubicBezTo>
                      <a:cubicBezTo>
                        <a:pt x="11993" y="794276"/>
                        <a:pt x="15404" y="790755"/>
                        <a:pt x="15404" y="786574"/>
                      </a:cubicBezTo>
                      <a:cubicBezTo>
                        <a:pt x="15404" y="782283"/>
                        <a:pt x="11993" y="778872"/>
                        <a:pt x="7702" y="778872"/>
                      </a:cubicBezTo>
                      <a:cubicBezTo>
                        <a:pt x="3411" y="778872"/>
                        <a:pt x="0" y="782393"/>
                        <a:pt x="0" y="786574"/>
                      </a:cubicBezTo>
                      <a:lnTo>
                        <a:pt x="0" y="786574"/>
                      </a:lnTo>
                      <a:close/>
                      <a:moveTo>
                        <a:pt x="0" y="755437"/>
                      </a:moveTo>
                      <a:cubicBezTo>
                        <a:pt x="0" y="759728"/>
                        <a:pt x="3411" y="763139"/>
                        <a:pt x="7702" y="763139"/>
                      </a:cubicBezTo>
                      <a:cubicBezTo>
                        <a:pt x="11993" y="763139"/>
                        <a:pt x="15404" y="759618"/>
                        <a:pt x="15404" y="755437"/>
                      </a:cubicBezTo>
                      <a:cubicBezTo>
                        <a:pt x="15404" y="751146"/>
                        <a:pt x="11993" y="747735"/>
                        <a:pt x="7702" y="747735"/>
                      </a:cubicBezTo>
                      <a:cubicBezTo>
                        <a:pt x="3411" y="747735"/>
                        <a:pt x="0" y="751146"/>
                        <a:pt x="0" y="755437"/>
                      </a:cubicBezTo>
                      <a:lnTo>
                        <a:pt x="0" y="755437"/>
                      </a:lnTo>
                      <a:close/>
                      <a:moveTo>
                        <a:pt x="0" y="724299"/>
                      </a:moveTo>
                      <a:cubicBezTo>
                        <a:pt x="0" y="728590"/>
                        <a:pt x="3411" y="732001"/>
                        <a:pt x="7702" y="732001"/>
                      </a:cubicBezTo>
                      <a:cubicBezTo>
                        <a:pt x="11993" y="732001"/>
                        <a:pt x="15404" y="728480"/>
                        <a:pt x="15404" y="724299"/>
                      </a:cubicBezTo>
                      <a:cubicBezTo>
                        <a:pt x="15404" y="720008"/>
                        <a:pt x="11993" y="716598"/>
                        <a:pt x="7702" y="716598"/>
                      </a:cubicBezTo>
                      <a:cubicBezTo>
                        <a:pt x="3411" y="716598"/>
                        <a:pt x="0" y="720008"/>
                        <a:pt x="0" y="724299"/>
                      </a:cubicBezTo>
                      <a:lnTo>
                        <a:pt x="0" y="724299"/>
                      </a:lnTo>
                      <a:close/>
                      <a:moveTo>
                        <a:pt x="0" y="693162"/>
                      </a:moveTo>
                      <a:cubicBezTo>
                        <a:pt x="0" y="697453"/>
                        <a:pt x="3411" y="700864"/>
                        <a:pt x="7702" y="700864"/>
                      </a:cubicBezTo>
                      <a:cubicBezTo>
                        <a:pt x="11993" y="700864"/>
                        <a:pt x="15404" y="697343"/>
                        <a:pt x="15404" y="693162"/>
                      </a:cubicBezTo>
                      <a:cubicBezTo>
                        <a:pt x="15404" y="688871"/>
                        <a:pt x="11993" y="685460"/>
                        <a:pt x="7702" y="685460"/>
                      </a:cubicBezTo>
                      <a:cubicBezTo>
                        <a:pt x="3411" y="685350"/>
                        <a:pt x="0" y="688871"/>
                        <a:pt x="0" y="693162"/>
                      </a:cubicBezTo>
                      <a:lnTo>
                        <a:pt x="0" y="693162"/>
                      </a:lnTo>
                      <a:close/>
                      <a:moveTo>
                        <a:pt x="0" y="662025"/>
                      </a:moveTo>
                      <a:cubicBezTo>
                        <a:pt x="0" y="666316"/>
                        <a:pt x="3411" y="669727"/>
                        <a:pt x="7702" y="669727"/>
                      </a:cubicBezTo>
                      <a:cubicBezTo>
                        <a:pt x="11993" y="669727"/>
                        <a:pt x="15404" y="666206"/>
                        <a:pt x="15404" y="662025"/>
                      </a:cubicBezTo>
                      <a:cubicBezTo>
                        <a:pt x="15404" y="657734"/>
                        <a:pt x="11993" y="654323"/>
                        <a:pt x="7702" y="654323"/>
                      </a:cubicBezTo>
                      <a:cubicBezTo>
                        <a:pt x="3411" y="654213"/>
                        <a:pt x="0" y="657734"/>
                        <a:pt x="0" y="662025"/>
                      </a:cubicBezTo>
                      <a:lnTo>
                        <a:pt x="0" y="662025"/>
                      </a:lnTo>
                      <a:close/>
                      <a:moveTo>
                        <a:pt x="0" y="630888"/>
                      </a:moveTo>
                      <a:cubicBezTo>
                        <a:pt x="0" y="635179"/>
                        <a:pt x="3411" y="638589"/>
                        <a:pt x="7702" y="638589"/>
                      </a:cubicBezTo>
                      <a:cubicBezTo>
                        <a:pt x="11993" y="638589"/>
                        <a:pt x="15404" y="635069"/>
                        <a:pt x="15404" y="630888"/>
                      </a:cubicBezTo>
                      <a:cubicBezTo>
                        <a:pt x="15404" y="626597"/>
                        <a:pt x="11993" y="623186"/>
                        <a:pt x="7702" y="623186"/>
                      </a:cubicBezTo>
                      <a:cubicBezTo>
                        <a:pt x="3411" y="623076"/>
                        <a:pt x="0" y="626597"/>
                        <a:pt x="0" y="630888"/>
                      </a:cubicBezTo>
                      <a:lnTo>
                        <a:pt x="0" y="630888"/>
                      </a:lnTo>
                      <a:close/>
                      <a:moveTo>
                        <a:pt x="0" y="599640"/>
                      </a:moveTo>
                      <a:cubicBezTo>
                        <a:pt x="0" y="603931"/>
                        <a:pt x="3411" y="607342"/>
                        <a:pt x="7702" y="607342"/>
                      </a:cubicBezTo>
                      <a:cubicBezTo>
                        <a:pt x="11993" y="607342"/>
                        <a:pt x="15404" y="603821"/>
                        <a:pt x="15404" y="599640"/>
                      </a:cubicBezTo>
                      <a:cubicBezTo>
                        <a:pt x="15404" y="595349"/>
                        <a:pt x="11993" y="591938"/>
                        <a:pt x="7702" y="591938"/>
                      </a:cubicBezTo>
                      <a:cubicBezTo>
                        <a:pt x="3411" y="591938"/>
                        <a:pt x="0" y="595349"/>
                        <a:pt x="0" y="599640"/>
                      </a:cubicBezTo>
                      <a:lnTo>
                        <a:pt x="0" y="599640"/>
                      </a:lnTo>
                      <a:close/>
                      <a:moveTo>
                        <a:pt x="0" y="568503"/>
                      </a:moveTo>
                      <a:cubicBezTo>
                        <a:pt x="0" y="572794"/>
                        <a:pt x="3411" y="576205"/>
                        <a:pt x="7702" y="576205"/>
                      </a:cubicBezTo>
                      <a:cubicBezTo>
                        <a:pt x="11993" y="576205"/>
                        <a:pt x="15404" y="572684"/>
                        <a:pt x="15404" y="568503"/>
                      </a:cubicBezTo>
                      <a:cubicBezTo>
                        <a:pt x="15404" y="564212"/>
                        <a:pt x="11993" y="560801"/>
                        <a:pt x="7702" y="560801"/>
                      </a:cubicBezTo>
                      <a:cubicBezTo>
                        <a:pt x="3411" y="560801"/>
                        <a:pt x="0" y="564212"/>
                        <a:pt x="0" y="568503"/>
                      </a:cubicBezTo>
                      <a:lnTo>
                        <a:pt x="0" y="568503"/>
                      </a:lnTo>
                      <a:close/>
                      <a:moveTo>
                        <a:pt x="0" y="537366"/>
                      </a:moveTo>
                      <a:cubicBezTo>
                        <a:pt x="0" y="541657"/>
                        <a:pt x="3411" y="545068"/>
                        <a:pt x="7702" y="545068"/>
                      </a:cubicBezTo>
                      <a:cubicBezTo>
                        <a:pt x="11993" y="545068"/>
                        <a:pt x="15404" y="541547"/>
                        <a:pt x="15404" y="537366"/>
                      </a:cubicBezTo>
                      <a:cubicBezTo>
                        <a:pt x="15404" y="533075"/>
                        <a:pt x="11993" y="529664"/>
                        <a:pt x="7702" y="529664"/>
                      </a:cubicBezTo>
                      <a:cubicBezTo>
                        <a:pt x="3411" y="529664"/>
                        <a:pt x="0" y="533075"/>
                        <a:pt x="0" y="537366"/>
                      </a:cubicBezTo>
                      <a:lnTo>
                        <a:pt x="0" y="537366"/>
                      </a:lnTo>
                      <a:close/>
                      <a:moveTo>
                        <a:pt x="0" y="506228"/>
                      </a:moveTo>
                      <a:cubicBezTo>
                        <a:pt x="0" y="510519"/>
                        <a:pt x="3411" y="513930"/>
                        <a:pt x="7702" y="513930"/>
                      </a:cubicBezTo>
                      <a:cubicBezTo>
                        <a:pt x="11993" y="513930"/>
                        <a:pt x="15404" y="510409"/>
                        <a:pt x="15404" y="506228"/>
                      </a:cubicBezTo>
                      <a:cubicBezTo>
                        <a:pt x="15404" y="501937"/>
                        <a:pt x="11993" y="498527"/>
                        <a:pt x="7702" y="498527"/>
                      </a:cubicBezTo>
                      <a:cubicBezTo>
                        <a:pt x="3411" y="498417"/>
                        <a:pt x="0" y="501937"/>
                        <a:pt x="0" y="506228"/>
                      </a:cubicBezTo>
                      <a:lnTo>
                        <a:pt x="0" y="506228"/>
                      </a:lnTo>
                      <a:close/>
                      <a:moveTo>
                        <a:pt x="0" y="475091"/>
                      </a:moveTo>
                      <a:cubicBezTo>
                        <a:pt x="0" y="479382"/>
                        <a:pt x="3411" y="482793"/>
                        <a:pt x="7702" y="482793"/>
                      </a:cubicBezTo>
                      <a:cubicBezTo>
                        <a:pt x="11993" y="482793"/>
                        <a:pt x="15404" y="479272"/>
                        <a:pt x="15404" y="475091"/>
                      </a:cubicBezTo>
                      <a:cubicBezTo>
                        <a:pt x="15404" y="470800"/>
                        <a:pt x="11993" y="467389"/>
                        <a:pt x="7702" y="467389"/>
                      </a:cubicBezTo>
                      <a:cubicBezTo>
                        <a:pt x="3411" y="467279"/>
                        <a:pt x="0" y="470800"/>
                        <a:pt x="0" y="475091"/>
                      </a:cubicBezTo>
                      <a:lnTo>
                        <a:pt x="0" y="475091"/>
                      </a:lnTo>
                      <a:close/>
                      <a:moveTo>
                        <a:pt x="0" y="443844"/>
                      </a:moveTo>
                      <a:cubicBezTo>
                        <a:pt x="0" y="448135"/>
                        <a:pt x="3411" y="451546"/>
                        <a:pt x="7702" y="451546"/>
                      </a:cubicBezTo>
                      <a:cubicBezTo>
                        <a:pt x="11993" y="451546"/>
                        <a:pt x="15404" y="448025"/>
                        <a:pt x="15404" y="443844"/>
                      </a:cubicBezTo>
                      <a:cubicBezTo>
                        <a:pt x="15404" y="439553"/>
                        <a:pt x="11993" y="436142"/>
                        <a:pt x="7702" y="436142"/>
                      </a:cubicBezTo>
                      <a:cubicBezTo>
                        <a:pt x="3411" y="436142"/>
                        <a:pt x="0" y="439663"/>
                        <a:pt x="0" y="443844"/>
                      </a:cubicBezTo>
                      <a:lnTo>
                        <a:pt x="0" y="443844"/>
                      </a:lnTo>
                      <a:close/>
                      <a:moveTo>
                        <a:pt x="0" y="412707"/>
                      </a:moveTo>
                      <a:cubicBezTo>
                        <a:pt x="0" y="416998"/>
                        <a:pt x="3411" y="420408"/>
                        <a:pt x="7702" y="420408"/>
                      </a:cubicBezTo>
                      <a:cubicBezTo>
                        <a:pt x="11993" y="420408"/>
                        <a:pt x="15404" y="416888"/>
                        <a:pt x="15404" y="412707"/>
                      </a:cubicBezTo>
                      <a:cubicBezTo>
                        <a:pt x="15404" y="408416"/>
                        <a:pt x="11993" y="405005"/>
                        <a:pt x="7702" y="405005"/>
                      </a:cubicBezTo>
                      <a:cubicBezTo>
                        <a:pt x="3411" y="405005"/>
                        <a:pt x="0" y="408416"/>
                        <a:pt x="0" y="412707"/>
                      </a:cubicBezTo>
                      <a:lnTo>
                        <a:pt x="0" y="412707"/>
                      </a:lnTo>
                      <a:close/>
                      <a:moveTo>
                        <a:pt x="0" y="381569"/>
                      </a:moveTo>
                      <a:cubicBezTo>
                        <a:pt x="0" y="385860"/>
                        <a:pt x="3411" y="389271"/>
                        <a:pt x="7702" y="389271"/>
                      </a:cubicBezTo>
                      <a:cubicBezTo>
                        <a:pt x="11993" y="389271"/>
                        <a:pt x="15404" y="385750"/>
                        <a:pt x="15404" y="381569"/>
                      </a:cubicBezTo>
                      <a:cubicBezTo>
                        <a:pt x="15404" y="377278"/>
                        <a:pt x="11993" y="373867"/>
                        <a:pt x="7702" y="373867"/>
                      </a:cubicBezTo>
                      <a:cubicBezTo>
                        <a:pt x="3411" y="373867"/>
                        <a:pt x="0" y="377278"/>
                        <a:pt x="0" y="381569"/>
                      </a:cubicBezTo>
                      <a:lnTo>
                        <a:pt x="0" y="381569"/>
                      </a:lnTo>
                      <a:close/>
                      <a:moveTo>
                        <a:pt x="0" y="350432"/>
                      </a:moveTo>
                      <a:cubicBezTo>
                        <a:pt x="0" y="354723"/>
                        <a:pt x="3411" y="358134"/>
                        <a:pt x="7702" y="358134"/>
                      </a:cubicBezTo>
                      <a:cubicBezTo>
                        <a:pt x="11993" y="358134"/>
                        <a:pt x="15404" y="354613"/>
                        <a:pt x="15404" y="350432"/>
                      </a:cubicBezTo>
                      <a:cubicBezTo>
                        <a:pt x="15404" y="346141"/>
                        <a:pt x="11993" y="342730"/>
                        <a:pt x="7702" y="342730"/>
                      </a:cubicBezTo>
                      <a:cubicBezTo>
                        <a:pt x="3411" y="342620"/>
                        <a:pt x="0" y="346141"/>
                        <a:pt x="0" y="350432"/>
                      </a:cubicBezTo>
                      <a:lnTo>
                        <a:pt x="0" y="350432"/>
                      </a:lnTo>
                      <a:close/>
                      <a:moveTo>
                        <a:pt x="0" y="319295"/>
                      </a:moveTo>
                      <a:cubicBezTo>
                        <a:pt x="0" y="323586"/>
                        <a:pt x="3411" y="326996"/>
                        <a:pt x="7702" y="326996"/>
                      </a:cubicBezTo>
                      <a:cubicBezTo>
                        <a:pt x="11993" y="326996"/>
                        <a:pt x="15404" y="323476"/>
                        <a:pt x="15404" y="319295"/>
                      </a:cubicBezTo>
                      <a:cubicBezTo>
                        <a:pt x="15404" y="315004"/>
                        <a:pt x="11993" y="311593"/>
                        <a:pt x="7702" y="311593"/>
                      </a:cubicBezTo>
                      <a:cubicBezTo>
                        <a:pt x="3411" y="311483"/>
                        <a:pt x="0" y="315004"/>
                        <a:pt x="0" y="319295"/>
                      </a:cubicBezTo>
                      <a:lnTo>
                        <a:pt x="0" y="319295"/>
                      </a:lnTo>
                      <a:close/>
                      <a:moveTo>
                        <a:pt x="0" y="288157"/>
                      </a:moveTo>
                      <a:cubicBezTo>
                        <a:pt x="0" y="292448"/>
                        <a:pt x="3411" y="295859"/>
                        <a:pt x="7702" y="295859"/>
                      </a:cubicBezTo>
                      <a:cubicBezTo>
                        <a:pt x="11993" y="295859"/>
                        <a:pt x="15404" y="292338"/>
                        <a:pt x="15404" y="288157"/>
                      </a:cubicBezTo>
                      <a:cubicBezTo>
                        <a:pt x="15404" y="283866"/>
                        <a:pt x="11993" y="280456"/>
                        <a:pt x="7702" y="280456"/>
                      </a:cubicBezTo>
                      <a:cubicBezTo>
                        <a:pt x="3411" y="280346"/>
                        <a:pt x="0" y="283866"/>
                        <a:pt x="0" y="288157"/>
                      </a:cubicBezTo>
                      <a:lnTo>
                        <a:pt x="0" y="288157"/>
                      </a:lnTo>
                      <a:close/>
                      <a:moveTo>
                        <a:pt x="0" y="256910"/>
                      </a:moveTo>
                      <a:cubicBezTo>
                        <a:pt x="0" y="261201"/>
                        <a:pt x="3411" y="264612"/>
                        <a:pt x="7702" y="264612"/>
                      </a:cubicBezTo>
                      <a:cubicBezTo>
                        <a:pt x="11993" y="264612"/>
                        <a:pt x="15404" y="261091"/>
                        <a:pt x="15404" y="256910"/>
                      </a:cubicBezTo>
                      <a:cubicBezTo>
                        <a:pt x="15404" y="252619"/>
                        <a:pt x="11993" y="249208"/>
                        <a:pt x="7702" y="249208"/>
                      </a:cubicBezTo>
                      <a:cubicBezTo>
                        <a:pt x="3411" y="249208"/>
                        <a:pt x="0" y="252619"/>
                        <a:pt x="0" y="256910"/>
                      </a:cubicBezTo>
                      <a:lnTo>
                        <a:pt x="0" y="256910"/>
                      </a:lnTo>
                      <a:close/>
                      <a:moveTo>
                        <a:pt x="0" y="225773"/>
                      </a:moveTo>
                      <a:cubicBezTo>
                        <a:pt x="0" y="230064"/>
                        <a:pt x="3411" y="233475"/>
                        <a:pt x="7702" y="233475"/>
                      </a:cubicBezTo>
                      <a:cubicBezTo>
                        <a:pt x="11993" y="233475"/>
                        <a:pt x="15404" y="229954"/>
                        <a:pt x="15404" y="225773"/>
                      </a:cubicBezTo>
                      <a:cubicBezTo>
                        <a:pt x="15404" y="221482"/>
                        <a:pt x="11993" y="218071"/>
                        <a:pt x="7702" y="218071"/>
                      </a:cubicBezTo>
                      <a:cubicBezTo>
                        <a:pt x="3411" y="218071"/>
                        <a:pt x="0" y="221482"/>
                        <a:pt x="0" y="225773"/>
                      </a:cubicBezTo>
                      <a:lnTo>
                        <a:pt x="0" y="225773"/>
                      </a:lnTo>
                      <a:close/>
                      <a:moveTo>
                        <a:pt x="0" y="194635"/>
                      </a:moveTo>
                      <a:cubicBezTo>
                        <a:pt x="0" y="198926"/>
                        <a:pt x="3411" y="202337"/>
                        <a:pt x="7702" y="202337"/>
                      </a:cubicBezTo>
                      <a:cubicBezTo>
                        <a:pt x="11993" y="202337"/>
                        <a:pt x="15404" y="198816"/>
                        <a:pt x="15404" y="194635"/>
                      </a:cubicBezTo>
                      <a:cubicBezTo>
                        <a:pt x="15404" y="190455"/>
                        <a:pt x="11993" y="186934"/>
                        <a:pt x="7702" y="186934"/>
                      </a:cubicBezTo>
                      <a:cubicBezTo>
                        <a:pt x="3411" y="186934"/>
                        <a:pt x="0" y="190344"/>
                        <a:pt x="0" y="194635"/>
                      </a:cubicBezTo>
                      <a:lnTo>
                        <a:pt x="0" y="194635"/>
                      </a:lnTo>
                      <a:close/>
                      <a:moveTo>
                        <a:pt x="0" y="163498"/>
                      </a:moveTo>
                      <a:cubicBezTo>
                        <a:pt x="0" y="167789"/>
                        <a:pt x="3411" y="171200"/>
                        <a:pt x="7702" y="171200"/>
                      </a:cubicBezTo>
                      <a:cubicBezTo>
                        <a:pt x="11993" y="171200"/>
                        <a:pt x="15404" y="167679"/>
                        <a:pt x="15404" y="163498"/>
                      </a:cubicBezTo>
                      <a:cubicBezTo>
                        <a:pt x="15404" y="159207"/>
                        <a:pt x="11993" y="155796"/>
                        <a:pt x="7702" y="155796"/>
                      </a:cubicBezTo>
                      <a:cubicBezTo>
                        <a:pt x="3411" y="155686"/>
                        <a:pt x="0" y="159207"/>
                        <a:pt x="0" y="163498"/>
                      </a:cubicBezTo>
                      <a:lnTo>
                        <a:pt x="0" y="163498"/>
                      </a:lnTo>
                      <a:close/>
                      <a:moveTo>
                        <a:pt x="0" y="132361"/>
                      </a:moveTo>
                      <a:cubicBezTo>
                        <a:pt x="0" y="136652"/>
                        <a:pt x="3411" y="140063"/>
                        <a:pt x="7702" y="140063"/>
                      </a:cubicBezTo>
                      <a:cubicBezTo>
                        <a:pt x="11993" y="140063"/>
                        <a:pt x="15404" y="136542"/>
                        <a:pt x="15404" y="132361"/>
                      </a:cubicBezTo>
                      <a:cubicBezTo>
                        <a:pt x="15404" y="128070"/>
                        <a:pt x="11993" y="124659"/>
                        <a:pt x="7702" y="124659"/>
                      </a:cubicBezTo>
                      <a:cubicBezTo>
                        <a:pt x="3411" y="124549"/>
                        <a:pt x="0" y="128070"/>
                        <a:pt x="0" y="132361"/>
                      </a:cubicBezTo>
                      <a:lnTo>
                        <a:pt x="0" y="132361"/>
                      </a:lnTo>
                      <a:close/>
                      <a:moveTo>
                        <a:pt x="0" y="101114"/>
                      </a:moveTo>
                      <a:cubicBezTo>
                        <a:pt x="0" y="105405"/>
                        <a:pt x="3411" y="108815"/>
                        <a:pt x="7702" y="108815"/>
                      </a:cubicBezTo>
                      <a:cubicBezTo>
                        <a:pt x="11993" y="108815"/>
                        <a:pt x="15404" y="105295"/>
                        <a:pt x="15404" y="101114"/>
                      </a:cubicBezTo>
                      <a:cubicBezTo>
                        <a:pt x="15404" y="96823"/>
                        <a:pt x="11993" y="93412"/>
                        <a:pt x="7702" y="93412"/>
                      </a:cubicBezTo>
                      <a:cubicBezTo>
                        <a:pt x="3411" y="93412"/>
                        <a:pt x="0" y="96933"/>
                        <a:pt x="0" y="101114"/>
                      </a:cubicBezTo>
                      <a:lnTo>
                        <a:pt x="0" y="101114"/>
                      </a:lnTo>
                      <a:close/>
                      <a:moveTo>
                        <a:pt x="0" y="69976"/>
                      </a:moveTo>
                      <a:cubicBezTo>
                        <a:pt x="0" y="74267"/>
                        <a:pt x="3411" y="77678"/>
                        <a:pt x="7702" y="77678"/>
                      </a:cubicBezTo>
                      <a:cubicBezTo>
                        <a:pt x="11993" y="77678"/>
                        <a:pt x="15404" y="74157"/>
                        <a:pt x="15404" y="69976"/>
                      </a:cubicBezTo>
                      <a:cubicBezTo>
                        <a:pt x="15404" y="65795"/>
                        <a:pt x="11993" y="62274"/>
                        <a:pt x="7702" y="62274"/>
                      </a:cubicBezTo>
                      <a:cubicBezTo>
                        <a:pt x="3411" y="62274"/>
                        <a:pt x="0" y="65685"/>
                        <a:pt x="0" y="69976"/>
                      </a:cubicBezTo>
                      <a:lnTo>
                        <a:pt x="0" y="69976"/>
                      </a:lnTo>
                      <a:close/>
                      <a:moveTo>
                        <a:pt x="0" y="38839"/>
                      </a:moveTo>
                      <a:cubicBezTo>
                        <a:pt x="0" y="43130"/>
                        <a:pt x="3411" y="46541"/>
                        <a:pt x="7702" y="46541"/>
                      </a:cubicBezTo>
                      <a:cubicBezTo>
                        <a:pt x="11993" y="46541"/>
                        <a:pt x="15404" y="43020"/>
                        <a:pt x="15404" y="38839"/>
                      </a:cubicBezTo>
                      <a:cubicBezTo>
                        <a:pt x="15404" y="34548"/>
                        <a:pt x="11993" y="31137"/>
                        <a:pt x="7702" y="31137"/>
                      </a:cubicBezTo>
                      <a:cubicBezTo>
                        <a:pt x="3411" y="31137"/>
                        <a:pt x="0" y="34548"/>
                        <a:pt x="0" y="38839"/>
                      </a:cubicBezTo>
                      <a:lnTo>
                        <a:pt x="0" y="38839"/>
                      </a:lnTo>
                      <a:close/>
                      <a:moveTo>
                        <a:pt x="0" y="7702"/>
                      </a:moveTo>
                      <a:cubicBezTo>
                        <a:pt x="0" y="11993"/>
                        <a:pt x="3411" y="15404"/>
                        <a:pt x="7702" y="15404"/>
                      </a:cubicBezTo>
                      <a:cubicBezTo>
                        <a:pt x="11993" y="15404"/>
                        <a:pt x="15404" y="11883"/>
                        <a:pt x="15404" y="7702"/>
                      </a:cubicBezTo>
                      <a:cubicBezTo>
                        <a:pt x="15404" y="3411"/>
                        <a:pt x="11993" y="0"/>
                        <a:pt x="7702" y="0"/>
                      </a:cubicBezTo>
                      <a:cubicBezTo>
                        <a:pt x="3411" y="0"/>
                        <a:pt x="0" y="3411"/>
                        <a:pt x="0" y="7702"/>
                      </a:cubicBezTo>
                      <a:close/>
                    </a:path>
                  </a:pathLst>
                </a:custGeom>
                <a:solidFill>
                  <a:srgbClr val="F0C421"/>
                </a:solidFill>
                <a:ln w="11002" cap="flat">
                  <a:solidFill>
                    <a:srgbClr val="6340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E6540458-F0BD-97FF-4DA9-0FAAD3941314}"/>
                  </a:ext>
                </a:extLst>
              </p:cNvPr>
              <p:cNvSpPr/>
              <p:nvPr/>
            </p:nvSpPr>
            <p:spPr>
              <a:xfrm>
                <a:off x="1785740" y="3444183"/>
                <a:ext cx="15403" cy="825523"/>
              </a:xfrm>
              <a:custGeom>
                <a:avLst/>
                <a:gdLst>
                  <a:gd name="connsiteX0" fmla="*/ 0 w 15403"/>
                  <a:gd name="connsiteY0" fmla="*/ 817821 h 825523"/>
                  <a:gd name="connsiteX1" fmla="*/ 7702 w 15403"/>
                  <a:gd name="connsiteY1" fmla="*/ 825523 h 825523"/>
                  <a:gd name="connsiteX2" fmla="*/ 15404 w 15403"/>
                  <a:gd name="connsiteY2" fmla="*/ 817821 h 825523"/>
                  <a:gd name="connsiteX3" fmla="*/ 7702 w 15403"/>
                  <a:gd name="connsiteY3" fmla="*/ 810120 h 825523"/>
                  <a:gd name="connsiteX4" fmla="*/ 0 w 15403"/>
                  <a:gd name="connsiteY4" fmla="*/ 817821 h 825523"/>
                  <a:gd name="connsiteX5" fmla="*/ 0 w 15403"/>
                  <a:gd name="connsiteY5" fmla="*/ 817821 h 825523"/>
                  <a:gd name="connsiteX6" fmla="*/ 0 w 15403"/>
                  <a:gd name="connsiteY6" fmla="*/ 786684 h 825523"/>
                  <a:gd name="connsiteX7" fmla="*/ 7702 w 15403"/>
                  <a:gd name="connsiteY7" fmla="*/ 794386 h 825523"/>
                  <a:gd name="connsiteX8" fmla="*/ 15404 w 15403"/>
                  <a:gd name="connsiteY8" fmla="*/ 786684 h 825523"/>
                  <a:gd name="connsiteX9" fmla="*/ 7702 w 15403"/>
                  <a:gd name="connsiteY9" fmla="*/ 778982 h 825523"/>
                  <a:gd name="connsiteX10" fmla="*/ 0 w 15403"/>
                  <a:gd name="connsiteY10" fmla="*/ 786684 h 825523"/>
                  <a:gd name="connsiteX11" fmla="*/ 0 w 15403"/>
                  <a:gd name="connsiteY11" fmla="*/ 786684 h 825523"/>
                  <a:gd name="connsiteX12" fmla="*/ 0 w 15403"/>
                  <a:gd name="connsiteY12" fmla="*/ 755547 h 825523"/>
                  <a:gd name="connsiteX13" fmla="*/ 7702 w 15403"/>
                  <a:gd name="connsiteY13" fmla="*/ 763249 h 825523"/>
                  <a:gd name="connsiteX14" fmla="*/ 15404 w 15403"/>
                  <a:gd name="connsiteY14" fmla="*/ 755547 h 825523"/>
                  <a:gd name="connsiteX15" fmla="*/ 7702 w 15403"/>
                  <a:gd name="connsiteY15" fmla="*/ 747845 h 825523"/>
                  <a:gd name="connsiteX16" fmla="*/ 0 w 15403"/>
                  <a:gd name="connsiteY16" fmla="*/ 755547 h 825523"/>
                  <a:gd name="connsiteX17" fmla="*/ 0 w 15403"/>
                  <a:gd name="connsiteY17" fmla="*/ 755547 h 825523"/>
                  <a:gd name="connsiteX18" fmla="*/ 0 w 15403"/>
                  <a:gd name="connsiteY18" fmla="*/ 724299 h 825523"/>
                  <a:gd name="connsiteX19" fmla="*/ 7702 w 15403"/>
                  <a:gd name="connsiteY19" fmla="*/ 732001 h 825523"/>
                  <a:gd name="connsiteX20" fmla="*/ 15404 w 15403"/>
                  <a:gd name="connsiteY20" fmla="*/ 724299 h 825523"/>
                  <a:gd name="connsiteX21" fmla="*/ 7702 w 15403"/>
                  <a:gd name="connsiteY21" fmla="*/ 716598 h 825523"/>
                  <a:gd name="connsiteX22" fmla="*/ 0 w 15403"/>
                  <a:gd name="connsiteY22" fmla="*/ 724299 h 825523"/>
                  <a:gd name="connsiteX23" fmla="*/ 0 w 15403"/>
                  <a:gd name="connsiteY23" fmla="*/ 724299 h 825523"/>
                  <a:gd name="connsiteX24" fmla="*/ 0 w 15403"/>
                  <a:gd name="connsiteY24" fmla="*/ 693162 h 825523"/>
                  <a:gd name="connsiteX25" fmla="*/ 7702 w 15403"/>
                  <a:gd name="connsiteY25" fmla="*/ 700864 h 825523"/>
                  <a:gd name="connsiteX26" fmla="*/ 15404 w 15403"/>
                  <a:gd name="connsiteY26" fmla="*/ 693162 h 825523"/>
                  <a:gd name="connsiteX27" fmla="*/ 7702 w 15403"/>
                  <a:gd name="connsiteY27" fmla="*/ 685460 h 825523"/>
                  <a:gd name="connsiteX28" fmla="*/ 0 w 15403"/>
                  <a:gd name="connsiteY28" fmla="*/ 693162 h 825523"/>
                  <a:gd name="connsiteX29" fmla="*/ 0 w 15403"/>
                  <a:gd name="connsiteY29" fmla="*/ 693162 h 825523"/>
                  <a:gd name="connsiteX30" fmla="*/ 0 w 15403"/>
                  <a:gd name="connsiteY30" fmla="*/ 662025 h 825523"/>
                  <a:gd name="connsiteX31" fmla="*/ 7702 w 15403"/>
                  <a:gd name="connsiteY31" fmla="*/ 669727 h 825523"/>
                  <a:gd name="connsiteX32" fmla="*/ 15404 w 15403"/>
                  <a:gd name="connsiteY32" fmla="*/ 662025 h 825523"/>
                  <a:gd name="connsiteX33" fmla="*/ 7702 w 15403"/>
                  <a:gd name="connsiteY33" fmla="*/ 654323 h 825523"/>
                  <a:gd name="connsiteX34" fmla="*/ 0 w 15403"/>
                  <a:gd name="connsiteY34" fmla="*/ 662025 h 825523"/>
                  <a:gd name="connsiteX35" fmla="*/ 0 w 15403"/>
                  <a:gd name="connsiteY35" fmla="*/ 662025 h 825523"/>
                  <a:gd name="connsiteX36" fmla="*/ 0 w 15403"/>
                  <a:gd name="connsiteY36" fmla="*/ 630888 h 825523"/>
                  <a:gd name="connsiteX37" fmla="*/ 7702 w 15403"/>
                  <a:gd name="connsiteY37" fmla="*/ 638590 h 825523"/>
                  <a:gd name="connsiteX38" fmla="*/ 15404 w 15403"/>
                  <a:gd name="connsiteY38" fmla="*/ 630888 h 825523"/>
                  <a:gd name="connsiteX39" fmla="*/ 7702 w 15403"/>
                  <a:gd name="connsiteY39" fmla="*/ 623186 h 825523"/>
                  <a:gd name="connsiteX40" fmla="*/ 0 w 15403"/>
                  <a:gd name="connsiteY40" fmla="*/ 630888 h 825523"/>
                  <a:gd name="connsiteX41" fmla="*/ 0 w 15403"/>
                  <a:gd name="connsiteY41" fmla="*/ 630888 h 825523"/>
                  <a:gd name="connsiteX42" fmla="*/ 0 w 15403"/>
                  <a:gd name="connsiteY42" fmla="*/ 599751 h 825523"/>
                  <a:gd name="connsiteX43" fmla="*/ 7702 w 15403"/>
                  <a:gd name="connsiteY43" fmla="*/ 607452 h 825523"/>
                  <a:gd name="connsiteX44" fmla="*/ 15404 w 15403"/>
                  <a:gd name="connsiteY44" fmla="*/ 599751 h 825523"/>
                  <a:gd name="connsiteX45" fmla="*/ 7702 w 15403"/>
                  <a:gd name="connsiteY45" fmla="*/ 592049 h 825523"/>
                  <a:gd name="connsiteX46" fmla="*/ 0 w 15403"/>
                  <a:gd name="connsiteY46" fmla="*/ 599751 h 825523"/>
                  <a:gd name="connsiteX47" fmla="*/ 0 w 15403"/>
                  <a:gd name="connsiteY47" fmla="*/ 599751 h 825523"/>
                  <a:gd name="connsiteX48" fmla="*/ 0 w 15403"/>
                  <a:gd name="connsiteY48" fmla="*/ 568503 h 825523"/>
                  <a:gd name="connsiteX49" fmla="*/ 7702 w 15403"/>
                  <a:gd name="connsiteY49" fmla="*/ 576205 h 825523"/>
                  <a:gd name="connsiteX50" fmla="*/ 15404 w 15403"/>
                  <a:gd name="connsiteY50" fmla="*/ 568503 h 825523"/>
                  <a:gd name="connsiteX51" fmla="*/ 7702 w 15403"/>
                  <a:gd name="connsiteY51" fmla="*/ 560801 h 825523"/>
                  <a:gd name="connsiteX52" fmla="*/ 0 w 15403"/>
                  <a:gd name="connsiteY52" fmla="*/ 568503 h 825523"/>
                  <a:gd name="connsiteX53" fmla="*/ 0 w 15403"/>
                  <a:gd name="connsiteY53" fmla="*/ 568503 h 825523"/>
                  <a:gd name="connsiteX54" fmla="*/ 0 w 15403"/>
                  <a:gd name="connsiteY54" fmla="*/ 537366 h 825523"/>
                  <a:gd name="connsiteX55" fmla="*/ 7702 w 15403"/>
                  <a:gd name="connsiteY55" fmla="*/ 545068 h 825523"/>
                  <a:gd name="connsiteX56" fmla="*/ 15404 w 15403"/>
                  <a:gd name="connsiteY56" fmla="*/ 537366 h 825523"/>
                  <a:gd name="connsiteX57" fmla="*/ 7702 w 15403"/>
                  <a:gd name="connsiteY57" fmla="*/ 529664 h 825523"/>
                  <a:gd name="connsiteX58" fmla="*/ 0 w 15403"/>
                  <a:gd name="connsiteY58" fmla="*/ 537366 h 825523"/>
                  <a:gd name="connsiteX59" fmla="*/ 0 w 15403"/>
                  <a:gd name="connsiteY59" fmla="*/ 537366 h 825523"/>
                  <a:gd name="connsiteX60" fmla="*/ 0 w 15403"/>
                  <a:gd name="connsiteY60" fmla="*/ 506229 h 825523"/>
                  <a:gd name="connsiteX61" fmla="*/ 7702 w 15403"/>
                  <a:gd name="connsiteY61" fmla="*/ 513930 h 825523"/>
                  <a:gd name="connsiteX62" fmla="*/ 15404 w 15403"/>
                  <a:gd name="connsiteY62" fmla="*/ 506229 h 825523"/>
                  <a:gd name="connsiteX63" fmla="*/ 7702 w 15403"/>
                  <a:gd name="connsiteY63" fmla="*/ 498527 h 825523"/>
                  <a:gd name="connsiteX64" fmla="*/ 0 w 15403"/>
                  <a:gd name="connsiteY64" fmla="*/ 506229 h 825523"/>
                  <a:gd name="connsiteX65" fmla="*/ 0 w 15403"/>
                  <a:gd name="connsiteY65" fmla="*/ 506229 h 825523"/>
                  <a:gd name="connsiteX66" fmla="*/ 0 w 15403"/>
                  <a:gd name="connsiteY66" fmla="*/ 475091 h 825523"/>
                  <a:gd name="connsiteX67" fmla="*/ 7702 w 15403"/>
                  <a:gd name="connsiteY67" fmla="*/ 482793 h 825523"/>
                  <a:gd name="connsiteX68" fmla="*/ 15404 w 15403"/>
                  <a:gd name="connsiteY68" fmla="*/ 475091 h 825523"/>
                  <a:gd name="connsiteX69" fmla="*/ 7702 w 15403"/>
                  <a:gd name="connsiteY69" fmla="*/ 467389 h 825523"/>
                  <a:gd name="connsiteX70" fmla="*/ 0 w 15403"/>
                  <a:gd name="connsiteY70" fmla="*/ 475091 h 825523"/>
                  <a:gd name="connsiteX71" fmla="*/ 0 w 15403"/>
                  <a:gd name="connsiteY71" fmla="*/ 475091 h 825523"/>
                  <a:gd name="connsiteX72" fmla="*/ 0 w 15403"/>
                  <a:gd name="connsiteY72" fmla="*/ 443954 h 825523"/>
                  <a:gd name="connsiteX73" fmla="*/ 7702 w 15403"/>
                  <a:gd name="connsiteY73" fmla="*/ 451656 h 825523"/>
                  <a:gd name="connsiteX74" fmla="*/ 15404 w 15403"/>
                  <a:gd name="connsiteY74" fmla="*/ 443954 h 825523"/>
                  <a:gd name="connsiteX75" fmla="*/ 7702 w 15403"/>
                  <a:gd name="connsiteY75" fmla="*/ 436252 h 825523"/>
                  <a:gd name="connsiteX76" fmla="*/ 0 w 15403"/>
                  <a:gd name="connsiteY76" fmla="*/ 443954 h 825523"/>
                  <a:gd name="connsiteX77" fmla="*/ 0 w 15403"/>
                  <a:gd name="connsiteY77" fmla="*/ 443954 h 825523"/>
                  <a:gd name="connsiteX78" fmla="*/ 0 w 15403"/>
                  <a:gd name="connsiteY78" fmla="*/ 412817 h 825523"/>
                  <a:gd name="connsiteX79" fmla="*/ 7702 w 15403"/>
                  <a:gd name="connsiteY79" fmla="*/ 420518 h 825523"/>
                  <a:gd name="connsiteX80" fmla="*/ 15404 w 15403"/>
                  <a:gd name="connsiteY80" fmla="*/ 412817 h 825523"/>
                  <a:gd name="connsiteX81" fmla="*/ 7702 w 15403"/>
                  <a:gd name="connsiteY81" fmla="*/ 405115 h 825523"/>
                  <a:gd name="connsiteX82" fmla="*/ 0 w 15403"/>
                  <a:gd name="connsiteY82" fmla="*/ 412817 h 825523"/>
                  <a:gd name="connsiteX83" fmla="*/ 0 w 15403"/>
                  <a:gd name="connsiteY83" fmla="*/ 412817 h 825523"/>
                  <a:gd name="connsiteX84" fmla="*/ 0 w 15403"/>
                  <a:gd name="connsiteY84" fmla="*/ 381569 h 825523"/>
                  <a:gd name="connsiteX85" fmla="*/ 7702 w 15403"/>
                  <a:gd name="connsiteY85" fmla="*/ 389271 h 825523"/>
                  <a:gd name="connsiteX86" fmla="*/ 15404 w 15403"/>
                  <a:gd name="connsiteY86" fmla="*/ 381569 h 825523"/>
                  <a:gd name="connsiteX87" fmla="*/ 7702 w 15403"/>
                  <a:gd name="connsiteY87" fmla="*/ 373867 h 825523"/>
                  <a:gd name="connsiteX88" fmla="*/ 0 w 15403"/>
                  <a:gd name="connsiteY88" fmla="*/ 381569 h 825523"/>
                  <a:gd name="connsiteX89" fmla="*/ 0 w 15403"/>
                  <a:gd name="connsiteY89" fmla="*/ 381569 h 825523"/>
                  <a:gd name="connsiteX90" fmla="*/ 0 w 15403"/>
                  <a:gd name="connsiteY90" fmla="*/ 350432 h 825523"/>
                  <a:gd name="connsiteX91" fmla="*/ 7702 w 15403"/>
                  <a:gd name="connsiteY91" fmla="*/ 358134 h 825523"/>
                  <a:gd name="connsiteX92" fmla="*/ 15404 w 15403"/>
                  <a:gd name="connsiteY92" fmla="*/ 350432 h 825523"/>
                  <a:gd name="connsiteX93" fmla="*/ 7702 w 15403"/>
                  <a:gd name="connsiteY93" fmla="*/ 342730 h 825523"/>
                  <a:gd name="connsiteX94" fmla="*/ 0 w 15403"/>
                  <a:gd name="connsiteY94" fmla="*/ 350432 h 825523"/>
                  <a:gd name="connsiteX95" fmla="*/ 0 w 15403"/>
                  <a:gd name="connsiteY95" fmla="*/ 350432 h 825523"/>
                  <a:gd name="connsiteX96" fmla="*/ 0 w 15403"/>
                  <a:gd name="connsiteY96" fmla="*/ 319295 h 825523"/>
                  <a:gd name="connsiteX97" fmla="*/ 7702 w 15403"/>
                  <a:gd name="connsiteY97" fmla="*/ 326997 h 825523"/>
                  <a:gd name="connsiteX98" fmla="*/ 15404 w 15403"/>
                  <a:gd name="connsiteY98" fmla="*/ 319295 h 825523"/>
                  <a:gd name="connsiteX99" fmla="*/ 7702 w 15403"/>
                  <a:gd name="connsiteY99" fmla="*/ 311593 h 825523"/>
                  <a:gd name="connsiteX100" fmla="*/ 0 w 15403"/>
                  <a:gd name="connsiteY100" fmla="*/ 319295 h 825523"/>
                  <a:gd name="connsiteX101" fmla="*/ 0 w 15403"/>
                  <a:gd name="connsiteY101" fmla="*/ 319295 h 825523"/>
                  <a:gd name="connsiteX102" fmla="*/ 0 w 15403"/>
                  <a:gd name="connsiteY102" fmla="*/ 288157 h 825523"/>
                  <a:gd name="connsiteX103" fmla="*/ 7702 w 15403"/>
                  <a:gd name="connsiteY103" fmla="*/ 295859 h 825523"/>
                  <a:gd name="connsiteX104" fmla="*/ 15404 w 15403"/>
                  <a:gd name="connsiteY104" fmla="*/ 288157 h 825523"/>
                  <a:gd name="connsiteX105" fmla="*/ 7702 w 15403"/>
                  <a:gd name="connsiteY105" fmla="*/ 280456 h 825523"/>
                  <a:gd name="connsiteX106" fmla="*/ 0 w 15403"/>
                  <a:gd name="connsiteY106" fmla="*/ 288157 h 825523"/>
                  <a:gd name="connsiteX107" fmla="*/ 0 w 15403"/>
                  <a:gd name="connsiteY107" fmla="*/ 288157 h 825523"/>
                  <a:gd name="connsiteX108" fmla="*/ 0 w 15403"/>
                  <a:gd name="connsiteY108" fmla="*/ 257020 h 825523"/>
                  <a:gd name="connsiteX109" fmla="*/ 7702 w 15403"/>
                  <a:gd name="connsiteY109" fmla="*/ 264722 h 825523"/>
                  <a:gd name="connsiteX110" fmla="*/ 15404 w 15403"/>
                  <a:gd name="connsiteY110" fmla="*/ 257020 h 825523"/>
                  <a:gd name="connsiteX111" fmla="*/ 7702 w 15403"/>
                  <a:gd name="connsiteY111" fmla="*/ 249318 h 825523"/>
                  <a:gd name="connsiteX112" fmla="*/ 0 w 15403"/>
                  <a:gd name="connsiteY112" fmla="*/ 257020 h 825523"/>
                  <a:gd name="connsiteX113" fmla="*/ 0 w 15403"/>
                  <a:gd name="connsiteY113" fmla="*/ 257020 h 825523"/>
                  <a:gd name="connsiteX114" fmla="*/ 0 w 15403"/>
                  <a:gd name="connsiteY114" fmla="*/ 225883 h 825523"/>
                  <a:gd name="connsiteX115" fmla="*/ 7702 w 15403"/>
                  <a:gd name="connsiteY115" fmla="*/ 233584 h 825523"/>
                  <a:gd name="connsiteX116" fmla="*/ 15404 w 15403"/>
                  <a:gd name="connsiteY116" fmla="*/ 225883 h 825523"/>
                  <a:gd name="connsiteX117" fmla="*/ 7702 w 15403"/>
                  <a:gd name="connsiteY117" fmla="*/ 218181 h 825523"/>
                  <a:gd name="connsiteX118" fmla="*/ 0 w 15403"/>
                  <a:gd name="connsiteY118" fmla="*/ 225883 h 825523"/>
                  <a:gd name="connsiteX119" fmla="*/ 0 w 15403"/>
                  <a:gd name="connsiteY119" fmla="*/ 225883 h 825523"/>
                  <a:gd name="connsiteX120" fmla="*/ 0 w 15403"/>
                  <a:gd name="connsiteY120" fmla="*/ 194636 h 825523"/>
                  <a:gd name="connsiteX121" fmla="*/ 7702 w 15403"/>
                  <a:gd name="connsiteY121" fmla="*/ 202337 h 825523"/>
                  <a:gd name="connsiteX122" fmla="*/ 15404 w 15403"/>
                  <a:gd name="connsiteY122" fmla="*/ 194636 h 825523"/>
                  <a:gd name="connsiteX123" fmla="*/ 7702 w 15403"/>
                  <a:gd name="connsiteY123" fmla="*/ 186934 h 825523"/>
                  <a:gd name="connsiteX124" fmla="*/ 0 w 15403"/>
                  <a:gd name="connsiteY124" fmla="*/ 194636 h 825523"/>
                  <a:gd name="connsiteX125" fmla="*/ 0 w 15403"/>
                  <a:gd name="connsiteY125" fmla="*/ 194636 h 825523"/>
                  <a:gd name="connsiteX126" fmla="*/ 0 w 15403"/>
                  <a:gd name="connsiteY126" fmla="*/ 163498 h 825523"/>
                  <a:gd name="connsiteX127" fmla="*/ 7702 w 15403"/>
                  <a:gd name="connsiteY127" fmla="*/ 171200 h 825523"/>
                  <a:gd name="connsiteX128" fmla="*/ 15404 w 15403"/>
                  <a:gd name="connsiteY128" fmla="*/ 163498 h 825523"/>
                  <a:gd name="connsiteX129" fmla="*/ 7702 w 15403"/>
                  <a:gd name="connsiteY129" fmla="*/ 155797 h 825523"/>
                  <a:gd name="connsiteX130" fmla="*/ 0 w 15403"/>
                  <a:gd name="connsiteY130" fmla="*/ 163498 h 825523"/>
                  <a:gd name="connsiteX131" fmla="*/ 0 w 15403"/>
                  <a:gd name="connsiteY131" fmla="*/ 163498 h 825523"/>
                  <a:gd name="connsiteX132" fmla="*/ 0 w 15403"/>
                  <a:gd name="connsiteY132" fmla="*/ 132361 h 825523"/>
                  <a:gd name="connsiteX133" fmla="*/ 7702 w 15403"/>
                  <a:gd name="connsiteY133" fmla="*/ 140063 h 825523"/>
                  <a:gd name="connsiteX134" fmla="*/ 15404 w 15403"/>
                  <a:gd name="connsiteY134" fmla="*/ 132361 h 825523"/>
                  <a:gd name="connsiteX135" fmla="*/ 7702 w 15403"/>
                  <a:gd name="connsiteY135" fmla="*/ 124659 h 825523"/>
                  <a:gd name="connsiteX136" fmla="*/ 0 w 15403"/>
                  <a:gd name="connsiteY136" fmla="*/ 132361 h 825523"/>
                  <a:gd name="connsiteX137" fmla="*/ 0 w 15403"/>
                  <a:gd name="connsiteY137" fmla="*/ 132361 h 825523"/>
                  <a:gd name="connsiteX138" fmla="*/ 0 w 15403"/>
                  <a:gd name="connsiteY138" fmla="*/ 101223 h 825523"/>
                  <a:gd name="connsiteX139" fmla="*/ 7702 w 15403"/>
                  <a:gd name="connsiteY139" fmla="*/ 108925 h 825523"/>
                  <a:gd name="connsiteX140" fmla="*/ 15404 w 15403"/>
                  <a:gd name="connsiteY140" fmla="*/ 101223 h 825523"/>
                  <a:gd name="connsiteX141" fmla="*/ 7702 w 15403"/>
                  <a:gd name="connsiteY141" fmla="*/ 93522 h 825523"/>
                  <a:gd name="connsiteX142" fmla="*/ 0 w 15403"/>
                  <a:gd name="connsiteY142" fmla="*/ 101223 h 825523"/>
                  <a:gd name="connsiteX143" fmla="*/ 0 w 15403"/>
                  <a:gd name="connsiteY143" fmla="*/ 101223 h 825523"/>
                  <a:gd name="connsiteX144" fmla="*/ 0 w 15403"/>
                  <a:gd name="connsiteY144" fmla="*/ 70086 h 825523"/>
                  <a:gd name="connsiteX145" fmla="*/ 7702 w 15403"/>
                  <a:gd name="connsiteY145" fmla="*/ 77788 h 825523"/>
                  <a:gd name="connsiteX146" fmla="*/ 15404 w 15403"/>
                  <a:gd name="connsiteY146" fmla="*/ 70086 h 825523"/>
                  <a:gd name="connsiteX147" fmla="*/ 7702 w 15403"/>
                  <a:gd name="connsiteY147" fmla="*/ 62384 h 825523"/>
                  <a:gd name="connsiteX148" fmla="*/ 0 w 15403"/>
                  <a:gd name="connsiteY148" fmla="*/ 70086 h 825523"/>
                  <a:gd name="connsiteX149" fmla="*/ 0 w 15403"/>
                  <a:gd name="connsiteY149" fmla="*/ 70086 h 825523"/>
                  <a:gd name="connsiteX150" fmla="*/ 0 w 15403"/>
                  <a:gd name="connsiteY150" fmla="*/ 38839 h 825523"/>
                  <a:gd name="connsiteX151" fmla="*/ 7702 w 15403"/>
                  <a:gd name="connsiteY151" fmla="*/ 46541 h 825523"/>
                  <a:gd name="connsiteX152" fmla="*/ 15404 w 15403"/>
                  <a:gd name="connsiteY152" fmla="*/ 38839 h 825523"/>
                  <a:gd name="connsiteX153" fmla="*/ 7702 w 15403"/>
                  <a:gd name="connsiteY153" fmla="*/ 31137 h 825523"/>
                  <a:gd name="connsiteX154" fmla="*/ 0 w 15403"/>
                  <a:gd name="connsiteY154" fmla="*/ 38839 h 825523"/>
                  <a:gd name="connsiteX155" fmla="*/ 0 w 15403"/>
                  <a:gd name="connsiteY155" fmla="*/ 38839 h 825523"/>
                  <a:gd name="connsiteX156" fmla="*/ 0 w 15403"/>
                  <a:gd name="connsiteY156" fmla="*/ 7702 h 825523"/>
                  <a:gd name="connsiteX157" fmla="*/ 7702 w 15403"/>
                  <a:gd name="connsiteY157" fmla="*/ 15404 h 825523"/>
                  <a:gd name="connsiteX158" fmla="*/ 15404 w 15403"/>
                  <a:gd name="connsiteY158" fmla="*/ 7702 h 825523"/>
                  <a:gd name="connsiteX159" fmla="*/ 7702 w 15403"/>
                  <a:gd name="connsiteY159" fmla="*/ 0 h 825523"/>
                  <a:gd name="connsiteX160" fmla="*/ 0 w 15403"/>
                  <a:gd name="connsiteY160" fmla="*/ 7702 h 82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15403" h="825523">
                    <a:moveTo>
                      <a:pt x="0" y="817821"/>
                    </a:moveTo>
                    <a:cubicBezTo>
                      <a:pt x="0" y="822112"/>
                      <a:pt x="3411" y="825523"/>
                      <a:pt x="7702" y="825523"/>
                    </a:cubicBezTo>
                    <a:cubicBezTo>
                      <a:pt x="11993" y="825523"/>
                      <a:pt x="15404" y="822002"/>
                      <a:pt x="15404" y="817821"/>
                    </a:cubicBezTo>
                    <a:cubicBezTo>
                      <a:pt x="15404" y="813530"/>
                      <a:pt x="11993" y="810120"/>
                      <a:pt x="7702" y="810120"/>
                    </a:cubicBezTo>
                    <a:cubicBezTo>
                      <a:pt x="3411" y="810120"/>
                      <a:pt x="0" y="813530"/>
                      <a:pt x="0" y="817821"/>
                    </a:cubicBezTo>
                    <a:lnTo>
                      <a:pt x="0" y="817821"/>
                    </a:lnTo>
                    <a:close/>
                    <a:moveTo>
                      <a:pt x="0" y="786684"/>
                    </a:moveTo>
                    <a:cubicBezTo>
                      <a:pt x="0" y="790975"/>
                      <a:pt x="3411" y="794386"/>
                      <a:pt x="7702" y="794386"/>
                    </a:cubicBezTo>
                    <a:cubicBezTo>
                      <a:pt x="11993" y="794386"/>
                      <a:pt x="15404" y="790865"/>
                      <a:pt x="15404" y="786684"/>
                    </a:cubicBezTo>
                    <a:cubicBezTo>
                      <a:pt x="15404" y="782393"/>
                      <a:pt x="11993" y="778982"/>
                      <a:pt x="7702" y="778982"/>
                    </a:cubicBezTo>
                    <a:cubicBezTo>
                      <a:pt x="3411" y="778872"/>
                      <a:pt x="0" y="782393"/>
                      <a:pt x="0" y="786684"/>
                    </a:cubicBezTo>
                    <a:lnTo>
                      <a:pt x="0" y="786684"/>
                    </a:lnTo>
                    <a:close/>
                    <a:moveTo>
                      <a:pt x="0" y="755547"/>
                    </a:moveTo>
                    <a:cubicBezTo>
                      <a:pt x="0" y="759838"/>
                      <a:pt x="3411" y="763249"/>
                      <a:pt x="7702" y="763249"/>
                    </a:cubicBezTo>
                    <a:cubicBezTo>
                      <a:pt x="11993" y="763249"/>
                      <a:pt x="15404" y="759728"/>
                      <a:pt x="15404" y="755547"/>
                    </a:cubicBezTo>
                    <a:cubicBezTo>
                      <a:pt x="15404" y="751256"/>
                      <a:pt x="11993" y="747845"/>
                      <a:pt x="7702" y="747845"/>
                    </a:cubicBezTo>
                    <a:cubicBezTo>
                      <a:pt x="3411" y="747735"/>
                      <a:pt x="0" y="751256"/>
                      <a:pt x="0" y="755547"/>
                    </a:cubicBezTo>
                    <a:lnTo>
                      <a:pt x="0" y="755547"/>
                    </a:lnTo>
                    <a:close/>
                    <a:moveTo>
                      <a:pt x="0" y="724299"/>
                    </a:moveTo>
                    <a:cubicBezTo>
                      <a:pt x="0" y="728591"/>
                      <a:pt x="3411" y="732001"/>
                      <a:pt x="7702" y="732001"/>
                    </a:cubicBezTo>
                    <a:cubicBezTo>
                      <a:pt x="11993" y="732001"/>
                      <a:pt x="15404" y="728480"/>
                      <a:pt x="15404" y="724299"/>
                    </a:cubicBezTo>
                    <a:cubicBezTo>
                      <a:pt x="15404" y="720009"/>
                      <a:pt x="11993" y="716598"/>
                      <a:pt x="7702" y="716598"/>
                    </a:cubicBezTo>
                    <a:cubicBezTo>
                      <a:pt x="3411" y="716598"/>
                      <a:pt x="0" y="720118"/>
                      <a:pt x="0" y="724299"/>
                    </a:cubicBezTo>
                    <a:lnTo>
                      <a:pt x="0" y="724299"/>
                    </a:lnTo>
                    <a:close/>
                    <a:moveTo>
                      <a:pt x="0" y="693162"/>
                    </a:moveTo>
                    <a:cubicBezTo>
                      <a:pt x="0" y="697453"/>
                      <a:pt x="3411" y="700864"/>
                      <a:pt x="7702" y="700864"/>
                    </a:cubicBezTo>
                    <a:cubicBezTo>
                      <a:pt x="11993" y="700864"/>
                      <a:pt x="15404" y="697343"/>
                      <a:pt x="15404" y="693162"/>
                    </a:cubicBezTo>
                    <a:cubicBezTo>
                      <a:pt x="15404" y="688871"/>
                      <a:pt x="11993" y="685460"/>
                      <a:pt x="7702" y="685460"/>
                    </a:cubicBezTo>
                    <a:cubicBezTo>
                      <a:pt x="3411" y="685460"/>
                      <a:pt x="0" y="688871"/>
                      <a:pt x="0" y="693162"/>
                    </a:cubicBezTo>
                    <a:lnTo>
                      <a:pt x="0" y="693162"/>
                    </a:lnTo>
                    <a:close/>
                    <a:moveTo>
                      <a:pt x="0" y="662025"/>
                    </a:moveTo>
                    <a:cubicBezTo>
                      <a:pt x="0" y="666316"/>
                      <a:pt x="3411" y="669727"/>
                      <a:pt x="7702" y="669727"/>
                    </a:cubicBezTo>
                    <a:cubicBezTo>
                      <a:pt x="11993" y="669727"/>
                      <a:pt x="15404" y="666206"/>
                      <a:pt x="15404" y="662025"/>
                    </a:cubicBezTo>
                    <a:cubicBezTo>
                      <a:pt x="15404" y="657734"/>
                      <a:pt x="11993" y="654323"/>
                      <a:pt x="7702" y="654323"/>
                    </a:cubicBezTo>
                    <a:cubicBezTo>
                      <a:pt x="3411" y="654323"/>
                      <a:pt x="0" y="657734"/>
                      <a:pt x="0" y="662025"/>
                    </a:cubicBezTo>
                    <a:lnTo>
                      <a:pt x="0" y="662025"/>
                    </a:lnTo>
                    <a:close/>
                    <a:moveTo>
                      <a:pt x="0" y="630888"/>
                    </a:moveTo>
                    <a:cubicBezTo>
                      <a:pt x="0" y="635179"/>
                      <a:pt x="3411" y="638590"/>
                      <a:pt x="7702" y="638590"/>
                    </a:cubicBezTo>
                    <a:cubicBezTo>
                      <a:pt x="11993" y="638590"/>
                      <a:pt x="15404" y="635069"/>
                      <a:pt x="15404" y="630888"/>
                    </a:cubicBezTo>
                    <a:cubicBezTo>
                      <a:pt x="15404" y="626597"/>
                      <a:pt x="11993" y="623186"/>
                      <a:pt x="7702" y="623186"/>
                    </a:cubicBezTo>
                    <a:cubicBezTo>
                      <a:pt x="3411" y="623076"/>
                      <a:pt x="0" y="626597"/>
                      <a:pt x="0" y="630888"/>
                    </a:cubicBezTo>
                    <a:lnTo>
                      <a:pt x="0" y="630888"/>
                    </a:lnTo>
                    <a:close/>
                    <a:moveTo>
                      <a:pt x="0" y="599751"/>
                    </a:moveTo>
                    <a:cubicBezTo>
                      <a:pt x="0" y="604041"/>
                      <a:pt x="3411" y="607452"/>
                      <a:pt x="7702" y="607452"/>
                    </a:cubicBezTo>
                    <a:cubicBezTo>
                      <a:pt x="11993" y="607452"/>
                      <a:pt x="15404" y="603931"/>
                      <a:pt x="15404" y="599751"/>
                    </a:cubicBezTo>
                    <a:cubicBezTo>
                      <a:pt x="15404" y="595459"/>
                      <a:pt x="11993" y="592049"/>
                      <a:pt x="7702" y="592049"/>
                    </a:cubicBezTo>
                    <a:cubicBezTo>
                      <a:pt x="3411" y="591938"/>
                      <a:pt x="0" y="595459"/>
                      <a:pt x="0" y="599751"/>
                    </a:cubicBezTo>
                    <a:lnTo>
                      <a:pt x="0" y="599751"/>
                    </a:lnTo>
                    <a:close/>
                    <a:moveTo>
                      <a:pt x="0" y="568503"/>
                    </a:moveTo>
                    <a:cubicBezTo>
                      <a:pt x="0" y="572794"/>
                      <a:pt x="3411" y="576205"/>
                      <a:pt x="7702" y="576205"/>
                    </a:cubicBezTo>
                    <a:cubicBezTo>
                      <a:pt x="11993" y="576205"/>
                      <a:pt x="15404" y="572684"/>
                      <a:pt x="15404" y="568503"/>
                    </a:cubicBezTo>
                    <a:cubicBezTo>
                      <a:pt x="15404" y="564212"/>
                      <a:pt x="11993" y="560801"/>
                      <a:pt x="7702" y="560801"/>
                    </a:cubicBezTo>
                    <a:cubicBezTo>
                      <a:pt x="3411" y="560801"/>
                      <a:pt x="0" y="564322"/>
                      <a:pt x="0" y="568503"/>
                    </a:cubicBezTo>
                    <a:lnTo>
                      <a:pt x="0" y="568503"/>
                    </a:lnTo>
                    <a:close/>
                    <a:moveTo>
                      <a:pt x="0" y="537366"/>
                    </a:moveTo>
                    <a:cubicBezTo>
                      <a:pt x="0" y="541657"/>
                      <a:pt x="3411" y="545068"/>
                      <a:pt x="7702" y="545068"/>
                    </a:cubicBezTo>
                    <a:cubicBezTo>
                      <a:pt x="11993" y="545068"/>
                      <a:pt x="15404" y="541547"/>
                      <a:pt x="15404" y="537366"/>
                    </a:cubicBezTo>
                    <a:cubicBezTo>
                      <a:pt x="15404" y="533075"/>
                      <a:pt x="11993" y="529664"/>
                      <a:pt x="7702" y="529664"/>
                    </a:cubicBezTo>
                    <a:cubicBezTo>
                      <a:pt x="3411" y="529664"/>
                      <a:pt x="0" y="533075"/>
                      <a:pt x="0" y="537366"/>
                    </a:cubicBezTo>
                    <a:lnTo>
                      <a:pt x="0" y="537366"/>
                    </a:lnTo>
                    <a:close/>
                    <a:moveTo>
                      <a:pt x="0" y="506229"/>
                    </a:moveTo>
                    <a:cubicBezTo>
                      <a:pt x="0" y="510519"/>
                      <a:pt x="3411" y="513930"/>
                      <a:pt x="7702" y="513930"/>
                    </a:cubicBezTo>
                    <a:cubicBezTo>
                      <a:pt x="11993" y="513930"/>
                      <a:pt x="15404" y="510409"/>
                      <a:pt x="15404" y="506229"/>
                    </a:cubicBezTo>
                    <a:cubicBezTo>
                      <a:pt x="15404" y="501937"/>
                      <a:pt x="11993" y="498527"/>
                      <a:pt x="7702" y="498527"/>
                    </a:cubicBezTo>
                    <a:cubicBezTo>
                      <a:pt x="3411" y="498527"/>
                      <a:pt x="0" y="501937"/>
                      <a:pt x="0" y="506229"/>
                    </a:cubicBezTo>
                    <a:lnTo>
                      <a:pt x="0" y="506229"/>
                    </a:lnTo>
                    <a:close/>
                    <a:moveTo>
                      <a:pt x="0" y="475091"/>
                    </a:moveTo>
                    <a:cubicBezTo>
                      <a:pt x="0" y="479382"/>
                      <a:pt x="3411" y="482793"/>
                      <a:pt x="7702" y="482793"/>
                    </a:cubicBezTo>
                    <a:cubicBezTo>
                      <a:pt x="11993" y="482793"/>
                      <a:pt x="15404" y="479272"/>
                      <a:pt x="15404" y="475091"/>
                    </a:cubicBezTo>
                    <a:cubicBezTo>
                      <a:pt x="15404" y="470800"/>
                      <a:pt x="11993" y="467389"/>
                      <a:pt x="7702" y="467389"/>
                    </a:cubicBezTo>
                    <a:cubicBezTo>
                      <a:pt x="3411" y="467389"/>
                      <a:pt x="0" y="470800"/>
                      <a:pt x="0" y="475091"/>
                    </a:cubicBezTo>
                    <a:lnTo>
                      <a:pt x="0" y="475091"/>
                    </a:lnTo>
                    <a:close/>
                    <a:moveTo>
                      <a:pt x="0" y="443954"/>
                    </a:moveTo>
                    <a:cubicBezTo>
                      <a:pt x="0" y="448245"/>
                      <a:pt x="3411" y="451656"/>
                      <a:pt x="7702" y="451656"/>
                    </a:cubicBezTo>
                    <a:cubicBezTo>
                      <a:pt x="11993" y="451656"/>
                      <a:pt x="15404" y="448135"/>
                      <a:pt x="15404" y="443954"/>
                    </a:cubicBezTo>
                    <a:cubicBezTo>
                      <a:pt x="15404" y="439773"/>
                      <a:pt x="11993" y="436252"/>
                      <a:pt x="7702" y="436252"/>
                    </a:cubicBezTo>
                    <a:cubicBezTo>
                      <a:pt x="3411" y="436142"/>
                      <a:pt x="0" y="439663"/>
                      <a:pt x="0" y="443954"/>
                    </a:cubicBezTo>
                    <a:lnTo>
                      <a:pt x="0" y="443954"/>
                    </a:lnTo>
                    <a:close/>
                    <a:moveTo>
                      <a:pt x="0" y="412817"/>
                    </a:moveTo>
                    <a:cubicBezTo>
                      <a:pt x="0" y="417108"/>
                      <a:pt x="3411" y="420518"/>
                      <a:pt x="7702" y="420518"/>
                    </a:cubicBezTo>
                    <a:cubicBezTo>
                      <a:pt x="11993" y="420518"/>
                      <a:pt x="15404" y="416998"/>
                      <a:pt x="15404" y="412817"/>
                    </a:cubicBezTo>
                    <a:cubicBezTo>
                      <a:pt x="15404" y="408526"/>
                      <a:pt x="11993" y="405115"/>
                      <a:pt x="7702" y="405115"/>
                    </a:cubicBezTo>
                    <a:cubicBezTo>
                      <a:pt x="3411" y="405005"/>
                      <a:pt x="0" y="408526"/>
                      <a:pt x="0" y="412817"/>
                    </a:cubicBezTo>
                    <a:lnTo>
                      <a:pt x="0" y="412817"/>
                    </a:lnTo>
                    <a:close/>
                    <a:moveTo>
                      <a:pt x="0" y="381569"/>
                    </a:moveTo>
                    <a:cubicBezTo>
                      <a:pt x="0" y="385860"/>
                      <a:pt x="3411" y="389271"/>
                      <a:pt x="7702" y="389271"/>
                    </a:cubicBezTo>
                    <a:cubicBezTo>
                      <a:pt x="11993" y="389271"/>
                      <a:pt x="15404" y="385750"/>
                      <a:pt x="15404" y="381569"/>
                    </a:cubicBezTo>
                    <a:cubicBezTo>
                      <a:pt x="15404" y="377278"/>
                      <a:pt x="11993" y="373867"/>
                      <a:pt x="7702" y="373867"/>
                    </a:cubicBezTo>
                    <a:cubicBezTo>
                      <a:pt x="3411" y="373867"/>
                      <a:pt x="0" y="377388"/>
                      <a:pt x="0" y="381569"/>
                    </a:cubicBezTo>
                    <a:lnTo>
                      <a:pt x="0" y="381569"/>
                    </a:lnTo>
                    <a:close/>
                    <a:moveTo>
                      <a:pt x="0" y="350432"/>
                    </a:moveTo>
                    <a:cubicBezTo>
                      <a:pt x="0" y="354723"/>
                      <a:pt x="3411" y="358134"/>
                      <a:pt x="7702" y="358134"/>
                    </a:cubicBezTo>
                    <a:cubicBezTo>
                      <a:pt x="11993" y="358134"/>
                      <a:pt x="15404" y="354613"/>
                      <a:pt x="15404" y="350432"/>
                    </a:cubicBezTo>
                    <a:cubicBezTo>
                      <a:pt x="15404" y="346141"/>
                      <a:pt x="11993" y="342730"/>
                      <a:pt x="7702" y="342730"/>
                    </a:cubicBezTo>
                    <a:cubicBezTo>
                      <a:pt x="3411" y="342730"/>
                      <a:pt x="0" y="346141"/>
                      <a:pt x="0" y="350432"/>
                    </a:cubicBezTo>
                    <a:lnTo>
                      <a:pt x="0" y="350432"/>
                    </a:lnTo>
                    <a:close/>
                    <a:moveTo>
                      <a:pt x="0" y="319295"/>
                    </a:moveTo>
                    <a:cubicBezTo>
                      <a:pt x="0" y="323586"/>
                      <a:pt x="3411" y="326997"/>
                      <a:pt x="7702" y="326997"/>
                    </a:cubicBezTo>
                    <a:cubicBezTo>
                      <a:pt x="11993" y="326997"/>
                      <a:pt x="15404" y="323476"/>
                      <a:pt x="15404" y="319295"/>
                    </a:cubicBezTo>
                    <a:cubicBezTo>
                      <a:pt x="15404" y="315004"/>
                      <a:pt x="11993" y="311593"/>
                      <a:pt x="7702" y="311593"/>
                    </a:cubicBezTo>
                    <a:cubicBezTo>
                      <a:pt x="3411" y="311593"/>
                      <a:pt x="0" y="315004"/>
                      <a:pt x="0" y="319295"/>
                    </a:cubicBezTo>
                    <a:lnTo>
                      <a:pt x="0" y="319295"/>
                    </a:lnTo>
                    <a:close/>
                    <a:moveTo>
                      <a:pt x="0" y="288157"/>
                    </a:moveTo>
                    <a:cubicBezTo>
                      <a:pt x="0" y="292448"/>
                      <a:pt x="3411" y="295859"/>
                      <a:pt x="7702" y="295859"/>
                    </a:cubicBezTo>
                    <a:cubicBezTo>
                      <a:pt x="11993" y="295859"/>
                      <a:pt x="15404" y="292339"/>
                      <a:pt x="15404" y="288157"/>
                    </a:cubicBezTo>
                    <a:cubicBezTo>
                      <a:pt x="15404" y="283866"/>
                      <a:pt x="11993" y="280456"/>
                      <a:pt x="7702" y="280456"/>
                    </a:cubicBezTo>
                    <a:cubicBezTo>
                      <a:pt x="3411" y="280345"/>
                      <a:pt x="0" y="283866"/>
                      <a:pt x="0" y="288157"/>
                    </a:cubicBezTo>
                    <a:lnTo>
                      <a:pt x="0" y="288157"/>
                    </a:lnTo>
                    <a:close/>
                    <a:moveTo>
                      <a:pt x="0" y="257020"/>
                    </a:moveTo>
                    <a:cubicBezTo>
                      <a:pt x="0" y="261311"/>
                      <a:pt x="3411" y="264722"/>
                      <a:pt x="7702" y="264722"/>
                    </a:cubicBezTo>
                    <a:cubicBezTo>
                      <a:pt x="11993" y="264722"/>
                      <a:pt x="15404" y="261201"/>
                      <a:pt x="15404" y="257020"/>
                    </a:cubicBezTo>
                    <a:cubicBezTo>
                      <a:pt x="15404" y="252729"/>
                      <a:pt x="11993" y="249318"/>
                      <a:pt x="7702" y="249318"/>
                    </a:cubicBezTo>
                    <a:cubicBezTo>
                      <a:pt x="3411" y="249208"/>
                      <a:pt x="0" y="252729"/>
                      <a:pt x="0" y="257020"/>
                    </a:cubicBezTo>
                    <a:lnTo>
                      <a:pt x="0" y="257020"/>
                    </a:lnTo>
                    <a:close/>
                    <a:moveTo>
                      <a:pt x="0" y="225883"/>
                    </a:moveTo>
                    <a:cubicBezTo>
                      <a:pt x="0" y="230174"/>
                      <a:pt x="3411" y="233584"/>
                      <a:pt x="7702" y="233584"/>
                    </a:cubicBezTo>
                    <a:cubicBezTo>
                      <a:pt x="11993" y="233584"/>
                      <a:pt x="15404" y="230064"/>
                      <a:pt x="15404" y="225883"/>
                    </a:cubicBezTo>
                    <a:cubicBezTo>
                      <a:pt x="15404" y="221592"/>
                      <a:pt x="11993" y="218181"/>
                      <a:pt x="7702" y="218181"/>
                    </a:cubicBezTo>
                    <a:cubicBezTo>
                      <a:pt x="3411" y="218071"/>
                      <a:pt x="0" y="221592"/>
                      <a:pt x="0" y="225883"/>
                    </a:cubicBezTo>
                    <a:lnTo>
                      <a:pt x="0" y="225883"/>
                    </a:lnTo>
                    <a:close/>
                    <a:moveTo>
                      <a:pt x="0" y="194636"/>
                    </a:moveTo>
                    <a:cubicBezTo>
                      <a:pt x="0" y="198926"/>
                      <a:pt x="3411" y="202337"/>
                      <a:pt x="7702" y="202337"/>
                    </a:cubicBezTo>
                    <a:cubicBezTo>
                      <a:pt x="11993" y="202337"/>
                      <a:pt x="15404" y="198817"/>
                      <a:pt x="15404" y="194636"/>
                    </a:cubicBezTo>
                    <a:cubicBezTo>
                      <a:pt x="15404" y="190344"/>
                      <a:pt x="11993" y="186934"/>
                      <a:pt x="7702" y="186934"/>
                    </a:cubicBezTo>
                    <a:cubicBezTo>
                      <a:pt x="3411" y="186934"/>
                      <a:pt x="0" y="190344"/>
                      <a:pt x="0" y="194636"/>
                    </a:cubicBezTo>
                    <a:lnTo>
                      <a:pt x="0" y="194636"/>
                    </a:lnTo>
                    <a:close/>
                    <a:moveTo>
                      <a:pt x="0" y="163498"/>
                    </a:moveTo>
                    <a:cubicBezTo>
                      <a:pt x="0" y="167789"/>
                      <a:pt x="3411" y="171200"/>
                      <a:pt x="7702" y="171200"/>
                    </a:cubicBezTo>
                    <a:cubicBezTo>
                      <a:pt x="11993" y="171200"/>
                      <a:pt x="15404" y="167679"/>
                      <a:pt x="15404" y="163498"/>
                    </a:cubicBezTo>
                    <a:cubicBezTo>
                      <a:pt x="15404" y="159207"/>
                      <a:pt x="11993" y="155797"/>
                      <a:pt x="7702" y="155797"/>
                    </a:cubicBezTo>
                    <a:cubicBezTo>
                      <a:pt x="3411" y="155797"/>
                      <a:pt x="0" y="159207"/>
                      <a:pt x="0" y="163498"/>
                    </a:cubicBezTo>
                    <a:lnTo>
                      <a:pt x="0" y="163498"/>
                    </a:lnTo>
                    <a:close/>
                    <a:moveTo>
                      <a:pt x="0" y="132361"/>
                    </a:moveTo>
                    <a:cubicBezTo>
                      <a:pt x="0" y="136652"/>
                      <a:pt x="3411" y="140063"/>
                      <a:pt x="7702" y="140063"/>
                    </a:cubicBezTo>
                    <a:cubicBezTo>
                      <a:pt x="11993" y="140063"/>
                      <a:pt x="15404" y="136542"/>
                      <a:pt x="15404" y="132361"/>
                    </a:cubicBezTo>
                    <a:cubicBezTo>
                      <a:pt x="15404" y="128070"/>
                      <a:pt x="11993" y="124659"/>
                      <a:pt x="7702" y="124659"/>
                    </a:cubicBezTo>
                    <a:cubicBezTo>
                      <a:pt x="3411" y="124659"/>
                      <a:pt x="0" y="128070"/>
                      <a:pt x="0" y="132361"/>
                    </a:cubicBezTo>
                    <a:lnTo>
                      <a:pt x="0" y="132361"/>
                    </a:lnTo>
                    <a:close/>
                    <a:moveTo>
                      <a:pt x="0" y="101223"/>
                    </a:moveTo>
                    <a:cubicBezTo>
                      <a:pt x="0" y="105515"/>
                      <a:pt x="3411" y="108925"/>
                      <a:pt x="7702" y="108925"/>
                    </a:cubicBezTo>
                    <a:cubicBezTo>
                      <a:pt x="11993" y="108925"/>
                      <a:pt x="15404" y="105405"/>
                      <a:pt x="15404" y="101223"/>
                    </a:cubicBezTo>
                    <a:cubicBezTo>
                      <a:pt x="15404" y="96933"/>
                      <a:pt x="11993" y="93522"/>
                      <a:pt x="7702" y="93522"/>
                    </a:cubicBezTo>
                    <a:cubicBezTo>
                      <a:pt x="3411" y="93412"/>
                      <a:pt x="0" y="96933"/>
                      <a:pt x="0" y="101223"/>
                    </a:cubicBezTo>
                    <a:lnTo>
                      <a:pt x="0" y="101223"/>
                    </a:lnTo>
                    <a:close/>
                    <a:moveTo>
                      <a:pt x="0" y="70086"/>
                    </a:moveTo>
                    <a:cubicBezTo>
                      <a:pt x="0" y="74378"/>
                      <a:pt x="3411" y="77788"/>
                      <a:pt x="7702" y="77788"/>
                    </a:cubicBezTo>
                    <a:cubicBezTo>
                      <a:pt x="11993" y="77788"/>
                      <a:pt x="15404" y="74267"/>
                      <a:pt x="15404" y="70086"/>
                    </a:cubicBezTo>
                    <a:cubicBezTo>
                      <a:pt x="15404" y="65905"/>
                      <a:pt x="11993" y="62384"/>
                      <a:pt x="7702" y="62384"/>
                    </a:cubicBezTo>
                    <a:cubicBezTo>
                      <a:pt x="3411" y="62275"/>
                      <a:pt x="0" y="65795"/>
                      <a:pt x="0" y="70086"/>
                    </a:cubicBezTo>
                    <a:lnTo>
                      <a:pt x="0" y="70086"/>
                    </a:lnTo>
                    <a:close/>
                    <a:moveTo>
                      <a:pt x="0" y="38839"/>
                    </a:moveTo>
                    <a:cubicBezTo>
                      <a:pt x="0" y="43130"/>
                      <a:pt x="3411" y="46541"/>
                      <a:pt x="7702" y="46541"/>
                    </a:cubicBezTo>
                    <a:cubicBezTo>
                      <a:pt x="11993" y="46541"/>
                      <a:pt x="15404" y="43020"/>
                      <a:pt x="15404" y="38839"/>
                    </a:cubicBezTo>
                    <a:cubicBezTo>
                      <a:pt x="15404" y="34548"/>
                      <a:pt x="11993" y="31137"/>
                      <a:pt x="7702" y="31137"/>
                    </a:cubicBezTo>
                    <a:cubicBezTo>
                      <a:pt x="3411" y="31137"/>
                      <a:pt x="0" y="34658"/>
                      <a:pt x="0" y="38839"/>
                    </a:cubicBezTo>
                    <a:lnTo>
                      <a:pt x="0" y="38839"/>
                    </a:lnTo>
                    <a:close/>
                    <a:moveTo>
                      <a:pt x="0" y="7702"/>
                    </a:moveTo>
                    <a:cubicBezTo>
                      <a:pt x="0" y="11993"/>
                      <a:pt x="3411" y="15404"/>
                      <a:pt x="7702" y="15404"/>
                    </a:cubicBezTo>
                    <a:cubicBezTo>
                      <a:pt x="11993" y="15404"/>
                      <a:pt x="15404" y="11883"/>
                      <a:pt x="15404" y="7702"/>
                    </a:cubicBezTo>
                    <a:cubicBezTo>
                      <a:pt x="15404" y="3521"/>
                      <a:pt x="11993" y="0"/>
                      <a:pt x="7702" y="0"/>
                    </a:cubicBezTo>
                    <a:cubicBezTo>
                      <a:pt x="3411" y="0"/>
                      <a:pt x="0" y="3411"/>
                      <a:pt x="0" y="7702"/>
                    </a:cubicBezTo>
                    <a:close/>
                  </a:path>
                </a:pathLst>
              </a:custGeom>
              <a:solidFill>
                <a:srgbClr val="F0C421"/>
              </a:solidFill>
              <a:ln w="11002" cap="flat">
                <a:solidFill>
                  <a:srgbClr val="6340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005C749-8ABC-01A8-BA69-5C57F2CE21D8}"/>
                </a:ext>
              </a:extLst>
            </p:cNvPr>
            <p:cNvSpPr/>
            <p:nvPr/>
          </p:nvSpPr>
          <p:spPr>
            <a:xfrm>
              <a:off x="185848" y="1569687"/>
              <a:ext cx="22170" cy="3808418"/>
            </a:xfrm>
            <a:custGeom>
              <a:avLst/>
              <a:gdLst>
                <a:gd name="connsiteX0" fmla="*/ 0 w 17604"/>
                <a:gd name="connsiteY0" fmla="*/ 0 h 3964227"/>
                <a:gd name="connsiteX1" fmla="*/ 17604 w 17604"/>
                <a:gd name="connsiteY1" fmla="*/ 0 h 3964227"/>
                <a:gd name="connsiteX2" fmla="*/ 17604 w 17604"/>
                <a:gd name="connsiteY2" fmla="*/ 3964228 h 3964227"/>
                <a:gd name="connsiteX3" fmla="*/ 0 w 17604"/>
                <a:gd name="connsiteY3" fmla="*/ 3964228 h 39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4" h="3964227">
                  <a:moveTo>
                    <a:pt x="0" y="0"/>
                  </a:moveTo>
                  <a:lnTo>
                    <a:pt x="17604" y="0"/>
                  </a:lnTo>
                  <a:lnTo>
                    <a:pt x="17604" y="3964228"/>
                  </a:lnTo>
                  <a:lnTo>
                    <a:pt x="0" y="3964228"/>
                  </a:lnTo>
                  <a:close/>
                </a:path>
              </a:pathLst>
            </a:custGeom>
            <a:solidFill>
              <a:srgbClr val="F0C421"/>
            </a:solidFill>
            <a:ln w="11002" cap="flat">
              <a:solidFill>
                <a:srgbClr val="63401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3E21DF62-6E06-FDB5-3045-4D05D384B4E2}"/>
              </a:ext>
            </a:extLst>
          </p:cNvPr>
          <p:cNvGrpSpPr/>
          <p:nvPr userDrawn="1"/>
        </p:nvGrpSpPr>
        <p:grpSpPr>
          <a:xfrm flipH="1">
            <a:off x="11935357" y="1532081"/>
            <a:ext cx="99074" cy="3808418"/>
            <a:chOff x="185848" y="1569687"/>
            <a:chExt cx="99074" cy="3808418"/>
          </a:xfrm>
        </p:grpSpPr>
        <p:grpSp>
          <p:nvGrpSpPr>
            <p:cNvPr id="205" name="Graphic 3">
              <a:extLst>
                <a:ext uri="{FF2B5EF4-FFF2-40B4-BE49-F238E27FC236}">
                  <a16:creationId xmlns:a16="http://schemas.microsoft.com/office/drawing/2014/main" id="{05FF96DB-06C3-ABDA-A6CD-68B514F27CBF}"/>
                </a:ext>
              </a:extLst>
            </p:cNvPr>
            <p:cNvGrpSpPr/>
            <p:nvPr/>
          </p:nvGrpSpPr>
          <p:grpSpPr>
            <a:xfrm>
              <a:off x="265524" y="1672618"/>
              <a:ext cx="19398" cy="3600000"/>
              <a:chOff x="1785740" y="637534"/>
              <a:chExt cx="15403" cy="3632172"/>
            </a:xfrm>
            <a:solidFill>
              <a:srgbClr val="F0C421"/>
            </a:solidFill>
          </p:grpSpPr>
          <p:grpSp>
            <p:nvGrpSpPr>
              <p:cNvPr id="207" name="Graphic 3">
                <a:extLst>
                  <a:ext uri="{FF2B5EF4-FFF2-40B4-BE49-F238E27FC236}">
                    <a16:creationId xmlns:a16="http://schemas.microsoft.com/office/drawing/2014/main" id="{6E6F6A16-2F62-9FCE-221C-821EFC0A39FB}"/>
                  </a:ext>
                </a:extLst>
              </p:cNvPr>
              <p:cNvGrpSpPr/>
              <p:nvPr/>
            </p:nvGrpSpPr>
            <p:grpSpPr>
              <a:xfrm>
                <a:off x="1785740" y="637534"/>
                <a:ext cx="15403" cy="2786734"/>
                <a:chOff x="1785740" y="637534"/>
                <a:chExt cx="15403" cy="2786734"/>
              </a:xfrm>
              <a:solidFill>
                <a:srgbClr val="F0C421"/>
              </a:solidFill>
            </p:grpSpPr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76FFEB3B-89AD-7E2A-336A-A3D1A5AA9E69}"/>
                    </a:ext>
                  </a:extLst>
                </p:cNvPr>
                <p:cNvSpPr/>
                <p:nvPr/>
              </p:nvSpPr>
              <p:spPr>
                <a:xfrm>
                  <a:off x="1785740" y="637534"/>
                  <a:ext cx="15403" cy="1386216"/>
                </a:xfrm>
                <a:custGeom>
                  <a:avLst/>
                  <a:gdLst>
                    <a:gd name="connsiteX0" fmla="*/ 0 w 15403"/>
                    <a:gd name="connsiteY0" fmla="*/ 1378515 h 1386216"/>
                    <a:gd name="connsiteX1" fmla="*/ 7702 w 15403"/>
                    <a:gd name="connsiteY1" fmla="*/ 1386217 h 1386216"/>
                    <a:gd name="connsiteX2" fmla="*/ 15404 w 15403"/>
                    <a:gd name="connsiteY2" fmla="*/ 1378515 h 1386216"/>
                    <a:gd name="connsiteX3" fmla="*/ 7702 w 15403"/>
                    <a:gd name="connsiteY3" fmla="*/ 1370814 h 1386216"/>
                    <a:gd name="connsiteX4" fmla="*/ 0 w 15403"/>
                    <a:gd name="connsiteY4" fmla="*/ 1378515 h 1386216"/>
                    <a:gd name="connsiteX5" fmla="*/ 0 w 15403"/>
                    <a:gd name="connsiteY5" fmla="*/ 1378515 h 1386216"/>
                    <a:gd name="connsiteX6" fmla="*/ 0 w 15403"/>
                    <a:gd name="connsiteY6" fmla="*/ 1347378 h 1386216"/>
                    <a:gd name="connsiteX7" fmla="*/ 7702 w 15403"/>
                    <a:gd name="connsiteY7" fmla="*/ 1355080 h 1386216"/>
                    <a:gd name="connsiteX8" fmla="*/ 15404 w 15403"/>
                    <a:gd name="connsiteY8" fmla="*/ 1347378 h 1386216"/>
                    <a:gd name="connsiteX9" fmla="*/ 7702 w 15403"/>
                    <a:gd name="connsiteY9" fmla="*/ 1339676 h 1386216"/>
                    <a:gd name="connsiteX10" fmla="*/ 0 w 15403"/>
                    <a:gd name="connsiteY10" fmla="*/ 1347378 h 1386216"/>
                    <a:gd name="connsiteX11" fmla="*/ 0 w 15403"/>
                    <a:gd name="connsiteY11" fmla="*/ 1347378 h 1386216"/>
                    <a:gd name="connsiteX12" fmla="*/ 0 w 15403"/>
                    <a:gd name="connsiteY12" fmla="*/ 1316241 h 1386216"/>
                    <a:gd name="connsiteX13" fmla="*/ 7702 w 15403"/>
                    <a:gd name="connsiteY13" fmla="*/ 1323942 h 1386216"/>
                    <a:gd name="connsiteX14" fmla="*/ 15404 w 15403"/>
                    <a:gd name="connsiteY14" fmla="*/ 1316241 h 1386216"/>
                    <a:gd name="connsiteX15" fmla="*/ 7702 w 15403"/>
                    <a:gd name="connsiteY15" fmla="*/ 1308539 h 1386216"/>
                    <a:gd name="connsiteX16" fmla="*/ 0 w 15403"/>
                    <a:gd name="connsiteY16" fmla="*/ 1316241 h 1386216"/>
                    <a:gd name="connsiteX17" fmla="*/ 0 w 15403"/>
                    <a:gd name="connsiteY17" fmla="*/ 1316241 h 1386216"/>
                    <a:gd name="connsiteX18" fmla="*/ 0 w 15403"/>
                    <a:gd name="connsiteY18" fmla="*/ 1285103 h 1386216"/>
                    <a:gd name="connsiteX19" fmla="*/ 7702 w 15403"/>
                    <a:gd name="connsiteY19" fmla="*/ 1292805 h 1386216"/>
                    <a:gd name="connsiteX20" fmla="*/ 15404 w 15403"/>
                    <a:gd name="connsiteY20" fmla="*/ 1285103 h 1386216"/>
                    <a:gd name="connsiteX21" fmla="*/ 7702 w 15403"/>
                    <a:gd name="connsiteY21" fmla="*/ 1277402 h 1386216"/>
                    <a:gd name="connsiteX22" fmla="*/ 0 w 15403"/>
                    <a:gd name="connsiteY22" fmla="*/ 1285103 h 1386216"/>
                    <a:gd name="connsiteX23" fmla="*/ 0 w 15403"/>
                    <a:gd name="connsiteY23" fmla="*/ 1285103 h 1386216"/>
                    <a:gd name="connsiteX24" fmla="*/ 0 w 15403"/>
                    <a:gd name="connsiteY24" fmla="*/ 1253966 h 1386216"/>
                    <a:gd name="connsiteX25" fmla="*/ 7702 w 15403"/>
                    <a:gd name="connsiteY25" fmla="*/ 1261668 h 1386216"/>
                    <a:gd name="connsiteX26" fmla="*/ 15404 w 15403"/>
                    <a:gd name="connsiteY26" fmla="*/ 1253966 h 1386216"/>
                    <a:gd name="connsiteX27" fmla="*/ 7702 w 15403"/>
                    <a:gd name="connsiteY27" fmla="*/ 1246264 h 1386216"/>
                    <a:gd name="connsiteX28" fmla="*/ 0 w 15403"/>
                    <a:gd name="connsiteY28" fmla="*/ 1253966 h 1386216"/>
                    <a:gd name="connsiteX29" fmla="*/ 0 w 15403"/>
                    <a:gd name="connsiteY29" fmla="*/ 1253966 h 1386216"/>
                    <a:gd name="connsiteX30" fmla="*/ 0 w 15403"/>
                    <a:gd name="connsiteY30" fmla="*/ 1222829 h 1386216"/>
                    <a:gd name="connsiteX31" fmla="*/ 7702 w 15403"/>
                    <a:gd name="connsiteY31" fmla="*/ 1230531 h 1386216"/>
                    <a:gd name="connsiteX32" fmla="*/ 15404 w 15403"/>
                    <a:gd name="connsiteY32" fmla="*/ 1222829 h 1386216"/>
                    <a:gd name="connsiteX33" fmla="*/ 7702 w 15403"/>
                    <a:gd name="connsiteY33" fmla="*/ 1215127 h 1386216"/>
                    <a:gd name="connsiteX34" fmla="*/ 0 w 15403"/>
                    <a:gd name="connsiteY34" fmla="*/ 1222829 h 1386216"/>
                    <a:gd name="connsiteX35" fmla="*/ 0 w 15403"/>
                    <a:gd name="connsiteY35" fmla="*/ 1222829 h 1386216"/>
                    <a:gd name="connsiteX36" fmla="*/ 0 w 15403"/>
                    <a:gd name="connsiteY36" fmla="*/ 1191581 h 1386216"/>
                    <a:gd name="connsiteX37" fmla="*/ 7702 w 15403"/>
                    <a:gd name="connsiteY37" fmla="*/ 1199283 h 1386216"/>
                    <a:gd name="connsiteX38" fmla="*/ 15404 w 15403"/>
                    <a:gd name="connsiteY38" fmla="*/ 1191581 h 1386216"/>
                    <a:gd name="connsiteX39" fmla="*/ 7702 w 15403"/>
                    <a:gd name="connsiteY39" fmla="*/ 1183880 h 1386216"/>
                    <a:gd name="connsiteX40" fmla="*/ 0 w 15403"/>
                    <a:gd name="connsiteY40" fmla="*/ 1191581 h 1386216"/>
                    <a:gd name="connsiteX41" fmla="*/ 0 w 15403"/>
                    <a:gd name="connsiteY41" fmla="*/ 1191581 h 1386216"/>
                    <a:gd name="connsiteX42" fmla="*/ 0 w 15403"/>
                    <a:gd name="connsiteY42" fmla="*/ 1160444 h 1386216"/>
                    <a:gd name="connsiteX43" fmla="*/ 7702 w 15403"/>
                    <a:gd name="connsiteY43" fmla="*/ 1168146 h 1386216"/>
                    <a:gd name="connsiteX44" fmla="*/ 15404 w 15403"/>
                    <a:gd name="connsiteY44" fmla="*/ 1160444 h 1386216"/>
                    <a:gd name="connsiteX45" fmla="*/ 7702 w 15403"/>
                    <a:gd name="connsiteY45" fmla="*/ 1152742 h 1386216"/>
                    <a:gd name="connsiteX46" fmla="*/ 0 w 15403"/>
                    <a:gd name="connsiteY46" fmla="*/ 1160444 h 1386216"/>
                    <a:gd name="connsiteX47" fmla="*/ 0 w 15403"/>
                    <a:gd name="connsiteY47" fmla="*/ 1160444 h 1386216"/>
                    <a:gd name="connsiteX48" fmla="*/ 0 w 15403"/>
                    <a:gd name="connsiteY48" fmla="*/ 1129307 h 1386216"/>
                    <a:gd name="connsiteX49" fmla="*/ 7702 w 15403"/>
                    <a:gd name="connsiteY49" fmla="*/ 1137009 h 1386216"/>
                    <a:gd name="connsiteX50" fmla="*/ 15404 w 15403"/>
                    <a:gd name="connsiteY50" fmla="*/ 1129307 h 1386216"/>
                    <a:gd name="connsiteX51" fmla="*/ 7702 w 15403"/>
                    <a:gd name="connsiteY51" fmla="*/ 1121605 h 1386216"/>
                    <a:gd name="connsiteX52" fmla="*/ 0 w 15403"/>
                    <a:gd name="connsiteY52" fmla="*/ 1129307 h 1386216"/>
                    <a:gd name="connsiteX53" fmla="*/ 0 w 15403"/>
                    <a:gd name="connsiteY53" fmla="*/ 1129307 h 1386216"/>
                    <a:gd name="connsiteX54" fmla="*/ 0 w 15403"/>
                    <a:gd name="connsiteY54" fmla="*/ 1098170 h 1386216"/>
                    <a:gd name="connsiteX55" fmla="*/ 7702 w 15403"/>
                    <a:gd name="connsiteY55" fmla="*/ 1105871 h 1386216"/>
                    <a:gd name="connsiteX56" fmla="*/ 15404 w 15403"/>
                    <a:gd name="connsiteY56" fmla="*/ 1098170 h 1386216"/>
                    <a:gd name="connsiteX57" fmla="*/ 7702 w 15403"/>
                    <a:gd name="connsiteY57" fmla="*/ 1090468 h 1386216"/>
                    <a:gd name="connsiteX58" fmla="*/ 0 w 15403"/>
                    <a:gd name="connsiteY58" fmla="*/ 1098170 h 1386216"/>
                    <a:gd name="connsiteX59" fmla="*/ 0 w 15403"/>
                    <a:gd name="connsiteY59" fmla="*/ 1098170 h 1386216"/>
                    <a:gd name="connsiteX60" fmla="*/ 0 w 15403"/>
                    <a:gd name="connsiteY60" fmla="*/ 1067032 h 1386216"/>
                    <a:gd name="connsiteX61" fmla="*/ 7702 w 15403"/>
                    <a:gd name="connsiteY61" fmla="*/ 1074734 h 1386216"/>
                    <a:gd name="connsiteX62" fmla="*/ 15404 w 15403"/>
                    <a:gd name="connsiteY62" fmla="*/ 1067032 h 1386216"/>
                    <a:gd name="connsiteX63" fmla="*/ 7702 w 15403"/>
                    <a:gd name="connsiteY63" fmla="*/ 1059331 h 1386216"/>
                    <a:gd name="connsiteX64" fmla="*/ 0 w 15403"/>
                    <a:gd name="connsiteY64" fmla="*/ 1067032 h 1386216"/>
                    <a:gd name="connsiteX65" fmla="*/ 0 w 15403"/>
                    <a:gd name="connsiteY65" fmla="*/ 1067032 h 1386216"/>
                    <a:gd name="connsiteX66" fmla="*/ 0 w 15403"/>
                    <a:gd name="connsiteY66" fmla="*/ 1035785 h 1386216"/>
                    <a:gd name="connsiteX67" fmla="*/ 7702 w 15403"/>
                    <a:gd name="connsiteY67" fmla="*/ 1043487 h 1386216"/>
                    <a:gd name="connsiteX68" fmla="*/ 15404 w 15403"/>
                    <a:gd name="connsiteY68" fmla="*/ 1035785 h 1386216"/>
                    <a:gd name="connsiteX69" fmla="*/ 7702 w 15403"/>
                    <a:gd name="connsiteY69" fmla="*/ 1028083 h 1386216"/>
                    <a:gd name="connsiteX70" fmla="*/ 0 w 15403"/>
                    <a:gd name="connsiteY70" fmla="*/ 1035785 h 1386216"/>
                    <a:gd name="connsiteX71" fmla="*/ 0 w 15403"/>
                    <a:gd name="connsiteY71" fmla="*/ 1035785 h 1386216"/>
                    <a:gd name="connsiteX72" fmla="*/ 0 w 15403"/>
                    <a:gd name="connsiteY72" fmla="*/ 1004648 h 1386216"/>
                    <a:gd name="connsiteX73" fmla="*/ 7702 w 15403"/>
                    <a:gd name="connsiteY73" fmla="*/ 1012350 h 1386216"/>
                    <a:gd name="connsiteX74" fmla="*/ 15404 w 15403"/>
                    <a:gd name="connsiteY74" fmla="*/ 1004648 h 1386216"/>
                    <a:gd name="connsiteX75" fmla="*/ 7702 w 15403"/>
                    <a:gd name="connsiteY75" fmla="*/ 996946 h 1386216"/>
                    <a:gd name="connsiteX76" fmla="*/ 0 w 15403"/>
                    <a:gd name="connsiteY76" fmla="*/ 1004648 h 1386216"/>
                    <a:gd name="connsiteX77" fmla="*/ 0 w 15403"/>
                    <a:gd name="connsiteY77" fmla="*/ 1004648 h 1386216"/>
                    <a:gd name="connsiteX78" fmla="*/ 0 w 15403"/>
                    <a:gd name="connsiteY78" fmla="*/ 973510 h 1386216"/>
                    <a:gd name="connsiteX79" fmla="*/ 7702 w 15403"/>
                    <a:gd name="connsiteY79" fmla="*/ 981212 h 1386216"/>
                    <a:gd name="connsiteX80" fmla="*/ 15404 w 15403"/>
                    <a:gd name="connsiteY80" fmla="*/ 973510 h 1386216"/>
                    <a:gd name="connsiteX81" fmla="*/ 7702 w 15403"/>
                    <a:gd name="connsiteY81" fmla="*/ 965809 h 1386216"/>
                    <a:gd name="connsiteX82" fmla="*/ 0 w 15403"/>
                    <a:gd name="connsiteY82" fmla="*/ 973510 h 1386216"/>
                    <a:gd name="connsiteX83" fmla="*/ 0 w 15403"/>
                    <a:gd name="connsiteY83" fmla="*/ 973510 h 1386216"/>
                    <a:gd name="connsiteX84" fmla="*/ 0 w 15403"/>
                    <a:gd name="connsiteY84" fmla="*/ 942373 h 1386216"/>
                    <a:gd name="connsiteX85" fmla="*/ 7702 w 15403"/>
                    <a:gd name="connsiteY85" fmla="*/ 950075 h 1386216"/>
                    <a:gd name="connsiteX86" fmla="*/ 15404 w 15403"/>
                    <a:gd name="connsiteY86" fmla="*/ 942373 h 1386216"/>
                    <a:gd name="connsiteX87" fmla="*/ 7702 w 15403"/>
                    <a:gd name="connsiteY87" fmla="*/ 934671 h 1386216"/>
                    <a:gd name="connsiteX88" fmla="*/ 0 w 15403"/>
                    <a:gd name="connsiteY88" fmla="*/ 942373 h 1386216"/>
                    <a:gd name="connsiteX89" fmla="*/ 0 w 15403"/>
                    <a:gd name="connsiteY89" fmla="*/ 942373 h 1386216"/>
                    <a:gd name="connsiteX90" fmla="*/ 0 w 15403"/>
                    <a:gd name="connsiteY90" fmla="*/ 911236 h 1386216"/>
                    <a:gd name="connsiteX91" fmla="*/ 7702 w 15403"/>
                    <a:gd name="connsiteY91" fmla="*/ 918938 h 1386216"/>
                    <a:gd name="connsiteX92" fmla="*/ 15404 w 15403"/>
                    <a:gd name="connsiteY92" fmla="*/ 911236 h 1386216"/>
                    <a:gd name="connsiteX93" fmla="*/ 7702 w 15403"/>
                    <a:gd name="connsiteY93" fmla="*/ 903534 h 1386216"/>
                    <a:gd name="connsiteX94" fmla="*/ 0 w 15403"/>
                    <a:gd name="connsiteY94" fmla="*/ 911236 h 1386216"/>
                    <a:gd name="connsiteX95" fmla="*/ 0 w 15403"/>
                    <a:gd name="connsiteY95" fmla="*/ 911236 h 1386216"/>
                    <a:gd name="connsiteX96" fmla="*/ 0 w 15403"/>
                    <a:gd name="connsiteY96" fmla="*/ 880099 h 1386216"/>
                    <a:gd name="connsiteX97" fmla="*/ 7702 w 15403"/>
                    <a:gd name="connsiteY97" fmla="*/ 887800 h 1386216"/>
                    <a:gd name="connsiteX98" fmla="*/ 15404 w 15403"/>
                    <a:gd name="connsiteY98" fmla="*/ 880099 h 1386216"/>
                    <a:gd name="connsiteX99" fmla="*/ 7702 w 15403"/>
                    <a:gd name="connsiteY99" fmla="*/ 872397 h 1386216"/>
                    <a:gd name="connsiteX100" fmla="*/ 0 w 15403"/>
                    <a:gd name="connsiteY100" fmla="*/ 880099 h 1386216"/>
                    <a:gd name="connsiteX101" fmla="*/ 0 w 15403"/>
                    <a:gd name="connsiteY101" fmla="*/ 880099 h 1386216"/>
                    <a:gd name="connsiteX102" fmla="*/ 0 w 15403"/>
                    <a:gd name="connsiteY102" fmla="*/ 848851 h 1386216"/>
                    <a:gd name="connsiteX103" fmla="*/ 7702 w 15403"/>
                    <a:gd name="connsiteY103" fmla="*/ 856553 h 1386216"/>
                    <a:gd name="connsiteX104" fmla="*/ 15404 w 15403"/>
                    <a:gd name="connsiteY104" fmla="*/ 848851 h 1386216"/>
                    <a:gd name="connsiteX105" fmla="*/ 7702 w 15403"/>
                    <a:gd name="connsiteY105" fmla="*/ 841149 h 1386216"/>
                    <a:gd name="connsiteX106" fmla="*/ 0 w 15403"/>
                    <a:gd name="connsiteY106" fmla="*/ 848851 h 1386216"/>
                    <a:gd name="connsiteX107" fmla="*/ 0 w 15403"/>
                    <a:gd name="connsiteY107" fmla="*/ 848851 h 1386216"/>
                    <a:gd name="connsiteX108" fmla="*/ 0 w 15403"/>
                    <a:gd name="connsiteY108" fmla="*/ 817714 h 1386216"/>
                    <a:gd name="connsiteX109" fmla="*/ 7702 w 15403"/>
                    <a:gd name="connsiteY109" fmla="*/ 825416 h 1386216"/>
                    <a:gd name="connsiteX110" fmla="*/ 15404 w 15403"/>
                    <a:gd name="connsiteY110" fmla="*/ 817714 h 1386216"/>
                    <a:gd name="connsiteX111" fmla="*/ 7702 w 15403"/>
                    <a:gd name="connsiteY111" fmla="*/ 810012 h 1386216"/>
                    <a:gd name="connsiteX112" fmla="*/ 0 w 15403"/>
                    <a:gd name="connsiteY112" fmla="*/ 817714 h 1386216"/>
                    <a:gd name="connsiteX113" fmla="*/ 0 w 15403"/>
                    <a:gd name="connsiteY113" fmla="*/ 817714 h 1386216"/>
                    <a:gd name="connsiteX114" fmla="*/ 0 w 15403"/>
                    <a:gd name="connsiteY114" fmla="*/ 786577 h 1386216"/>
                    <a:gd name="connsiteX115" fmla="*/ 7702 w 15403"/>
                    <a:gd name="connsiteY115" fmla="*/ 794279 h 1386216"/>
                    <a:gd name="connsiteX116" fmla="*/ 15404 w 15403"/>
                    <a:gd name="connsiteY116" fmla="*/ 786577 h 1386216"/>
                    <a:gd name="connsiteX117" fmla="*/ 7702 w 15403"/>
                    <a:gd name="connsiteY117" fmla="*/ 778875 h 1386216"/>
                    <a:gd name="connsiteX118" fmla="*/ 0 w 15403"/>
                    <a:gd name="connsiteY118" fmla="*/ 786577 h 1386216"/>
                    <a:gd name="connsiteX119" fmla="*/ 0 w 15403"/>
                    <a:gd name="connsiteY119" fmla="*/ 786577 h 1386216"/>
                    <a:gd name="connsiteX120" fmla="*/ 0 w 15403"/>
                    <a:gd name="connsiteY120" fmla="*/ 755439 h 1386216"/>
                    <a:gd name="connsiteX121" fmla="*/ 7702 w 15403"/>
                    <a:gd name="connsiteY121" fmla="*/ 763141 h 1386216"/>
                    <a:gd name="connsiteX122" fmla="*/ 15404 w 15403"/>
                    <a:gd name="connsiteY122" fmla="*/ 755439 h 1386216"/>
                    <a:gd name="connsiteX123" fmla="*/ 7702 w 15403"/>
                    <a:gd name="connsiteY123" fmla="*/ 747738 h 1386216"/>
                    <a:gd name="connsiteX124" fmla="*/ 0 w 15403"/>
                    <a:gd name="connsiteY124" fmla="*/ 755439 h 1386216"/>
                    <a:gd name="connsiteX125" fmla="*/ 0 w 15403"/>
                    <a:gd name="connsiteY125" fmla="*/ 755439 h 1386216"/>
                    <a:gd name="connsiteX126" fmla="*/ 0 w 15403"/>
                    <a:gd name="connsiteY126" fmla="*/ 724302 h 1386216"/>
                    <a:gd name="connsiteX127" fmla="*/ 7702 w 15403"/>
                    <a:gd name="connsiteY127" fmla="*/ 732004 h 1386216"/>
                    <a:gd name="connsiteX128" fmla="*/ 15404 w 15403"/>
                    <a:gd name="connsiteY128" fmla="*/ 724302 h 1386216"/>
                    <a:gd name="connsiteX129" fmla="*/ 7702 w 15403"/>
                    <a:gd name="connsiteY129" fmla="*/ 716600 h 1386216"/>
                    <a:gd name="connsiteX130" fmla="*/ 0 w 15403"/>
                    <a:gd name="connsiteY130" fmla="*/ 724302 h 1386216"/>
                    <a:gd name="connsiteX131" fmla="*/ 0 w 15403"/>
                    <a:gd name="connsiteY131" fmla="*/ 724302 h 1386216"/>
                    <a:gd name="connsiteX132" fmla="*/ 0 w 15403"/>
                    <a:gd name="connsiteY132" fmla="*/ 693165 h 1386216"/>
                    <a:gd name="connsiteX133" fmla="*/ 7702 w 15403"/>
                    <a:gd name="connsiteY133" fmla="*/ 700867 h 1386216"/>
                    <a:gd name="connsiteX134" fmla="*/ 15404 w 15403"/>
                    <a:gd name="connsiteY134" fmla="*/ 693165 h 1386216"/>
                    <a:gd name="connsiteX135" fmla="*/ 7702 w 15403"/>
                    <a:gd name="connsiteY135" fmla="*/ 685463 h 1386216"/>
                    <a:gd name="connsiteX136" fmla="*/ 0 w 15403"/>
                    <a:gd name="connsiteY136" fmla="*/ 693165 h 1386216"/>
                    <a:gd name="connsiteX137" fmla="*/ 0 w 15403"/>
                    <a:gd name="connsiteY137" fmla="*/ 693165 h 1386216"/>
                    <a:gd name="connsiteX138" fmla="*/ 0 w 15403"/>
                    <a:gd name="connsiteY138" fmla="*/ 661917 h 1386216"/>
                    <a:gd name="connsiteX139" fmla="*/ 7702 w 15403"/>
                    <a:gd name="connsiteY139" fmla="*/ 669619 h 1386216"/>
                    <a:gd name="connsiteX140" fmla="*/ 15404 w 15403"/>
                    <a:gd name="connsiteY140" fmla="*/ 661917 h 1386216"/>
                    <a:gd name="connsiteX141" fmla="*/ 7702 w 15403"/>
                    <a:gd name="connsiteY141" fmla="*/ 654216 h 1386216"/>
                    <a:gd name="connsiteX142" fmla="*/ 0 w 15403"/>
                    <a:gd name="connsiteY142" fmla="*/ 661917 h 1386216"/>
                    <a:gd name="connsiteX143" fmla="*/ 0 w 15403"/>
                    <a:gd name="connsiteY143" fmla="*/ 661917 h 1386216"/>
                    <a:gd name="connsiteX144" fmla="*/ 0 w 15403"/>
                    <a:gd name="connsiteY144" fmla="*/ 630780 h 1386216"/>
                    <a:gd name="connsiteX145" fmla="*/ 7702 w 15403"/>
                    <a:gd name="connsiteY145" fmla="*/ 638482 h 1386216"/>
                    <a:gd name="connsiteX146" fmla="*/ 15404 w 15403"/>
                    <a:gd name="connsiteY146" fmla="*/ 630780 h 1386216"/>
                    <a:gd name="connsiteX147" fmla="*/ 7702 w 15403"/>
                    <a:gd name="connsiteY147" fmla="*/ 623078 h 1386216"/>
                    <a:gd name="connsiteX148" fmla="*/ 0 w 15403"/>
                    <a:gd name="connsiteY148" fmla="*/ 630780 h 1386216"/>
                    <a:gd name="connsiteX149" fmla="*/ 0 w 15403"/>
                    <a:gd name="connsiteY149" fmla="*/ 630780 h 1386216"/>
                    <a:gd name="connsiteX150" fmla="*/ 0 w 15403"/>
                    <a:gd name="connsiteY150" fmla="*/ 599643 h 1386216"/>
                    <a:gd name="connsiteX151" fmla="*/ 7702 w 15403"/>
                    <a:gd name="connsiteY151" fmla="*/ 607345 h 1386216"/>
                    <a:gd name="connsiteX152" fmla="*/ 15404 w 15403"/>
                    <a:gd name="connsiteY152" fmla="*/ 599643 h 1386216"/>
                    <a:gd name="connsiteX153" fmla="*/ 7702 w 15403"/>
                    <a:gd name="connsiteY153" fmla="*/ 591941 h 1386216"/>
                    <a:gd name="connsiteX154" fmla="*/ 0 w 15403"/>
                    <a:gd name="connsiteY154" fmla="*/ 599643 h 1386216"/>
                    <a:gd name="connsiteX155" fmla="*/ 0 w 15403"/>
                    <a:gd name="connsiteY155" fmla="*/ 599643 h 1386216"/>
                    <a:gd name="connsiteX156" fmla="*/ 0 w 15403"/>
                    <a:gd name="connsiteY156" fmla="*/ 568506 h 1386216"/>
                    <a:gd name="connsiteX157" fmla="*/ 7702 w 15403"/>
                    <a:gd name="connsiteY157" fmla="*/ 576207 h 1386216"/>
                    <a:gd name="connsiteX158" fmla="*/ 15404 w 15403"/>
                    <a:gd name="connsiteY158" fmla="*/ 568506 h 1386216"/>
                    <a:gd name="connsiteX159" fmla="*/ 7702 w 15403"/>
                    <a:gd name="connsiteY159" fmla="*/ 560804 h 1386216"/>
                    <a:gd name="connsiteX160" fmla="*/ 0 w 15403"/>
                    <a:gd name="connsiteY160" fmla="*/ 568506 h 1386216"/>
                    <a:gd name="connsiteX161" fmla="*/ 0 w 15403"/>
                    <a:gd name="connsiteY161" fmla="*/ 568506 h 1386216"/>
                    <a:gd name="connsiteX162" fmla="*/ 0 w 15403"/>
                    <a:gd name="connsiteY162" fmla="*/ 537368 h 1386216"/>
                    <a:gd name="connsiteX163" fmla="*/ 7702 w 15403"/>
                    <a:gd name="connsiteY163" fmla="*/ 545070 h 1386216"/>
                    <a:gd name="connsiteX164" fmla="*/ 15404 w 15403"/>
                    <a:gd name="connsiteY164" fmla="*/ 537368 h 1386216"/>
                    <a:gd name="connsiteX165" fmla="*/ 7702 w 15403"/>
                    <a:gd name="connsiteY165" fmla="*/ 529667 h 1386216"/>
                    <a:gd name="connsiteX166" fmla="*/ 0 w 15403"/>
                    <a:gd name="connsiteY166" fmla="*/ 537368 h 1386216"/>
                    <a:gd name="connsiteX167" fmla="*/ 0 w 15403"/>
                    <a:gd name="connsiteY167" fmla="*/ 537368 h 1386216"/>
                    <a:gd name="connsiteX168" fmla="*/ 0 w 15403"/>
                    <a:gd name="connsiteY168" fmla="*/ 506121 h 1386216"/>
                    <a:gd name="connsiteX169" fmla="*/ 7702 w 15403"/>
                    <a:gd name="connsiteY169" fmla="*/ 513823 h 1386216"/>
                    <a:gd name="connsiteX170" fmla="*/ 15404 w 15403"/>
                    <a:gd name="connsiteY170" fmla="*/ 506121 h 1386216"/>
                    <a:gd name="connsiteX171" fmla="*/ 7702 w 15403"/>
                    <a:gd name="connsiteY171" fmla="*/ 498419 h 1386216"/>
                    <a:gd name="connsiteX172" fmla="*/ 0 w 15403"/>
                    <a:gd name="connsiteY172" fmla="*/ 506121 h 1386216"/>
                    <a:gd name="connsiteX173" fmla="*/ 0 w 15403"/>
                    <a:gd name="connsiteY173" fmla="*/ 506121 h 1386216"/>
                    <a:gd name="connsiteX174" fmla="*/ 0 w 15403"/>
                    <a:gd name="connsiteY174" fmla="*/ 474984 h 1386216"/>
                    <a:gd name="connsiteX175" fmla="*/ 7702 w 15403"/>
                    <a:gd name="connsiteY175" fmla="*/ 482686 h 1386216"/>
                    <a:gd name="connsiteX176" fmla="*/ 15404 w 15403"/>
                    <a:gd name="connsiteY176" fmla="*/ 474984 h 1386216"/>
                    <a:gd name="connsiteX177" fmla="*/ 7702 w 15403"/>
                    <a:gd name="connsiteY177" fmla="*/ 467282 h 1386216"/>
                    <a:gd name="connsiteX178" fmla="*/ 0 w 15403"/>
                    <a:gd name="connsiteY178" fmla="*/ 474984 h 1386216"/>
                    <a:gd name="connsiteX179" fmla="*/ 0 w 15403"/>
                    <a:gd name="connsiteY179" fmla="*/ 474984 h 1386216"/>
                    <a:gd name="connsiteX180" fmla="*/ 0 w 15403"/>
                    <a:gd name="connsiteY180" fmla="*/ 443846 h 1386216"/>
                    <a:gd name="connsiteX181" fmla="*/ 7702 w 15403"/>
                    <a:gd name="connsiteY181" fmla="*/ 451548 h 1386216"/>
                    <a:gd name="connsiteX182" fmla="*/ 15404 w 15403"/>
                    <a:gd name="connsiteY182" fmla="*/ 443846 h 1386216"/>
                    <a:gd name="connsiteX183" fmla="*/ 7702 w 15403"/>
                    <a:gd name="connsiteY183" fmla="*/ 436145 h 1386216"/>
                    <a:gd name="connsiteX184" fmla="*/ 0 w 15403"/>
                    <a:gd name="connsiteY184" fmla="*/ 443846 h 1386216"/>
                    <a:gd name="connsiteX185" fmla="*/ 0 w 15403"/>
                    <a:gd name="connsiteY185" fmla="*/ 443846 h 1386216"/>
                    <a:gd name="connsiteX186" fmla="*/ 0 w 15403"/>
                    <a:gd name="connsiteY186" fmla="*/ 412709 h 1386216"/>
                    <a:gd name="connsiteX187" fmla="*/ 7702 w 15403"/>
                    <a:gd name="connsiteY187" fmla="*/ 420411 h 1386216"/>
                    <a:gd name="connsiteX188" fmla="*/ 15404 w 15403"/>
                    <a:gd name="connsiteY188" fmla="*/ 412709 h 1386216"/>
                    <a:gd name="connsiteX189" fmla="*/ 7702 w 15403"/>
                    <a:gd name="connsiteY189" fmla="*/ 405007 h 1386216"/>
                    <a:gd name="connsiteX190" fmla="*/ 0 w 15403"/>
                    <a:gd name="connsiteY190" fmla="*/ 412709 h 1386216"/>
                    <a:gd name="connsiteX191" fmla="*/ 0 w 15403"/>
                    <a:gd name="connsiteY191" fmla="*/ 412709 h 1386216"/>
                    <a:gd name="connsiteX192" fmla="*/ 0 w 15403"/>
                    <a:gd name="connsiteY192" fmla="*/ 381572 h 1386216"/>
                    <a:gd name="connsiteX193" fmla="*/ 7702 w 15403"/>
                    <a:gd name="connsiteY193" fmla="*/ 389274 h 1386216"/>
                    <a:gd name="connsiteX194" fmla="*/ 15404 w 15403"/>
                    <a:gd name="connsiteY194" fmla="*/ 381572 h 1386216"/>
                    <a:gd name="connsiteX195" fmla="*/ 7702 w 15403"/>
                    <a:gd name="connsiteY195" fmla="*/ 373870 h 1386216"/>
                    <a:gd name="connsiteX196" fmla="*/ 0 w 15403"/>
                    <a:gd name="connsiteY196" fmla="*/ 381572 h 1386216"/>
                    <a:gd name="connsiteX197" fmla="*/ 0 w 15403"/>
                    <a:gd name="connsiteY197" fmla="*/ 381572 h 1386216"/>
                    <a:gd name="connsiteX198" fmla="*/ 0 w 15403"/>
                    <a:gd name="connsiteY198" fmla="*/ 350435 h 1386216"/>
                    <a:gd name="connsiteX199" fmla="*/ 7702 w 15403"/>
                    <a:gd name="connsiteY199" fmla="*/ 358136 h 1386216"/>
                    <a:gd name="connsiteX200" fmla="*/ 15404 w 15403"/>
                    <a:gd name="connsiteY200" fmla="*/ 350435 h 1386216"/>
                    <a:gd name="connsiteX201" fmla="*/ 7702 w 15403"/>
                    <a:gd name="connsiteY201" fmla="*/ 342733 h 1386216"/>
                    <a:gd name="connsiteX202" fmla="*/ 0 w 15403"/>
                    <a:gd name="connsiteY202" fmla="*/ 350435 h 1386216"/>
                    <a:gd name="connsiteX203" fmla="*/ 0 w 15403"/>
                    <a:gd name="connsiteY203" fmla="*/ 350435 h 1386216"/>
                    <a:gd name="connsiteX204" fmla="*/ 0 w 15403"/>
                    <a:gd name="connsiteY204" fmla="*/ 319187 h 1386216"/>
                    <a:gd name="connsiteX205" fmla="*/ 7702 w 15403"/>
                    <a:gd name="connsiteY205" fmla="*/ 326889 h 1386216"/>
                    <a:gd name="connsiteX206" fmla="*/ 15404 w 15403"/>
                    <a:gd name="connsiteY206" fmla="*/ 319187 h 1386216"/>
                    <a:gd name="connsiteX207" fmla="*/ 7702 w 15403"/>
                    <a:gd name="connsiteY207" fmla="*/ 311485 h 1386216"/>
                    <a:gd name="connsiteX208" fmla="*/ 0 w 15403"/>
                    <a:gd name="connsiteY208" fmla="*/ 319187 h 1386216"/>
                    <a:gd name="connsiteX209" fmla="*/ 0 w 15403"/>
                    <a:gd name="connsiteY209" fmla="*/ 319187 h 1386216"/>
                    <a:gd name="connsiteX210" fmla="*/ 0 w 15403"/>
                    <a:gd name="connsiteY210" fmla="*/ 288050 h 1386216"/>
                    <a:gd name="connsiteX211" fmla="*/ 7702 w 15403"/>
                    <a:gd name="connsiteY211" fmla="*/ 295752 h 1386216"/>
                    <a:gd name="connsiteX212" fmla="*/ 15404 w 15403"/>
                    <a:gd name="connsiteY212" fmla="*/ 288050 h 1386216"/>
                    <a:gd name="connsiteX213" fmla="*/ 7702 w 15403"/>
                    <a:gd name="connsiteY213" fmla="*/ 280348 h 1386216"/>
                    <a:gd name="connsiteX214" fmla="*/ 0 w 15403"/>
                    <a:gd name="connsiteY214" fmla="*/ 288050 h 1386216"/>
                    <a:gd name="connsiteX215" fmla="*/ 0 w 15403"/>
                    <a:gd name="connsiteY215" fmla="*/ 288050 h 1386216"/>
                    <a:gd name="connsiteX216" fmla="*/ 0 w 15403"/>
                    <a:gd name="connsiteY216" fmla="*/ 256913 h 1386216"/>
                    <a:gd name="connsiteX217" fmla="*/ 7702 w 15403"/>
                    <a:gd name="connsiteY217" fmla="*/ 264614 h 1386216"/>
                    <a:gd name="connsiteX218" fmla="*/ 15404 w 15403"/>
                    <a:gd name="connsiteY218" fmla="*/ 256913 h 1386216"/>
                    <a:gd name="connsiteX219" fmla="*/ 7702 w 15403"/>
                    <a:gd name="connsiteY219" fmla="*/ 249211 h 1386216"/>
                    <a:gd name="connsiteX220" fmla="*/ 0 w 15403"/>
                    <a:gd name="connsiteY220" fmla="*/ 256913 h 1386216"/>
                    <a:gd name="connsiteX221" fmla="*/ 0 w 15403"/>
                    <a:gd name="connsiteY221" fmla="*/ 256913 h 1386216"/>
                    <a:gd name="connsiteX222" fmla="*/ 0 w 15403"/>
                    <a:gd name="connsiteY222" fmla="*/ 225775 h 1386216"/>
                    <a:gd name="connsiteX223" fmla="*/ 7702 w 15403"/>
                    <a:gd name="connsiteY223" fmla="*/ 233477 h 1386216"/>
                    <a:gd name="connsiteX224" fmla="*/ 15404 w 15403"/>
                    <a:gd name="connsiteY224" fmla="*/ 225775 h 1386216"/>
                    <a:gd name="connsiteX225" fmla="*/ 7702 w 15403"/>
                    <a:gd name="connsiteY225" fmla="*/ 218074 h 1386216"/>
                    <a:gd name="connsiteX226" fmla="*/ 0 w 15403"/>
                    <a:gd name="connsiteY226" fmla="*/ 225775 h 1386216"/>
                    <a:gd name="connsiteX227" fmla="*/ 0 w 15403"/>
                    <a:gd name="connsiteY227" fmla="*/ 225775 h 1386216"/>
                    <a:gd name="connsiteX228" fmla="*/ 0 w 15403"/>
                    <a:gd name="connsiteY228" fmla="*/ 194638 h 1386216"/>
                    <a:gd name="connsiteX229" fmla="*/ 7702 w 15403"/>
                    <a:gd name="connsiteY229" fmla="*/ 202340 h 1386216"/>
                    <a:gd name="connsiteX230" fmla="*/ 15404 w 15403"/>
                    <a:gd name="connsiteY230" fmla="*/ 194638 h 1386216"/>
                    <a:gd name="connsiteX231" fmla="*/ 7702 w 15403"/>
                    <a:gd name="connsiteY231" fmla="*/ 186936 h 1386216"/>
                    <a:gd name="connsiteX232" fmla="*/ 0 w 15403"/>
                    <a:gd name="connsiteY232" fmla="*/ 194638 h 1386216"/>
                    <a:gd name="connsiteX233" fmla="*/ 0 w 15403"/>
                    <a:gd name="connsiteY233" fmla="*/ 194638 h 1386216"/>
                    <a:gd name="connsiteX234" fmla="*/ 0 w 15403"/>
                    <a:gd name="connsiteY234" fmla="*/ 163391 h 1386216"/>
                    <a:gd name="connsiteX235" fmla="*/ 7702 w 15403"/>
                    <a:gd name="connsiteY235" fmla="*/ 171093 h 1386216"/>
                    <a:gd name="connsiteX236" fmla="*/ 15404 w 15403"/>
                    <a:gd name="connsiteY236" fmla="*/ 163391 h 1386216"/>
                    <a:gd name="connsiteX237" fmla="*/ 7702 w 15403"/>
                    <a:gd name="connsiteY237" fmla="*/ 155689 h 1386216"/>
                    <a:gd name="connsiteX238" fmla="*/ 0 w 15403"/>
                    <a:gd name="connsiteY238" fmla="*/ 163391 h 1386216"/>
                    <a:gd name="connsiteX239" fmla="*/ 0 w 15403"/>
                    <a:gd name="connsiteY239" fmla="*/ 163391 h 1386216"/>
                    <a:gd name="connsiteX240" fmla="*/ 0 w 15403"/>
                    <a:gd name="connsiteY240" fmla="*/ 132253 h 1386216"/>
                    <a:gd name="connsiteX241" fmla="*/ 7702 w 15403"/>
                    <a:gd name="connsiteY241" fmla="*/ 139955 h 1386216"/>
                    <a:gd name="connsiteX242" fmla="*/ 15404 w 15403"/>
                    <a:gd name="connsiteY242" fmla="*/ 132253 h 1386216"/>
                    <a:gd name="connsiteX243" fmla="*/ 7702 w 15403"/>
                    <a:gd name="connsiteY243" fmla="*/ 124552 h 1386216"/>
                    <a:gd name="connsiteX244" fmla="*/ 0 w 15403"/>
                    <a:gd name="connsiteY244" fmla="*/ 132253 h 1386216"/>
                    <a:gd name="connsiteX245" fmla="*/ 0 w 15403"/>
                    <a:gd name="connsiteY245" fmla="*/ 132253 h 1386216"/>
                    <a:gd name="connsiteX246" fmla="*/ 0 w 15403"/>
                    <a:gd name="connsiteY246" fmla="*/ 101116 h 1386216"/>
                    <a:gd name="connsiteX247" fmla="*/ 7702 w 15403"/>
                    <a:gd name="connsiteY247" fmla="*/ 108818 h 1386216"/>
                    <a:gd name="connsiteX248" fmla="*/ 15404 w 15403"/>
                    <a:gd name="connsiteY248" fmla="*/ 101116 h 1386216"/>
                    <a:gd name="connsiteX249" fmla="*/ 7702 w 15403"/>
                    <a:gd name="connsiteY249" fmla="*/ 93414 h 1386216"/>
                    <a:gd name="connsiteX250" fmla="*/ 0 w 15403"/>
                    <a:gd name="connsiteY250" fmla="*/ 101116 h 1386216"/>
                    <a:gd name="connsiteX251" fmla="*/ 0 w 15403"/>
                    <a:gd name="connsiteY251" fmla="*/ 101116 h 1386216"/>
                    <a:gd name="connsiteX252" fmla="*/ 0 w 15403"/>
                    <a:gd name="connsiteY252" fmla="*/ 69979 h 1386216"/>
                    <a:gd name="connsiteX253" fmla="*/ 7702 w 15403"/>
                    <a:gd name="connsiteY253" fmla="*/ 77681 h 1386216"/>
                    <a:gd name="connsiteX254" fmla="*/ 15404 w 15403"/>
                    <a:gd name="connsiteY254" fmla="*/ 69979 h 1386216"/>
                    <a:gd name="connsiteX255" fmla="*/ 7702 w 15403"/>
                    <a:gd name="connsiteY255" fmla="*/ 62277 h 1386216"/>
                    <a:gd name="connsiteX256" fmla="*/ 0 w 15403"/>
                    <a:gd name="connsiteY256" fmla="*/ 69979 h 1386216"/>
                    <a:gd name="connsiteX257" fmla="*/ 0 w 15403"/>
                    <a:gd name="connsiteY257" fmla="*/ 69979 h 1386216"/>
                    <a:gd name="connsiteX258" fmla="*/ 0 w 15403"/>
                    <a:gd name="connsiteY258" fmla="*/ 38842 h 1386216"/>
                    <a:gd name="connsiteX259" fmla="*/ 7702 w 15403"/>
                    <a:gd name="connsiteY259" fmla="*/ 46543 h 1386216"/>
                    <a:gd name="connsiteX260" fmla="*/ 15404 w 15403"/>
                    <a:gd name="connsiteY260" fmla="*/ 38842 h 1386216"/>
                    <a:gd name="connsiteX261" fmla="*/ 7702 w 15403"/>
                    <a:gd name="connsiteY261" fmla="*/ 31140 h 1386216"/>
                    <a:gd name="connsiteX262" fmla="*/ 0 w 15403"/>
                    <a:gd name="connsiteY262" fmla="*/ 38842 h 1386216"/>
                    <a:gd name="connsiteX263" fmla="*/ 0 w 15403"/>
                    <a:gd name="connsiteY263" fmla="*/ 38842 h 1386216"/>
                    <a:gd name="connsiteX264" fmla="*/ 0 w 15403"/>
                    <a:gd name="connsiteY264" fmla="*/ 7704 h 1386216"/>
                    <a:gd name="connsiteX265" fmla="*/ 7702 w 15403"/>
                    <a:gd name="connsiteY265" fmla="*/ 15406 h 1386216"/>
                    <a:gd name="connsiteX266" fmla="*/ 15404 w 15403"/>
                    <a:gd name="connsiteY266" fmla="*/ 7704 h 1386216"/>
                    <a:gd name="connsiteX267" fmla="*/ 7702 w 15403"/>
                    <a:gd name="connsiteY267" fmla="*/ 3 h 1386216"/>
                    <a:gd name="connsiteX268" fmla="*/ 0 w 15403"/>
                    <a:gd name="connsiteY268" fmla="*/ 7704 h 138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15403" h="1386216">
                      <a:moveTo>
                        <a:pt x="0" y="1378515"/>
                      </a:moveTo>
                      <a:cubicBezTo>
                        <a:pt x="0" y="1382806"/>
                        <a:pt x="3411" y="1386217"/>
                        <a:pt x="7702" y="1386217"/>
                      </a:cubicBezTo>
                      <a:cubicBezTo>
                        <a:pt x="11993" y="1386217"/>
                        <a:pt x="15404" y="1382696"/>
                        <a:pt x="15404" y="1378515"/>
                      </a:cubicBezTo>
                      <a:cubicBezTo>
                        <a:pt x="15404" y="1374224"/>
                        <a:pt x="11993" y="1370814"/>
                        <a:pt x="7702" y="1370814"/>
                      </a:cubicBezTo>
                      <a:cubicBezTo>
                        <a:pt x="3411" y="1370814"/>
                        <a:pt x="0" y="1374334"/>
                        <a:pt x="0" y="1378515"/>
                      </a:cubicBezTo>
                      <a:lnTo>
                        <a:pt x="0" y="1378515"/>
                      </a:lnTo>
                      <a:close/>
                      <a:moveTo>
                        <a:pt x="0" y="1347378"/>
                      </a:moveTo>
                      <a:cubicBezTo>
                        <a:pt x="0" y="1351669"/>
                        <a:pt x="3411" y="1355080"/>
                        <a:pt x="7702" y="1355080"/>
                      </a:cubicBezTo>
                      <a:cubicBezTo>
                        <a:pt x="11993" y="1355080"/>
                        <a:pt x="15404" y="1351559"/>
                        <a:pt x="15404" y="1347378"/>
                      </a:cubicBezTo>
                      <a:cubicBezTo>
                        <a:pt x="15404" y="1343087"/>
                        <a:pt x="11993" y="1339676"/>
                        <a:pt x="7702" y="1339676"/>
                      </a:cubicBezTo>
                      <a:cubicBezTo>
                        <a:pt x="3411" y="1339676"/>
                        <a:pt x="0" y="1343087"/>
                        <a:pt x="0" y="1347378"/>
                      </a:cubicBezTo>
                      <a:lnTo>
                        <a:pt x="0" y="1347378"/>
                      </a:lnTo>
                      <a:close/>
                      <a:moveTo>
                        <a:pt x="0" y="1316241"/>
                      </a:moveTo>
                      <a:cubicBezTo>
                        <a:pt x="0" y="1320532"/>
                        <a:pt x="3411" y="1323942"/>
                        <a:pt x="7702" y="1323942"/>
                      </a:cubicBezTo>
                      <a:cubicBezTo>
                        <a:pt x="11993" y="1323942"/>
                        <a:pt x="15404" y="1320422"/>
                        <a:pt x="15404" y="1316241"/>
                      </a:cubicBezTo>
                      <a:cubicBezTo>
                        <a:pt x="15404" y="1311950"/>
                        <a:pt x="11993" y="1308539"/>
                        <a:pt x="7702" y="1308539"/>
                      </a:cubicBezTo>
                      <a:cubicBezTo>
                        <a:pt x="3411" y="1308539"/>
                        <a:pt x="0" y="1311950"/>
                        <a:pt x="0" y="1316241"/>
                      </a:cubicBezTo>
                      <a:lnTo>
                        <a:pt x="0" y="1316241"/>
                      </a:lnTo>
                      <a:close/>
                      <a:moveTo>
                        <a:pt x="0" y="1285103"/>
                      </a:moveTo>
                      <a:cubicBezTo>
                        <a:pt x="0" y="1289394"/>
                        <a:pt x="3411" y="1292805"/>
                        <a:pt x="7702" y="1292805"/>
                      </a:cubicBezTo>
                      <a:cubicBezTo>
                        <a:pt x="11993" y="1292805"/>
                        <a:pt x="15404" y="1289284"/>
                        <a:pt x="15404" y="1285103"/>
                      </a:cubicBezTo>
                      <a:cubicBezTo>
                        <a:pt x="15404" y="1280812"/>
                        <a:pt x="11993" y="1277402"/>
                        <a:pt x="7702" y="1277402"/>
                      </a:cubicBezTo>
                      <a:cubicBezTo>
                        <a:pt x="3411" y="1277402"/>
                        <a:pt x="0" y="1280812"/>
                        <a:pt x="0" y="1285103"/>
                      </a:cubicBezTo>
                      <a:lnTo>
                        <a:pt x="0" y="1285103"/>
                      </a:lnTo>
                      <a:close/>
                      <a:moveTo>
                        <a:pt x="0" y="1253966"/>
                      </a:moveTo>
                      <a:cubicBezTo>
                        <a:pt x="0" y="1258257"/>
                        <a:pt x="3411" y="1261668"/>
                        <a:pt x="7702" y="1261668"/>
                      </a:cubicBezTo>
                      <a:cubicBezTo>
                        <a:pt x="11993" y="1261668"/>
                        <a:pt x="15404" y="1258147"/>
                        <a:pt x="15404" y="1253966"/>
                      </a:cubicBezTo>
                      <a:cubicBezTo>
                        <a:pt x="15404" y="1249675"/>
                        <a:pt x="11993" y="1246264"/>
                        <a:pt x="7702" y="1246264"/>
                      </a:cubicBezTo>
                      <a:cubicBezTo>
                        <a:pt x="3411" y="1246154"/>
                        <a:pt x="0" y="1249675"/>
                        <a:pt x="0" y="1253966"/>
                      </a:cubicBezTo>
                      <a:lnTo>
                        <a:pt x="0" y="1253966"/>
                      </a:lnTo>
                      <a:close/>
                      <a:moveTo>
                        <a:pt x="0" y="1222829"/>
                      </a:moveTo>
                      <a:cubicBezTo>
                        <a:pt x="0" y="1227120"/>
                        <a:pt x="3411" y="1230531"/>
                        <a:pt x="7702" y="1230531"/>
                      </a:cubicBezTo>
                      <a:cubicBezTo>
                        <a:pt x="11993" y="1230531"/>
                        <a:pt x="15404" y="1227010"/>
                        <a:pt x="15404" y="1222829"/>
                      </a:cubicBezTo>
                      <a:cubicBezTo>
                        <a:pt x="15404" y="1218538"/>
                        <a:pt x="11993" y="1215127"/>
                        <a:pt x="7702" y="1215127"/>
                      </a:cubicBezTo>
                      <a:cubicBezTo>
                        <a:pt x="3411" y="1215017"/>
                        <a:pt x="0" y="1218538"/>
                        <a:pt x="0" y="1222829"/>
                      </a:cubicBezTo>
                      <a:lnTo>
                        <a:pt x="0" y="1222829"/>
                      </a:lnTo>
                      <a:close/>
                      <a:moveTo>
                        <a:pt x="0" y="1191581"/>
                      </a:moveTo>
                      <a:cubicBezTo>
                        <a:pt x="0" y="1195872"/>
                        <a:pt x="3411" y="1199283"/>
                        <a:pt x="7702" y="1199283"/>
                      </a:cubicBezTo>
                      <a:cubicBezTo>
                        <a:pt x="11993" y="1199283"/>
                        <a:pt x="15404" y="1195762"/>
                        <a:pt x="15404" y="1191581"/>
                      </a:cubicBezTo>
                      <a:cubicBezTo>
                        <a:pt x="15404" y="1187290"/>
                        <a:pt x="11993" y="1183880"/>
                        <a:pt x="7702" y="1183880"/>
                      </a:cubicBezTo>
                      <a:cubicBezTo>
                        <a:pt x="3411" y="1183880"/>
                        <a:pt x="0" y="1187401"/>
                        <a:pt x="0" y="1191581"/>
                      </a:cubicBezTo>
                      <a:lnTo>
                        <a:pt x="0" y="1191581"/>
                      </a:lnTo>
                      <a:close/>
                      <a:moveTo>
                        <a:pt x="0" y="1160444"/>
                      </a:moveTo>
                      <a:cubicBezTo>
                        <a:pt x="0" y="1164735"/>
                        <a:pt x="3411" y="1168146"/>
                        <a:pt x="7702" y="1168146"/>
                      </a:cubicBezTo>
                      <a:cubicBezTo>
                        <a:pt x="11993" y="1168146"/>
                        <a:pt x="15404" y="1164625"/>
                        <a:pt x="15404" y="1160444"/>
                      </a:cubicBezTo>
                      <a:cubicBezTo>
                        <a:pt x="15404" y="1156153"/>
                        <a:pt x="11993" y="1152742"/>
                        <a:pt x="7702" y="1152742"/>
                      </a:cubicBezTo>
                      <a:cubicBezTo>
                        <a:pt x="3411" y="1152742"/>
                        <a:pt x="0" y="1156153"/>
                        <a:pt x="0" y="1160444"/>
                      </a:cubicBezTo>
                      <a:lnTo>
                        <a:pt x="0" y="1160444"/>
                      </a:lnTo>
                      <a:close/>
                      <a:moveTo>
                        <a:pt x="0" y="1129307"/>
                      </a:moveTo>
                      <a:cubicBezTo>
                        <a:pt x="0" y="1133598"/>
                        <a:pt x="3411" y="1137009"/>
                        <a:pt x="7702" y="1137009"/>
                      </a:cubicBezTo>
                      <a:cubicBezTo>
                        <a:pt x="11993" y="1137009"/>
                        <a:pt x="15404" y="1133488"/>
                        <a:pt x="15404" y="1129307"/>
                      </a:cubicBezTo>
                      <a:cubicBezTo>
                        <a:pt x="15404" y="1125016"/>
                        <a:pt x="11993" y="1121605"/>
                        <a:pt x="7702" y="1121605"/>
                      </a:cubicBezTo>
                      <a:cubicBezTo>
                        <a:pt x="3411" y="1121605"/>
                        <a:pt x="0" y="1125016"/>
                        <a:pt x="0" y="1129307"/>
                      </a:cubicBezTo>
                      <a:lnTo>
                        <a:pt x="0" y="1129307"/>
                      </a:lnTo>
                      <a:close/>
                      <a:moveTo>
                        <a:pt x="0" y="1098170"/>
                      </a:moveTo>
                      <a:cubicBezTo>
                        <a:pt x="0" y="1102461"/>
                        <a:pt x="3411" y="1105871"/>
                        <a:pt x="7702" y="1105871"/>
                      </a:cubicBezTo>
                      <a:cubicBezTo>
                        <a:pt x="11993" y="1105871"/>
                        <a:pt x="15404" y="1102351"/>
                        <a:pt x="15404" y="1098170"/>
                      </a:cubicBezTo>
                      <a:cubicBezTo>
                        <a:pt x="15404" y="1093879"/>
                        <a:pt x="11993" y="1090468"/>
                        <a:pt x="7702" y="1090468"/>
                      </a:cubicBezTo>
                      <a:cubicBezTo>
                        <a:pt x="3411" y="1090358"/>
                        <a:pt x="0" y="1093879"/>
                        <a:pt x="0" y="1098170"/>
                      </a:cubicBezTo>
                      <a:lnTo>
                        <a:pt x="0" y="1098170"/>
                      </a:lnTo>
                      <a:close/>
                      <a:moveTo>
                        <a:pt x="0" y="1067032"/>
                      </a:moveTo>
                      <a:cubicBezTo>
                        <a:pt x="0" y="1071323"/>
                        <a:pt x="3411" y="1074734"/>
                        <a:pt x="7702" y="1074734"/>
                      </a:cubicBezTo>
                      <a:cubicBezTo>
                        <a:pt x="11993" y="1074734"/>
                        <a:pt x="15404" y="1071213"/>
                        <a:pt x="15404" y="1067032"/>
                      </a:cubicBezTo>
                      <a:cubicBezTo>
                        <a:pt x="15404" y="1062741"/>
                        <a:pt x="11993" y="1059331"/>
                        <a:pt x="7702" y="1059331"/>
                      </a:cubicBezTo>
                      <a:cubicBezTo>
                        <a:pt x="3411" y="1059220"/>
                        <a:pt x="0" y="1062741"/>
                        <a:pt x="0" y="1067032"/>
                      </a:cubicBezTo>
                      <a:lnTo>
                        <a:pt x="0" y="1067032"/>
                      </a:lnTo>
                      <a:close/>
                      <a:moveTo>
                        <a:pt x="0" y="1035785"/>
                      </a:moveTo>
                      <a:cubicBezTo>
                        <a:pt x="0" y="1040076"/>
                        <a:pt x="3411" y="1043487"/>
                        <a:pt x="7702" y="1043487"/>
                      </a:cubicBezTo>
                      <a:cubicBezTo>
                        <a:pt x="11993" y="1043487"/>
                        <a:pt x="15404" y="1039966"/>
                        <a:pt x="15404" y="1035785"/>
                      </a:cubicBezTo>
                      <a:cubicBezTo>
                        <a:pt x="15404" y="1031494"/>
                        <a:pt x="11993" y="1028083"/>
                        <a:pt x="7702" y="1028083"/>
                      </a:cubicBezTo>
                      <a:cubicBezTo>
                        <a:pt x="3411" y="1028083"/>
                        <a:pt x="0" y="1031604"/>
                        <a:pt x="0" y="1035785"/>
                      </a:cubicBezTo>
                      <a:lnTo>
                        <a:pt x="0" y="1035785"/>
                      </a:lnTo>
                      <a:close/>
                      <a:moveTo>
                        <a:pt x="0" y="1004648"/>
                      </a:moveTo>
                      <a:cubicBezTo>
                        <a:pt x="0" y="1008939"/>
                        <a:pt x="3411" y="1012350"/>
                        <a:pt x="7702" y="1012350"/>
                      </a:cubicBezTo>
                      <a:cubicBezTo>
                        <a:pt x="11993" y="1012350"/>
                        <a:pt x="15404" y="1008829"/>
                        <a:pt x="15404" y="1004648"/>
                      </a:cubicBezTo>
                      <a:cubicBezTo>
                        <a:pt x="15404" y="1000357"/>
                        <a:pt x="11993" y="996946"/>
                        <a:pt x="7702" y="996946"/>
                      </a:cubicBezTo>
                      <a:cubicBezTo>
                        <a:pt x="3411" y="996946"/>
                        <a:pt x="0" y="1000357"/>
                        <a:pt x="0" y="1004648"/>
                      </a:cubicBezTo>
                      <a:lnTo>
                        <a:pt x="0" y="1004648"/>
                      </a:lnTo>
                      <a:close/>
                      <a:moveTo>
                        <a:pt x="0" y="973510"/>
                      </a:moveTo>
                      <a:cubicBezTo>
                        <a:pt x="0" y="977801"/>
                        <a:pt x="3411" y="981212"/>
                        <a:pt x="7702" y="981212"/>
                      </a:cubicBezTo>
                      <a:cubicBezTo>
                        <a:pt x="11993" y="981212"/>
                        <a:pt x="15404" y="977691"/>
                        <a:pt x="15404" y="973510"/>
                      </a:cubicBezTo>
                      <a:cubicBezTo>
                        <a:pt x="15404" y="969219"/>
                        <a:pt x="11993" y="965809"/>
                        <a:pt x="7702" y="965809"/>
                      </a:cubicBezTo>
                      <a:cubicBezTo>
                        <a:pt x="3411" y="965809"/>
                        <a:pt x="0" y="969219"/>
                        <a:pt x="0" y="973510"/>
                      </a:cubicBezTo>
                      <a:lnTo>
                        <a:pt x="0" y="973510"/>
                      </a:lnTo>
                      <a:close/>
                      <a:moveTo>
                        <a:pt x="0" y="942373"/>
                      </a:moveTo>
                      <a:cubicBezTo>
                        <a:pt x="0" y="946664"/>
                        <a:pt x="3411" y="950075"/>
                        <a:pt x="7702" y="950075"/>
                      </a:cubicBezTo>
                      <a:cubicBezTo>
                        <a:pt x="11993" y="950075"/>
                        <a:pt x="15404" y="946554"/>
                        <a:pt x="15404" y="942373"/>
                      </a:cubicBezTo>
                      <a:cubicBezTo>
                        <a:pt x="15404" y="938082"/>
                        <a:pt x="11993" y="934671"/>
                        <a:pt x="7702" y="934671"/>
                      </a:cubicBezTo>
                      <a:cubicBezTo>
                        <a:pt x="3411" y="934671"/>
                        <a:pt x="0" y="938082"/>
                        <a:pt x="0" y="942373"/>
                      </a:cubicBezTo>
                      <a:lnTo>
                        <a:pt x="0" y="942373"/>
                      </a:lnTo>
                      <a:close/>
                      <a:moveTo>
                        <a:pt x="0" y="911236"/>
                      </a:moveTo>
                      <a:cubicBezTo>
                        <a:pt x="0" y="915527"/>
                        <a:pt x="3411" y="918938"/>
                        <a:pt x="7702" y="918938"/>
                      </a:cubicBezTo>
                      <a:cubicBezTo>
                        <a:pt x="11993" y="918938"/>
                        <a:pt x="15404" y="915417"/>
                        <a:pt x="15404" y="911236"/>
                      </a:cubicBezTo>
                      <a:cubicBezTo>
                        <a:pt x="15404" y="906945"/>
                        <a:pt x="11993" y="903534"/>
                        <a:pt x="7702" y="903534"/>
                      </a:cubicBezTo>
                      <a:cubicBezTo>
                        <a:pt x="3411" y="903424"/>
                        <a:pt x="0" y="906945"/>
                        <a:pt x="0" y="911236"/>
                      </a:cubicBezTo>
                      <a:lnTo>
                        <a:pt x="0" y="911236"/>
                      </a:lnTo>
                      <a:close/>
                      <a:moveTo>
                        <a:pt x="0" y="880099"/>
                      </a:moveTo>
                      <a:cubicBezTo>
                        <a:pt x="0" y="884390"/>
                        <a:pt x="3411" y="887800"/>
                        <a:pt x="7702" y="887800"/>
                      </a:cubicBezTo>
                      <a:cubicBezTo>
                        <a:pt x="11993" y="887800"/>
                        <a:pt x="15404" y="884280"/>
                        <a:pt x="15404" y="880099"/>
                      </a:cubicBezTo>
                      <a:cubicBezTo>
                        <a:pt x="15404" y="875808"/>
                        <a:pt x="11993" y="872397"/>
                        <a:pt x="7702" y="872397"/>
                      </a:cubicBezTo>
                      <a:cubicBezTo>
                        <a:pt x="3411" y="872287"/>
                        <a:pt x="0" y="875808"/>
                        <a:pt x="0" y="880099"/>
                      </a:cubicBezTo>
                      <a:lnTo>
                        <a:pt x="0" y="880099"/>
                      </a:lnTo>
                      <a:close/>
                      <a:moveTo>
                        <a:pt x="0" y="848851"/>
                      </a:moveTo>
                      <a:cubicBezTo>
                        <a:pt x="0" y="853142"/>
                        <a:pt x="3411" y="856553"/>
                        <a:pt x="7702" y="856553"/>
                      </a:cubicBezTo>
                      <a:cubicBezTo>
                        <a:pt x="11993" y="856553"/>
                        <a:pt x="15404" y="853032"/>
                        <a:pt x="15404" y="848851"/>
                      </a:cubicBezTo>
                      <a:cubicBezTo>
                        <a:pt x="15404" y="844670"/>
                        <a:pt x="11993" y="841149"/>
                        <a:pt x="7702" y="841149"/>
                      </a:cubicBezTo>
                      <a:cubicBezTo>
                        <a:pt x="3411" y="841149"/>
                        <a:pt x="0" y="844670"/>
                        <a:pt x="0" y="848851"/>
                      </a:cubicBezTo>
                      <a:lnTo>
                        <a:pt x="0" y="848851"/>
                      </a:lnTo>
                      <a:close/>
                      <a:moveTo>
                        <a:pt x="0" y="817714"/>
                      </a:moveTo>
                      <a:cubicBezTo>
                        <a:pt x="0" y="822005"/>
                        <a:pt x="3411" y="825416"/>
                        <a:pt x="7702" y="825416"/>
                      </a:cubicBezTo>
                      <a:cubicBezTo>
                        <a:pt x="11993" y="825416"/>
                        <a:pt x="15404" y="821895"/>
                        <a:pt x="15404" y="817714"/>
                      </a:cubicBezTo>
                      <a:cubicBezTo>
                        <a:pt x="15404" y="813423"/>
                        <a:pt x="11993" y="810012"/>
                        <a:pt x="7702" y="810012"/>
                      </a:cubicBezTo>
                      <a:cubicBezTo>
                        <a:pt x="3411" y="810012"/>
                        <a:pt x="0" y="813423"/>
                        <a:pt x="0" y="817714"/>
                      </a:cubicBezTo>
                      <a:lnTo>
                        <a:pt x="0" y="817714"/>
                      </a:lnTo>
                      <a:close/>
                      <a:moveTo>
                        <a:pt x="0" y="786577"/>
                      </a:moveTo>
                      <a:cubicBezTo>
                        <a:pt x="0" y="790868"/>
                        <a:pt x="3411" y="794279"/>
                        <a:pt x="7702" y="794279"/>
                      </a:cubicBezTo>
                      <a:cubicBezTo>
                        <a:pt x="11993" y="794279"/>
                        <a:pt x="15404" y="790758"/>
                        <a:pt x="15404" y="786577"/>
                      </a:cubicBezTo>
                      <a:cubicBezTo>
                        <a:pt x="15404" y="782286"/>
                        <a:pt x="11993" y="778875"/>
                        <a:pt x="7702" y="778875"/>
                      </a:cubicBezTo>
                      <a:cubicBezTo>
                        <a:pt x="3411" y="778875"/>
                        <a:pt x="0" y="782286"/>
                        <a:pt x="0" y="786577"/>
                      </a:cubicBezTo>
                      <a:lnTo>
                        <a:pt x="0" y="786577"/>
                      </a:lnTo>
                      <a:close/>
                      <a:moveTo>
                        <a:pt x="0" y="755439"/>
                      </a:moveTo>
                      <a:cubicBezTo>
                        <a:pt x="0" y="759730"/>
                        <a:pt x="3411" y="763141"/>
                        <a:pt x="7702" y="763141"/>
                      </a:cubicBezTo>
                      <a:cubicBezTo>
                        <a:pt x="11993" y="763141"/>
                        <a:pt x="15404" y="759620"/>
                        <a:pt x="15404" y="755439"/>
                      </a:cubicBezTo>
                      <a:cubicBezTo>
                        <a:pt x="15404" y="751148"/>
                        <a:pt x="11993" y="747738"/>
                        <a:pt x="7702" y="747738"/>
                      </a:cubicBezTo>
                      <a:cubicBezTo>
                        <a:pt x="3411" y="747628"/>
                        <a:pt x="0" y="751148"/>
                        <a:pt x="0" y="755439"/>
                      </a:cubicBezTo>
                      <a:lnTo>
                        <a:pt x="0" y="755439"/>
                      </a:lnTo>
                      <a:close/>
                      <a:moveTo>
                        <a:pt x="0" y="724302"/>
                      </a:moveTo>
                      <a:cubicBezTo>
                        <a:pt x="0" y="728593"/>
                        <a:pt x="3411" y="732004"/>
                        <a:pt x="7702" y="732004"/>
                      </a:cubicBezTo>
                      <a:cubicBezTo>
                        <a:pt x="11993" y="732004"/>
                        <a:pt x="15404" y="728483"/>
                        <a:pt x="15404" y="724302"/>
                      </a:cubicBezTo>
                      <a:cubicBezTo>
                        <a:pt x="15404" y="720011"/>
                        <a:pt x="11993" y="716600"/>
                        <a:pt x="7702" y="716600"/>
                      </a:cubicBezTo>
                      <a:cubicBezTo>
                        <a:pt x="3411" y="716490"/>
                        <a:pt x="0" y="720011"/>
                        <a:pt x="0" y="724302"/>
                      </a:cubicBezTo>
                      <a:lnTo>
                        <a:pt x="0" y="724302"/>
                      </a:lnTo>
                      <a:close/>
                      <a:moveTo>
                        <a:pt x="0" y="693165"/>
                      </a:moveTo>
                      <a:cubicBezTo>
                        <a:pt x="0" y="697456"/>
                        <a:pt x="3411" y="700867"/>
                        <a:pt x="7702" y="700867"/>
                      </a:cubicBezTo>
                      <a:cubicBezTo>
                        <a:pt x="11993" y="700867"/>
                        <a:pt x="15404" y="697346"/>
                        <a:pt x="15404" y="693165"/>
                      </a:cubicBezTo>
                      <a:cubicBezTo>
                        <a:pt x="15404" y="688874"/>
                        <a:pt x="11993" y="685463"/>
                        <a:pt x="7702" y="685463"/>
                      </a:cubicBezTo>
                      <a:cubicBezTo>
                        <a:pt x="3411" y="685353"/>
                        <a:pt x="0" y="688874"/>
                        <a:pt x="0" y="693165"/>
                      </a:cubicBezTo>
                      <a:lnTo>
                        <a:pt x="0" y="693165"/>
                      </a:lnTo>
                      <a:close/>
                      <a:moveTo>
                        <a:pt x="0" y="661917"/>
                      </a:moveTo>
                      <a:cubicBezTo>
                        <a:pt x="0" y="666208"/>
                        <a:pt x="3411" y="669619"/>
                        <a:pt x="7702" y="669619"/>
                      </a:cubicBezTo>
                      <a:cubicBezTo>
                        <a:pt x="11993" y="669619"/>
                        <a:pt x="15404" y="666098"/>
                        <a:pt x="15404" y="661917"/>
                      </a:cubicBezTo>
                      <a:cubicBezTo>
                        <a:pt x="15404" y="657626"/>
                        <a:pt x="11993" y="654216"/>
                        <a:pt x="7702" y="654216"/>
                      </a:cubicBezTo>
                      <a:cubicBezTo>
                        <a:pt x="3411" y="654216"/>
                        <a:pt x="0" y="657626"/>
                        <a:pt x="0" y="661917"/>
                      </a:cubicBezTo>
                      <a:lnTo>
                        <a:pt x="0" y="661917"/>
                      </a:lnTo>
                      <a:close/>
                      <a:moveTo>
                        <a:pt x="0" y="630780"/>
                      </a:moveTo>
                      <a:cubicBezTo>
                        <a:pt x="0" y="635071"/>
                        <a:pt x="3411" y="638482"/>
                        <a:pt x="7702" y="638482"/>
                      </a:cubicBezTo>
                      <a:cubicBezTo>
                        <a:pt x="11993" y="638482"/>
                        <a:pt x="15404" y="634961"/>
                        <a:pt x="15404" y="630780"/>
                      </a:cubicBezTo>
                      <a:cubicBezTo>
                        <a:pt x="15404" y="626489"/>
                        <a:pt x="11993" y="623078"/>
                        <a:pt x="7702" y="623078"/>
                      </a:cubicBezTo>
                      <a:cubicBezTo>
                        <a:pt x="3411" y="623078"/>
                        <a:pt x="0" y="626489"/>
                        <a:pt x="0" y="630780"/>
                      </a:cubicBezTo>
                      <a:lnTo>
                        <a:pt x="0" y="630780"/>
                      </a:lnTo>
                      <a:close/>
                      <a:moveTo>
                        <a:pt x="0" y="599643"/>
                      </a:moveTo>
                      <a:cubicBezTo>
                        <a:pt x="0" y="603934"/>
                        <a:pt x="3411" y="607345"/>
                        <a:pt x="7702" y="607345"/>
                      </a:cubicBezTo>
                      <a:cubicBezTo>
                        <a:pt x="11993" y="607345"/>
                        <a:pt x="15404" y="603824"/>
                        <a:pt x="15404" y="599643"/>
                      </a:cubicBezTo>
                      <a:cubicBezTo>
                        <a:pt x="15404" y="595352"/>
                        <a:pt x="11993" y="591941"/>
                        <a:pt x="7702" y="591941"/>
                      </a:cubicBezTo>
                      <a:cubicBezTo>
                        <a:pt x="3411" y="591941"/>
                        <a:pt x="0" y="595352"/>
                        <a:pt x="0" y="599643"/>
                      </a:cubicBezTo>
                      <a:lnTo>
                        <a:pt x="0" y="599643"/>
                      </a:lnTo>
                      <a:close/>
                      <a:moveTo>
                        <a:pt x="0" y="568506"/>
                      </a:moveTo>
                      <a:cubicBezTo>
                        <a:pt x="0" y="572797"/>
                        <a:pt x="3411" y="576207"/>
                        <a:pt x="7702" y="576207"/>
                      </a:cubicBezTo>
                      <a:cubicBezTo>
                        <a:pt x="11993" y="576207"/>
                        <a:pt x="15404" y="572687"/>
                        <a:pt x="15404" y="568506"/>
                      </a:cubicBezTo>
                      <a:cubicBezTo>
                        <a:pt x="15404" y="564215"/>
                        <a:pt x="11993" y="560804"/>
                        <a:pt x="7702" y="560804"/>
                      </a:cubicBezTo>
                      <a:cubicBezTo>
                        <a:pt x="3411" y="560694"/>
                        <a:pt x="0" y="564215"/>
                        <a:pt x="0" y="568506"/>
                      </a:cubicBezTo>
                      <a:lnTo>
                        <a:pt x="0" y="568506"/>
                      </a:lnTo>
                      <a:close/>
                      <a:moveTo>
                        <a:pt x="0" y="537368"/>
                      </a:moveTo>
                      <a:cubicBezTo>
                        <a:pt x="0" y="541659"/>
                        <a:pt x="3411" y="545070"/>
                        <a:pt x="7702" y="545070"/>
                      </a:cubicBezTo>
                      <a:cubicBezTo>
                        <a:pt x="11993" y="545070"/>
                        <a:pt x="15404" y="541549"/>
                        <a:pt x="15404" y="537368"/>
                      </a:cubicBezTo>
                      <a:cubicBezTo>
                        <a:pt x="15404" y="533077"/>
                        <a:pt x="11993" y="529667"/>
                        <a:pt x="7702" y="529667"/>
                      </a:cubicBezTo>
                      <a:cubicBezTo>
                        <a:pt x="3411" y="529556"/>
                        <a:pt x="0" y="533077"/>
                        <a:pt x="0" y="537368"/>
                      </a:cubicBezTo>
                      <a:lnTo>
                        <a:pt x="0" y="537368"/>
                      </a:lnTo>
                      <a:close/>
                      <a:moveTo>
                        <a:pt x="0" y="506121"/>
                      </a:moveTo>
                      <a:cubicBezTo>
                        <a:pt x="0" y="510412"/>
                        <a:pt x="3411" y="513823"/>
                        <a:pt x="7702" y="513823"/>
                      </a:cubicBezTo>
                      <a:cubicBezTo>
                        <a:pt x="11993" y="513823"/>
                        <a:pt x="15404" y="510302"/>
                        <a:pt x="15404" y="506121"/>
                      </a:cubicBezTo>
                      <a:cubicBezTo>
                        <a:pt x="15404" y="501830"/>
                        <a:pt x="11993" y="498419"/>
                        <a:pt x="7702" y="498419"/>
                      </a:cubicBezTo>
                      <a:cubicBezTo>
                        <a:pt x="3411" y="498419"/>
                        <a:pt x="0" y="501940"/>
                        <a:pt x="0" y="506121"/>
                      </a:cubicBezTo>
                      <a:lnTo>
                        <a:pt x="0" y="506121"/>
                      </a:lnTo>
                      <a:close/>
                      <a:moveTo>
                        <a:pt x="0" y="474984"/>
                      </a:moveTo>
                      <a:cubicBezTo>
                        <a:pt x="0" y="479275"/>
                        <a:pt x="3411" y="482686"/>
                        <a:pt x="7702" y="482686"/>
                      </a:cubicBezTo>
                      <a:cubicBezTo>
                        <a:pt x="11993" y="482686"/>
                        <a:pt x="15404" y="479165"/>
                        <a:pt x="15404" y="474984"/>
                      </a:cubicBezTo>
                      <a:cubicBezTo>
                        <a:pt x="15404" y="470693"/>
                        <a:pt x="11993" y="467282"/>
                        <a:pt x="7702" y="467282"/>
                      </a:cubicBezTo>
                      <a:cubicBezTo>
                        <a:pt x="3411" y="467282"/>
                        <a:pt x="0" y="470693"/>
                        <a:pt x="0" y="474984"/>
                      </a:cubicBezTo>
                      <a:lnTo>
                        <a:pt x="0" y="474984"/>
                      </a:lnTo>
                      <a:close/>
                      <a:moveTo>
                        <a:pt x="0" y="443846"/>
                      </a:moveTo>
                      <a:cubicBezTo>
                        <a:pt x="0" y="448137"/>
                        <a:pt x="3411" y="451548"/>
                        <a:pt x="7702" y="451548"/>
                      </a:cubicBezTo>
                      <a:cubicBezTo>
                        <a:pt x="11993" y="451548"/>
                        <a:pt x="15404" y="448027"/>
                        <a:pt x="15404" y="443846"/>
                      </a:cubicBezTo>
                      <a:cubicBezTo>
                        <a:pt x="15404" y="439555"/>
                        <a:pt x="11993" y="436145"/>
                        <a:pt x="7702" y="436145"/>
                      </a:cubicBezTo>
                      <a:cubicBezTo>
                        <a:pt x="3411" y="436145"/>
                        <a:pt x="0" y="439555"/>
                        <a:pt x="0" y="443846"/>
                      </a:cubicBezTo>
                      <a:lnTo>
                        <a:pt x="0" y="443846"/>
                      </a:lnTo>
                      <a:close/>
                      <a:moveTo>
                        <a:pt x="0" y="412709"/>
                      </a:moveTo>
                      <a:cubicBezTo>
                        <a:pt x="0" y="417000"/>
                        <a:pt x="3411" y="420411"/>
                        <a:pt x="7702" y="420411"/>
                      </a:cubicBezTo>
                      <a:cubicBezTo>
                        <a:pt x="11993" y="420411"/>
                        <a:pt x="15404" y="416890"/>
                        <a:pt x="15404" y="412709"/>
                      </a:cubicBezTo>
                      <a:cubicBezTo>
                        <a:pt x="15404" y="408418"/>
                        <a:pt x="11993" y="405007"/>
                        <a:pt x="7702" y="405007"/>
                      </a:cubicBezTo>
                      <a:cubicBezTo>
                        <a:pt x="3411" y="404897"/>
                        <a:pt x="0" y="408418"/>
                        <a:pt x="0" y="412709"/>
                      </a:cubicBezTo>
                      <a:lnTo>
                        <a:pt x="0" y="412709"/>
                      </a:lnTo>
                      <a:close/>
                      <a:moveTo>
                        <a:pt x="0" y="381572"/>
                      </a:moveTo>
                      <a:cubicBezTo>
                        <a:pt x="0" y="385863"/>
                        <a:pt x="3411" y="389274"/>
                        <a:pt x="7702" y="389274"/>
                      </a:cubicBezTo>
                      <a:cubicBezTo>
                        <a:pt x="11993" y="389274"/>
                        <a:pt x="15404" y="385753"/>
                        <a:pt x="15404" y="381572"/>
                      </a:cubicBezTo>
                      <a:cubicBezTo>
                        <a:pt x="15404" y="377281"/>
                        <a:pt x="11993" y="373870"/>
                        <a:pt x="7702" y="373870"/>
                      </a:cubicBezTo>
                      <a:cubicBezTo>
                        <a:pt x="3411" y="373760"/>
                        <a:pt x="0" y="377281"/>
                        <a:pt x="0" y="381572"/>
                      </a:cubicBezTo>
                      <a:lnTo>
                        <a:pt x="0" y="381572"/>
                      </a:lnTo>
                      <a:close/>
                      <a:moveTo>
                        <a:pt x="0" y="350435"/>
                      </a:moveTo>
                      <a:cubicBezTo>
                        <a:pt x="0" y="354726"/>
                        <a:pt x="3411" y="358136"/>
                        <a:pt x="7702" y="358136"/>
                      </a:cubicBezTo>
                      <a:cubicBezTo>
                        <a:pt x="11993" y="358136"/>
                        <a:pt x="15404" y="354615"/>
                        <a:pt x="15404" y="350435"/>
                      </a:cubicBezTo>
                      <a:cubicBezTo>
                        <a:pt x="15404" y="346254"/>
                        <a:pt x="11993" y="342733"/>
                        <a:pt x="7702" y="342733"/>
                      </a:cubicBezTo>
                      <a:cubicBezTo>
                        <a:pt x="3411" y="342623"/>
                        <a:pt x="0" y="346144"/>
                        <a:pt x="0" y="350435"/>
                      </a:cubicBezTo>
                      <a:lnTo>
                        <a:pt x="0" y="350435"/>
                      </a:lnTo>
                      <a:close/>
                      <a:moveTo>
                        <a:pt x="0" y="319187"/>
                      </a:moveTo>
                      <a:cubicBezTo>
                        <a:pt x="0" y="323478"/>
                        <a:pt x="3411" y="326889"/>
                        <a:pt x="7702" y="326889"/>
                      </a:cubicBezTo>
                      <a:cubicBezTo>
                        <a:pt x="11993" y="326889"/>
                        <a:pt x="15404" y="323368"/>
                        <a:pt x="15404" y="319187"/>
                      </a:cubicBezTo>
                      <a:cubicBezTo>
                        <a:pt x="15404" y="315006"/>
                        <a:pt x="11993" y="311485"/>
                        <a:pt x="7702" y="311485"/>
                      </a:cubicBezTo>
                      <a:cubicBezTo>
                        <a:pt x="3411" y="311485"/>
                        <a:pt x="0" y="314896"/>
                        <a:pt x="0" y="319187"/>
                      </a:cubicBezTo>
                      <a:lnTo>
                        <a:pt x="0" y="319187"/>
                      </a:lnTo>
                      <a:close/>
                      <a:moveTo>
                        <a:pt x="0" y="288050"/>
                      </a:moveTo>
                      <a:cubicBezTo>
                        <a:pt x="0" y="292341"/>
                        <a:pt x="3411" y="295752"/>
                        <a:pt x="7702" y="295752"/>
                      </a:cubicBezTo>
                      <a:cubicBezTo>
                        <a:pt x="11993" y="295752"/>
                        <a:pt x="15404" y="292231"/>
                        <a:pt x="15404" y="288050"/>
                      </a:cubicBezTo>
                      <a:cubicBezTo>
                        <a:pt x="15404" y="283759"/>
                        <a:pt x="11993" y="280348"/>
                        <a:pt x="7702" y="280348"/>
                      </a:cubicBezTo>
                      <a:cubicBezTo>
                        <a:pt x="3411" y="280348"/>
                        <a:pt x="0" y="283759"/>
                        <a:pt x="0" y="288050"/>
                      </a:cubicBezTo>
                      <a:lnTo>
                        <a:pt x="0" y="288050"/>
                      </a:lnTo>
                      <a:close/>
                      <a:moveTo>
                        <a:pt x="0" y="256913"/>
                      </a:moveTo>
                      <a:cubicBezTo>
                        <a:pt x="0" y="261204"/>
                        <a:pt x="3411" y="264614"/>
                        <a:pt x="7702" y="264614"/>
                      </a:cubicBezTo>
                      <a:cubicBezTo>
                        <a:pt x="11993" y="264614"/>
                        <a:pt x="15404" y="261094"/>
                        <a:pt x="15404" y="256913"/>
                      </a:cubicBezTo>
                      <a:cubicBezTo>
                        <a:pt x="15404" y="252622"/>
                        <a:pt x="11993" y="249211"/>
                        <a:pt x="7702" y="249211"/>
                      </a:cubicBezTo>
                      <a:cubicBezTo>
                        <a:pt x="3411" y="249211"/>
                        <a:pt x="0" y="252622"/>
                        <a:pt x="0" y="256913"/>
                      </a:cubicBezTo>
                      <a:lnTo>
                        <a:pt x="0" y="256913"/>
                      </a:lnTo>
                      <a:close/>
                      <a:moveTo>
                        <a:pt x="0" y="225775"/>
                      </a:moveTo>
                      <a:cubicBezTo>
                        <a:pt x="0" y="230066"/>
                        <a:pt x="3411" y="233477"/>
                        <a:pt x="7702" y="233477"/>
                      </a:cubicBezTo>
                      <a:cubicBezTo>
                        <a:pt x="11993" y="233477"/>
                        <a:pt x="15404" y="229956"/>
                        <a:pt x="15404" y="225775"/>
                      </a:cubicBezTo>
                      <a:cubicBezTo>
                        <a:pt x="15404" y="221484"/>
                        <a:pt x="11993" y="218074"/>
                        <a:pt x="7702" y="218074"/>
                      </a:cubicBezTo>
                      <a:cubicBezTo>
                        <a:pt x="3411" y="217964"/>
                        <a:pt x="0" y="221484"/>
                        <a:pt x="0" y="225775"/>
                      </a:cubicBezTo>
                      <a:lnTo>
                        <a:pt x="0" y="225775"/>
                      </a:lnTo>
                      <a:close/>
                      <a:moveTo>
                        <a:pt x="0" y="194638"/>
                      </a:moveTo>
                      <a:cubicBezTo>
                        <a:pt x="0" y="198929"/>
                        <a:pt x="3411" y="202340"/>
                        <a:pt x="7702" y="202340"/>
                      </a:cubicBezTo>
                      <a:cubicBezTo>
                        <a:pt x="11993" y="202340"/>
                        <a:pt x="15404" y="198819"/>
                        <a:pt x="15404" y="194638"/>
                      </a:cubicBezTo>
                      <a:cubicBezTo>
                        <a:pt x="15404" y="190347"/>
                        <a:pt x="11993" y="186936"/>
                        <a:pt x="7702" y="186936"/>
                      </a:cubicBezTo>
                      <a:cubicBezTo>
                        <a:pt x="3411" y="186826"/>
                        <a:pt x="0" y="190347"/>
                        <a:pt x="0" y="194638"/>
                      </a:cubicBezTo>
                      <a:lnTo>
                        <a:pt x="0" y="194638"/>
                      </a:lnTo>
                      <a:close/>
                      <a:moveTo>
                        <a:pt x="0" y="163391"/>
                      </a:moveTo>
                      <a:cubicBezTo>
                        <a:pt x="0" y="167682"/>
                        <a:pt x="3411" y="171093"/>
                        <a:pt x="7702" y="171093"/>
                      </a:cubicBezTo>
                      <a:cubicBezTo>
                        <a:pt x="11993" y="171093"/>
                        <a:pt x="15404" y="167572"/>
                        <a:pt x="15404" y="163391"/>
                      </a:cubicBezTo>
                      <a:cubicBezTo>
                        <a:pt x="15404" y="159100"/>
                        <a:pt x="11993" y="155689"/>
                        <a:pt x="7702" y="155689"/>
                      </a:cubicBezTo>
                      <a:cubicBezTo>
                        <a:pt x="3411" y="155689"/>
                        <a:pt x="0" y="159210"/>
                        <a:pt x="0" y="163391"/>
                      </a:cubicBezTo>
                      <a:lnTo>
                        <a:pt x="0" y="163391"/>
                      </a:lnTo>
                      <a:close/>
                      <a:moveTo>
                        <a:pt x="0" y="132253"/>
                      </a:moveTo>
                      <a:cubicBezTo>
                        <a:pt x="0" y="136544"/>
                        <a:pt x="3411" y="139955"/>
                        <a:pt x="7702" y="139955"/>
                      </a:cubicBezTo>
                      <a:cubicBezTo>
                        <a:pt x="11993" y="139955"/>
                        <a:pt x="15404" y="136434"/>
                        <a:pt x="15404" y="132253"/>
                      </a:cubicBezTo>
                      <a:cubicBezTo>
                        <a:pt x="15404" y="127962"/>
                        <a:pt x="11993" y="124552"/>
                        <a:pt x="7702" y="124552"/>
                      </a:cubicBezTo>
                      <a:cubicBezTo>
                        <a:pt x="3411" y="124552"/>
                        <a:pt x="0" y="127962"/>
                        <a:pt x="0" y="132253"/>
                      </a:cubicBezTo>
                      <a:lnTo>
                        <a:pt x="0" y="132253"/>
                      </a:lnTo>
                      <a:close/>
                      <a:moveTo>
                        <a:pt x="0" y="101116"/>
                      </a:moveTo>
                      <a:cubicBezTo>
                        <a:pt x="0" y="105407"/>
                        <a:pt x="3411" y="108818"/>
                        <a:pt x="7702" y="108818"/>
                      </a:cubicBezTo>
                      <a:cubicBezTo>
                        <a:pt x="11993" y="108818"/>
                        <a:pt x="15404" y="105297"/>
                        <a:pt x="15404" y="101116"/>
                      </a:cubicBezTo>
                      <a:cubicBezTo>
                        <a:pt x="15404" y="96825"/>
                        <a:pt x="11993" y="93414"/>
                        <a:pt x="7702" y="93414"/>
                      </a:cubicBezTo>
                      <a:cubicBezTo>
                        <a:pt x="3411" y="93414"/>
                        <a:pt x="0" y="96825"/>
                        <a:pt x="0" y="101116"/>
                      </a:cubicBezTo>
                      <a:lnTo>
                        <a:pt x="0" y="101116"/>
                      </a:lnTo>
                      <a:close/>
                      <a:moveTo>
                        <a:pt x="0" y="69979"/>
                      </a:moveTo>
                      <a:cubicBezTo>
                        <a:pt x="0" y="74270"/>
                        <a:pt x="3411" y="77681"/>
                        <a:pt x="7702" y="77681"/>
                      </a:cubicBezTo>
                      <a:cubicBezTo>
                        <a:pt x="11993" y="77681"/>
                        <a:pt x="15404" y="74160"/>
                        <a:pt x="15404" y="69979"/>
                      </a:cubicBezTo>
                      <a:cubicBezTo>
                        <a:pt x="15404" y="65688"/>
                        <a:pt x="11993" y="62277"/>
                        <a:pt x="7702" y="62277"/>
                      </a:cubicBezTo>
                      <a:cubicBezTo>
                        <a:pt x="3411" y="62277"/>
                        <a:pt x="0" y="65688"/>
                        <a:pt x="0" y="69979"/>
                      </a:cubicBezTo>
                      <a:lnTo>
                        <a:pt x="0" y="69979"/>
                      </a:lnTo>
                      <a:close/>
                      <a:moveTo>
                        <a:pt x="0" y="38842"/>
                      </a:moveTo>
                      <a:cubicBezTo>
                        <a:pt x="0" y="43133"/>
                        <a:pt x="3411" y="46543"/>
                        <a:pt x="7702" y="46543"/>
                      </a:cubicBezTo>
                      <a:cubicBezTo>
                        <a:pt x="11993" y="46543"/>
                        <a:pt x="15404" y="43023"/>
                        <a:pt x="15404" y="38842"/>
                      </a:cubicBezTo>
                      <a:cubicBezTo>
                        <a:pt x="15404" y="34551"/>
                        <a:pt x="11993" y="31140"/>
                        <a:pt x="7702" y="31140"/>
                      </a:cubicBezTo>
                      <a:cubicBezTo>
                        <a:pt x="3411" y="31030"/>
                        <a:pt x="0" y="34551"/>
                        <a:pt x="0" y="38842"/>
                      </a:cubicBezTo>
                      <a:lnTo>
                        <a:pt x="0" y="38842"/>
                      </a:lnTo>
                      <a:close/>
                      <a:moveTo>
                        <a:pt x="0" y="7704"/>
                      </a:moveTo>
                      <a:cubicBezTo>
                        <a:pt x="0" y="11995"/>
                        <a:pt x="3411" y="15406"/>
                        <a:pt x="7702" y="15406"/>
                      </a:cubicBezTo>
                      <a:cubicBezTo>
                        <a:pt x="11993" y="15406"/>
                        <a:pt x="15404" y="11885"/>
                        <a:pt x="15404" y="7704"/>
                      </a:cubicBezTo>
                      <a:cubicBezTo>
                        <a:pt x="15404" y="3413"/>
                        <a:pt x="11993" y="3"/>
                        <a:pt x="7702" y="3"/>
                      </a:cubicBezTo>
                      <a:cubicBezTo>
                        <a:pt x="3411" y="-108"/>
                        <a:pt x="0" y="3413"/>
                        <a:pt x="0" y="7704"/>
                      </a:cubicBezTo>
                      <a:close/>
                    </a:path>
                  </a:pathLst>
                </a:custGeom>
                <a:solidFill>
                  <a:srgbClr val="F0C421"/>
                </a:solidFill>
                <a:ln w="11002" cap="flat">
                  <a:solidFill>
                    <a:srgbClr val="6340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0" name="Freeform: Shape 209">
                  <a:extLst>
                    <a:ext uri="{FF2B5EF4-FFF2-40B4-BE49-F238E27FC236}">
                      <a16:creationId xmlns:a16="http://schemas.microsoft.com/office/drawing/2014/main" id="{12F647B3-C005-EDD9-EE9E-C5B743EE0F44}"/>
                    </a:ext>
                  </a:extLst>
                </p:cNvPr>
                <p:cNvSpPr/>
                <p:nvPr/>
              </p:nvSpPr>
              <p:spPr>
                <a:xfrm>
                  <a:off x="1785740" y="2037944"/>
                  <a:ext cx="15403" cy="1386324"/>
                </a:xfrm>
                <a:custGeom>
                  <a:avLst/>
                  <a:gdLst>
                    <a:gd name="connsiteX0" fmla="*/ 0 w 15403"/>
                    <a:gd name="connsiteY0" fmla="*/ 1378623 h 1386324"/>
                    <a:gd name="connsiteX1" fmla="*/ 7702 w 15403"/>
                    <a:gd name="connsiteY1" fmla="*/ 1386325 h 1386324"/>
                    <a:gd name="connsiteX2" fmla="*/ 15404 w 15403"/>
                    <a:gd name="connsiteY2" fmla="*/ 1378623 h 1386324"/>
                    <a:gd name="connsiteX3" fmla="*/ 7702 w 15403"/>
                    <a:gd name="connsiteY3" fmla="*/ 1370921 h 1386324"/>
                    <a:gd name="connsiteX4" fmla="*/ 0 w 15403"/>
                    <a:gd name="connsiteY4" fmla="*/ 1378623 h 1386324"/>
                    <a:gd name="connsiteX5" fmla="*/ 0 w 15403"/>
                    <a:gd name="connsiteY5" fmla="*/ 1378623 h 1386324"/>
                    <a:gd name="connsiteX6" fmla="*/ 0 w 15403"/>
                    <a:gd name="connsiteY6" fmla="*/ 1347486 h 1386324"/>
                    <a:gd name="connsiteX7" fmla="*/ 7702 w 15403"/>
                    <a:gd name="connsiteY7" fmla="*/ 1355187 h 1386324"/>
                    <a:gd name="connsiteX8" fmla="*/ 15404 w 15403"/>
                    <a:gd name="connsiteY8" fmla="*/ 1347486 h 1386324"/>
                    <a:gd name="connsiteX9" fmla="*/ 7702 w 15403"/>
                    <a:gd name="connsiteY9" fmla="*/ 1339784 h 1386324"/>
                    <a:gd name="connsiteX10" fmla="*/ 0 w 15403"/>
                    <a:gd name="connsiteY10" fmla="*/ 1347486 h 1386324"/>
                    <a:gd name="connsiteX11" fmla="*/ 0 w 15403"/>
                    <a:gd name="connsiteY11" fmla="*/ 1347486 h 1386324"/>
                    <a:gd name="connsiteX12" fmla="*/ 0 w 15403"/>
                    <a:gd name="connsiteY12" fmla="*/ 1316238 h 1386324"/>
                    <a:gd name="connsiteX13" fmla="*/ 7702 w 15403"/>
                    <a:gd name="connsiteY13" fmla="*/ 1323940 h 1386324"/>
                    <a:gd name="connsiteX14" fmla="*/ 15404 w 15403"/>
                    <a:gd name="connsiteY14" fmla="*/ 1316238 h 1386324"/>
                    <a:gd name="connsiteX15" fmla="*/ 7702 w 15403"/>
                    <a:gd name="connsiteY15" fmla="*/ 1308536 h 1386324"/>
                    <a:gd name="connsiteX16" fmla="*/ 0 w 15403"/>
                    <a:gd name="connsiteY16" fmla="*/ 1316238 h 1386324"/>
                    <a:gd name="connsiteX17" fmla="*/ 0 w 15403"/>
                    <a:gd name="connsiteY17" fmla="*/ 1316238 h 1386324"/>
                    <a:gd name="connsiteX18" fmla="*/ 0 w 15403"/>
                    <a:gd name="connsiteY18" fmla="*/ 1285101 h 1386324"/>
                    <a:gd name="connsiteX19" fmla="*/ 7702 w 15403"/>
                    <a:gd name="connsiteY19" fmla="*/ 1292803 h 1386324"/>
                    <a:gd name="connsiteX20" fmla="*/ 15404 w 15403"/>
                    <a:gd name="connsiteY20" fmla="*/ 1285101 h 1386324"/>
                    <a:gd name="connsiteX21" fmla="*/ 7702 w 15403"/>
                    <a:gd name="connsiteY21" fmla="*/ 1277399 h 1386324"/>
                    <a:gd name="connsiteX22" fmla="*/ 0 w 15403"/>
                    <a:gd name="connsiteY22" fmla="*/ 1285101 h 1386324"/>
                    <a:gd name="connsiteX23" fmla="*/ 0 w 15403"/>
                    <a:gd name="connsiteY23" fmla="*/ 1285101 h 1386324"/>
                    <a:gd name="connsiteX24" fmla="*/ 0 w 15403"/>
                    <a:gd name="connsiteY24" fmla="*/ 1253964 h 1386324"/>
                    <a:gd name="connsiteX25" fmla="*/ 7702 w 15403"/>
                    <a:gd name="connsiteY25" fmla="*/ 1261665 h 1386324"/>
                    <a:gd name="connsiteX26" fmla="*/ 15404 w 15403"/>
                    <a:gd name="connsiteY26" fmla="*/ 1253964 h 1386324"/>
                    <a:gd name="connsiteX27" fmla="*/ 7702 w 15403"/>
                    <a:gd name="connsiteY27" fmla="*/ 1246262 h 1386324"/>
                    <a:gd name="connsiteX28" fmla="*/ 0 w 15403"/>
                    <a:gd name="connsiteY28" fmla="*/ 1253964 h 1386324"/>
                    <a:gd name="connsiteX29" fmla="*/ 0 w 15403"/>
                    <a:gd name="connsiteY29" fmla="*/ 1253964 h 1386324"/>
                    <a:gd name="connsiteX30" fmla="*/ 0 w 15403"/>
                    <a:gd name="connsiteY30" fmla="*/ 1222826 h 1386324"/>
                    <a:gd name="connsiteX31" fmla="*/ 7702 w 15403"/>
                    <a:gd name="connsiteY31" fmla="*/ 1230528 h 1386324"/>
                    <a:gd name="connsiteX32" fmla="*/ 15404 w 15403"/>
                    <a:gd name="connsiteY32" fmla="*/ 1222826 h 1386324"/>
                    <a:gd name="connsiteX33" fmla="*/ 7702 w 15403"/>
                    <a:gd name="connsiteY33" fmla="*/ 1215125 h 1386324"/>
                    <a:gd name="connsiteX34" fmla="*/ 0 w 15403"/>
                    <a:gd name="connsiteY34" fmla="*/ 1222826 h 1386324"/>
                    <a:gd name="connsiteX35" fmla="*/ 0 w 15403"/>
                    <a:gd name="connsiteY35" fmla="*/ 1222826 h 1386324"/>
                    <a:gd name="connsiteX36" fmla="*/ 0 w 15403"/>
                    <a:gd name="connsiteY36" fmla="*/ 1191689 h 1386324"/>
                    <a:gd name="connsiteX37" fmla="*/ 7702 w 15403"/>
                    <a:gd name="connsiteY37" fmla="*/ 1199391 h 1386324"/>
                    <a:gd name="connsiteX38" fmla="*/ 15404 w 15403"/>
                    <a:gd name="connsiteY38" fmla="*/ 1191689 h 1386324"/>
                    <a:gd name="connsiteX39" fmla="*/ 7702 w 15403"/>
                    <a:gd name="connsiteY39" fmla="*/ 1183987 h 1386324"/>
                    <a:gd name="connsiteX40" fmla="*/ 0 w 15403"/>
                    <a:gd name="connsiteY40" fmla="*/ 1191689 h 1386324"/>
                    <a:gd name="connsiteX41" fmla="*/ 0 w 15403"/>
                    <a:gd name="connsiteY41" fmla="*/ 1191689 h 1386324"/>
                    <a:gd name="connsiteX42" fmla="*/ 0 w 15403"/>
                    <a:gd name="connsiteY42" fmla="*/ 1160552 h 1386324"/>
                    <a:gd name="connsiteX43" fmla="*/ 7702 w 15403"/>
                    <a:gd name="connsiteY43" fmla="*/ 1168253 h 1386324"/>
                    <a:gd name="connsiteX44" fmla="*/ 15404 w 15403"/>
                    <a:gd name="connsiteY44" fmla="*/ 1160552 h 1386324"/>
                    <a:gd name="connsiteX45" fmla="*/ 7702 w 15403"/>
                    <a:gd name="connsiteY45" fmla="*/ 1152850 h 1386324"/>
                    <a:gd name="connsiteX46" fmla="*/ 0 w 15403"/>
                    <a:gd name="connsiteY46" fmla="*/ 1160552 h 1386324"/>
                    <a:gd name="connsiteX47" fmla="*/ 0 w 15403"/>
                    <a:gd name="connsiteY47" fmla="*/ 1160552 h 1386324"/>
                    <a:gd name="connsiteX48" fmla="*/ 0 w 15403"/>
                    <a:gd name="connsiteY48" fmla="*/ 1129304 h 1386324"/>
                    <a:gd name="connsiteX49" fmla="*/ 7702 w 15403"/>
                    <a:gd name="connsiteY49" fmla="*/ 1137006 h 1386324"/>
                    <a:gd name="connsiteX50" fmla="*/ 15404 w 15403"/>
                    <a:gd name="connsiteY50" fmla="*/ 1129304 h 1386324"/>
                    <a:gd name="connsiteX51" fmla="*/ 7702 w 15403"/>
                    <a:gd name="connsiteY51" fmla="*/ 1121603 h 1386324"/>
                    <a:gd name="connsiteX52" fmla="*/ 0 w 15403"/>
                    <a:gd name="connsiteY52" fmla="*/ 1129304 h 1386324"/>
                    <a:gd name="connsiteX53" fmla="*/ 0 w 15403"/>
                    <a:gd name="connsiteY53" fmla="*/ 1129304 h 1386324"/>
                    <a:gd name="connsiteX54" fmla="*/ 0 w 15403"/>
                    <a:gd name="connsiteY54" fmla="*/ 1098167 h 1386324"/>
                    <a:gd name="connsiteX55" fmla="*/ 7702 w 15403"/>
                    <a:gd name="connsiteY55" fmla="*/ 1105869 h 1386324"/>
                    <a:gd name="connsiteX56" fmla="*/ 15404 w 15403"/>
                    <a:gd name="connsiteY56" fmla="*/ 1098167 h 1386324"/>
                    <a:gd name="connsiteX57" fmla="*/ 7702 w 15403"/>
                    <a:gd name="connsiteY57" fmla="*/ 1090465 h 1386324"/>
                    <a:gd name="connsiteX58" fmla="*/ 0 w 15403"/>
                    <a:gd name="connsiteY58" fmla="*/ 1098167 h 1386324"/>
                    <a:gd name="connsiteX59" fmla="*/ 0 w 15403"/>
                    <a:gd name="connsiteY59" fmla="*/ 1098167 h 1386324"/>
                    <a:gd name="connsiteX60" fmla="*/ 0 w 15403"/>
                    <a:gd name="connsiteY60" fmla="*/ 1067030 h 1386324"/>
                    <a:gd name="connsiteX61" fmla="*/ 7702 w 15403"/>
                    <a:gd name="connsiteY61" fmla="*/ 1074732 h 1386324"/>
                    <a:gd name="connsiteX62" fmla="*/ 15404 w 15403"/>
                    <a:gd name="connsiteY62" fmla="*/ 1067030 h 1386324"/>
                    <a:gd name="connsiteX63" fmla="*/ 7702 w 15403"/>
                    <a:gd name="connsiteY63" fmla="*/ 1059328 h 1386324"/>
                    <a:gd name="connsiteX64" fmla="*/ 0 w 15403"/>
                    <a:gd name="connsiteY64" fmla="*/ 1067030 h 1386324"/>
                    <a:gd name="connsiteX65" fmla="*/ 0 w 15403"/>
                    <a:gd name="connsiteY65" fmla="*/ 1067030 h 1386324"/>
                    <a:gd name="connsiteX66" fmla="*/ 0 w 15403"/>
                    <a:gd name="connsiteY66" fmla="*/ 1035892 h 1386324"/>
                    <a:gd name="connsiteX67" fmla="*/ 7702 w 15403"/>
                    <a:gd name="connsiteY67" fmla="*/ 1043594 h 1386324"/>
                    <a:gd name="connsiteX68" fmla="*/ 15404 w 15403"/>
                    <a:gd name="connsiteY68" fmla="*/ 1035892 h 1386324"/>
                    <a:gd name="connsiteX69" fmla="*/ 7702 w 15403"/>
                    <a:gd name="connsiteY69" fmla="*/ 1028191 h 1386324"/>
                    <a:gd name="connsiteX70" fmla="*/ 0 w 15403"/>
                    <a:gd name="connsiteY70" fmla="*/ 1035892 h 1386324"/>
                    <a:gd name="connsiteX71" fmla="*/ 0 w 15403"/>
                    <a:gd name="connsiteY71" fmla="*/ 1035892 h 1386324"/>
                    <a:gd name="connsiteX72" fmla="*/ 0 w 15403"/>
                    <a:gd name="connsiteY72" fmla="*/ 1004755 h 1386324"/>
                    <a:gd name="connsiteX73" fmla="*/ 7702 w 15403"/>
                    <a:gd name="connsiteY73" fmla="*/ 1012457 h 1386324"/>
                    <a:gd name="connsiteX74" fmla="*/ 15404 w 15403"/>
                    <a:gd name="connsiteY74" fmla="*/ 1004755 h 1386324"/>
                    <a:gd name="connsiteX75" fmla="*/ 7702 w 15403"/>
                    <a:gd name="connsiteY75" fmla="*/ 997053 h 1386324"/>
                    <a:gd name="connsiteX76" fmla="*/ 0 w 15403"/>
                    <a:gd name="connsiteY76" fmla="*/ 1004755 h 1386324"/>
                    <a:gd name="connsiteX77" fmla="*/ 0 w 15403"/>
                    <a:gd name="connsiteY77" fmla="*/ 1004755 h 1386324"/>
                    <a:gd name="connsiteX78" fmla="*/ 0 w 15403"/>
                    <a:gd name="connsiteY78" fmla="*/ 973508 h 1386324"/>
                    <a:gd name="connsiteX79" fmla="*/ 7702 w 15403"/>
                    <a:gd name="connsiteY79" fmla="*/ 981210 h 1386324"/>
                    <a:gd name="connsiteX80" fmla="*/ 15404 w 15403"/>
                    <a:gd name="connsiteY80" fmla="*/ 973508 h 1386324"/>
                    <a:gd name="connsiteX81" fmla="*/ 7702 w 15403"/>
                    <a:gd name="connsiteY81" fmla="*/ 965806 h 1386324"/>
                    <a:gd name="connsiteX82" fmla="*/ 0 w 15403"/>
                    <a:gd name="connsiteY82" fmla="*/ 973508 h 1386324"/>
                    <a:gd name="connsiteX83" fmla="*/ 0 w 15403"/>
                    <a:gd name="connsiteY83" fmla="*/ 973508 h 1386324"/>
                    <a:gd name="connsiteX84" fmla="*/ 0 w 15403"/>
                    <a:gd name="connsiteY84" fmla="*/ 942371 h 1386324"/>
                    <a:gd name="connsiteX85" fmla="*/ 7702 w 15403"/>
                    <a:gd name="connsiteY85" fmla="*/ 950073 h 1386324"/>
                    <a:gd name="connsiteX86" fmla="*/ 15404 w 15403"/>
                    <a:gd name="connsiteY86" fmla="*/ 942371 h 1386324"/>
                    <a:gd name="connsiteX87" fmla="*/ 7702 w 15403"/>
                    <a:gd name="connsiteY87" fmla="*/ 934669 h 1386324"/>
                    <a:gd name="connsiteX88" fmla="*/ 0 w 15403"/>
                    <a:gd name="connsiteY88" fmla="*/ 942371 h 1386324"/>
                    <a:gd name="connsiteX89" fmla="*/ 0 w 15403"/>
                    <a:gd name="connsiteY89" fmla="*/ 942371 h 1386324"/>
                    <a:gd name="connsiteX90" fmla="*/ 0 w 15403"/>
                    <a:gd name="connsiteY90" fmla="*/ 911233 h 1386324"/>
                    <a:gd name="connsiteX91" fmla="*/ 7702 w 15403"/>
                    <a:gd name="connsiteY91" fmla="*/ 918935 h 1386324"/>
                    <a:gd name="connsiteX92" fmla="*/ 15404 w 15403"/>
                    <a:gd name="connsiteY92" fmla="*/ 911233 h 1386324"/>
                    <a:gd name="connsiteX93" fmla="*/ 7702 w 15403"/>
                    <a:gd name="connsiteY93" fmla="*/ 903531 h 1386324"/>
                    <a:gd name="connsiteX94" fmla="*/ 0 w 15403"/>
                    <a:gd name="connsiteY94" fmla="*/ 911233 h 1386324"/>
                    <a:gd name="connsiteX95" fmla="*/ 0 w 15403"/>
                    <a:gd name="connsiteY95" fmla="*/ 911233 h 1386324"/>
                    <a:gd name="connsiteX96" fmla="*/ 0 w 15403"/>
                    <a:gd name="connsiteY96" fmla="*/ 880096 h 1386324"/>
                    <a:gd name="connsiteX97" fmla="*/ 7702 w 15403"/>
                    <a:gd name="connsiteY97" fmla="*/ 887798 h 1386324"/>
                    <a:gd name="connsiteX98" fmla="*/ 15404 w 15403"/>
                    <a:gd name="connsiteY98" fmla="*/ 880096 h 1386324"/>
                    <a:gd name="connsiteX99" fmla="*/ 7702 w 15403"/>
                    <a:gd name="connsiteY99" fmla="*/ 872394 h 1386324"/>
                    <a:gd name="connsiteX100" fmla="*/ 0 w 15403"/>
                    <a:gd name="connsiteY100" fmla="*/ 880096 h 1386324"/>
                    <a:gd name="connsiteX101" fmla="*/ 0 w 15403"/>
                    <a:gd name="connsiteY101" fmla="*/ 880096 h 1386324"/>
                    <a:gd name="connsiteX102" fmla="*/ 0 w 15403"/>
                    <a:gd name="connsiteY102" fmla="*/ 848959 h 1386324"/>
                    <a:gd name="connsiteX103" fmla="*/ 7702 w 15403"/>
                    <a:gd name="connsiteY103" fmla="*/ 856660 h 1386324"/>
                    <a:gd name="connsiteX104" fmla="*/ 15404 w 15403"/>
                    <a:gd name="connsiteY104" fmla="*/ 848959 h 1386324"/>
                    <a:gd name="connsiteX105" fmla="*/ 7702 w 15403"/>
                    <a:gd name="connsiteY105" fmla="*/ 841257 h 1386324"/>
                    <a:gd name="connsiteX106" fmla="*/ 0 w 15403"/>
                    <a:gd name="connsiteY106" fmla="*/ 848959 h 1386324"/>
                    <a:gd name="connsiteX107" fmla="*/ 0 w 15403"/>
                    <a:gd name="connsiteY107" fmla="*/ 848959 h 1386324"/>
                    <a:gd name="connsiteX108" fmla="*/ 0 w 15403"/>
                    <a:gd name="connsiteY108" fmla="*/ 817821 h 1386324"/>
                    <a:gd name="connsiteX109" fmla="*/ 7702 w 15403"/>
                    <a:gd name="connsiteY109" fmla="*/ 825523 h 1386324"/>
                    <a:gd name="connsiteX110" fmla="*/ 15404 w 15403"/>
                    <a:gd name="connsiteY110" fmla="*/ 817821 h 1386324"/>
                    <a:gd name="connsiteX111" fmla="*/ 7702 w 15403"/>
                    <a:gd name="connsiteY111" fmla="*/ 810120 h 1386324"/>
                    <a:gd name="connsiteX112" fmla="*/ 0 w 15403"/>
                    <a:gd name="connsiteY112" fmla="*/ 817821 h 1386324"/>
                    <a:gd name="connsiteX113" fmla="*/ 0 w 15403"/>
                    <a:gd name="connsiteY113" fmla="*/ 817821 h 1386324"/>
                    <a:gd name="connsiteX114" fmla="*/ 0 w 15403"/>
                    <a:gd name="connsiteY114" fmla="*/ 786574 h 1386324"/>
                    <a:gd name="connsiteX115" fmla="*/ 7702 w 15403"/>
                    <a:gd name="connsiteY115" fmla="*/ 794276 h 1386324"/>
                    <a:gd name="connsiteX116" fmla="*/ 15404 w 15403"/>
                    <a:gd name="connsiteY116" fmla="*/ 786574 h 1386324"/>
                    <a:gd name="connsiteX117" fmla="*/ 7702 w 15403"/>
                    <a:gd name="connsiteY117" fmla="*/ 778872 h 1386324"/>
                    <a:gd name="connsiteX118" fmla="*/ 0 w 15403"/>
                    <a:gd name="connsiteY118" fmla="*/ 786574 h 1386324"/>
                    <a:gd name="connsiteX119" fmla="*/ 0 w 15403"/>
                    <a:gd name="connsiteY119" fmla="*/ 786574 h 1386324"/>
                    <a:gd name="connsiteX120" fmla="*/ 0 w 15403"/>
                    <a:gd name="connsiteY120" fmla="*/ 755437 h 1386324"/>
                    <a:gd name="connsiteX121" fmla="*/ 7702 w 15403"/>
                    <a:gd name="connsiteY121" fmla="*/ 763139 h 1386324"/>
                    <a:gd name="connsiteX122" fmla="*/ 15404 w 15403"/>
                    <a:gd name="connsiteY122" fmla="*/ 755437 h 1386324"/>
                    <a:gd name="connsiteX123" fmla="*/ 7702 w 15403"/>
                    <a:gd name="connsiteY123" fmla="*/ 747735 h 1386324"/>
                    <a:gd name="connsiteX124" fmla="*/ 0 w 15403"/>
                    <a:gd name="connsiteY124" fmla="*/ 755437 h 1386324"/>
                    <a:gd name="connsiteX125" fmla="*/ 0 w 15403"/>
                    <a:gd name="connsiteY125" fmla="*/ 755437 h 1386324"/>
                    <a:gd name="connsiteX126" fmla="*/ 0 w 15403"/>
                    <a:gd name="connsiteY126" fmla="*/ 724299 h 1386324"/>
                    <a:gd name="connsiteX127" fmla="*/ 7702 w 15403"/>
                    <a:gd name="connsiteY127" fmla="*/ 732001 h 1386324"/>
                    <a:gd name="connsiteX128" fmla="*/ 15404 w 15403"/>
                    <a:gd name="connsiteY128" fmla="*/ 724299 h 1386324"/>
                    <a:gd name="connsiteX129" fmla="*/ 7702 w 15403"/>
                    <a:gd name="connsiteY129" fmla="*/ 716598 h 1386324"/>
                    <a:gd name="connsiteX130" fmla="*/ 0 w 15403"/>
                    <a:gd name="connsiteY130" fmla="*/ 724299 h 1386324"/>
                    <a:gd name="connsiteX131" fmla="*/ 0 w 15403"/>
                    <a:gd name="connsiteY131" fmla="*/ 724299 h 1386324"/>
                    <a:gd name="connsiteX132" fmla="*/ 0 w 15403"/>
                    <a:gd name="connsiteY132" fmla="*/ 693162 h 1386324"/>
                    <a:gd name="connsiteX133" fmla="*/ 7702 w 15403"/>
                    <a:gd name="connsiteY133" fmla="*/ 700864 h 1386324"/>
                    <a:gd name="connsiteX134" fmla="*/ 15404 w 15403"/>
                    <a:gd name="connsiteY134" fmla="*/ 693162 h 1386324"/>
                    <a:gd name="connsiteX135" fmla="*/ 7702 w 15403"/>
                    <a:gd name="connsiteY135" fmla="*/ 685460 h 1386324"/>
                    <a:gd name="connsiteX136" fmla="*/ 0 w 15403"/>
                    <a:gd name="connsiteY136" fmla="*/ 693162 h 1386324"/>
                    <a:gd name="connsiteX137" fmla="*/ 0 w 15403"/>
                    <a:gd name="connsiteY137" fmla="*/ 693162 h 1386324"/>
                    <a:gd name="connsiteX138" fmla="*/ 0 w 15403"/>
                    <a:gd name="connsiteY138" fmla="*/ 662025 h 1386324"/>
                    <a:gd name="connsiteX139" fmla="*/ 7702 w 15403"/>
                    <a:gd name="connsiteY139" fmla="*/ 669727 h 1386324"/>
                    <a:gd name="connsiteX140" fmla="*/ 15404 w 15403"/>
                    <a:gd name="connsiteY140" fmla="*/ 662025 h 1386324"/>
                    <a:gd name="connsiteX141" fmla="*/ 7702 w 15403"/>
                    <a:gd name="connsiteY141" fmla="*/ 654323 h 1386324"/>
                    <a:gd name="connsiteX142" fmla="*/ 0 w 15403"/>
                    <a:gd name="connsiteY142" fmla="*/ 662025 h 1386324"/>
                    <a:gd name="connsiteX143" fmla="*/ 0 w 15403"/>
                    <a:gd name="connsiteY143" fmla="*/ 662025 h 1386324"/>
                    <a:gd name="connsiteX144" fmla="*/ 0 w 15403"/>
                    <a:gd name="connsiteY144" fmla="*/ 630888 h 1386324"/>
                    <a:gd name="connsiteX145" fmla="*/ 7702 w 15403"/>
                    <a:gd name="connsiteY145" fmla="*/ 638589 h 1386324"/>
                    <a:gd name="connsiteX146" fmla="*/ 15404 w 15403"/>
                    <a:gd name="connsiteY146" fmla="*/ 630888 h 1386324"/>
                    <a:gd name="connsiteX147" fmla="*/ 7702 w 15403"/>
                    <a:gd name="connsiteY147" fmla="*/ 623186 h 1386324"/>
                    <a:gd name="connsiteX148" fmla="*/ 0 w 15403"/>
                    <a:gd name="connsiteY148" fmla="*/ 630888 h 1386324"/>
                    <a:gd name="connsiteX149" fmla="*/ 0 w 15403"/>
                    <a:gd name="connsiteY149" fmla="*/ 630888 h 1386324"/>
                    <a:gd name="connsiteX150" fmla="*/ 0 w 15403"/>
                    <a:gd name="connsiteY150" fmla="*/ 599640 h 1386324"/>
                    <a:gd name="connsiteX151" fmla="*/ 7702 w 15403"/>
                    <a:gd name="connsiteY151" fmla="*/ 607342 h 1386324"/>
                    <a:gd name="connsiteX152" fmla="*/ 15404 w 15403"/>
                    <a:gd name="connsiteY152" fmla="*/ 599640 h 1386324"/>
                    <a:gd name="connsiteX153" fmla="*/ 7702 w 15403"/>
                    <a:gd name="connsiteY153" fmla="*/ 591938 h 1386324"/>
                    <a:gd name="connsiteX154" fmla="*/ 0 w 15403"/>
                    <a:gd name="connsiteY154" fmla="*/ 599640 h 1386324"/>
                    <a:gd name="connsiteX155" fmla="*/ 0 w 15403"/>
                    <a:gd name="connsiteY155" fmla="*/ 599640 h 1386324"/>
                    <a:gd name="connsiteX156" fmla="*/ 0 w 15403"/>
                    <a:gd name="connsiteY156" fmla="*/ 568503 h 1386324"/>
                    <a:gd name="connsiteX157" fmla="*/ 7702 w 15403"/>
                    <a:gd name="connsiteY157" fmla="*/ 576205 h 1386324"/>
                    <a:gd name="connsiteX158" fmla="*/ 15404 w 15403"/>
                    <a:gd name="connsiteY158" fmla="*/ 568503 h 1386324"/>
                    <a:gd name="connsiteX159" fmla="*/ 7702 w 15403"/>
                    <a:gd name="connsiteY159" fmla="*/ 560801 h 1386324"/>
                    <a:gd name="connsiteX160" fmla="*/ 0 w 15403"/>
                    <a:gd name="connsiteY160" fmla="*/ 568503 h 1386324"/>
                    <a:gd name="connsiteX161" fmla="*/ 0 w 15403"/>
                    <a:gd name="connsiteY161" fmla="*/ 568503 h 1386324"/>
                    <a:gd name="connsiteX162" fmla="*/ 0 w 15403"/>
                    <a:gd name="connsiteY162" fmla="*/ 537366 h 1386324"/>
                    <a:gd name="connsiteX163" fmla="*/ 7702 w 15403"/>
                    <a:gd name="connsiteY163" fmla="*/ 545068 h 1386324"/>
                    <a:gd name="connsiteX164" fmla="*/ 15404 w 15403"/>
                    <a:gd name="connsiteY164" fmla="*/ 537366 h 1386324"/>
                    <a:gd name="connsiteX165" fmla="*/ 7702 w 15403"/>
                    <a:gd name="connsiteY165" fmla="*/ 529664 h 1386324"/>
                    <a:gd name="connsiteX166" fmla="*/ 0 w 15403"/>
                    <a:gd name="connsiteY166" fmla="*/ 537366 h 1386324"/>
                    <a:gd name="connsiteX167" fmla="*/ 0 w 15403"/>
                    <a:gd name="connsiteY167" fmla="*/ 537366 h 1386324"/>
                    <a:gd name="connsiteX168" fmla="*/ 0 w 15403"/>
                    <a:gd name="connsiteY168" fmla="*/ 506228 h 1386324"/>
                    <a:gd name="connsiteX169" fmla="*/ 7702 w 15403"/>
                    <a:gd name="connsiteY169" fmla="*/ 513930 h 1386324"/>
                    <a:gd name="connsiteX170" fmla="*/ 15404 w 15403"/>
                    <a:gd name="connsiteY170" fmla="*/ 506228 h 1386324"/>
                    <a:gd name="connsiteX171" fmla="*/ 7702 w 15403"/>
                    <a:gd name="connsiteY171" fmla="*/ 498527 h 1386324"/>
                    <a:gd name="connsiteX172" fmla="*/ 0 w 15403"/>
                    <a:gd name="connsiteY172" fmla="*/ 506228 h 1386324"/>
                    <a:gd name="connsiteX173" fmla="*/ 0 w 15403"/>
                    <a:gd name="connsiteY173" fmla="*/ 506228 h 1386324"/>
                    <a:gd name="connsiteX174" fmla="*/ 0 w 15403"/>
                    <a:gd name="connsiteY174" fmla="*/ 475091 h 1386324"/>
                    <a:gd name="connsiteX175" fmla="*/ 7702 w 15403"/>
                    <a:gd name="connsiteY175" fmla="*/ 482793 h 1386324"/>
                    <a:gd name="connsiteX176" fmla="*/ 15404 w 15403"/>
                    <a:gd name="connsiteY176" fmla="*/ 475091 h 1386324"/>
                    <a:gd name="connsiteX177" fmla="*/ 7702 w 15403"/>
                    <a:gd name="connsiteY177" fmla="*/ 467389 h 1386324"/>
                    <a:gd name="connsiteX178" fmla="*/ 0 w 15403"/>
                    <a:gd name="connsiteY178" fmla="*/ 475091 h 1386324"/>
                    <a:gd name="connsiteX179" fmla="*/ 0 w 15403"/>
                    <a:gd name="connsiteY179" fmla="*/ 475091 h 1386324"/>
                    <a:gd name="connsiteX180" fmla="*/ 0 w 15403"/>
                    <a:gd name="connsiteY180" fmla="*/ 443844 h 1386324"/>
                    <a:gd name="connsiteX181" fmla="*/ 7702 w 15403"/>
                    <a:gd name="connsiteY181" fmla="*/ 451546 h 1386324"/>
                    <a:gd name="connsiteX182" fmla="*/ 15404 w 15403"/>
                    <a:gd name="connsiteY182" fmla="*/ 443844 h 1386324"/>
                    <a:gd name="connsiteX183" fmla="*/ 7702 w 15403"/>
                    <a:gd name="connsiteY183" fmla="*/ 436142 h 1386324"/>
                    <a:gd name="connsiteX184" fmla="*/ 0 w 15403"/>
                    <a:gd name="connsiteY184" fmla="*/ 443844 h 1386324"/>
                    <a:gd name="connsiteX185" fmla="*/ 0 w 15403"/>
                    <a:gd name="connsiteY185" fmla="*/ 443844 h 1386324"/>
                    <a:gd name="connsiteX186" fmla="*/ 0 w 15403"/>
                    <a:gd name="connsiteY186" fmla="*/ 412707 h 1386324"/>
                    <a:gd name="connsiteX187" fmla="*/ 7702 w 15403"/>
                    <a:gd name="connsiteY187" fmla="*/ 420408 h 1386324"/>
                    <a:gd name="connsiteX188" fmla="*/ 15404 w 15403"/>
                    <a:gd name="connsiteY188" fmla="*/ 412707 h 1386324"/>
                    <a:gd name="connsiteX189" fmla="*/ 7702 w 15403"/>
                    <a:gd name="connsiteY189" fmla="*/ 405005 h 1386324"/>
                    <a:gd name="connsiteX190" fmla="*/ 0 w 15403"/>
                    <a:gd name="connsiteY190" fmla="*/ 412707 h 1386324"/>
                    <a:gd name="connsiteX191" fmla="*/ 0 w 15403"/>
                    <a:gd name="connsiteY191" fmla="*/ 412707 h 1386324"/>
                    <a:gd name="connsiteX192" fmla="*/ 0 w 15403"/>
                    <a:gd name="connsiteY192" fmla="*/ 381569 h 1386324"/>
                    <a:gd name="connsiteX193" fmla="*/ 7702 w 15403"/>
                    <a:gd name="connsiteY193" fmla="*/ 389271 h 1386324"/>
                    <a:gd name="connsiteX194" fmla="*/ 15404 w 15403"/>
                    <a:gd name="connsiteY194" fmla="*/ 381569 h 1386324"/>
                    <a:gd name="connsiteX195" fmla="*/ 7702 w 15403"/>
                    <a:gd name="connsiteY195" fmla="*/ 373867 h 1386324"/>
                    <a:gd name="connsiteX196" fmla="*/ 0 w 15403"/>
                    <a:gd name="connsiteY196" fmla="*/ 381569 h 1386324"/>
                    <a:gd name="connsiteX197" fmla="*/ 0 w 15403"/>
                    <a:gd name="connsiteY197" fmla="*/ 381569 h 1386324"/>
                    <a:gd name="connsiteX198" fmla="*/ 0 w 15403"/>
                    <a:gd name="connsiteY198" fmla="*/ 350432 h 1386324"/>
                    <a:gd name="connsiteX199" fmla="*/ 7702 w 15403"/>
                    <a:gd name="connsiteY199" fmla="*/ 358134 h 1386324"/>
                    <a:gd name="connsiteX200" fmla="*/ 15404 w 15403"/>
                    <a:gd name="connsiteY200" fmla="*/ 350432 h 1386324"/>
                    <a:gd name="connsiteX201" fmla="*/ 7702 w 15403"/>
                    <a:gd name="connsiteY201" fmla="*/ 342730 h 1386324"/>
                    <a:gd name="connsiteX202" fmla="*/ 0 w 15403"/>
                    <a:gd name="connsiteY202" fmla="*/ 350432 h 1386324"/>
                    <a:gd name="connsiteX203" fmla="*/ 0 w 15403"/>
                    <a:gd name="connsiteY203" fmla="*/ 350432 h 1386324"/>
                    <a:gd name="connsiteX204" fmla="*/ 0 w 15403"/>
                    <a:gd name="connsiteY204" fmla="*/ 319295 h 1386324"/>
                    <a:gd name="connsiteX205" fmla="*/ 7702 w 15403"/>
                    <a:gd name="connsiteY205" fmla="*/ 326996 h 1386324"/>
                    <a:gd name="connsiteX206" fmla="*/ 15404 w 15403"/>
                    <a:gd name="connsiteY206" fmla="*/ 319295 h 1386324"/>
                    <a:gd name="connsiteX207" fmla="*/ 7702 w 15403"/>
                    <a:gd name="connsiteY207" fmla="*/ 311593 h 1386324"/>
                    <a:gd name="connsiteX208" fmla="*/ 0 w 15403"/>
                    <a:gd name="connsiteY208" fmla="*/ 319295 h 1386324"/>
                    <a:gd name="connsiteX209" fmla="*/ 0 w 15403"/>
                    <a:gd name="connsiteY209" fmla="*/ 319295 h 1386324"/>
                    <a:gd name="connsiteX210" fmla="*/ 0 w 15403"/>
                    <a:gd name="connsiteY210" fmla="*/ 288157 h 1386324"/>
                    <a:gd name="connsiteX211" fmla="*/ 7702 w 15403"/>
                    <a:gd name="connsiteY211" fmla="*/ 295859 h 1386324"/>
                    <a:gd name="connsiteX212" fmla="*/ 15404 w 15403"/>
                    <a:gd name="connsiteY212" fmla="*/ 288157 h 1386324"/>
                    <a:gd name="connsiteX213" fmla="*/ 7702 w 15403"/>
                    <a:gd name="connsiteY213" fmla="*/ 280456 h 1386324"/>
                    <a:gd name="connsiteX214" fmla="*/ 0 w 15403"/>
                    <a:gd name="connsiteY214" fmla="*/ 288157 h 1386324"/>
                    <a:gd name="connsiteX215" fmla="*/ 0 w 15403"/>
                    <a:gd name="connsiteY215" fmla="*/ 288157 h 1386324"/>
                    <a:gd name="connsiteX216" fmla="*/ 0 w 15403"/>
                    <a:gd name="connsiteY216" fmla="*/ 256910 h 1386324"/>
                    <a:gd name="connsiteX217" fmla="*/ 7702 w 15403"/>
                    <a:gd name="connsiteY217" fmla="*/ 264612 h 1386324"/>
                    <a:gd name="connsiteX218" fmla="*/ 15404 w 15403"/>
                    <a:gd name="connsiteY218" fmla="*/ 256910 h 1386324"/>
                    <a:gd name="connsiteX219" fmla="*/ 7702 w 15403"/>
                    <a:gd name="connsiteY219" fmla="*/ 249208 h 1386324"/>
                    <a:gd name="connsiteX220" fmla="*/ 0 w 15403"/>
                    <a:gd name="connsiteY220" fmla="*/ 256910 h 1386324"/>
                    <a:gd name="connsiteX221" fmla="*/ 0 w 15403"/>
                    <a:gd name="connsiteY221" fmla="*/ 256910 h 1386324"/>
                    <a:gd name="connsiteX222" fmla="*/ 0 w 15403"/>
                    <a:gd name="connsiteY222" fmla="*/ 225773 h 1386324"/>
                    <a:gd name="connsiteX223" fmla="*/ 7702 w 15403"/>
                    <a:gd name="connsiteY223" fmla="*/ 233475 h 1386324"/>
                    <a:gd name="connsiteX224" fmla="*/ 15404 w 15403"/>
                    <a:gd name="connsiteY224" fmla="*/ 225773 h 1386324"/>
                    <a:gd name="connsiteX225" fmla="*/ 7702 w 15403"/>
                    <a:gd name="connsiteY225" fmla="*/ 218071 h 1386324"/>
                    <a:gd name="connsiteX226" fmla="*/ 0 w 15403"/>
                    <a:gd name="connsiteY226" fmla="*/ 225773 h 1386324"/>
                    <a:gd name="connsiteX227" fmla="*/ 0 w 15403"/>
                    <a:gd name="connsiteY227" fmla="*/ 225773 h 1386324"/>
                    <a:gd name="connsiteX228" fmla="*/ 0 w 15403"/>
                    <a:gd name="connsiteY228" fmla="*/ 194635 h 1386324"/>
                    <a:gd name="connsiteX229" fmla="*/ 7702 w 15403"/>
                    <a:gd name="connsiteY229" fmla="*/ 202337 h 1386324"/>
                    <a:gd name="connsiteX230" fmla="*/ 15404 w 15403"/>
                    <a:gd name="connsiteY230" fmla="*/ 194635 h 1386324"/>
                    <a:gd name="connsiteX231" fmla="*/ 7702 w 15403"/>
                    <a:gd name="connsiteY231" fmla="*/ 186934 h 1386324"/>
                    <a:gd name="connsiteX232" fmla="*/ 0 w 15403"/>
                    <a:gd name="connsiteY232" fmla="*/ 194635 h 1386324"/>
                    <a:gd name="connsiteX233" fmla="*/ 0 w 15403"/>
                    <a:gd name="connsiteY233" fmla="*/ 194635 h 1386324"/>
                    <a:gd name="connsiteX234" fmla="*/ 0 w 15403"/>
                    <a:gd name="connsiteY234" fmla="*/ 163498 h 1386324"/>
                    <a:gd name="connsiteX235" fmla="*/ 7702 w 15403"/>
                    <a:gd name="connsiteY235" fmla="*/ 171200 h 1386324"/>
                    <a:gd name="connsiteX236" fmla="*/ 15404 w 15403"/>
                    <a:gd name="connsiteY236" fmla="*/ 163498 h 1386324"/>
                    <a:gd name="connsiteX237" fmla="*/ 7702 w 15403"/>
                    <a:gd name="connsiteY237" fmla="*/ 155796 h 1386324"/>
                    <a:gd name="connsiteX238" fmla="*/ 0 w 15403"/>
                    <a:gd name="connsiteY238" fmla="*/ 163498 h 1386324"/>
                    <a:gd name="connsiteX239" fmla="*/ 0 w 15403"/>
                    <a:gd name="connsiteY239" fmla="*/ 163498 h 1386324"/>
                    <a:gd name="connsiteX240" fmla="*/ 0 w 15403"/>
                    <a:gd name="connsiteY240" fmla="*/ 132361 h 1386324"/>
                    <a:gd name="connsiteX241" fmla="*/ 7702 w 15403"/>
                    <a:gd name="connsiteY241" fmla="*/ 140063 h 1386324"/>
                    <a:gd name="connsiteX242" fmla="*/ 15404 w 15403"/>
                    <a:gd name="connsiteY242" fmla="*/ 132361 h 1386324"/>
                    <a:gd name="connsiteX243" fmla="*/ 7702 w 15403"/>
                    <a:gd name="connsiteY243" fmla="*/ 124659 h 1386324"/>
                    <a:gd name="connsiteX244" fmla="*/ 0 w 15403"/>
                    <a:gd name="connsiteY244" fmla="*/ 132361 h 1386324"/>
                    <a:gd name="connsiteX245" fmla="*/ 0 w 15403"/>
                    <a:gd name="connsiteY245" fmla="*/ 132361 h 1386324"/>
                    <a:gd name="connsiteX246" fmla="*/ 0 w 15403"/>
                    <a:gd name="connsiteY246" fmla="*/ 101114 h 1386324"/>
                    <a:gd name="connsiteX247" fmla="*/ 7702 w 15403"/>
                    <a:gd name="connsiteY247" fmla="*/ 108815 h 1386324"/>
                    <a:gd name="connsiteX248" fmla="*/ 15404 w 15403"/>
                    <a:gd name="connsiteY248" fmla="*/ 101114 h 1386324"/>
                    <a:gd name="connsiteX249" fmla="*/ 7702 w 15403"/>
                    <a:gd name="connsiteY249" fmla="*/ 93412 h 1386324"/>
                    <a:gd name="connsiteX250" fmla="*/ 0 w 15403"/>
                    <a:gd name="connsiteY250" fmla="*/ 101114 h 1386324"/>
                    <a:gd name="connsiteX251" fmla="*/ 0 w 15403"/>
                    <a:gd name="connsiteY251" fmla="*/ 101114 h 1386324"/>
                    <a:gd name="connsiteX252" fmla="*/ 0 w 15403"/>
                    <a:gd name="connsiteY252" fmla="*/ 69976 h 1386324"/>
                    <a:gd name="connsiteX253" fmla="*/ 7702 w 15403"/>
                    <a:gd name="connsiteY253" fmla="*/ 77678 h 1386324"/>
                    <a:gd name="connsiteX254" fmla="*/ 15404 w 15403"/>
                    <a:gd name="connsiteY254" fmla="*/ 69976 h 1386324"/>
                    <a:gd name="connsiteX255" fmla="*/ 7702 w 15403"/>
                    <a:gd name="connsiteY255" fmla="*/ 62274 h 1386324"/>
                    <a:gd name="connsiteX256" fmla="*/ 0 w 15403"/>
                    <a:gd name="connsiteY256" fmla="*/ 69976 h 1386324"/>
                    <a:gd name="connsiteX257" fmla="*/ 0 w 15403"/>
                    <a:gd name="connsiteY257" fmla="*/ 69976 h 1386324"/>
                    <a:gd name="connsiteX258" fmla="*/ 0 w 15403"/>
                    <a:gd name="connsiteY258" fmla="*/ 38839 h 1386324"/>
                    <a:gd name="connsiteX259" fmla="*/ 7702 w 15403"/>
                    <a:gd name="connsiteY259" fmla="*/ 46541 h 1386324"/>
                    <a:gd name="connsiteX260" fmla="*/ 15404 w 15403"/>
                    <a:gd name="connsiteY260" fmla="*/ 38839 h 1386324"/>
                    <a:gd name="connsiteX261" fmla="*/ 7702 w 15403"/>
                    <a:gd name="connsiteY261" fmla="*/ 31137 h 1386324"/>
                    <a:gd name="connsiteX262" fmla="*/ 0 w 15403"/>
                    <a:gd name="connsiteY262" fmla="*/ 38839 h 1386324"/>
                    <a:gd name="connsiteX263" fmla="*/ 0 w 15403"/>
                    <a:gd name="connsiteY263" fmla="*/ 38839 h 1386324"/>
                    <a:gd name="connsiteX264" fmla="*/ 0 w 15403"/>
                    <a:gd name="connsiteY264" fmla="*/ 7702 h 1386324"/>
                    <a:gd name="connsiteX265" fmla="*/ 7702 w 15403"/>
                    <a:gd name="connsiteY265" fmla="*/ 15404 h 1386324"/>
                    <a:gd name="connsiteX266" fmla="*/ 15404 w 15403"/>
                    <a:gd name="connsiteY266" fmla="*/ 7702 h 1386324"/>
                    <a:gd name="connsiteX267" fmla="*/ 7702 w 15403"/>
                    <a:gd name="connsiteY267" fmla="*/ 0 h 1386324"/>
                    <a:gd name="connsiteX268" fmla="*/ 0 w 15403"/>
                    <a:gd name="connsiteY268" fmla="*/ 7702 h 1386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15403" h="1386324">
                      <a:moveTo>
                        <a:pt x="0" y="1378623"/>
                      </a:moveTo>
                      <a:cubicBezTo>
                        <a:pt x="0" y="1382914"/>
                        <a:pt x="3411" y="1386325"/>
                        <a:pt x="7702" y="1386325"/>
                      </a:cubicBezTo>
                      <a:cubicBezTo>
                        <a:pt x="11993" y="1386325"/>
                        <a:pt x="15404" y="1382804"/>
                        <a:pt x="15404" y="1378623"/>
                      </a:cubicBezTo>
                      <a:cubicBezTo>
                        <a:pt x="15404" y="1374332"/>
                        <a:pt x="11993" y="1370921"/>
                        <a:pt x="7702" y="1370921"/>
                      </a:cubicBezTo>
                      <a:cubicBezTo>
                        <a:pt x="3411" y="1370811"/>
                        <a:pt x="0" y="1374332"/>
                        <a:pt x="0" y="1378623"/>
                      </a:cubicBezTo>
                      <a:lnTo>
                        <a:pt x="0" y="1378623"/>
                      </a:lnTo>
                      <a:close/>
                      <a:moveTo>
                        <a:pt x="0" y="1347486"/>
                      </a:moveTo>
                      <a:cubicBezTo>
                        <a:pt x="0" y="1351776"/>
                        <a:pt x="3411" y="1355187"/>
                        <a:pt x="7702" y="1355187"/>
                      </a:cubicBezTo>
                      <a:cubicBezTo>
                        <a:pt x="11993" y="1355187"/>
                        <a:pt x="15404" y="1351667"/>
                        <a:pt x="15404" y="1347486"/>
                      </a:cubicBezTo>
                      <a:cubicBezTo>
                        <a:pt x="15404" y="1343194"/>
                        <a:pt x="11993" y="1339784"/>
                        <a:pt x="7702" y="1339784"/>
                      </a:cubicBezTo>
                      <a:cubicBezTo>
                        <a:pt x="3411" y="1339673"/>
                        <a:pt x="0" y="1343194"/>
                        <a:pt x="0" y="1347486"/>
                      </a:cubicBezTo>
                      <a:lnTo>
                        <a:pt x="0" y="1347486"/>
                      </a:lnTo>
                      <a:close/>
                      <a:moveTo>
                        <a:pt x="0" y="1316238"/>
                      </a:moveTo>
                      <a:cubicBezTo>
                        <a:pt x="0" y="1320529"/>
                        <a:pt x="3411" y="1323940"/>
                        <a:pt x="7702" y="1323940"/>
                      </a:cubicBezTo>
                      <a:cubicBezTo>
                        <a:pt x="11993" y="1323940"/>
                        <a:pt x="15404" y="1320419"/>
                        <a:pt x="15404" y="1316238"/>
                      </a:cubicBezTo>
                      <a:cubicBezTo>
                        <a:pt x="15404" y="1311947"/>
                        <a:pt x="11993" y="1308536"/>
                        <a:pt x="7702" y="1308536"/>
                      </a:cubicBezTo>
                      <a:cubicBezTo>
                        <a:pt x="3411" y="1308536"/>
                        <a:pt x="0" y="1312057"/>
                        <a:pt x="0" y="1316238"/>
                      </a:cubicBezTo>
                      <a:lnTo>
                        <a:pt x="0" y="1316238"/>
                      </a:lnTo>
                      <a:close/>
                      <a:moveTo>
                        <a:pt x="0" y="1285101"/>
                      </a:moveTo>
                      <a:cubicBezTo>
                        <a:pt x="0" y="1289392"/>
                        <a:pt x="3411" y="1292803"/>
                        <a:pt x="7702" y="1292803"/>
                      </a:cubicBezTo>
                      <a:cubicBezTo>
                        <a:pt x="11993" y="1292803"/>
                        <a:pt x="15404" y="1289282"/>
                        <a:pt x="15404" y="1285101"/>
                      </a:cubicBezTo>
                      <a:cubicBezTo>
                        <a:pt x="15404" y="1280810"/>
                        <a:pt x="11993" y="1277399"/>
                        <a:pt x="7702" y="1277399"/>
                      </a:cubicBezTo>
                      <a:cubicBezTo>
                        <a:pt x="3411" y="1277399"/>
                        <a:pt x="0" y="1280810"/>
                        <a:pt x="0" y="1285101"/>
                      </a:cubicBezTo>
                      <a:lnTo>
                        <a:pt x="0" y="1285101"/>
                      </a:lnTo>
                      <a:close/>
                      <a:moveTo>
                        <a:pt x="0" y="1253964"/>
                      </a:moveTo>
                      <a:cubicBezTo>
                        <a:pt x="0" y="1258254"/>
                        <a:pt x="3411" y="1261665"/>
                        <a:pt x="7702" y="1261665"/>
                      </a:cubicBezTo>
                      <a:cubicBezTo>
                        <a:pt x="11993" y="1261665"/>
                        <a:pt x="15404" y="1258145"/>
                        <a:pt x="15404" y="1253964"/>
                      </a:cubicBezTo>
                      <a:cubicBezTo>
                        <a:pt x="15404" y="1249672"/>
                        <a:pt x="11993" y="1246262"/>
                        <a:pt x="7702" y="1246262"/>
                      </a:cubicBezTo>
                      <a:cubicBezTo>
                        <a:pt x="3411" y="1246262"/>
                        <a:pt x="0" y="1249672"/>
                        <a:pt x="0" y="1253964"/>
                      </a:cubicBezTo>
                      <a:lnTo>
                        <a:pt x="0" y="1253964"/>
                      </a:lnTo>
                      <a:close/>
                      <a:moveTo>
                        <a:pt x="0" y="1222826"/>
                      </a:moveTo>
                      <a:cubicBezTo>
                        <a:pt x="0" y="1227117"/>
                        <a:pt x="3411" y="1230528"/>
                        <a:pt x="7702" y="1230528"/>
                      </a:cubicBezTo>
                      <a:cubicBezTo>
                        <a:pt x="11993" y="1230528"/>
                        <a:pt x="15404" y="1227007"/>
                        <a:pt x="15404" y="1222826"/>
                      </a:cubicBezTo>
                      <a:cubicBezTo>
                        <a:pt x="15404" y="1218645"/>
                        <a:pt x="11993" y="1215125"/>
                        <a:pt x="7702" y="1215125"/>
                      </a:cubicBezTo>
                      <a:cubicBezTo>
                        <a:pt x="3411" y="1215125"/>
                        <a:pt x="0" y="1218535"/>
                        <a:pt x="0" y="1222826"/>
                      </a:cubicBezTo>
                      <a:lnTo>
                        <a:pt x="0" y="1222826"/>
                      </a:lnTo>
                      <a:close/>
                      <a:moveTo>
                        <a:pt x="0" y="1191689"/>
                      </a:moveTo>
                      <a:cubicBezTo>
                        <a:pt x="0" y="1195980"/>
                        <a:pt x="3411" y="1199391"/>
                        <a:pt x="7702" y="1199391"/>
                      </a:cubicBezTo>
                      <a:cubicBezTo>
                        <a:pt x="11993" y="1199391"/>
                        <a:pt x="15404" y="1195870"/>
                        <a:pt x="15404" y="1191689"/>
                      </a:cubicBezTo>
                      <a:cubicBezTo>
                        <a:pt x="15404" y="1187398"/>
                        <a:pt x="11993" y="1183987"/>
                        <a:pt x="7702" y="1183987"/>
                      </a:cubicBezTo>
                      <a:cubicBezTo>
                        <a:pt x="3411" y="1183877"/>
                        <a:pt x="0" y="1187398"/>
                        <a:pt x="0" y="1191689"/>
                      </a:cubicBezTo>
                      <a:lnTo>
                        <a:pt x="0" y="1191689"/>
                      </a:lnTo>
                      <a:close/>
                      <a:moveTo>
                        <a:pt x="0" y="1160552"/>
                      </a:moveTo>
                      <a:cubicBezTo>
                        <a:pt x="0" y="1164843"/>
                        <a:pt x="3411" y="1168253"/>
                        <a:pt x="7702" y="1168253"/>
                      </a:cubicBezTo>
                      <a:cubicBezTo>
                        <a:pt x="11993" y="1168253"/>
                        <a:pt x="15404" y="1164733"/>
                        <a:pt x="15404" y="1160552"/>
                      </a:cubicBezTo>
                      <a:cubicBezTo>
                        <a:pt x="15404" y="1156371"/>
                        <a:pt x="11993" y="1152850"/>
                        <a:pt x="7702" y="1152850"/>
                      </a:cubicBezTo>
                      <a:cubicBezTo>
                        <a:pt x="3411" y="1152740"/>
                        <a:pt x="0" y="1156261"/>
                        <a:pt x="0" y="1160552"/>
                      </a:cubicBezTo>
                      <a:lnTo>
                        <a:pt x="0" y="1160552"/>
                      </a:lnTo>
                      <a:close/>
                      <a:moveTo>
                        <a:pt x="0" y="1129304"/>
                      </a:moveTo>
                      <a:cubicBezTo>
                        <a:pt x="0" y="1133595"/>
                        <a:pt x="3411" y="1137006"/>
                        <a:pt x="7702" y="1137006"/>
                      </a:cubicBezTo>
                      <a:cubicBezTo>
                        <a:pt x="11993" y="1137006"/>
                        <a:pt x="15404" y="1133485"/>
                        <a:pt x="15404" y="1129304"/>
                      </a:cubicBezTo>
                      <a:cubicBezTo>
                        <a:pt x="15404" y="1125013"/>
                        <a:pt x="11993" y="1121603"/>
                        <a:pt x="7702" y="1121603"/>
                      </a:cubicBezTo>
                      <a:cubicBezTo>
                        <a:pt x="3411" y="1121603"/>
                        <a:pt x="0" y="1125123"/>
                        <a:pt x="0" y="1129304"/>
                      </a:cubicBezTo>
                      <a:lnTo>
                        <a:pt x="0" y="1129304"/>
                      </a:lnTo>
                      <a:close/>
                      <a:moveTo>
                        <a:pt x="0" y="1098167"/>
                      </a:moveTo>
                      <a:cubicBezTo>
                        <a:pt x="0" y="1102458"/>
                        <a:pt x="3411" y="1105869"/>
                        <a:pt x="7702" y="1105869"/>
                      </a:cubicBezTo>
                      <a:cubicBezTo>
                        <a:pt x="11993" y="1105869"/>
                        <a:pt x="15404" y="1102348"/>
                        <a:pt x="15404" y="1098167"/>
                      </a:cubicBezTo>
                      <a:cubicBezTo>
                        <a:pt x="15404" y="1093986"/>
                        <a:pt x="11993" y="1090465"/>
                        <a:pt x="7702" y="1090465"/>
                      </a:cubicBezTo>
                      <a:cubicBezTo>
                        <a:pt x="3411" y="1090465"/>
                        <a:pt x="0" y="1093876"/>
                        <a:pt x="0" y="1098167"/>
                      </a:cubicBezTo>
                      <a:lnTo>
                        <a:pt x="0" y="1098167"/>
                      </a:lnTo>
                      <a:close/>
                      <a:moveTo>
                        <a:pt x="0" y="1067030"/>
                      </a:moveTo>
                      <a:cubicBezTo>
                        <a:pt x="0" y="1071321"/>
                        <a:pt x="3411" y="1074732"/>
                        <a:pt x="7702" y="1074732"/>
                      </a:cubicBezTo>
                      <a:cubicBezTo>
                        <a:pt x="11993" y="1074732"/>
                        <a:pt x="15404" y="1071211"/>
                        <a:pt x="15404" y="1067030"/>
                      </a:cubicBezTo>
                      <a:cubicBezTo>
                        <a:pt x="15404" y="1062849"/>
                        <a:pt x="11993" y="1059328"/>
                        <a:pt x="7702" y="1059328"/>
                      </a:cubicBezTo>
                      <a:cubicBezTo>
                        <a:pt x="3411" y="1059328"/>
                        <a:pt x="0" y="1062739"/>
                        <a:pt x="0" y="1067030"/>
                      </a:cubicBezTo>
                      <a:lnTo>
                        <a:pt x="0" y="1067030"/>
                      </a:lnTo>
                      <a:close/>
                      <a:moveTo>
                        <a:pt x="0" y="1035892"/>
                      </a:moveTo>
                      <a:cubicBezTo>
                        <a:pt x="0" y="1040183"/>
                        <a:pt x="3411" y="1043594"/>
                        <a:pt x="7702" y="1043594"/>
                      </a:cubicBezTo>
                      <a:cubicBezTo>
                        <a:pt x="11993" y="1043594"/>
                        <a:pt x="15404" y="1040073"/>
                        <a:pt x="15404" y="1035892"/>
                      </a:cubicBezTo>
                      <a:cubicBezTo>
                        <a:pt x="15404" y="1031601"/>
                        <a:pt x="11993" y="1028191"/>
                        <a:pt x="7702" y="1028191"/>
                      </a:cubicBezTo>
                      <a:cubicBezTo>
                        <a:pt x="3411" y="1028081"/>
                        <a:pt x="0" y="1031601"/>
                        <a:pt x="0" y="1035892"/>
                      </a:cubicBezTo>
                      <a:lnTo>
                        <a:pt x="0" y="1035892"/>
                      </a:lnTo>
                      <a:close/>
                      <a:moveTo>
                        <a:pt x="0" y="1004755"/>
                      </a:moveTo>
                      <a:cubicBezTo>
                        <a:pt x="0" y="1009046"/>
                        <a:pt x="3411" y="1012457"/>
                        <a:pt x="7702" y="1012457"/>
                      </a:cubicBezTo>
                      <a:cubicBezTo>
                        <a:pt x="11993" y="1012457"/>
                        <a:pt x="15404" y="1008936"/>
                        <a:pt x="15404" y="1004755"/>
                      </a:cubicBezTo>
                      <a:cubicBezTo>
                        <a:pt x="15404" y="1000574"/>
                        <a:pt x="11993" y="997053"/>
                        <a:pt x="7702" y="997053"/>
                      </a:cubicBezTo>
                      <a:cubicBezTo>
                        <a:pt x="3411" y="996943"/>
                        <a:pt x="0" y="1000464"/>
                        <a:pt x="0" y="1004755"/>
                      </a:cubicBezTo>
                      <a:lnTo>
                        <a:pt x="0" y="1004755"/>
                      </a:lnTo>
                      <a:close/>
                      <a:moveTo>
                        <a:pt x="0" y="973508"/>
                      </a:moveTo>
                      <a:cubicBezTo>
                        <a:pt x="0" y="977799"/>
                        <a:pt x="3411" y="981210"/>
                        <a:pt x="7702" y="981210"/>
                      </a:cubicBezTo>
                      <a:cubicBezTo>
                        <a:pt x="11993" y="981210"/>
                        <a:pt x="15404" y="977689"/>
                        <a:pt x="15404" y="973508"/>
                      </a:cubicBezTo>
                      <a:cubicBezTo>
                        <a:pt x="15404" y="969217"/>
                        <a:pt x="11993" y="965806"/>
                        <a:pt x="7702" y="965806"/>
                      </a:cubicBezTo>
                      <a:cubicBezTo>
                        <a:pt x="3411" y="965806"/>
                        <a:pt x="0" y="969327"/>
                        <a:pt x="0" y="973508"/>
                      </a:cubicBezTo>
                      <a:lnTo>
                        <a:pt x="0" y="973508"/>
                      </a:lnTo>
                      <a:close/>
                      <a:moveTo>
                        <a:pt x="0" y="942371"/>
                      </a:moveTo>
                      <a:cubicBezTo>
                        <a:pt x="0" y="946661"/>
                        <a:pt x="3411" y="950073"/>
                        <a:pt x="7702" y="950073"/>
                      </a:cubicBezTo>
                      <a:cubicBezTo>
                        <a:pt x="11993" y="950073"/>
                        <a:pt x="15404" y="946552"/>
                        <a:pt x="15404" y="942371"/>
                      </a:cubicBezTo>
                      <a:cubicBezTo>
                        <a:pt x="15404" y="938079"/>
                        <a:pt x="11993" y="934669"/>
                        <a:pt x="7702" y="934669"/>
                      </a:cubicBezTo>
                      <a:cubicBezTo>
                        <a:pt x="3411" y="934669"/>
                        <a:pt x="0" y="938079"/>
                        <a:pt x="0" y="942371"/>
                      </a:cubicBezTo>
                      <a:lnTo>
                        <a:pt x="0" y="942371"/>
                      </a:lnTo>
                      <a:close/>
                      <a:moveTo>
                        <a:pt x="0" y="911233"/>
                      </a:moveTo>
                      <a:cubicBezTo>
                        <a:pt x="0" y="915524"/>
                        <a:pt x="3411" y="918935"/>
                        <a:pt x="7702" y="918935"/>
                      </a:cubicBezTo>
                      <a:cubicBezTo>
                        <a:pt x="11993" y="918935"/>
                        <a:pt x="15404" y="915414"/>
                        <a:pt x="15404" y="911233"/>
                      </a:cubicBezTo>
                      <a:cubicBezTo>
                        <a:pt x="15404" y="906942"/>
                        <a:pt x="11993" y="903531"/>
                        <a:pt x="7702" y="903531"/>
                      </a:cubicBezTo>
                      <a:cubicBezTo>
                        <a:pt x="3411" y="903531"/>
                        <a:pt x="0" y="906942"/>
                        <a:pt x="0" y="911233"/>
                      </a:cubicBezTo>
                      <a:lnTo>
                        <a:pt x="0" y="911233"/>
                      </a:lnTo>
                      <a:close/>
                      <a:moveTo>
                        <a:pt x="0" y="880096"/>
                      </a:moveTo>
                      <a:cubicBezTo>
                        <a:pt x="0" y="884387"/>
                        <a:pt x="3411" y="887798"/>
                        <a:pt x="7702" y="887798"/>
                      </a:cubicBezTo>
                      <a:cubicBezTo>
                        <a:pt x="11993" y="887798"/>
                        <a:pt x="15404" y="884277"/>
                        <a:pt x="15404" y="880096"/>
                      </a:cubicBezTo>
                      <a:cubicBezTo>
                        <a:pt x="15404" y="875805"/>
                        <a:pt x="11993" y="872394"/>
                        <a:pt x="7702" y="872394"/>
                      </a:cubicBezTo>
                      <a:cubicBezTo>
                        <a:pt x="3411" y="872394"/>
                        <a:pt x="0" y="875805"/>
                        <a:pt x="0" y="880096"/>
                      </a:cubicBezTo>
                      <a:lnTo>
                        <a:pt x="0" y="880096"/>
                      </a:lnTo>
                      <a:close/>
                      <a:moveTo>
                        <a:pt x="0" y="848959"/>
                      </a:moveTo>
                      <a:cubicBezTo>
                        <a:pt x="0" y="853250"/>
                        <a:pt x="3411" y="856660"/>
                        <a:pt x="7702" y="856660"/>
                      </a:cubicBezTo>
                      <a:cubicBezTo>
                        <a:pt x="11993" y="856660"/>
                        <a:pt x="15404" y="853140"/>
                        <a:pt x="15404" y="848959"/>
                      </a:cubicBezTo>
                      <a:cubicBezTo>
                        <a:pt x="15404" y="844668"/>
                        <a:pt x="11993" y="841257"/>
                        <a:pt x="7702" y="841257"/>
                      </a:cubicBezTo>
                      <a:cubicBezTo>
                        <a:pt x="3411" y="841147"/>
                        <a:pt x="0" y="844668"/>
                        <a:pt x="0" y="848959"/>
                      </a:cubicBezTo>
                      <a:lnTo>
                        <a:pt x="0" y="848959"/>
                      </a:lnTo>
                      <a:close/>
                      <a:moveTo>
                        <a:pt x="0" y="817821"/>
                      </a:moveTo>
                      <a:cubicBezTo>
                        <a:pt x="0" y="822112"/>
                        <a:pt x="3411" y="825523"/>
                        <a:pt x="7702" y="825523"/>
                      </a:cubicBezTo>
                      <a:cubicBezTo>
                        <a:pt x="11993" y="825523"/>
                        <a:pt x="15404" y="822002"/>
                        <a:pt x="15404" y="817821"/>
                      </a:cubicBezTo>
                      <a:cubicBezTo>
                        <a:pt x="15404" y="813530"/>
                        <a:pt x="11993" y="810120"/>
                        <a:pt x="7702" y="810120"/>
                      </a:cubicBezTo>
                      <a:cubicBezTo>
                        <a:pt x="3411" y="810010"/>
                        <a:pt x="0" y="813530"/>
                        <a:pt x="0" y="817821"/>
                      </a:cubicBezTo>
                      <a:lnTo>
                        <a:pt x="0" y="817821"/>
                      </a:lnTo>
                      <a:close/>
                      <a:moveTo>
                        <a:pt x="0" y="786574"/>
                      </a:moveTo>
                      <a:cubicBezTo>
                        <a:pt x="0" y="790865"/>
                        <a:pt x="3411" y="794276"/>
                        <a:pt x="7702" y="794276"/>
                      </a:cubicBezTo>
                      <a:cubicBezTo>
                        <a:pt x="11993" y="794276"/>
                        <a:pt x="15404" y="790755"/>
                        <a:pt x="15404" y="786574"/>
                      </a:cubicBezTo>
                      <a:cubicBezTo>
                        <a:pt x="15404" y="782283"/>
                        <a:pt x="11993" y="778872"/>
                        <a:pt x="7702" y="778872"/>
                      </a:cubicBezTo>
                      <a:cubicBezTo>
                        <a:pt x="3411" y="778872"/>
                        <a:pt x="0" y="782393"/>
                        <a:pt x="0" y="786574"/>
                      </a:cubicBezTo>
                      <a:lnTo>
                        <a:pt x="0" y="786574"/>
                      </a:lnTo>
                      <a:close/>
                      <a:moveTo>
                        <a:pt x="0" y="755437"/>
                      </a:moveTo>
                      <a:cubicBezTo>
                        <a:pt x="0" y="759728"/>
                        <a:pt x="3411" y="763139"/>
                        <a:pt x="7702" y="763139"/>
                      </a:cubicBezTo>
                      <a:cubicBezTo>
                        <a:pt x="11993" y="763139"/>
                        <a:pt x="15404" y="759618"/>
                        <a:pt x="15404" y="755437"/>
                      </a:cubicBezTo>
                      <a:cubicBezTo>
                        <a:pt x="15404" y="751146"/>
                        <a:pt x="11993" y="747735"/>
                        <a:pt x="7702" y="747735"/>
                      </a:cubicBezTo>
                      <a:cubicBezTo>
                        <a:pt x="3411" y="747735"/>
                        <a:pt x="0" y="751146"/>
                        <a:pt x="0" y="755437"/>
                      </a:cubicBezTo>
                      <a:lnTo>
                        <a:pt x="0" y="755437"/>
                      </a:lnTo>
                      <a:close/>
                      <a:moveTo>
                        <a:pt x="0" y="724299"/>
                      </a:moveTo>
                      <a:cubicBezTo>
                        <a:pt x="0" y="728590"/>
                        <a:pt x="3411" y="732001"/>
                        <a:pt x="7702" y="732001"/>
                      </a:cubicBezTo>
                      <a:cubicBezTo>
                        <a:pt x="11993" y="732001"/>
                        <a:pt x="15404" y="728480"/>
                        <a:pt x="15404" y="724299"/>
                      </a:cubicBezTo>
                      <a:cubicBezTo>
                        <a:pt x="15404" y="720008"/>
                        <a:pt x="11993" y="716598"/>
                        <a:pt x="7702" y="716598"/>
                      </a:cubicBezTo>
                      <a:cubicBezTo>
                        <a:pt x="3411" y="716598"/>
                        <a:pt x="0" y="720008"/>
                        <a:pt x="0" y="724299"/>
                      </a:cubicBezTo>
                      <a:lnTo>
                        <a:pt x="0" y="724299"/>
                      </a:lnTo>
                      <a:close/>
                      <a:moveTo>
                        <a:pt x="0" y="693162"/>
                      </a:moveTo>
                      <a:cubicBezTo>
                        <a:pt x="0" y="697453"/>
                        <a:pt x="3411" y="700864"/>
                        <a:pt x="7702" y="700864"/>
                      </a:cubicBezTo>
                      <a:cubicBezTo>
                        <a:pt x="11993" y="700864"/>
                        <a:pt x="15404" y="697343"/>
                        <a:pt x="15404" y="693162"/>
                      </a:cubicBezTo>
                      <a:cubicBezTo>
                        <a:pt x="15404" y="688871"/>
                        <a:pt x="11993" y="685460"/>
                        <a:pt x="7702" y="685460"/>
                      </a:cubicBezTo>
                      <a:cubicBezTo>
                        <a:pt x="3411" y="685350"/>
                        <a:pt x="0" y="688871"/>
                        <a:pt x="0" y="693162"/>
                      </a:cubicBezTo>
                      <a:lnTo>
                        <a:pt x="0" y="693162"/>
                      </a:lnTo>
                      <a:close/>
                      <a:moveTo>
                        <a:pt x="0" y="662025"/>
                      </a:moveTo>
                      <a:cubicBezTo>
                        <a:pt x="0" y="666316"/>
                        <a:pt x="3411" y="669727"/>
                        <a:pt x="7702" y="669727"/>
                      </a:cubicBezTo>
                      <a:cubicBezTo>
                        <a:pt x="11993" y="669727"/>
                        <a:pt x="15404" y="666206"/>
                        <a:pt x="15404" y="662025"/>
                      </a:cubicBezTo>
                      <a:cubicBezTo>
                        <a:pt x="15404" y="657734"/>
                        <a:pt x="11993" y="654323"/>
                        <a:pt x="7702" y="654323"/>
                      </a:cubicBezTo>
                      <a:cubicBezTo>
                        <a:pt x="3411" y="654213"/>
                        <a:pt x="0" y="657734"/>
                        <a:pt x="0" y="662025"/>
                      </a:cubicBezTo>
                      <a:lnTo>
                        <a:pt x="0" y="662025"/>
                      </a:lnTo>
                      <a:close/>
                      <a:moveTo>
                        <a:pt x="0" y="630888"/>
                      </a:moveTo>
                      <a:cubicBezTo>
                        <a:pt x="0" y="635179"/>
                        <a:pt x="3411" y="638589"/>
                        <a:pt x="7702" y="638589"/>
                      </a:cubicBezTo>
                      <a:cubicBezTo>
                        <a:pt x="11993" y="638589"/>
                        <a:pt x="15404" y="635069"/>
                        <a:pt x="15404" y="630888"/>
                      </a:cubicBezTo>
                      <a:cubicBezTo>
                        <a:pt x="15404" y="626597"/>
                        <a:pt x="11993" y="623186"/>
                        <a:pt x="7702" y="623186"/>
                      </a:cubicBezTo>
                      <a:cubicBezTo>
                        <a:pt x="3411" y="623076"/>
                        <a:pt x="0" y="626597"/>
                        <a:pt x="0" y="630888"/>
                      </a:cubicBezTo>
                      <a:lnTo>
                        <a:pt x="0" y="630888"/>
                      </a:lnTo>
                      <a:close/>
                      <a:moveTo>
                        <a:pt x="0" y="599640"/>
                      </a:moveTo>
                      <a:cubicBezTo>
                        <a:pt x="0" y="603931"/>
                        <a:pt x="3411" y="607342"/>
                        <a:pt x="7702" y="607342"/>
                      </a:cubicBezTo>
                      <a:cubicBezTo>
                        <a:pt x="11993" y="607342"/>
                        <a:pt x="15404" y="603821"/>
                        <a:pt x="15404" y="599640"/>
                      </a:cubicBezTo>
                      <a:cubicBezTo>
                        <a:pt x="15404" y="595349"/>
                        <a:pt x="11993" y="591938"/>
                        <a:pt x="7702" y="591938"/>
                      </a:cubicBezTo>
                      <a:cubicBezTo>
                        <a:pt x="3411" y="591938"/>
                        <a:pt x="0" y="595349"/>
                        <a:pt x="0" y="599640"/>
                      </a:cubicBezTo>
                      <a:lnTo>
                        <a:pt x="0" y="599640"/>
                      </a:lnTo>
                      <a:close/>
                      <a:moveTo>
                        <a:pt x="0" y="568503"/>
                      </a:moveTo>
                      <a:cubicBezTo>
                        <a:pt x="0" y="572794"/>
                        <a:pt x="3411" y="576205"/>
                        <a:pt x="7702" y="576205"/>
                      </a:cubicBezTo>
                      <a:cubicBezTo>
                        <a:pt x="11993" y="576205"/>
                        <a:pt x="15404" y="572684"/>
                        <a:pt x="15404" y="568503"/>
                      </a:cubicBezTo>
                      <a:cubicBezTo>
                        <a:pt x="15404" y="564212"/>
                        <a:pt x="11993" y="560801"/>
                        <a:pt x="7702" y="560801"/>
                      </a:cubicBezTo>
                      <a:cubicBezTo>
                        <a:pt x="3411" y="560801"/>
                        <a:pt x="0" y="564212"/>
                        <a:pt x="0" y="568503"/>
                      </a:cubicBezTo>
                      <a:lnTo>
                        <a:pt x="0" y="568503"/>
                      </a:lnTo>
                      <a:close/>
                      <a:moveTo>
                        <a:pt x="0" y="537366"/>
                      </a:moveTo>
                      <a:cubicBezTo>
                        <a:pt x="0" y="541657"/>
                        <a:pt x="3411" y="545068"/>
                        <a:pt x="7702" y="545068"/>
                      </a:cubicBezTo>
                      <a:cubicBezTo>
                        <a:pt x="11993" y="545068"/>
                        <a:pt x="15404" y="541547"/>
                        <a:pt x="15404" y="537366"/>
                      </a:cubicBezTo>
                      <a:cubicBezTo>
                        <a:pt x="15404" y="533075"/>
                        <a:pt x="11993" y="529664"/>
                        <a:pt x="7702" y="529664"/>
                      </a:cubicBezTo>
                      <a:cubicBezTo>
                        <a:pt x="3411" y="529664"/>
                        <a:pt x="0" y="533075"/>
                        <a:pt x="0" y="537366"/>
                      </a:cubicBezTo>
                      <a:lnTo>
                        <a:pt x="0" y="537366"/>
                      </a:lnTo>
                      <a:close/>
                      <a:moveTo>
                        <a:pt x="0" y="506228"/>
                      </a:moveTo>
                      <a:cubicBezTo>
                        <a:pt x="0" y="510519"/>
                        <a:pt x="3411" y="513930"/>
                        <a:pt x="7702" y="513930"/>
                      </a:cubicBezTo>
                      <a:cubicBezTo>
                        <a:pt x="11993" y="513930"/>
                        <a:pt x="15404" y="510409"/>
                        <a:pt x="15404" y="506228"/>
                      </a:cubicBezTo>
                      <a:cubicBezTo>
                        <a:pt x="15404" y="501937"/>
                        <a:pt x="11993" y="498527"/>
                        <a:pt x="7702" y="498527"/>
                      </a:cubicBezTo>
                      <a:cubicBezTo>
                        <a:pt x="3411" y="498417"/>
                        <a:pt x="0" y="501937"/>
                        <a:pt x="0" y="506228"/>
                      </a:cubicBezTo>
                      <a:lnTo>
                        <a:pt x="0" y="506228"/>
                      </a:lnTo>
                      <a:close/>
                      <a:moveTo>
                        <a:pt x="0" y="475091"/>
                      </a:moveTo>
                      <a:cubicBezTo>
                        <a:pt x="0" y="479382"/>
                        <a:pt x="3411" y="482793"/>
                        <a:pt x="7702" y="482793"/>
                      </a:cubicBezTo>
                      <a:cubicBezTo>
                        <a:pt x="11993" y="482793"/>
                        <a:pt x="15404" y="479272"/>
                        <a:pt x="15404" y="475091"/>
                      </a:cubicBezTo>
                      <a:cubicBezTo>
                        <a:pt x="15404" y="470800"/>
                        <a:pt x="11993" y="467389"/>
                        <a:pt x="7702" y="467389"/>
                      </a:cubicBezTo>
                      <a:cubicBezTo>
                        <a:pt x="3411" y="467279"/>
                        <a:pt x="0" y="470800"/>
                        <a:pt x="0" y="475091"/>
                      </a:cubicBezTo>
                      <a:lnTo>
                        <a:pt x="0" y="475091"/>
                      </a:lnTo>
                      <a:close/>
                      <a:moveTo>
                        <a:pt x="0" y="443844"/>
                      </a:moveTo>
                      <a:cubicBezTo>
                        <a:pt x="0" y="448135"/>
                        <a:pt x="3411" y="451546"/>
                        <a:pt x="7702" y="451546"/>
                      </a:cubicBezTo>
                      <a:cubicBezTo>
                        <a:pt x="11993" y="451546"/>
                        <a:pt x="15404" y="448025"/>
                        <a:pt x="15404" y="443844"/>
                      </a:cubicBezTo>
                      <a:cubicBezTo>
                        <a:pt x="15404" y="439553"/>
                        <a:pt x="11993" y="436142"/>
                        <a:pt x="7702" y="436142"/>
                      </a:cubicBezTo>
                      <a:cubicBezTo>
                        <a:pt x="3411" y="436142"/>
                        <a:pt x="0" y="439663"/>
                        <a:pt x="0" y="443844"/>
                      </a:cubicBezTo>
                      <a:lnTo>
                        <a:pt x="0" y="443844"/>
                      </a:lnTo>
                      <a:close/>
                      <a:moveTo>
                        <a:pt x="0" y="412707"/>
                      </a:moveTo>
                      <a:cubicBezTo>
                        <a:pt x="0" y="416998"/>
                        <a:pt x="3411" y="420408"/>
                        <a:pt x="7702" y="420408"/>
                      </a:cubicBezTo>
                      <a:cubicBezTo>
                        <a:pt x="11993" y="420408"/>
                        <a:pt x="15404" y="416888"/>
                        <a:pt x="15404" y="412707"/>
                      </a:cubicBezTo>
                      <a:cubicBezTo>
                        <a:pt x="15404" y="408416"/>
                        <a:pt x="11993" y="405005"/>
                        <a:pt x="7702" y="405005"/>
                      </a:cubicBezTo>
                      <a:cubicBezTo>
                        <a:pt x="3411" y="405005"/>
                        <a:pt x="0" y="408416"/>
                        <a:pt x="0" y="412707"/>
                      </a:cubicBezTo>
                      <a:lnTo>
                        <a:pt x="0" y="412707"/>
                      </a:lnTo>
                      <a:close/>
                      <a:moveTo>
                        <a:pt x="0" y="381569"/>
                      </a:moveTo>
                      <a:cubicBezTo>
                        <a:pt x="0" y="385860"/>
                        <a:pt x="3411" y="389271"/>
                        <a:pt x="7702" y="389271"/>
                      </a:cubicBezTo>
                      <a:cubicBezTo>
                        <a:pt x="11993" y="389271"/>
                        <a:pt x="15404" y="385750"/>
                        <a:pt x="15404" y="381569"/>
                      </a:cubicBezTo>
                      <a:cubicBezTo>
                        <a:pt x="15404" y="377278"/>
                        <a:pt x="11993" y="373867"/>
                        <a:pt x="7702" y="373867"/>
                      </a:cubicBezTo>
                      <a:cubicBezTo>
                        <a:pt x="3411" y="373867"/>
                        <a:pt x="0" y="377278"/>
                        <a:pt x="0" y="381569"/>
                      </a:cubicBezTo>
                      <a:lnTo>
                        <a:pt x="0" y="381569"/>
                      </a:lnTo>
                      <a:close/>
                      <a:moveTo>
                        <a:pt x="0" y="350432"/>
                      </a:moveTo>
                      <a:cubicBezTo>
                        <a:pt x="0" y="354723"/>
                        <a:pt x="3411" y="358134"/>
                        <a:pt x="7702" y="358134"/>
                      </a:cubicBezTo>
                      <a:cubicBezTo>
                        <a:pt x="11993" y="358134"/>
                        <a:pt x="15404" y="354613"/>
                        <a:pt x="15404" y="350432"/>
                      </a:cubicBezTo>
                      <a:cubicBezTo>
                        <a:pt x="15404" y="346141"/>
                        <a:pt x="11993" y="342730"/>
                        <a:pt x="7702" y="342730"/>
                      </a:cubicBezTo>
                      <a:cubicBezTo>
                        <a:pt x="3411" y="342620"/>
                        <a:pt x="0" y="346141"/>
                        <a:pt x="0" y="350432"/>
                      </a:cubicBezTo>
                      <a:lnTo>
                        <a:pt x="0" y="350432"/>
                      </a:lnTo>
                      <a:close/>
                      <a:moveTo>
                        <a:pt x="0" y="319295"/>
                      </a:moveTo>
                      <a:cubicBezTo>
                        <a:pt x="0" y="323586"/>
                        <a:pt x="3411" y="326996"/>
                        <a:pt x="7702" y="326996"/>
                      </a:cubicBezTo>
                      <a:cubicBezTo>
                        <a:pt x="11993" y="326996"/>
                        <a:pt x="15404" y="323476"/>
                        <a:pt x="15404" y="319295"/>
                      </a:cubicBezTo>
                      <a:cubicBezTo>
                        <a:pt x="15404" y="315004"/>
                        <a:pt x="11993" y="311593"/>
                        <a:pt x="7702" y="311593"/>
                      </a:cubicBezTo>
                      <a:cubicBezTo>
                        <a:pt x="3411" y="311483"/>
                        <a:pt x="0" y="315004"/>
                        <a:pt x="0" y="319295"/>
                      </a:cubicBezTo>
                      <a:lnTo>
                        <a:pt x="0" y="319295"/>
                      </a:lnTo>
                      <a:close/>
                      <a:moveTo>
                        <a:pt x="0" y="288157"/>
                      </a:moveTo>
                      <a:cubicBezTo>
                        <a:pt x="0" y="292448"/>
                        <a:pt x="3411" y="295859"/>
                        <a:pt x="7702" y="295859"/>
                      </a:cubicBezTo>
                      <a:cubicBezTo>
                        <a:pt x="11993" y="295859"/>
                        <a:pt x="15404" y="292338"/>
                        <a:pt x="15404" y="288157"/>
                      </a:cubicBezTo>
                      <a:cubicBezTo>
                        <a:pt x="15404" y="283866"/>
                        <a:pt x="11993" y="280456"/>
                        <a:pt x="7702" y="280456"/>
                      </a:cubicBezTo>
                      <a:cubicBezTo>
                        <a:pt x="3411" y="280346"/>
                        <a:pt x="0" y="283866"/>
                        <a:pt x="0" y="288157"/>
                      </a:cubicBezTo>
                      <a:lnTo>
                        <a:pt x="0" y="288157"/>
                      </a:lnTo>
                      <a:close/>
                      <a:moveTo>
                        <a:pt x="0" y="256910"/>
                      </a:moveTo>
                      <a:cubicBezTo>
                        <a:pt x="0" y="261201"/>
                        <a:pt x="3411" y="264612"/>
                        <a:pt x="7702" y="264612"/>
                      </a:cubicBezTo>
                      <a:cubicBezTo>
                        <a:pt x="11993" y="264612"/>
                        <a:pt x="15404" y="261091"/>
                        <a:pt x="15404" y="256910"/>
                      </a:cubicBezTo>
                      <a:cubicBezTo>
                        <a:pt x="15404" y="252619"/>
                        <a:pt x="11993" y="249208"/>
                        <a:pt x="7702" y="249208"/>
                      </a:cubicBezTo>
                      <a:cubicBezTo>
                        <a:pt x="3411" y="249208"/>
                        <a:pt x="0" y="252619"/>
                        <a:pt x="0" y="256910"/>
                      </a:cubicBezTo>
                      <a:lnTo>
                        <a:pt x="0" y="256910"/>
                      </a:lnTo>
                      <a:close/>
                      <a:moveTo>
                        <a:pt x="0" y="225773"/>
                      </a:moveTo>
                      <a:cubicBezTo>
                        <a:pt x="0" y="230064"/>
                        <a:pt x="3411" y="233475"/>
                        <a:pt x="7702" y="233475"/>
                      </a:cubicBezTo>
                      <a:cubicBezTo>
                        <a:pt x="11993" y="233475"/>
                        <a:pt x="15404" y="229954"/>
                        <a:pt x="15404" y="225773"/>
                      </a:cubicBezTo>
                      <a:cubicBezTo>
                        <a:pt x="15404" y="221482"/>
                        <a:pt x="11993" y="218071"/>
                        <a:pt x="7702" y="218071"/>
                      </a:cubicBezTo>
                      <a:cubicBezTo>
                        <a:pt x="3411" y="218071"/>
                        <a:pt x="0" y="221482"/>
                        <a:pt x="0" y="225773"/>
                      </a:cubicBezTo>
                      <a:lnTo>
                        <a:pt x="0" y="225773"/>
                      </a:lnTo>
                      <a:close/>
                      <a:moveTo>
                        <a:pt x="0" y="194635"/>
                      </a:moveTo>
                      <a:cubicBezTo>
                        <a:pt x="0" y="198926"/>
                        <a:pt x="3411" y="202337"/>
                        <a:pt x="7702" y="202337"/>
                      </a:cubicBezTo>
                      <a:cubicBezTo>
                        <a:pt x="11993" y="202337"/>
                        <a:pt x="15404" y="198816"/>
                        <a:pt x="15404" y="194635"/>
                      </a:cubicBezTo>
                      <a:cubicBezTo>
                        <a:pt x="15404" y="190455"/>
                        <a:pt x="11993" y="186934"/>
                        <a:pt x="7702" y="186934"/>
                      </a:cubicBezTo>
                      <a:cubicBezTo>
                        <a:pt x="3411" y="186934"/>
                        <a:pt x="0" y="190344"/>
                        <a:pt x="0" y="194635"/>
                      </a:cubicBezTo>
                      <a:lnTo>
                        <a:pt x="0" y="194635"/>
                      </a:lnTo>
                      <a:close/>
                      <a:moveTo>
                        <a:pt x="0" y="163498"/>
                      </a:moveTo>
                      <a:cubicBezTo>
                        <a:pt x="0" y="167789"/>
                        <a:pt x="3411" y="171200"/>
                        <a:pt x="7702" y="171200"/>
                      </a:cubicBezTo>
                      <a:cubicBezTo>
                        <a:pt x="11993" y="171200"/>
                        <a:pt x="15404" y="167679"/>
                        <a:pt x="15404" y="163498"/>
                      </a:cubicBezTo>
                      <a:cubicBezTo>
                        <a:pt x="15404" y="159207"/>
                        <a:pt x="11993" y="155796"/>
                        <a:pt x="7702" y="155796"/>
                      </a:cubicBezTo>
                      <a:cubicBezTo>
                        <a:pt x="3411" y="155686"/>
                        <a:pt x="0" y="159207"/>
                        <a:pt x="0" y="163498"/>
                      </a:cubicBezTo>
                      <a:lnTo>
                        <a:pt x="0" y="163498"/>
                      </a:lnTo>
                      <a:close/>
                      <a:moveTo>
                        <a:pt x="0" y="132361"/>
                      </a:moveTo>
                      <a:cubicBezTo>
                        <a:pt x="0" y="136652"/>
                        <a:pt x="3411" y="140063"/>
                        <a:pt x="7702" y="140063"/>
                      </a:cubicBezTo>
                      <a:cubicBezTo>
                        <a:pt x="11993" y="140063"/>
                        <a:pt x="15404" y="136542"/>
                        <a:pt x="15404" y="132361"/>
                      </a:cubicBezTo>
                      <a:cubicBezTo>
                        <a:pt x="15404" y="128070"/>
                        <a:pt x="11993" y="124659"/>
                        <a:pt x="7702" y="124659"/>
                      </a:cubicBezTo>
                      <a:cubicBezTo>
                        <a:pt x="3411" y="124549"/>
                        <a:pt x="0" y="128070"/>
                        <a:pt x="0" y="132361"/>
                      </a:cubicBezTo>
                      <a:lnTo>
                        <a:pt x="0" y="132361"/>
                      </a:lnTo>
                      <a:close/>
                      <a:moveTo>
                        <a:pt x="0" y="101114"/>
                      </a:moveTo>
                      <a:cubicBezTo>
                        <a:pt x="0" y="105405"/>
                        <a:pt x="3411" y="108815"/>
                        <a:pt x="7702" y="108815"/>
                      </a:cubicBezTo>
                      <a:cubicBezTo>
                        <a:pt x="11993" y="108815"/>
                        <a:pt x="15404" y="105295"/>
                        <a:pt x="15404" y="101114"/>
                      </a:cubicBezTo>
                      <a:cubicBezTo>
                        <a:pt x="15404" y="96823"/>
                        <a:pt x="11993" y="93412"/>
                        <a:pt x="7702" y="93412"/>
                      </a:cubicBezTo>
                      <a:cubicBezTo>
                        <a:pt x="3411" y="93412"/>
                        <a:pt x="0" y="96933"/>
                        <a:pt x="0" y="101114"/>
                      </a:cubicBezTo>
                      <a:lnTo>
                        <a:pt x="0" y="101114"/>
                      </a:lnTo>
                      <a:close/>
                      <a:moveTo>
                        <a:pt x="0" y="69976"/>
                      </a:moveTo>
                      <a:cubicBezTo>
                        <a:pt x="0" y="74267"/>
                        <a:pt x="3411" y="77678"/>
                        <a:pt x="7702" y="77678"/>
                      </a:cubicBezTo>
                      <a:cubicBezTo>
                        <a:pt x="11993" y="77678"/>
                        <a:pt x="15404" y="74157"/>
                        <a:pt x="15404" y="69976"/>
                      </a:cubicBezTo>
                      <a:cubicBezTo>
                        <a:pt x="15404" y="65795"/>
                        <a:pt x="11993" y="62274"/>
                        <a:pt x="7702" y="62274"/>
                      </a:cubicBezTo>
                      <a:cubicBezTo>
                        <a:pt x="3411" y="62274"/>
                        <a:pt x="0" y="65685"/>
                        <a:pt x="0" y="69976"/>
                      </a:cubicBezTo>
                      <a:lnTo>
                        <a:pt x="0" y="69976"/>
                      </a:lnTo>
                      <a:close/>
                      <a:moveTo>
                        <a:pt x="0" y="38839"/>
                      </a:moveTo>
                      <a:cubicBezTo>
                        <a:pt x="0" y="43130"/>
                        <a:pt x="3411" y="46541"/>
                        <a:pt x="7702" y="46541"/>
                      </a:cubicBezTo>
                      <a:cubicBezTo>
                        <a:pt x="11993" y="46541"/>
                        <a:pt x="15404" y="43020"/>
                        <a:pt x="15404" y="38839"/>
                      </a:cubicBezTo>
                      <a:cubicBezTo>
                        <a:pt x="15404" y="34548"/>
                        <a:pt x="11993" y="31137"/>
                        <a:pt x="7702" y="31137"/>
                      </a:cubicBezTo>
                      <a:cubicBezTo>
                        <a:pt x="3411" y="31137"/>
                        <a:pt x="0" y="34548"/>
                        <a:pt x="0" y="38839"/>
                      </a:cubicBezTo>
                      <a:lnTo>
                        <a:pt x="0" y="38839"/>
                      </a:lnTo>
                      <a:close/>
                      <a:moveTo>
                        <a:pt x="0" y="7702"/>
                      </a:moveTo>
                      <a:cubicBezTo>
                        <a:pt x="0" y="11993"/>
                        <a:pt x="3411" y="15404"/>
                        <a:pt x="7702" y="15404"/>
                      </a:cubicBezTo>
                      <a:cubicBezTo>
                        <a:pt x="11993" y="15404"/>
                        <a:pt x="15404" y="11883"/>
                        <a:pt x="15404" y="7702"/>
                      </a:cubicBezTo>
                      <a:cubicBezTo>
                        <a:pt x="15404" y="3411"/>
                        <a:pt x="11993" y="0"/>
                        <a:pt x="7702" y="0"/>
                      </a:cubicBezTo>
                      <a:cubicBezTo>
                        <a:pt x="3411" y="0"/>
                        <a:pt x="0" y="3411"/>
                        <a:pt x="0" y="7702"/>
                      </a:cubicBezTo>
                      <a:close/>
                    </a:path>
                  </a:pathLst>
                </a:custGeom>
                <a:solidFill>
                  <a:srgbClr val="F0C421"/>
                </a:solidFill>
                <a:ln w="11002" cap="flat">
                  <a:solidFill>
                    <a:srgbClr val="6340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D54C10F4-4968-7767-E97E-51E84EFC1B59}"/>
                  </a:ext>
                </a:extLst>
              </p:cNvPr>
              <p:cNvSpPr/>
              <p:nvPr/>
            </p:nvSpPr>
            <p:spPr>
              <a:xfrm>
                <a:off x="1785740" y="3444183"/>
                <a:ext cx="15403" cy="825523"/>
              </a:xfrm>
              <a:custGeom>
                <a:avLst/>
                <a:gdLst>
                  <a:gd name="connsiteX0" fmla="*/ 0 w 15403"/>
                  <a:gd name="connsiteY0" fmla="*/ 817821 h 825523"/>
                  <a:gd name="connsiteX1" fmla="*/ 7702 w 15403"/>
                  <a:gd name="connsiteY1" fmla="*/ 825523 h 825523"/>
                  <a:gd name="connsiteX2" fmla="*/ 15404 w 15403"/>
                  <a:gd name="connsiteY2" fmla="*/ 817821 h 825523"/>
                  <a:gd name="connsiteX3" fmla="*/ 7702 w 15403"/>
                  <a:gd name="connsiteY3" fmla="*/ 810120 h 825523"/>
                  <a:gd name="connsiteX4" fmla="*/ 0 w 15403"/>
                  <a:gd name="connsiteY4" fmla="*/ 817821 h 825523"/>
                  <a:gd name="connsiteX5" fmla="*/ 0 w 15403"/>
                  <a:gd name="connsiteY5" fmla="*/ 817821 h 825523"/>
                  <a:gd name="connsiteX6" fmla="*/ 0 w 15403"/>
                  <a:gd name="connsiteY6" fmla="*/ 786684 h 825523"/>
                  <a:gd name="connsiteX7" fmla="*/ 7702 w 15403"/>
                  <a:gd name="connsiteY7" fmla="*/ 794386 h 825523"/>
                  <a:gd name="connsiteX8" fmla="*/ 15404 w 15403"/>
                  <a:gd name="connsiteY8" fmla="*/ 786684 h 825523"/>
                  <a:gd name="connsiteX9" fmla="*/ 7702 w 15403"/>
                  <a:gd name="connsiteY9" fmla="*/ 778982 h 825523"/>
                  <a:gd name="connsiteX10" fmla="*/ 0 w 15403"/>
                  <a:gd name="connsiteY10" fmla="*/ 786684 h 825523"/>
                  <a:gd name="connsiteX11" fmla="*/ 0 w 15403"/>
                  <a:gd name="connsiteY11" fmla="*/ 786684 h 825523"/>
                  <a:gd name="connsiteX12" fmla="*/ 0 w 15403"/>
                  <a:gd name="connsiteY12" fmla="*/ 755547 h 825523"/>
                  <a:gd name="connsiteX13" fmla="*/ 7702 w 15403"/>
                  <a:gd name="connsiteY13" fmla="*/ 763249 h 825523"/>
                  <a:gd name="connsiteX14" fmla="*/ 15404 w 15403"/>
                  <a:gd name="connsiteY14" fmla="*/ 755547 h 825523"/>
                  <a:gd name="connsiteX15" fmla="*/ 7702 w 15403"/>
                  <a:gd name="connsiteY15" fmla="*/ 747845 h 825523"/>
                  <a:gd name="connsiteX16" fmla="*/ 0 w 15403"/>
                  <a:gd name="connsiteY16" fmla="*/ 755547 h 825523"/>
                  <a:gd name="connsiteX17" fmla="*/ 0 w 15403"/>
                  <a:gd name="connsiteY17" fmla="*/ 755547 h 825523"/>
                  <a:gd name="connsiteX18" fmla="*/ 0 w 15403"/>
                  <a:gd name="connsiteY18" fmla="*/ 724299 h 825523"/>
                  <a:gd name="connsiteX19" fmla="*/ 7702 w 15403"/>
                  <a:gd name="connsiteY19" fmla="*/ 732001 h 825523"/>
                  <a:gd name="connsiteX20" fmla="*/ 15404 w 15403"/>
                  <a:gd name="connsiteY20" fmla="*/ 724299 h 825523"/>
                  <a:gd name="connsiteX21" fmla="*/ 7702 w 15403"/>
                  <a:gd name="connsiteY21" fmla="*/ 716598 h 825523"/>
                  <a:gd name="connsiteX22" fmla="*/ 0 w 15403"/>
                  <a:gd name="connsiteY22" fmla="*/ 724299 h 825523"/>
                  <a:gd name="connsiteX23" fmla="*/ 0 w 15403"/>
                  <a:gd name="connsiteY23" fmla="*/ 724299 h 825523"/>
                  <a:gd name="connsiteX24" fmla="*/ 0 w 15403"/>
                  <a:gd name="connsiteY24" fmla="*/ 693162 h 825523"/>
                  <a:gd name="connsiteX25" fmla="*/ 7702 w 15403"/>
                  <a:gd name="connsiteY25" fmla="*/ 700864 h 825523"/>
                  <a:gd name="connsiteX26" fmla="*/ 15404 w 15403"/>
                  <a:gd name="connsiteY26" fmla="*/ 693162 h 825523"/>
                  <a:gd name="connsiteX27" fmla="*/ 7702 w 15403"/>
                  <a:gd name="connsiteY27" fmla="*/ 685460 h 825523"/>
                  <a:gd name="connsiteX28" fmla="*/ 0 w 15403"/>
                  <a:gd name="connsiteY28" fmla="*/ 693162 h 825523"/>
                  <a:gd name="connsiteX29" fmla="*/ 0 w 15403"/>
                  <a:gd name="connsiteY29" fmla="*/ 693162 h 825523"/>
                  <a:gd name="connsiteX30" fmla="*/ 0 w 15403"/>
                  <a:gd name="connsiteY30" fmla="*/ 662025 h 825523"/>
                  <a:gd name="connsiteX31" fmla="*/ 7702 w 15403"/>
                  <a:gd name="connsiteY31" fmla="*/ 669727 h 825523"/>
                  <a:gd name="connsiteX32" fmla="*/ 15404 w 15403"/>
                  <a:gd name="connsiteY32" fmla="*/ 662025 h 825523"/>
                  <a:gd name="connsiteX33" fmla="*/ 7702 w 15403"/>
                  <a:gd name="connsiteY33" fmla="*/ 654323 h 825523"/>
                  <a:gd name="connsiteX34" fmla="*/ 0 w 15403"/>
                  <a:gd name="connsiteY34" fmla="*/ 662025 h 825523"/>
                  <a:gd name="connsiteX35" fmla="*/ 0 w 15403"/>
                  <a:gd name="connsiteY35" fmla="*/ 662025 h 825523"/>
                  <a:gd name="connsiteX36" fmla="*/ 0 w 15403"/>
                  <a:gd name="connsiteY36" fmla="*/ 630888 h 825523"/>
                  <a:gd name="connsiteX37" fmla="*/ 7702 w 15403"/>
                  <a:gd name="connsiteY37" fmla="*/ 638590 h 825523"/>
                  <a:gd name="connsiteX38" fmla="*/ 15404 w 15403"/>
                  <a:gd name="connsiteY38" fmla="*/ 630888 h 825523"/>
                  <a:gd name="connsiteX39" fmla="*/ 7702 w 15403"/>
                  <a:gd name="connsiteY39" fmla="*/ 623186 h 825523"/>
                  <a:gd name="connsiteX40" fmla="*/ 0 w 15403"/>
                  <a:gd name="connsiteY40" fmla="*/ 630888 h 825523"/>
                  <a:gd name="connsiteX41" fmla="*/ 0 w 15403"/>
                  <a:gd name="connsiteY41" fmla="*/ 630888 h 825523"/>
                  <a:gd name="connsiteX42" fmla="*/ 0 w 15403"/>
                  <a:gd name="connsiteY42" fmla="*/ 599751 h 825523"/>
                  <a:gd name="connsiteX43" fmla="*/ 7702 w 15403"/>
                  <a:gd name="connsiteY43" fmla="*/ 607452 h 825523"/>
                  <a:gd name="connsiteX44" fmla="*/ 15404 w 15403"/>
                  <a:gd name="connsiteY44" fmla="*/ 599751 h 825523"/>
                  <a:gd name="connsiteX45" fmla="*/ 7702 w 15403"/>
                  <a:gd name="connsiteY45" fmla="*/ 592049 h 825523"/>
                  <a:gd name="connsiteX46" fmla="*/ 0 w 15403"/>
                  <a:gd name="connsiteY46" fmla="*/ 599751 h 825523"/>
                  <a:gd name="connsiteX47" fmla="*/ 0 w 15403"/>
                  <a:gd name="connsiteY47" fmla="*/ 599751 h 825523"/>
                  <a:gd name="connsiteX48" fmla="*/ 0 w 15403"/>
                  <a:gd name="connsiteY48" fmla="*/ 568503 h 825523"/>
                  <a:gd name="connsiteX49" fmla="*/ 7702 w 15403"/>
                  <a:gd name="connsiteY49" fmla="*/ 576205 h 825523"/>
                  <a:gd name="connsiteX50" fmla="*/ 15404 w 15403"/>
                  <a:gd name="connsiteY50" fmla="*/ 568503 h 825523"/>
                  <a:gd name="connsiteX51" fmla="*/ 7702 w 15403"/>
                  <a:gd name="connsiteY51" fmla="*/ 560801 h 825523"/>
                  <a:gd name="connsiteX52" fmla="*/ 0 w 15403"/>
                  <a:gd name="connsiteY52" fmla="*/ 568503 h 825523"/>
                  <a:gd name="connsiteX53" fmla="*/ 0 w 15403"/>
                  <a:gd name="connsiteY53" fmla="*/ 568503 h 825523"/>
                  <a:gd name="connsiteX54" fmla="*/ 0 w 15403"/>
                  <a:gd name="connsiteY54" fmla="*/ 537366 h 825523"/>
                  <a:gd name="connsiteX55" fmla="*/ 7702 w 15403"/>
                  <a:gd name="connsiteY55" fmla="*/ 545068 h 825523"/>
                  <a:gd name="connsiteX56" fmla="*/ 15404 w 15403"/>
                  <a:gd name="connsiteY56" fmla="*/ 537366 h 825523"/>
                  <a:gd name="connsiteX57" fmla="*/ 7702 w 15403"/>
                  <a:gd name="connsiteY57" fmla="*/ 529664 h 825523"/>
                  <a:gd name="connsiteX58" fmla="*/ 0 w 15403"/>
                  <a:gd name="connsiteY58" fmla="*/ 537366 h 825523"/>
                  <a:gd name="connsiteX59" fmla="*/ 0 w 15403"/>
                  <a:gd name="connsiteY59" fmla="*/ 537366 h 825523"/>
                  <a:gd name="connsiteX60" fmla="*/ 0 w 15403"/>
                  <a:gd name="connsiteY60" fmla="*/ 506229 h 825523"/>
                  <a:gd name="connsiteX61" fmla="*/ 7702 w 15403"/>
                  <a:gd name="connsiteY61" fmla="*/ 513930 h 825523"/>
                  <a:gd name="connsiteX62" fmla="*/ 15404 w 15403"/>
                  <a:gd name="connsiteY62" fmla="*/ 506229 h 825523"/>
                  <a:gd name="connsiteX63" fmla="*/ 7702 w 15403"/>
                  <a:gd name="connsiteY63" fmla="*/ 498527 h 825523"/>
                  <a:gd name="connsiteX64" fmla="*/ 0 w 15403"/>
                  <a:gd name="connsiteY64" fmla="*/ 506229 h 825523"/>
                  <a:gd name="connsiteX65" fmla="*/ 0 w 15403"/>
                  <a:gd name="connsiteY65" fmla="*/ 506229 h 825523"/>
                  <a:gd name="connsiteX66" fmla="*/ 0 w 15403"/>
                  <a:gd name="connsiteY66" fmla="*/ 475091 h 825523"/>
                  <a:gd name="connsiteX67" fmla="*/ 7702 w 15403"/>
                  <a:gd name="connsiteY67" fmla="*/ 482793 h 825523"/>
                  <a:gd name="connsiteX68" fmla="*/ 15404 w 15403"/>
                  <a:gd name="connsiteY68" fmla="*/ 475091 h 825523"/>
                  <a:gd name="connsiteX69" fmla="*/ 7702 w 15403"/>
                  <a:gd name="connsiteY69" fmla="*/ 467389 h 825523"/>
                  <a:gd name="connsiteX70" fmla="*/ 0 w 15403"/>
                  <a:gd name="connsiteY70" fmla="*/ 475091 h 825523"/>
                  <a:gd name="connsiteX71" fmla="*/ 0 w 15403"/>
                  <a:gd name="connsiteY71" fmla="*/ 475091 h 825523"/>
                  <a:gd name="connsiteX72" fmla="*/ 0 w 15403"/>
                  <a:gd name="connsiteY72" fmla="*/ 443954 h 825523"/>
                  <a:gd name="connsiteX73" fmla="*/ 7702 w 15403"/>
                  <a:gd name="connsiteY73" fmla="*/ 451656 h 825523"/>
                  <a:gd name="connsiteX74" fmla="*/ 15404 w 15403"/>
                  <a:gd name="connsiteY74" fmla="*/ 443954 h 825523"/>
                  <a:gd name="connsiteX75" fmla="*/ 7702 w 15403"/>
                  <a:gd name="connsiteY75" fmla="*/ 436252 h 825523"/>
                  <a:gd name="connsiteX76" fmla="*/ 0 w 15403"/>
                  <a:gd name="connsiteY76" fmla="*/ 443954 h 825523"/>
                  <a:gd name="connsiteX77" fmla="*/ 0 w 15403"/>
                  <a:gd name="connsiteY77" fmla="*/ 443954 h 825523"/>
                  <a:gd name="connsiteX78" fmla="*/ 0 w 15403"/>
                  <a:gd name="connsiteY78" fmla="*/ 412817 h 825523"/>
                  <a:gd name="connsiteX79" fmla="*/ 7702 w 15403"/>
                  <a:gd name="connsiteY79" fmla="*/ 420518 h 825523"/>
                  <a:gd name="connsiteX80" fmla="*/ 15404 w 15403"/>
                  <a:gd name="connsiteY80" fmla="*/ 412817 h 825523"/>
                  <a:gd name="connsiteX81" fmla="*/ 7702 w 15403"/>
                  <a:gd name="connsiteY81" fmla="*/ 405115 h 825523"/>
                  <a:gd name="connsiteX82" fmla="*/ 0 w 15403"/>
                  <a:gd name="connsiteY82" fmla="*/ 412817 h 825523"/>
                  <a:gd name="connsiteX83" fmla="*/ 0 w 15403"/>
                  <a:gd name="connsiteY83" fmla="*/ 412817 h 825523"/>
                  <a:gd name="connsiteX84" fmla="*/ 0 w 15403"/>
                  <a:gd name="connsiteY84" fmla="*/ 381569 h 825523"/>
                  <a:gd name="connsiteX85" fmla="*/ 7702 w 15403"/>
                  <a:gd name="connsiteY85" fmla="*/ 389271 h 825523"/>
                  <a:gd name="connsiteX86" fmla="*/ 15404 w 15403"/>
                  <a:gd name="connsiteY86" fmla="*/ 381569 h 825523"/>
                  <a:gd name="connsiteX87" fmla="*/ 7702 w 15403"/>
                  <a:gd name="connsiteY87" fmla="*/ 373867 h 825523"/>
                  <a:gd name="connsiteX88" fmla="*/ 0 w 15403"/>
                  <a:gd name="connsiteY88" fmla="*/ 381569 h 825523"/>
                  <a:gd name="connsiteX89" fmla="*/ 0 w 15403"/>
                  <a:gd name="connsiteY89" fmla="*/ 381569 h 825523"/>
                  <a:gd name="connsiteX90" fmla="*/ 0 w 15403"/>
                  <a:gd name="connsiteY90" fmla="*/ 350432 h 825523"/>
                  <a:gd name="connsiteX91" fmla="*/ 7702 w 15403"/>
                  <a:gd name="connsiteY91" fmla="*/ 358134 h 825523"/>
                  <a:gd name="connsiteX92" fmla="*/ 15404 w 15403"/>
                  <a:gd name="connsiteY92" fmla="*/ 350432 h 825523"/>
                  <a:gd name="connsiteX93" fmla="*/ 7702 w 15403"/>
                  <a:gd name="connsiteY93" fmla="*/ 342730 h 825523"/>
                  <a:gd name="connsiteX94" fmla="*/ 0 w 15403"/>
                  <a:gd name="connsiteY94" fmla="*/ 350432 h 825523"/>
                  <a:gd name="connsiteX95" fmla="*/ 0 w 15403"/>
                  <a:gd name="connsiteY95" fmla="*/ 350432 h 825523"/>
                  <a:gd name="connsiteX96" fmla="*/ 0 w 15403"/>
                  <a:gd name="connsiteY96" fmla="*/ 319295 h 825523"/>
                  <a:gd name="connsiteX97" fmla="*/ 7702 w 15403"/>
                  <a:gd name="connsiteY97" fmla="*/ 326997 h 825523"/>
                  <a:gd name="connsiteX98" fmla="*/ 15404 w 15403"/>
                  <a:gd name="connsiteY98" fmla="*/ 319295 h 825523"/>
                  <a:gd name="connsiteX99" fmla="*/ 7702 w 15403"/>
                  <a:gd name="connsiteY99" fmla="*/ 311593 h 825523"/>
                  <a:gd name="connsiteX100" fmla="*/ 0 w 15403"/>
                  <a:gd name="connsiteY100" fmla="*/ 319295 h 825523"/>
                  <a:gd name="connsiteX101" fmla="*/ 0 w 15403"/>
                  <a:gd name="connsiteY101" fmla="*/ 319295 h 825523"/>
                  <a:gd name="connsiteX102" fmla="*/ 0 w 15403"/>
                  <a:gd name="connsiteY102" fmla="*/ 288157 h 825523"/>
                  <a:gd name="connsiteX103" fmla="*/ 7702 w 15403"/>
                  <a:gd name="connsiteY103" fmla="*/ 295859 h 825523"/>
                  <a:gd name="connsiteX104" fmla="*/ 15404 w 15403"/>
                  <a:gd name="connsiteY104" fmla="*/ 288157 h 825523"/>
                  <a:gd name="connsiteX105" fmla="*/ 7702 w 15403"/>
                  <a:gd name="connsiteY105" fmla="*/ 280456 h 825523"/>
                  <a:gd name="connsiteX106" fmla="*/ 0 w 15403"/>
                  <a:gd name="connsiteY106" fmla="*/ 288157 h 825523"/>
                  <a:gd name="connsiteX107" fmla="*/ 0 w 15403"/>
                  <a:gd name="connsiteY107" fmla="*/ 288157 h 825523"/>
                  <a:gd name="connsiteX108" fmla="*/ 0 w 15403"/>
                  <a:gd name="connsiteY108" fmla="*/ 257020 h 825523"/>
                  <a:gd name="connsiteX109" fmla="*/ 7702 w 15403"/>
                  <a:gd name="connsiteY109" fmla="*/ 264722 h 825523"/>
                  <a:gd name="connsiteX110" fmla="*/ 15404 w 15403"/>
                  <a:gd name="connsiteY110" fmla="*/ 257020 h 825523"/>
                  <a:gd name="connsiteX111" fmla="*/ 7702 w 15403"/>
                  <a:gd name="connsiteY111" fmla="*/ 249318 h 825523"/>
                  <a:gd name="connsiteX112" fmla="*/ 0 w 15403"/>
                  <a:gd name="connsiteY112" fmla="*/ 257020 h 825523"/>
                  <a:gd name="connsiteX113" fmla="*/ 0 w 15403"/>
                  <a:gd name="connsiteY113" fmla="*/ 257020 h 825523"/>
                  <a:gd name="connsiteX114" fmla="*/ 0 w 15403"/>
                  <a:gd name="connsiteY114" fmla="*/ 225883 h 825523"/>
                  <a:gd name="connsiteX115" fmla="*/ 7702 w 15403"/>
                  <a:gd name="connsiteY115" fmla="*/ 233584 h 825523"/>
                  <a:gd name="connsiteX116" fmla="*/ 15404 w 15403"/>
                  <a:gd name="connsiteY116" fmla="*/ 225883 h 825523"/>
                  <a:gd name="connsiteX117" fmla="*/ 7702 w 15403"/>
                  <a:gd name="connsiteY117" fmla="*/ 218181 h 825523"/>
                  <a:gd name="connsiteX118" fmla="*/ 0 w 15403"/>
                  <a:gd name="connsiteY118" fmla="*/ 225883 h 825523"/>
                  <a:gd name="connsiteX119" fmla="*/ 0 w 15403"/>
                  <a:gd name="connsiteY119" fmla="*/ 225883 h 825523"/>
                  <a:gd name="connsiteX120" fmla="*/ 0 w 15403"/>
                  <a:gd name="connsiteY120" fmla="*/ 194636 h 825523"/>
                  <a:gd name="connsiteX121" fmla="*/ 7702 w 15403"/>
                  <a:gd name="connsiteY121" fmla="*/ 202337 h 825523"/>
                  <a:gd name="connsiteX122" fmla="*/ 15404 w 15403"/>
                  <a:gd name="connsiteY122" fmla="*/ 194636 h 825523"/>
                  <a:gd name="connsiteX123" fmla="*/ 7702 w 15403"/>
                  <a:gd name="connsiteY123" fmla="*/ 186934 h 825523"/>
                  <a:gd name="connsiteX124" fmla="*/ 0 w 15403"/>
                  <a:gd name="connsiteY124" fmla="*/ 194636 h 825523"/>
                  <a:gd name="connsiteX125" fmla="*/ 0 w 15403"/>
                  <a:gd name="connsiteY125" fmla="*/ 194636 h 825523"/>
                  <a:gd name="connsiteX126" fmla="*/ 0 w 15403"/>
                  <a:gd name="connsiteY126" fmla="*/ 163498 h 825523"/>
                  <a:gd name="connsiteX127" fmla="*/ 7702 w 15403"/>
                  <a:gd name="connsiteY127" fmla="*/ 171200 h 825523"/>
                  <a:gd name="connsiteX128" fmla="*/ 15404 w 15403"/>
                  <a:gd name="connsiteY128" fmla="*/ 163498 h 825523"/>
                  <a:gd name="connsiteX129" fmla="*/ 7702 w 15403"/>
                  <a:gd name="connsiteY129" fmla="*/ 155797 h 825523"/>
                  <a:gd name="connsiteX130" fmla="*/ 0 w 15403"/>
                  <a:gd name="connsiteY130" fmla="*/ 163498 h 825523"/>
                  <a:gd name="connsiteX131" fmla="*/ 0 w 15403"/>
                  <a:gd name="connsiteY131" fmla="*/ 163498 h 825523"/>
                  <a:gd name="connsiteX132" fmla="*/ 0 w 15403"/>
                  <a:gd name="connsiteY132" fmla="*/ 132361 h 825523"/>
                  <a:gd name="connsiteX133" fmla="*/ 7702 w 15403"/>
                  <a:gd name="connsiteY133" fmla="*/ 140063 h 825523"/>
                  <a:gd name="connsiteX134" fmla="*/ 15404 w 15403"/>
                  <a:gd name="connsiteY134" fmla="*/ 132361 h 825523"/>
                  <a:gd name="connsiteX135" fmla="*/ 7702 w 15403"/>
                  <a:gd name="connsiteY135" fmla="*/ 124659 h 825523"/>
                  <a:gd name="connsiteX136" fmla="*/ 0 w 15403"/>
                  <a:gd name="connsiteY136" fmla="*/ 132361 h 825523"/>
                  <a:gd name="connsiteX137" fmla="*/ 0 w 15403"/>
                  <a:gd name="connsiteY137" fmla="*/ 132361 h 825523"/>
                  <a:gd name="connsiteX138" fmla="*/ 0 w 15403"/>
                  <a:gd name="connsiteY138" fmla="*/ 101223 h 825523"/>
                  <a:gd name="connsiteX139" fmla="*/ 7702 w 15403"/>
                  <a:gd name="connsiteY139" fmla="*/ 108925 h 825523"/>
                  <a:gd name="connsiteX140" fmla="*/ 15404 w 15403"/>
                  <a:gd name="connsiteY140" fmla="*/ 101223 h 825523"/>
                  <a:gd name="connsiteX141" fmla="*/ 7702 w 15403"/>
                  <a:gd name="connsiteY141" fmla="*/ 93522 h 825523"/>
                  <a:gd name="connsiteX142" fmla="*/ 0 w 15403"/>
                  <a:gd name="connsiteY142" fmla="*/ 101223 h 825523"/>
                  <a:gd name="connsiteX143" fmla="*/ 0 w 15403"/>
                  <a:gd name="connsiteY143" fmla="*/ 101223 h 825523"/>
                  <a:gd name="connsiteX144" fmla="*/ 0 w 15403"/>
                  <a:gd name="connsiteY144" fmla="*/ 70086 h 825523"/>
                  <a:gd name="connsiteX145" fmla="*/ 7702 w 15403"/>
                  <a:gd name="connsiteY145" fmla="*/ 77788 h 825523"/>
                  <a:gd name="connsiteX146" fmla="*/ 15404 w 15403"/>
                  <a:gd name="connsiteY146" fmla="*/ 70086 h 825523"/>
                  <a:gd name="connsiteX147" fmla="*/ 7702 w 15403"/>
                  <a:gd name="connsiteY147" fmla="*/ 62384 h 825523"/>
                  <a:gd name="connsiteX148" fmla="*/ 0 w 15403"/>
                  <a:gd name="connsiteY148" fmla="*/ 70086 h 825523"/>
                  <a:gd name="connsiteX149" fmla="*/ 0 w 15403"/>
                  <a:gd name="connsiteY149" fmla="*/ 70086 h 825523"/>
                  <a:gd name="connsiteX150" fmla="*/ 0 w 15403"/>
                  <a:gd name="connsiteY150" fmla="*/ 38839 h 825523"/>
                  <a:gd name="connsiteX151" fmla="*/ 7702 w 15403"/>
                  <a:gd name="connsiteY151" fmla="*/ 46541 h 825523"/>
                  <a:gd name="connsiteX152" fmla="*/ 15404 w 15403"/>
                  <a:gd name="connsiteY152" fmla="*/ 38839 h 825523"/>
                  <a:gd name="connsiteX153" fmla="*/ 7702 w 15403"/>
                  <a:gd name="connsiteY153" fmla="*/ 31137 h 825523"/>
                  <a:gd name="connsiteX154" fmla="*/ 0 w 15403"/>
                  <a:gd name="connsiteY154" fmla="*/ 38839 h 825523"/>
                  <a:gd name="connsiteX155" fmla="*/ 0 w 15403"/>
                  <a:gd name="connsiteY155" fmla="*/ 38839 h 825523"/>
                  <a:gd name="connsiteX156" fmla="*/ 0 w 15403"/>
                  <a:gd name="connsiteY156" fmla="*/ 7702 h 825523"/>
                  <a:gd name="connsiteX157" fmla="*/ 7702 w 15403"/>
                  <a:gd name="connsiteY157" fmla="*/ 15404 h 825523"/>
                  <a:gd name="connsiteX158" fmla="*/ 15404 w 15403"/>
                  <a:gd name="connsiteY158" fmla="*/ 7702 h 825523"/>
                  <a:gd name="connsiteX159" fmla="*/ 7702 w 15403"/>
                  <a:gd name="connsiteY159" fmla="*/ 0 h 825523"/>
                  <a:gd name="connsiteX160" fmla="*/ 0 w 15403"/>
                  <a:gd name="connsiteY160" fmla="*/ 7702 h 82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15403" h="825523">
                    <a:moveTo>
                      <a:pt x="0" y="817821"/>
                    </a:moveTo>
                    <a:cubicBezTo>
                      <a:pt x="0" y="822112"/>
                      <a:pt x="3411" y="825523"/>
                      <a:pt x="7702" y="825523"/>
                    </a:cubicBezTo>
                    <a:cubicBezTo>
                      <a:pt x="11993" y="825523"/>
                      <a:pt x="15404" y="822002"/>
                      <a:pt x="15404" y="817821"/>
                    </a:cubicBezTo>
                    <a:cubicBezTo>
                      <a:pt x="15404" y="813530"/>
                      <a:pt x="11993" y="810120"/>
                      <a:pt x="7702" y="810120"/>
                    </a:cubicBezTo>
                    <a:cubicBezTo>
                      <a:pt x="3411" y="810120"/>
                      <a:pt x="0" y="813530"/>
                      <a:pt x="0" y="817821"/>
                    </a:cubicBezTo>
                    <a:lnTo>
                      <a:pt x="0" y="817821"/>
                    </a:lnTo>
                    <a:close/>
                    <a:moveTo>
                      <a:pt x="0" y="786684"/>
                    </a:moveTo>
                    <a:cubicBezTo>
                      <a:pt x="0" y="790975"/>
                      <a:pt x="3411" y="794386"/>
                      <a:pt x="7702" y="794386"/>
                    </a:cubicBezTo>
                    <a:cubicBezTo>
                      <a:pt x="11993" y="794386"/>
                      <a:pt x="15404" y="790865"/>
                      <a:pt x="15404" y="786684"/>
                    </a:cubicBezTo>
                    <a:cubicBezTo>
                      <a:pt x="15404" y="782393"/>
                      <a:pt x="11993" y="778982"/>
                      <a:pt x="7702" y="778982"/>
                    </a:cubicBezTo>
                    <a:cubicBezTo>
                      <a:pt x="3411" y="778872"/>
                      <a:pt x="0" y="782393"/>
                      <a:pt x="0" y="786684"/>
                    </a:cubicBezTo>
                    <a:lnTo>
                      <a:pt x="0" y="786684"/>
                    </a:lnTo>
                    <a:close/>
                    <a:moveTo>
                      <a:pt x="0" y="755547"/>
                    </a:moveTo>
                    <a:cubicBezTo>
                      <a:pt x="0" y="759838"/>
                      <a:pt x="3411" y="763249"/>
                      <a:pt x="7702" y="763249"/>
                    </a:cubicBezTo>
                    <a:cubicBezTo>
                      <a:pt x="11993" y="763249"/>
                      <a:pt x="15404" y="759728"/>
                      <a:pt x="15404" y="755547"/>
                    </a:cubicBezTo>
                    <a:cubicBezTo>
                      <a:pt x="15404" y="751256"/>
                      <a:pt x="11993" y="747845"/>
                      <a:pt x="7702" y="747845"/>
                    </a:cubicBezTo>
                    <a:cubicBezTo>
                      <a:pt x="3411" y="747735"/>
                      <a:pt x="0" y="751256"/>
                      <a:pt x="0" y="755547"/>
                    </a:cubicBezTo>
                    <a:lnTo>
                      <a:pt x="0" y="755547"/>
                    </a:lnTo>
                    <a:close/>
                    <a:moveTo>
                      <a:pt x="0" y="724299"/>
                    </a:moveTo>
                    <a:cubicBezTo>
                      <a:pt x="0" y="728591"/>
                      <a:pt x="3411" y="732001"/>
                      <a:pt x="7702" y="732001"/>
                    </a:cubicBezTo>
                    <a:cubicBezTo>
                      <a:pt x="11993" y="732001"/>
                      <a:pt x="15404" y="728480"/>
                      <a:pt x="15404" y="724299"/>
                    </a:cubicBezTo>
                    <a:cubicBezTo>
                      <a:pt x="15404" y="720009"/>
                      <a:pt x="11993" y="716598"/>
                      <a:pt x="7702" y="716598"/>
                    </a:cubicBezTo>
                    <a:cubicBezTo>
                      <a:pt x="3411" y="716598"/>
                      <a:pt x="0" y="720118"/>
                      <a:pt x="0" y="724299"/>
                    </a:cubicBezTo>
                    <a:lnTo>
                      <a:pt x="0" y="724299"/>
                    </a:lnTo>
                    <a:close/>
                    <a:moveTo>
                      <a:pt x="0" y="693162"/>
                    </a:moveTo>
                    <a:cubicBezTo>
                      <a:pt x="0" y="697453"/>
                      <a:pt x="3411" y="700864"/>
                      <a:pt x="7702" y="700864"/>
                    </a:cubicBezTo>
                    <a:cubicBezTo>
                      <a:pt x="11993" y="700864"/>
                      <a:pt x="15404" y="697343"/>
                      <a:pt x="15404" y="693162"/>
                    </a:cubicBezTo>
                    <a:cubicBezTo>
                      <a:pt x="15404" y="688871"/>
                      <a:pt x="11993" y="685460"/>
                      <a:pt x="7702" y="685460"/>
                    </a:cubicBezTo>
                    <a:cubicBezTo>
                      <a:pt x="3411" y="685460"/>
                      <a:pt x="0" y="688871"/>
                      <a:pt x="0" y="693162"/>
                    </a:cubicBezTo>
                    <a:lnTo>
                      <a:pt x="0" y="693162"/>
                    </a:lnTo>
                    <a:close/>
                    <a:moveTo>
                      <a:pt x="0" y="662025"/>
                    </a:moveTo>
                    <a:cubicBezTo>
                      <a:pt x="0" y="666316"/>
                      <a:pt x="3411" y="669727"/>
                      <a:pt x="7702" y="669727"/>
                    </a:cubicBezTo>
                    <a:cubicBezTo>
                      <a:pt x="11993" y="669727"/>
                      <a:pt x="15404" y="666206"/>
                      <a:pt x="15404" y="662025"/>
                    </a:cubicBezTo>
                    <a:cubicBezTo>
                      <a:pt x="15404" y="657734"/>
                      <a:pt x="11993" y="654323"/>
                      <a:pt x="7702" y="654323"/>
                    </a:cubicBezTo>
                    <a:cubicBezTo>
                      <a:pt x="3411" y="654323"/>
                      <a:pt x="0" y="657734"/>
                      <a:pt x="0" y="662025"/>
                    </a:cubicBezTo>
                    <a:lnTo>
                      <a:pt x="0" y="662025"/>
                    </a:lnTo>
                    <a:close/>
                    <a:moveTo>
                      <a:pt x="0" y="630888"/>
                    </a:moveTo>
                    <a:cubicBezTo>
                      <a:pt x="0" y="635179"/>
                      <a:pt x="3411" y="638590"/>
                      <a:pt x="7702" y="638590"/>
                    </a:cubicBezTo>
                    <a:cubicBezTo>
                      <a:pt x="11993" y="638590"/>
                      <a:pt x="15404" y="635069"/>
                      <a:pt x="15404" y="630888"/>
                    </a:cubicBezTo>
                    <a:cubicBezTo>
                      <a:pt x="15404" y="626597"/>
                      <a:pt x="11993" y="623186"/>
                      <a:pt x="7702" y="623186"/>
                    </a:cubicBezTo>
                    <a:cubicBezTo>
                      <a:pt x="3411" y="623076"/>
                      <a:pt x="0" y="626597"/>
                      <a:pt x="0" y="630888"/>
                    </a:cubicBezTo>
                    <a:lnTo>
                      <a:pt x="0" y="630888"/>
                    </a:lnTo>
                    <a:close/>
                    <a:moveTo>
                      <a:pt x="0" y="599751"/>
                    </a:moveTo>
                    <a:cubicBezTo>
                      <a:pt x="0" y="604041"/>
                      <a:pt x="3411" y="607452"/>
                      <a:pt x="7702" y="607452"/>
                    </a:cubicBezTo>
                    <a:cubicBezTo>
                      <a:pt x="11993" y="607452"/>
                      <a:pt x="15404" y="603931"/>
                      <a:pt x="15404" y="599751"/>
                    </a:cubicBezTo>
                    <a:cubicBezTo>
                      <a:pt x="15404" y="595459"/>
                      <a:pt x="11993" y="592049"/>
                      <a:pt x="7702" y="592049"/>
                    </a:cubicBezTo>
                    <a:cubicBezTo>
                      <a:pt x="3411" y="591938"/>
                      <a:pt x="0" y="595459"/>
                      <a:pt x="0" y="599751"/>
                    </a:cubicBezTo>
                    <a:lnTo>
                      <a:pt x="0" y="599751"/>
                    </a:lnTo>
                    <a:close/>
                    <a:moveTo>
                      <a:pt x="0" y="568503"/>
                    </a:moveTo>
                    <a:cubicBezTo>
                      <a:pt x="0" y="572794"/>
                      <a:pt x="3411" y="576205"/>
                      <a:pt x="7702" y="576205"/>
                    </a:cubicBezTo>
                    <a:cubicBezTo>
                      <a:pt x="11993" y="576205"/>
                      <a:pt x="15404" y="572684"/>
                      <a:pt x="15404" y="568503"/>
                    </a:cubicBezTo>
                    <a:cubicBezTo>
                      <a:pt x="15404" y="564212"/>
                      <a:pt x="11993" y="560801"/>
                      <a:pt x="7702" y="560801"/>
                    </a:cubicBezTo>
                    <a:cubicBezTo>
                      <a:pt x="3411" y="560801"/>
                      <a:pt x="0" y="564322"/>
                      <a:pt x="0" y="568503"/>
                    </a:cubicBezTo>
                    <a:lnTo>
                      <a:pt x="0" y="568503"/>
                    </a:lnTo>
                    <a:close/>
                    <a:moveTo>
                      <a:pt x="0" y="537366"/>
                    </a:moveTo>
                    <a:cubicBezTo>
                      <a:pt x="0" y="541657"/>
                      <a:pt x="3411" y="545068"/>
                      <a:pt x="7702" y="545068"/>
                    </a:cubicBezTo>
                    <a:cubicBezTo>
                      <a:pt x="11993" y="545068"/>
                      <a:pt x="15404" y="541547"/>
                      <a:pt x="15404" y="537366"/>
                    </a:cubicBezTo>
                    <a:cubicBezTo>
                      <a:pt x="15404" y="533075"/>
                      <a:pt x="11993" y="529664"/>
                      <a:pt x="7702" y="529664"/>
                    </a:cubicBezTo>
                    <a:cubicBezTo>
                      <a:pt x="3411" y="529664"/>
                      <a:pt x="0" y="533075"/>
                      <a:pt x="0" y="537366"/>
                    </a:cubicBezTo>
                    <a:lnTo>
                      <a:pt x="0" y="537366"/>
                    </a:lnTo>
                    <a:close/>
                    <a:moveTo>
                      <a:pt x="0" y="506229"/>
                    </a:moveTo>
                    <a:cubicBezTo>
                      <a:pt x="0" y="510519"/>
                      <a:pt x="3411" y="513930"/>
                      <a:pt x="7702" y="513930"/>
                    </a:cubicBezTo>
                    <a:cubicBezTo>
                      <a:pt x="11993" y="513930"/>
                      <a:pt x="15404" y="510409"/>
                      <a:pt x="15404" y="506229"/>
                    </a:cubicBezTo>
                    <a:cubicBezTo>
                      <a:pt x="15404" y="501937"/>
                      <a:pt x="11993" y="498527"/>
                      <a:pt x="7702" y="498527"/>
                    </a:cubicBezTo>
                    <a:cubicBezTo>
                      <a:pt x="3411" y="498527"/>
                      <a:pt x="0" y="501937"/>
                      <a:pt x="0" y="506229"/>
                    </a:cubicBezTo>
                    <a:lnTo>
                      <a:pt x="0" y="506229"/>
                    </a:lnTo>
                    <a:close/>
                    <a:moveTo>
                      <a:pt x="0" y="475091"/>
                    </a:moveTo>
                    <a:cubicBezTo>
                      <a:pt x="0" y="479382"/>
                      <a:pt x="3411" y="482793"/>
                      <a:pt x="7702" y="482793"/>
                    </a:cubicBezTo>
                    <a:cubicBezTo>
                      <a:pt x="11993" y="482793"/>
                      <a:pt x="15404" y="479272"/>
                      <a:pt x="15404" y="475091"/>
                    </a:cubicBezTo>
                    <a:cubicBezTo>
                      <a:pt x="15404" y="470800"/>
                      <a:pt x="11993" y="467389"/>
                      <a:pt x="7702" y="467389"/>
                    </a:cubicBezTo>
                    <a:cubicBezTo>
                      <a:pt x="3411" y="467389"/>
                      <a:pt x="0" y="470800"/>
                      <a:pt x="0" y="475091"/>
                    </a:cubicBezTo>
                    <a:lnTo>
                      <a:pt x="0" y="475091"/>
                    </a:lnTo>
                    <a:close/>
                    <a:moveTo>
                      <a:pt x="0" y="443954"/>
                    </a:moveTo>
                    <a:cubicBezTo>
                      <a:pt x="0" y="448245"/>
                      <a:pt x="3411" y="451656"/>
                      <a:pt x="7702" y="451656"/>
                    </a:cubicBezTo>
                    <a:cubicBezTo>
                      <a:pt x="11993" y="451656"/>
                      <a:pt x="15404" y="448135"/>
                      <a:pt x="15404" y="443954"/>
                    </a:cubicBezTo>
                    <a:cubicBezTo>
                      <a:pt x="15404" y="439773"/>
                      <a:pt x="11993" y="436252"/>
                      <a:pt x="7702" y="436252"/>
                    </a:cubicBezTo>
                    <a:cubicBezTo>
                      <a:pt x="3411" y="436142"/>
                      <a:pt x="0" y="439663"/>
                      <a:pt x="0" y="443954"/>
                    </a:cubicBezTo>
                    <a:lnTo>
                      <a:pt x="0" y="443954"/>
                    </a:lnTo>
                    <a:close/>
                    <a:moveTo>
                      <a:pt x="0" y="412817"/>
                    </a:moveTo>
                    <a:cubicBezTo>
                      <a:pt x="0" y="417108"/>
                      <a:pt x="3411" y="420518"/>
                      <a:pt x="7702" y="420518"/>
                    </a:cubicBezTo>
                    <a:cubicBezTo>
                      <a:pt x="11993" y="420518"/>
                      <a:pt x="15404" y="416998"/>
                      <a:pt x="15404" y="412817"/>
                    </a:cubicBezTo>
                    <a:cubicBezTo>
                      <a:pt x="15404" y="408526"/>
                      <a:pt x="11993" y="405115"/>
                      <a:pt x="7702" y="405115"/>
                    </a:cubicBezTo>
                    <a:cubicBezTo>
                      <a:pt x="3411" y="405005"/>
                      <a:pt x="0" y="408526"/>
                      <a:pt x="0" y="412817"/>
                    </a:cubicBezTo>
                    <a:lnTo>
                      <a:pt x="0" y="412817"/>
                    </a:lnTo>
                    <a:close/>
                    <a:moveTo>
                      <a:pt x="0" y="381569"/>
                    </a:moveTo>
                    <a:cubicBezTo>
                      <a:pt x="0" y="385860"/>
                      <a:pt x="3411" y="389271"/>
                      <a:pt x="7702" y="389271"/>
                    </a:cubicBezTo>
                    <a:cubicBezTo>
                      <a:pt x="11993" y="389271"/>
                      <a:pt x="15404" y="385750"/>
                      <a:pt x="15404" y="381569"/>
                    </a:cubicBezTo>
                    <a:cubicBezTo>
                      <a:pt x="15404" y="377278"/>
                      <a:pt x="11993" y="373867"/>
                      <a:pt x="7702" y="373867"/>
                    </a:cubicBezTo>
                    <a:cubicBezTo>
                      <a:pt x="3411" y="373867"/>
                      <a:pt x="0" y="377388"/>
                      <a:pt x="0" y="381569"/>
                    </a:cubicBezTo>
                    <a:lnTo>
                      <a:pt x="0" y="381569"/>
                    </a:lnTo>
                    <a:close/>
                    <a:moveTo>
                      <a:pt x="0" y="350432"/>
                    </a:moveTo>
                    <a:cubicBezTo>
                      <a:pt x="0" y="354723"/>
                      <a:pt x="3411" y="358134"/>
                      <a:pt x="7702" y="358134"/>
                    </a:cubicBezTo>
                    <a:cubicBezTo>
                      <a:pt x="11993" y="358134"/>
                      <a:pt x="15404" y="354613"/>
                      <a:pt x="15404" y="350432"/>
                    </a:cubicBezTo>
                    <a:cubicBezTo>
                      <a:pt x="15404" y="346141"/>
                      <a:pt x="11993" y="342730"/>
                      <a:pt x="7702" y="342730"/>
                    </a:cubicBezTo>
                    <a:cubicBezTo>
                      <a:pt x="3411" y="342730"/>
                      <a:pt x="0" y="346141"/>
                      <a:pt x="0" y="350432"/>
                    </a:cubicBezTo>
                    <a:lnTo>
                      <a:pt x="0" y="350432"/>
                    </a:lnTo>
                    <a:close/>
                    <a:moveTo>
                      <a:pt x="0" y="319295"/>
                    </a:moveTo>
                    <a:cubicBezTo>
                      <a:pt x="0" y="323586"/>
                      <a:pt x="3411" y="326997"/>
                      <a:pt x="7702" y="326997"/>
                    </a:cubicBezTo>
                    <a:cubicBezTo>
                      <a:pt x="11993" y="326997"/>
                      <a:pt x="15404" y="323476"/>
                      <a:pt x="15404" y="319295"/>
                    </a:cubicBezTo>
                    <a:cubicBezTo>
                      <a:pt x="15404" y="315004"/>
                      <a:pt x="11993" y="311593"/>
                      <a:pt x="7702" y="311593"/>
                    </a:cubicBezTo>
                    <a:cubicBezTo>
                      <a:pt x="3411" y="311593"/>
                      <a:pt x="0" y="315004"/>
                      <a:pt x="0" y="319295"/>
                    </a:cubicBezTo>
                    <a:lnTo>
                      <a:pt x="0" y="319295"/>
                    </a:lnTo>
                    <a:close/>
                    <a:moveTo>
                      <a:pt x="0" y="288157"/>
                    </a:moveTo>
                    <a:cubicBezTo>
                      <a:pt x="0" y="292448"/>
                      <a:pt x="3411" y="295859"/>
                      <a:pt x="7702" y="295859"/>
                    </a:cubicBezTo>
                    <a:cubicBezTo>
                      <a:pt x="11993" y="295859"/>
                      <a:pt x="15404" y="292339"/>
                      <a:pt x="15404" y="288157"/>
                    </a:cubicBezTo>
                    <a:cubicBezTo>
                      <a:pt x="15404" y="283866"/>
                      <a:pt x="11993" y="280456"/>
                      <a:pt x="7702" y="280456"/>
                    </a:cubicBezTo>
                    <a:cubicBezTo>
                      <a:pt x="3411" y="280345"/>
                      <a:pt x="0" y="283866"/>
                      <a:pt x="0" y="288157"/>
                    </a:cubicBezTo>
                    <a:lnTo>
                      <a:pt x="0" y="288157"/>
                    </a:lnTo>
                    <a:close/>
                    <a:moveTo>
                      <a:pt x="0" y="257020"/>
                    </a:moveTo>
                    <a:cubicBezTo>
                      <a:pt x="0" y="261311"/>
                      <a:pt x="3411" y="264722"/>
                      <a:pt x="7702" y="264722"/>
                    </a:cubicBezTo>
                    <a:cubicBezTo>
                      <a:pt x="11993" y="264722"/>
                      <a:pt x="15404" y="261201"/>
                      <a:pt x="15404" y="257020"/>
                    </a:cubicBezTo>
                    <a:cubicBezTo>
                      <a:pt x="15404" y="252729"/>
                      <a:pt x="11993" y="249318"/>
                      <a:pt x="7702" y="249318"/>
                    </a:cubicBezTo>
                    <a:cubicBezTo>
                      <a:pt x="3411" y="249208"/>
                      <a:pt x="0" y="252729"/>
                      <a:pt x="0" y="257020"/>
                    </a:cubicBezTo>
                    <a:lnTo>
                      <a:pt x="0" y="257020"/>
                    </a:lnTo>
                    <a:close/>
                    <a:moveTo>
                      <a:pt x="0" y="225883"/>
                    </a:moveTo>
                    <a:cubicBezTo>
                      <a:pt x="0" y="230174"/>
                      <a:pt x="3411" y="233584"/>
                      <a:pt x="7702" y="233584"/>
                    </a:cubicBezTo>
                    <a:cubicBezTo>
                      <a:pt x="11993" y="233584"/>
                      <a:pt x="15404" y="230064"/>
                      <a:pt x="15404" y="225883"/>
                    </a:cubicBezTo>
                    <a:cubicBezTo>
                      <a:pt x="15404" y="221592"/>
                      <a:pt x="11993" y="218181"/>
                      <a:pt x="7702" y="218181"/>
                    </a:cubicBezTo>
                    <a:cubicBezTo>
                      <a:pt x="3411" y="218071"/>
                      <a:pt x="0" y="221592"/>
                      <a:pt x="0" y="225883"/>
                    </a:cubicBezTo>
                    <a:lnTo>
                      <a:pt x="0" y="225883"/>
                    </a:lnTo>
                    <a:close/>
                    <a:moveTo>
                      <a:pt x="0" y="194636"/>
                    </a:moveTo>
                    <a:cubicBezTo>
                      <a:pt x="0" y="198926"/>
                      <a:pt x="3411" y="202337"/>
                      <a:pt x="7702" y="202337"/>
                    </a:cubicBezTo>
                    <a:cubicBezTo>
                      <a:pt x="11993" y="202337"/>
                      <a:pt x="15404" y="198817"/>
                      <a:pt x="15404" y="194636"/>
                    </a:cubicBezTo>
                    <a:cubicBezTo>
                      <a:pt x="15404" y="190344"/>
                      <a:pt x="11993" y="186934"/>
                      <a:pt x="7702" y="186934"/>
                    </a:cubicBezTo>
                    <a:cubicBezTo>
                      <a:pt x="3411" y="186934"/>
                      <a:pt x="0" y="190344"/>
                      <a:pt x="0" y="194636"/>
                    </a:cubicBezTo>
                    <a:lnTo>
                      <a:pt x="0" y="194636"/>
                    </a:lnTo>
                    <a:close/>
                    <a:moveTo>
                      <a:pt x="0" y="163498"/>
                    </a:moveTo>
                    <a:cubicBezTo>
                      <a:pt x="0" y="167789"/>
                      <a:pt x="3411" y="171200"/>
                      <a:pt x="7702" y="171200"/>
                    </a:cubicBezTo>
                    <a:cubicBezTo>
                      <a:pt x="11993" y="171200"/>
                      <a:pt x="15404" y="167679"/>
                      <a:pt x="15404" y="163498"/>
                    </a:cubicBezTo>
                    <a:cubicBezTo>
                      <a:pt x="15404" y="159207"/>
                      <a:pt x="11993" y="155797"/>
                      <a:pt x="7702" y="155797"/>
                    </a:cubicBezTo>
                    <a:cubicBezTo>
                      <a:pt x="3411" y="155797"/>
                      <a:pt x="0" y="159207"/>
                      <a:pt x="0" y="163498"/>
                    </a:cubicBezTo>
                    <a:lnTo>
                      <a:pt x="0" y="163498"/>
                    </a:lnTo>
                    <a:close/>
                    <a:moveTo>
                      <a:pt x="0" y="132361"/>
                    </a:moveTo>
                    <a:cubicBezTo>
                      <a:pt x="0" y="136652"/>
                      <a:pt x="3411" y="140063"/>
                      <a:pt x="7702" y="140063"/>
                    </a:cubicBezTo>
                    <a:cubicBezTo>
                      <a:pt x="11993" y="140063"/>
                      <a:pt x="15404" y="136542"/>
                      <a:pt x="15404" y="132361"/>
                    </a:cubicBezTo>
                    <a:cubicBezTo>
                      <a:pt x="15404" y="128070"/>
                      <a:pt x="11993" y="124659"/>
                      <a:pt x="7702" y="124659"/>
                    </a:cubicBezTo>
                    <a:cubicBezTo>
                      <a:pt x="3411" y="124659"/>
                      <a:pt x="0" y="128070"/>
                      <a:pt x="0" y="132361"/>
                    </a:cubicBezTo>
                    <a:lnTo>
                      <a:pt x="0" y="132361"/>
                    </a:lnTo>
                    <a:close/>
                    <a:moveTo>
                      <a:pt x="0" y="101223"/>
                    </a:moveTo>
                    <a:cubicBezTo>
                      <a:pt x="0" y="105515"/>
                      <a:pt x="3411" y="108925"/>
                      <a:pt x="7702" y="108925"/>
                    </a:cubicBezTo>
                    <a:cubicBezTo>
                      <a:pt x="11993" y="108925"/>
                      <a:pt x="15404" y="105405"/>
                      <a:pt x="15404" y="101223"/>
                    </a:cubicBezTo>
                    <a:cubicBezTo>
                      <a:pt x="15404" y="96933"/>
                      <a:pt x="11993" y="93522"/>
                      <a:pt x="7702" y="93522"/>
                    </a:cubicBezTo>
                    <a:cubicBezTo>
                      <a:pt x="3411" y="93412"/>
                      <a:pt x="0" y="96933"/>
                      <a:pt x="0" y="101223"/>
                    </a:cubicBezTo>
                    <a:lnTo>
                      <a:pt x="0" y="101223"/>
                    </a:lnTo>
                    <a:close/>
                    <a:moveTo>
                      <a:pt x="0" y="70086"/>
                    </a:moveTo>
                    <a:cubicBezTo>
                      <a:pt x="0" y="74378"/>
                      <a:pt x="3411" y="77788"/>
                      <a:pt x="7702" y="77788"/>
                    </a:cubicBezTo>
                    <a:cubicBezTo>
                      <a:pt x="11993" y="77788"/>
                      <a:pt x="15404" y="74267"/>
                      <a:pt x="15404" y="70086"/>
                    </a:cubicBezTo>
                    <a:cubicBezTo>
                      <a:pt x="15404" y="65905"/>
                      <a:pt x="11993" y="62384"/>
                      <a:pt x="7702" y="62384"/>
                    </a:cubicBezTo>
                    <a:cubicBezTo>
                      <a:pt x="3411" y="62275"/>
                      <a:pt x="0" y="65795"/>
                      <a:pt x="0" y="70086"/>
                    </a:cubicBezTo>
                    <a:lnTo>
                      <a:pt x="0" y="70086"/>
                    </a:lnTo>
                    <a:close/>
                    <a:moveTo>
                      <a:pt x="0" y="38839"/>
                    </a:moveTo>
                    <a:cubicBezTo>
                      <a:pt x="0" y="43130"/>
                      <a:pt x="3411" y="46541"/>
                      <a:pt x="7702" y="46541"/>
                    </a:cubicBezTo>
                    <a:cubicBezTo>
                      <a:pt x="11993" y="46541"/>
                      <a:pt x="15404" y="43020"/>
                      <a:pt x="15404" y="38839"/>
                    </a:cubicBezTo>
                    <a:cubicBezTo>
                      <a:pt x="15404" y="34548"/>
                      <a:pt x="11993" y="31137"/>
                      <a:pt x="7702" y="31137"/>
                    </a:cubicBezTo>
                    <a:cubicBezTo>
                      <a:pt x="3411" y="31137"/>
                      <a:pt x="0" y="34658"/>
                      <a:pt x="0" y="38839"/>
                    </a:cubicBezTo>
                    <a:lnTo>
                      <a:pt x="0" y="38839"/>
                    </a:lnTo>
                    <a:close/>
                    <a:moveTo>
                      <a:pt x="0" y="7702"/>
                    </a:moveTo>
                    <a:cubicBezTo>
                      <a:pt x="0" y="11993"/>
                      <a:pt x="3411" y="15404"/>
                      <a:pt x="7702" y="15404"/>
                    </a:cubicBezTo>
                    <a:cubicBezTo>
                      <a:pt x="11993" y="15404"/>
                      <a:pt x="15404" y="11883"/>
                      <a:pt x="15404" y="7702"/>
                    </a:cubicBezTo>
                    <a:cubicBezTo>
                      <a:pt x="15404" y="3521"/>
                      <a:pt x="11993" y="0"/>
                      <a:pt x="7702" y="0"/>
                    </a:cubicBezTo>
                    <a:cubicBezTo>
                      <a:pt x="3411" y="0"/>
                      <a:pt x="0" y="3411"/>
                      <a:pt x="0" y="7702"/>
                    </a:cubicBezTo>
                    <a:close/>
                  </a:path>
                </a:pathLst>
              </a:custGeom>
              <a:solidFill>
                <a:srgbClr val="F0C421"/>
              </a:solidFill>
              <a:ln w="11002" cap="flat">
                <a:solidFill>
                  <a:srgbClr val="6340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CF775ACC-EA98-453C-CD15-74F8CC83A0D0}"/>
                </a:ext>
              </a:extLst>
            </p:cNvPr>
            <p:cNvSpPr/>
            <p:nvPr/>
          </p:nvSpPr>
          <p:spPr>
            <a:xfrm>
              <a:off x="185848" y="1569687"/>
              <a:ext cx="22170" cy="3808418"/>
            </a:xfrm>
            <a:custGeom>
              <a:avLst/>
              <a:gdLst>
                <a:gd name="connsiteX0" fmla="*/ 0 w 17604"/>
                <a:gd name="connsiteY0" fmla="*/ 0 h 3964227"/>
                <a:gd name="connsiteX1" fmla="*/ 17604 w 17604"/>
                <a:gd name="connsiteY1" fmla="*/ 0 h 3964227"/>
                <a:gd name="connsiteX2" fmla="*/ 17604 w 17604"/>
                <a:gd name="connsiteY2" fmla="*/ 3964228 h 3964227"/>
                <a:gd name="connsiteX3" fmla="*/ 0 w 17604"/>
                <a:gd name="connsiteY3" fmla="*/ 3964228 h 39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4" h="3964227">
                  <a:moveTo>
                    <a:pt x="0" y="0"/>
                  </a:moveTo>
                  <a:lnTo>
                    <a:pt x="17604" y="0"/>
                  </a:lnTo>
                  <a:lnTo>
                    <a:pt x="17604" y="3964228"/>
                  </a:lnTo>
                  <a:lnTo>
                    <a:pt x="0" y="3964228"/>
                  </a:lnTo>
                  <a:close/>
                </a:path>
              </a:pathLst>
            </a:custGeom>
            <a:solidFill>
              <a:srgbClr val="F0C421"/>
            </a:solidFill>
            <a:ln w="11002" cap="flat">
              <a:solidFill>
                <a:srgbClr val="63401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pic>
        <p:nvPicPr>
          <p:cNvPr id="211" name="image2.png">
            <a:extLst>
              <a:ext uri="{FF2B5EF4-FFF2-40B4-BE49-F238E27FC236}">
                <a16:creationId xmlns:a16="http://schemas.microsoft.com/office/drawing/2014/main" id="{66CFE55A-C24F-EC20-D9B3-B634830335E0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43" y="157001"/>
            <a:ext cx="1003300" cy="826770"/>
          </a:xfrm>
          <a:prstGeom prst="rect">
            <a:avLst/>
          </a:prstGeom>
          <a:ln/>
        </p:spPr>
      </p:pic>
      <p:sp>
        <p:nvSpPr>
          <p:cNvPr id="213" name="TextBox 212">
            <a:extLst>
              <a:ext uri="{FF2B5EF4-FFF2-40B4-BE49-F238E27FC236}">
                <a16:creationId xmlns:a16="http://schemas.microsoft.com/office/drawing/2014/main" id="{27351D7F-BE25-B95B-1EF5-658EB258D0FE}"/>
              </a:ext>
            </a:extLst>
          </p:cNvPr>
          <p:cNvSpPr txBox="1"/>
          <p:nvPr userDrawn="1"/>
        </p:nvSpPr>
        <p:spPr>
          <a:xfrm>
            <a:off x="7471359" y="84978"/>
            <a:ext cx="3828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Fakultas</a:t>
            </a:r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Teknik, </a:t>
            </a:r>
            <a:endParaRPr lang="id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Universitas Wijaya Kusuma Surabaya</a:t>
            </a:r>
          </a:p>
          <a:p>
            <a:pPr algn="r"/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 Juni 2025</a:t>
            </a:r>
            <a:endParaRPr lang="id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4" name="Picture 213">
            <a:extLst>
              <a:ext uri="{FF2B5EF4-FFF2-40B4-BE49-F238E27FC236}">
                <a16:creationId xmlns:a16="http://schemas.microsoft.com/office/drawing/2014/main" id="{B4F0E3B2-5BB2-4E15-1073-8EC2710CEF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643" y="177668"/>
            <a:ext cx="854317" cy="737507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E29D155B-2C9A-737B-E673-078649BE66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32" y="161975"/>
            <a:ext cx="753200" cy="753200"/>
          </a:xfrm>
          <a:prstGeom prst="rect">
            <a:avLst/>
          </a:prstGeom>
        </p:spPr>
      </p:pic>
      <p:sp>
        <p:nvSpPr>
          <p:cNvPr id="216" name="TextBox 215">
            <a:extLst>
              <a:ext uri="{FF2B5EF4-FFF2-40B4-BE49-F238E27FC236}">
                <a16:creationId xmlns:a16="http://schemas.microsoft.com/office/drawing/2014/main" id="{24892304-F645-05FF-67BF-42C4AC66A0DA}"/>
              </a:ext>
            </a:extLst>
          </p:cNvPr>
          <p:cNvSpPr txBox="1"/>
          <p:nvPr userDrawn="1"/>
        </p:nvSpPr>
        <p:spPr>
          <a:xfrm>
            <a:off x="793785" y="29664"/>
            <a:ext cx="3828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Seminar Nasional </a:t>
            </a:r>
            <a:endParaRPr lang="id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KARSA NUSANTARA </a:t>
            </a:r>
            <a:endParaRPr lang="id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Kolaborasi</a:t>
            </a:r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Rekayasa</a:t>
            </a:r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Sains Nasional untuk </a:t>
            </a:r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Teknologi</a:t>
            </a:r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Riset</a:t>
            </a:r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Kecerdasan</a:t>
            </a:r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Buatan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418657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0AA5B-D660-3F59-833F-AB58BBC2E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5A39C-DE17-7ABA-E0A7-E2391A002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A2F7C-8DD3-4E0B-B562-CA00A1570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F10-D720-4883-B600-98EF2C3CF7D2}" type="datetimeFigureOut">
              <a:rPr lang="id-ID" smtClean="0"/>
              <a:t>22/05/2025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37039-16CD-7FA7-365C-BD46CFB9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20587-255B-B48D-B2F6-9B7BD9C0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98BE-CA65-4F4E-BCCD-ABA0F1D3EBAC}" type="slidenum">
              <a:rPr lang="id-ID" smtClean="0"/>
              <a:t>‹#›</a:t>
            </a:fld>
            <a:endParaRPr lang="id-ID"/>
          </a:p>
        </p:txBody>
      </p:sp>
      <p:grpSp>
        <p:nvGrpSpPr>
          <p:cNvPr id="9" name="Graphic 3">
            <a:extLst>
              <a:ext uri="{FF2B5EF4-FFF2-40B4-BE49-F238E27FC236}">
                <a16:creationId xmlns:a16="http://schemas.microsoft.com/office/drawing/2014/main" id="{C91257FA-6083-B420-5D2C-4DD16CB9C00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380" y="5307827"/>
            <a:ext cx="1829863" cy="1419779"/>
            <a:chOff x="1607278" y="4112443"/>
            <a:chExt cx="2402436" cy="2443598"/>
          </a:xfrm>
          <a:solidFill>
            <a:srgbClr val="634019"/>
          </a:solidFill>
        </p:grpSpPr>
        <p:grpSp>
          <p:nvGrpSpPr>
            <p:cNvPr id="10" name="Graphic 3">
              <a:extLst>
                <a:ext uri="{FF2B5EF4-FFF2-40B4-BE49-F238E27FC236}">
                  <a16:creationId xmlns:a16="http://schemas.microsoft.com/office/drawing/2014/main" id="{F4FD02D5-7D9C-D7A5-E1E3-06210AC3F2F0}"/>
                </a:ext>
              </a:extLst>
            </p:cNvPr>
            <p:cNvGrpSpPr/>
            <p:nvPr/>
          </p:nvGrpSpPr>
          <p:grpSpPr>
            <a:xfrm>
              <a:off x="1626313" y="4112443"/>
              <a:ext cx="2383402" cy="2442278"/>
              <a:chOff x="1626313" y="4112443"/>
              <a:chExt cx="2383402" cy="2442278"/>
            </a:xfrm>
            <a:grpFill/>
          </p:grpSpPr>
          <p:grpSp>
            <p:nvGrpSpPr>
              <p:cNvPr id="27" name="Graphic 3">
                <a:extLst>
                  <a:ext uri="{FF2B5EF4-FFF2-40B4-BE49-F238E27FC236}">
                    <a16:creationId xmlns:a16="http://schemas.microsoft.com/office/drawing/2014/main" id="{C4F3482E-ADAB-55B5-86CB-3C04E9F2311D}"/>
                  </a:ext>
                </a:extLst>
              </p:cNvPr>
              <p:cNvGrpSpPr/>
              <p:nvPr/>
            </p:nvGrpSpPr>
            <p:grpSpPr>
              <a:xfrm>
                <a:off x="2370109" y="5516078"/>
                <a:ext cx="1639606" cy="1038643"/>
                <a:chOff x="2370109" y="5516078"/>
                <a:chExt cx="1639606" cy="1038643"/>
              </a:xfrm>
              <a:grpFill/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21687F4A-149C-C243-0066-B8BAA605E2C3}"/>
                    </a:ext>
                  </a:extLst>
                </p:cNvPr>
                <p:cNvSpPr/>
                <p:nvPr/>
              </p:nvSpPr>
              <p:spPr>
                <a:xfrm>
                  <a:off x="2947575" y="6148946"/>
                  <a:ext cx="131187" cy="268352"/>
                </a:xfrm>
                <a:custGeom>
                  <a:avLst/>
                  <a:gdLst>
                    <a:gd name="connsiteX0" fmla="*/ 106762 w 131187"/>
                    <a:gd name="connsiteY0" fmla="*/ 27726 h 268352"/>
                    <a:gd name="connsiteX1" fmla="*/ 5758 w 131187"/>
                    <a:gd name="connsiteY1" fmla="*/ 148094 h 268352"/>
                    <a:gd name="connsiteX2" fmla="*/ 10710 w 131187"/>
                    <a:gd name="connsiteY2" fmla="*/ 268352 h 268352"/>
                    <a:gd name="connsiteX3" fmla="*/ 102801 w 131187"/>
                    <a:gd name="connsiteY3" fmla="*/ 182973 h 268352"/>
                    <a:gd name="connsiteX4" fmla="*/ 131188 w 131187"/>
                    <a:gd name="connsiteY4" fmla="*/ 0 h 268352"/>
                    <a:gd name="connsiteX5" fmla="*/ 36015 w 131187"/>
                    <a:gd name="connsiteY5" fmla="*/ 207069 h 268352"/>
                    <a:gd name="connsiteX6" fmla="*/ 106762 w 131187"/>
                    <a:gd name="connsiteY6" fmla="*/ 27726 h 268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187" h="268352">
                      <a:moveTo>
                        <a:pt x="106762" y="27726"/>
                      </a:moveTo>
                      <a:cubicBezTo>
                        <a:pt x="79366" y="45991"/>
                        <a:pt x="21272" y="102434"/>
                        <a:pt x="5758" y="148094"/>
                      </a:cubicBezTo>
                      <a:cubicBezTo>
                        <a:pt x="-11516" y="199036"/>
                        <a:pt x="16101" y="218071"/>
                        <a:pt x="10710" y="268352"/>
                      </a:cubicBezTo>
                      <a:cubicBezTo>
                        <a:pt x="42287" y="229074"/>
                        <a:pt x="79146" y="231164"/>
                        <a:pt x="102801" y="182973"/>
                      </a:cubicBezTo>
                      <a:cubicBezTo>
                        <a:pt x="124036" y="139732"/>
                        <a:pt x="118645" y="55013"/>
                        <a:pt x="131188" y="0"/>
                      </a:cubicBezTo>
                      <a:cubicBezTo>
                        <a:pt x="83327" y="72947"/>
                        <a:pt x="60441" y="137092"/>
                        <a:pt x="36015" y="207069"/>
                      </a:cubicBezTo>
                      <a:cubicBezTo>
                        <a:pt x="40417" y="130930"/>
                        <a:pt x="58901" y="103094"/>
                        <a:pt x="106762" y="2772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02CCED04-BE92-F7A8-0D4B-FF01FA6A5668}"/>
                    </a:ext>
                  </a:extLst>
                </p:cNvPr>
                <p:cNvSpPr/>
                <p:nvPr/>
              </p:nvSpPr>
              <p:spPr>
                <a:xfrm>
                  <a:off x="3152626" y="5813049"/>
                  <a:ext cx="501446" cy="454120"/>
                </a:xfrm>
                <a:custGeom>
                  <a:avLst/>
                  <a:gdLst>
                    <a:gd name="connsiteX0" fmla="*/ 4695 w 501446"/>
                    <a:gd name="connsiteY0" fmla="*/ 81628 h 454120"/>
                    <a:gd name="connsiteX1" fmla="*/ 1174 w 501446"/>
                    <a:gd name="connsiteY1" fmla="*/ 98682 h 454120"/>
                    <a:gd name="connsiteX2" fmla="*/ 48265 w 501446"/>
                    <a:gd name="connsiteY2" fmla="*/ 323905 h 454120"/>
                    <a:gd name="connsiteX3" fmla="*/ 249833 w 501446"/>
                    <a:gd name="connsiteY3" fmla="*/ 453405 h 454120"/>
                    <a:gd name="connsiteX4" fmla="*/ 500251 w 501446"/>
                    <a:gd name="connsiteY4" fmla="*/ 245456 h 454120"/>
                    <a:gd name="connsiteX5" fmla="*/ 375262 w 501446"/>
                    <a:gd name="connsiteY5" fmla="*/ 17923 h 454120"/>
                    <a:gd name="connsiteX6" fmla="*/ 214955 w 501446"/>
                    <a:gd name="connsiteY6" fmla="*/ 113975 h 454120"/>
                    <a:gd name="connsiteX7" fmla="*/ 334552 w 501446"/>
                    <a:gd name="connsiteY7" fmla="*/ 120137 h 454120"/>
                    <a:gd name="connsiteX8" fmla="*/ 333562 w 501446"/>
                    <a:gd name="connsiteY8" fmla="*/ 65675 h 454120"/>
                    <a:gd name="connsiteX9" fmla="*/ 333892 w 501446"/>
                    <a:gd name="connsiteY9" fmla="*/ 86139 h 454120"/>
                    <a:gd name="connsiteX10" fmla="*/ 253904 w 501446"/>
                    <a:gd name="connsiteY10" fmla="*/ 130589 h 454120"/>
                    <a:gd name="connsiteX11" fmla="*/ 285591 w 501446"/>
                    <a:gd name="connsiteY11" fmla="*/ 27716 h 454120"/>
                    <a:gd name="connsiteX12" fmla="*/ 362829 w 501446"/>
                    <a:gd name="connsiteY12" fmla="*/ 42899 h 454120"/>
                    <a:gd name="connsiteX13" fmla="*/ 465923 w 501446"/>
                    <a:gd name="connsiteY13" fmla="*/ 176690 h 454120"/>
                    <a:gd name="connsiteX14" fmla="*/ 381753 w 501446"/>
                    <a:gd name="connsiteY14" fmla="*/ 389480 h 454120"/>
                    <a:gd name="connsiteX15" fmla="*/ 116812 w 501446"/>
                    <a:gd name="connsiteY15" fmla="*/ 368135 h 454120"/>
                    <a:gd name="connsiteX16" fmla="*/ 13827 w 501446"/>
                    <a:gd name="connsiteY16" fmla="*/ 146543 h 454120"/>
                    <a:gd name="connsiteX17" fmla="*/ 7776 w 501446"/>
                    <a:gd name="connsiteY17" fmla="*/ 98792 h 454120"/>
                    <a:gd name="connsiteX18" fmla="*/ 4695 w 501446"/>
                    <a:gd name="connsiteY18" fmla="*/ 81628 h 45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446" h="454120">
                      <a:moveTo>
                        <a:pt x="4695" y="81628"/>
                      </a:moveTo>
                      <a:cubicBezTo>
                        <a:pt x="3595" y="81628"/>
                        <a:pt x="2165" y="87460"/>
                        <a:pt x="1174" y="98682"/>
                      </a:cubicBezTo>
                      <a:cubicBezTo>
                        <a:pt x="-4437" y="164917"/>
                        <a:pt x="9866" y="261190"/>
                        <a:pt x="48265" y="323905"/>
                      </a:cubicBezTo>
                      <a:cubicBezTo>
                        <a:pt x="91726" y="394872"/>
                        <a:pt x="163682" y="446803"/>
                        <a:pt x="249833" y="453405"/>
                      </a:cubicBezTo>
                      <a:cubicBezTo>
                        <a:pt x="375702" y="463088"/>
                        <a:pt x="487158" y="373526"/>
                        <a:pt x="500251" y="245456"/>
                      </a:cubicBezTo>
                      <a:cubicBezTo>
                        <a:pt x="510044" y="149514"/>
                        <a:pt x="458882" y="59733"/>
                        <a:pt x="375262" y="17923"/>
                      </a:cubicBezTo>
                      <a:cubicBezTo>
                        <a:pt x="265236" y="-37090"/>
                        <a:pt x="184587" y="45869"/>
                        <a:pt x="214955" y="113975"/>
                      </a:cubicBezTo>
                      <a:cubicBezTo>
                        <a:pt x="238280" y="166348"/>
                        <a:pt x="309577" y="168328"/>
                        <a:pt x="334552" y="120137"/>
                      </a:cubicBezTo>
                      <a:cubicBezTo>
                        <a:pt x="349736" y="90870"/>
                        <a:pt x="335873" y="64794"/>
                        <a:pt x="333562" y="65675"/>
                      </a:cubicBezTo>
                      <a:lnTo>
                        <a:pt x="333892" y="86139"/>
                      </a:lnTo>
                      <a:cubicBezTo>
                        <a:pt x="330922" y="128609"/>
                        <a:pt x="286911" y="151274"/>
                        <a:pt x="253904" y="130589"/>
                      </a:cubicBezTo>
                      <a:cubicBezTo>
                        <a:pt x="214514" y="105723"/>
                        <a:pt x="223537" y="39818"/>
                        <a:pt x="285591" y="27716"/>
                      </a:cubicBezTo>
                      <a:cubicBezTo>
                        <a:pt x="311447" y="22654"/>
                        <a:pt x="339064" y="30686"/>
                        <a:pt x="362829" y="42899"/>
                      </a:cubicBezTo>
                      <a:cubicBezTo>
                        <a:pt x="413221" y="68755"/>
                        <a:pt x="452830" y="119587"/>
                        <a:pt x="465923" y="176690"/>
                      </a:cubicBezTo>
                      <a:cubicBezTo>
                        <a:pt x="484518" y="258329"/>
                        <a:pt x="450410" y="343049"/>
                        <a:pt x="381753" y="389480"/>
                      </a:cubicBezTo>
                      <a:cubicBezTo>
                        <a:pt x="298244" y="445924"/>
                        <a:pt x="191849" y="433050"/>
                        <a:pt x="116812" y="368135"/>
                      </a:cubicBezTo>
                      <a:cubicBezTo>
                        <a:pt x="53987" y="313783"/>
                        <a:pt x="26480" y="222461"/>
                        <a:pt x="13827" y="146543"/>
                      </a:cubicBezTo>
                      <a:cubicBezTo>
                        <a:pt x="10416" y="126079"/>
                        <a:pt x="8876" y="109905"/>
                        <a:pt x="7776" y="98792"/>
                      </a:cubicBezTo>
                      <a:cubicBezTo>
                        <a:pt x="6676" y="87460"/>
                        <a:pt x="5795" y="81628"/>
                        <a:pt x="4695" y="8162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3B7561D2-D500-9BAC-3BA8-E1584D7A3B26}"/>
                    </a:ext>
                  </a:extLst>
                </p:cNvPr>
                <p:cNvSpPr/>
                <p:nvPr/>
              </p:nvSpPr>
              <p:spPr>
                <a:xfrm>
                  <a:off x="3172725" y="5905283"/>
                  <a:ext cx="111400" cy="69285"/>
                </a:xfrm>
                <a:custGeom>
                  <a:avLst/>
                  <a:gdLst>
                    <a:gd name="connsiteX0" fmla="*/ 53142 w 111400"/>
                    <a:gd name="connsiteY0" fmla="*/ 32743 h 69285"/>
                    <a:gd name="connsiteX1" fmla="*/ 57543 w 111400"/>
                    <a:gd name="connsiteY1" fmla="*/ 40555 h 69285"/>
                    <a:gd name="connsiteX2" fmla="*/ 74487 w 111400"/>
                    <a:gd name="connsiteY2" fmla="*/ 46937 h 69285"/>
                    <a:gd name="connsiteX3" fmla="*/ 47861 w 111400"/>
                    <a:gd name="connsiteY3" fmla="*/ 47817 h 69285"/>
                    <a:gd name="connsiteX4" fmla="*/ 0 w 111400"/>
                    <a:gd name="connsiteY4" fmla="*/ 7437 h 69285"/>
                    <a:gd name="connsiteX5" fmla="*/ 770 w 111400"/>
                    <a:gd name="connsiteY5" fmla="*/ 10078 h 69285"/>
                    <a:gd name="connsiteX6" fmla="*/ 4291 w 111400"/>
                    <a:gd name="connsiteY6" fmla="*/ 19760 h 69285"/>
                    <a:gd name="connsiteX7" fmla="*/ 60294 w 111400"/>
                    <a:gd name="connsiteY7" fmla="*/ 68392 h 69285"/>
                    <a:gd name="connsiteX8" fmla="*/ 110246 w 111400"/>
                    <a:gd name="connsiteY8" fmla="*/ 41655 h 69285"/>
                    <a:gd name="connsiteX9" fmla="*/ 85490 w 111400"/>
                    <a:gd name="connsiteY9" fmla="*/ 616 h 69285"/>
                    <a:gd name="connsiteX10" fmla="*/ 53142 w 111400"/>
                    <a:gd name="connsiteY10" fmla="*/ 32743 h 69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1400" h="69285">
                      <a:moveTo>
                        <a:pt x="53142" y="32743"/>
                      </a:moveTo>
                      <a:cubicBezTo>
                        <a:pt x="54023" y="35604"/>
                        <a:pt x="55453" y="38244"/>
                        <a:pt x="57543" y="40555"/>
                      </a:cubicBezTo>
                      <a:cubicBezTo>
                        <a:pt x="62055" y="45506"/>
                        <a:pt x="68326" y="47597"/>
                        <a:pt x="74487" y="46937"/>
                      </a:cubicBezTo>
                      <a:cubicBezTo>
                        <a:pt x="68106" y="51227"/>
                        <a:pt x="56003" y="50567"/>
                        <a:pt x="47861" y="47817"/>
                      </a:cubicBezTo>
                      <a:cubicBezTo>
                        <a:pt x="27176" y="40665"/>
                        <a:pt x="9352" y="23281"/>
                        <a:pt x="0" y="7437"/>
                      </a:cubicBezTo>
                      <a:cubicBezTo>
                        <a:pt x="220" y="8318"/>
                        <a:pt x="440" y="9198"/>
                        <a:pt x="770" y="10078"/>
                      </a:cubicBezTo>
                      <a:cubicBezTo>
                        <a:pt x="1760" y="13379"/>
                        <a:pt x="2861" y="16570"/>
                        <a:pt x="4291" y="19760"/>
                      </a:cubicBezTo>
                      <a:cubicBezTo>
                        <a:pt x="14193" y="41765"/>
                        <a:pt x="36419" y="63991"/>
                        <a:pt x="60294" y="68392"/>
                      </a:cubicBezTo>
                      <a:cubicBezTo>
                        <a:pt x="80429" y="72022"/>
                        <a:pt x="104304" y="64871"/>
                        <a:pt x="110246" y="41655"/>
                      </a:cubicBezTo>
                      <a:cubicBezTo>
                        <a:pt x="114427" y="25372"/>
                        <a:pt x="107495" y="5787"/>
                        <a:pt x="85490" y="616"/>
                      </a:cubicBezTo>
                      <a:cubicBezTo>
                        <a:pt x="67556" y="-3455"/>
                        <a:pt x="44560" y="13269"/>
                        <a:pt x="53142" y="32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03607C73-BECC-6500-CBA9-2280CE95A01A}"/>
                    </a:ext>
                  </a:extLst>
                </p:cNvPr>
                <p:cNvSpPr/>
                <p:nvPr/>
              </p:nvSpPr>
              <p:spPr>
                <a:xfrm>
                  <a:off x="3191869" y="5989079"/>
                  <a:ext cx="141781" cy="90961"/>
                </a:xfrm>
                <a:custGeom>
                  <a:avLst/>
                  <a:gdLst>
                    <a:gd name="connsiteX0" fmla="*/ 65795 w 141781"/>
                    <a:gd name="connsiteY0" fmla="*/ 40379 h 90961"/>
                    <a:gd name="connsiteX1" fmla="*/ 70416 w 141781"/>
                    <a:gd name="connsiteY1" fmla="*/ 51272 h 90961"/>
                    <a:gd name="connsiteX2" fmla="*/ 91651 w 141781"/>
                    <a:gd name="connsiteY2" fmla="*/ 62055 h 90961"/>
                    <a:gd name="connsiteX3" fmla="*/ 56773 w 141781"/>
                    <a:gd name="connsiteY3" fmla="*/ 59414 h 90961"/>
                    <a:gd name="connsiteX4" fmla="*/ 0 w 141781"/>
                    <a:gd name="connsiteY4" fmla="*/ 0 h 90961"/>
                    <a:gd name="connsiteX5" fmla="*/ 550 w 141781"/>
                    <a:gd name="connsiteY5" fmla="*/ 3521 h 90961"/>
                    <a:gd name="connsiteX6" fmla="*/ 3741 w 141781"/>
                    <a:gd name="connsiteY6" fmla="*/ 16614 h 90961"/>
                    <a:gd name="connsiteX7" fmla="*/ 69976 w 141781"/>
                    <a:gd name="connsiteY7" fmla="*/ 87910 h 90961"/>
                    <a:gd name="connsiteX8" fmla="*/ 138743 w 141781"/>
                    <a:gd name="connsiteY8" fmla="*/ 60184 h 90961"/>
                    <a:gd name="connsiteX9" fmla="*/ 112226 w 141781"/>
                    <a:gd name="connsiteY9" fmla="*/ 3191 h 90961"/>
                    <a:gd name="connsiteX10" fmla="*/ 65795 w 141781"/>
                    <a:gd name="connsiteY10" fmla="*/ 40379 h 9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781" h="90961">
                      <a:moveTo>
                        <a:pt x="65795" y="40379"/>
                      </a:moveTo>
                      <a:cubicBezTo>
                        <a:pt x="66455" y="44231"/>
                        <a:pt x="67996" y="47862"/>
                        <a:pt x="70416" y="51272"/>
                      </a:cubicBezTo>
                      <a:cubicBezTo>
                        <a:pt x="75588" y="58314"/>
                        <a:pt x="83510" y="62055"/>
                        <a:pt x="91651" y="62055"/>
                      </a:cubicBezTo>
                      <a:cubicBezTo>
                        <a:pt x="82739" y="66676"/>
                        <a:pt x="67006" y="64255"/>
                        <a:pt x="56773" y="59414"/>
                      </a:cubicBezTo>
                      <a:cubicBezTo>
                        <a:pt x="30807" y="47201"/>
                        <a:pt x="10122" y="22005"/>
                        <a:pt x="0" y="0"/>
                      </a:cubicBezTo>
                      <a:cubicBezTo>
                        <a:pt x="110" y="1210"/>
                        <a:pt x="330" y="2311"/>
                        <a:pt x="550" y="3521"/>
                      </a:cubicBezTo>
                      <a:cubicBezTo>
                        <a:pt x="1320" y="7922"/>
                        <a:pt x="2421" y="12323"/>
                        <a:pt x="3741" y="16614"/>
                      </a:cubicBezTo>
                      <a:cubicBezTo>
                        <a:pt x="13643" y="46651"/>
                        <a:pt x="39389" y="78779"/>
                        <a:pt x="69976" y="87910"/>
                      </a:cubicBezTo>
                      <a:cubicBezTo>
                        <a:pt x="95722" y="95612"/>
                        <a:pt x="127850" y="89561"/>
                        <a:pt x="138743" y="60184"/>
                      </a:cubicBezTo>
                      <a:cubicBezTo>
                        <a:pt x="146444" y="39500"/>
                        <a:pt x="140173" y="13093"/>
                        <a:pt x="112226" y="3191"/>
                      </a:cubicBezTo>
                      <a:cubicBezTo>
                        <a:pt x="89561" y="-4841"/>
                        <a:pt x="57213" y="13753"/>
                        <a:pt x="65795" y="4037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7C0D844-A989-AADC-DBC0-5D5FB6CB654F}"/>
                    </a:ext>
                  </a:extLst>
                </p:cNvPr>
                <p:cNvSpPr/>
                <p:nvPr/>
              </p:nvSpPr>
              <p:spPr>
                <a:xfrm>
                  <a:off x="3238851" y="6066754"/>
                  <a:ext cx="183453" cy="114373"/>
                </a:xfrm>
                <a:custGeom>
                  <a:avLst/>
                  <a:gdLst>
                    <a:gd name="connsiteX0" fmla="*/ 91431 w 183453"/>
                    <a:gd name="connsiteY0" fmla="*/ 61177 h 114373"/>
                    <a:gd name="connsiteX1" fmla="*/ 100894 w 183453"/>
                    <a:gd name="connsiteY1" fmla="*/ 71960 h 114373"/>
                    <a:gd name="connsiteX2" fmla="*/ 129500 w 183453"/>
                    <a:gd name="connsiteY2" fmla="*/ 76140 h 114373"/>
                    <a:gd name="connsiteX3" fmla="*/ 88241 w 183453"/>
                    <a:gd name="connsiteY3" fmla="*/ 86593 h 114373"/>
                    <a:gd name="connsiteX4" fmla="*/ 0 w 183453"/>
                    <a:gd name="connsiteY4" fmla="*/ 39942 h 114373"/>
                    <a:gd name="connsiteX5" fmla="*/ 1980 w 183453"/>
                    <a:gd name="connsiteY5" fmla="*/ 43792 h 114373"/>
                    <a:gd name="connsiteX6" fmla="*/ 10672 w 183453"/>
                    <a:gd name="connsiteY6" fmla="*/ 57656 h 114373"/>
                    <a:gd name="connsiteX7" fmla="*/ 114427 w 183453"/>
                    <a:gd name="connsiteY7" fmla="*/ 114319 h 114373"/>
                    <a:gd name="connsiteX8" fmla="*/ 183413 w 183453"/>
                    <a:gd name="connsiteY8" fmla="*/ 55565 h 114373"/>
                    <a:gd name="connsiteX9" fmla="*/ 131041 w 183453"/>
                    <a:gd name="connsiteY9" fmla="*/ 2 h 114373"/>
                    <a:gd name="connsiteX10" fmla="*/ 91431 w 183453"/>
                    <a:gd name="connsiteY10" fmla="*/ 61177 h 114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453" h="114373">
                      <a:moveTo>
                        <a:pt x="91431" y="61177"/>
                      </a:moveTo>
                      <a:cubicBezTo>
                        <a:pt x="93632" y="65358"/>
                        <a:pt x="96823" y="68989"/>
                        <a:pt x="100894" y="71960"/>
                      </a:cubicBezTo>
                      <a:cubicBezTo>
                        <a:pt x="109476" y="78121"/>
                        <a:pt x="120148" y="79331"/>
                        <a:pt x="129500" y="76140"/>
                      </a:cubicBezTo>
                      <a:cubicBezTo>
                        <a:pt x="120918" y="84943"/>
                        <a:pt x="101884" y="88133"/>
                        <a:pt x="88241" y="86593"/>
                      </a:cubicBezTo>
                      <a:cubicBezTo>
                        <a:pt x="53582" y="82522"/>
                        <a:pt x="20025" y="61397"/>
                        <a:pt x="0" y="39942"/>
                      </a:cubicBezTo>
                      <a:cubicBezTo>
                        <a:pt x="660" y="41262"/>
                        <a:pt x="1320" y="42472"/>
                        <a:pt x="1980" y="43792"/>
                      </a:cubicBezTo>
                      <a:cubicBezTo>
                        <a:pt x="4621" y="48634"/>
                        <a:pt x="7482" y="53255"/>
                        <a:pt x="10672" y="57656"/>
                      </a:cubicBezTo>
                      <a:cubicBezTo>
                        <a:pt x="33558" y="88573"/>
                        <a:pt x="75588" y="115750"/>
                        <a:pt x="114427" y="114319"/>
                      </a:cubicBezTo>
                      <a:cubicBezTo>
                        <a:pt x="147104" y="113219"/>
                        <a:pt x="181873" y="93855"/>
                        <a:pt x="183413" y="55565"/>
                      </a:cubicBezTo>
                      <a:cubicBezTo>
                        <a:pt x="184403" y="28719"/>
                        <a:pt x="167129" y="552"/>
                        <a:pt x="131041" y="2"/>
                      </a:cubicBezTo>
                      <a:cubicBezTo>
                        <a:pt x="101664" y="-327"/>
                        <a:pt x="71407" y="33670"/>
                        <a:pt x="91431" y="611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8D4E0FE-24AC-3F6C-78E0-4AD548D40F3E}"/>
                    </a:ext>
                  </a:extLst>
                </p:cNvPr>
                <p:cNvSpPr/>
                <p:nvPr/>
              </p:nvSpPr>
              <p:spPr>
                <a:xfrm>
                  <a:off x="3095298" y="6027478"/>
                  <a:ext cx="167664" cy="425579"/>
                </a:xfrm>
                <a:custGeom>
                  <a:avLst/>
                  <a:gdLst>
                    <a:gd name="connsiteX0" fmla="*/ 59493 w 167664"/>
                    <a:gd name="connsiteY0" fmla="*/ 43681 h 425579"/>
                    <a:gd name="connsiteX1" fmla="*/ 92611 w 167664"/>
                    <a:gd name="connsiteY1" fmla="*/ 278256 h 425579"/>
                    <a:gd name="connsiteX2" fmla="*/ 55422 w 167664"/>
                    <a:gd name="connsiteY2" fmla="*/ 0 h 425579"/>
                    <a:gd name="connsiteX3" fmla="*/ 140912 w 167664"/>
                    <a:gd name="connsiteY3" fmla="*/ 425580 h 425579"/>
                    <a:gd name="connsiteX4" fmla="*/ 148504 w 167664"/>
                    <a:gd name="connsiteY4" fmla="*/ 259771 h 425579"/>
                    <a:gd name="connsiteX5" fmla="*/ 59493 w 167664"/>
                    <a:gd name="connsiteY5" fmla="*/ 43681 h 42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7664" h="425579">
                      <a:moveTo>
                        <a:pt x="59493" y="43681"/>
                      </a:moveTo>
                      <a:cubicBezTo>
                        <a:pt x="45850" y="92312"/>
                        <a:pt x="34517" y="193425"/>
                        <a:pt x="92611" y="278256"/>
                      </a:cubicBezTo>
                      <a:cubicBezTo>
                        <a:pt x="27036" y="195296"/>
                        <a:pt x="21314" y="123119"/>
                        <a:pt x="55422" y="0"/>
                      </a:cubicBezTo>
                      <a:cubicBezTo>
                        <a:pt x="-22146" y="170540"/>
                        <a:pt x="-38540" y="322046"/>
                        <a:pt x="140912" y="425580"/>
                      </a:cubicBezTo>
                      <a:cubicBezTo>
                        <a:pt x="115276" y="371887"/>
                        <a:pt x="205277" y="341740"/>
                        <a:pt x="148504" y="259771"/>
                      </a:cubicBezTo>
                      <a:cubicBezTo>
                        <a:pt x="143443" y="252399"/>
                        <a:pt x="58393" y="152716"/>
                        <a:pt x="59493" y="4368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91A3EC42-013D-721F-A02E-5E1C7E3BDDA4}"/>
                    </a:ext>
                  </a:extLst>
                </p:cNvPr>
                <p:cNvSpPr/>
                <p:nvPr/>
              </p:nvSpPr>
              <p:spPr>
                <a:xfrm>
                  <a:off x="3304147" y="6264803"/>
                  <a:ext cx="133481" cy="218701"/>
                </a:xfrm>
                <a:custGeom>
                  <a:avLst/>
                  <a:gdLst>
                    <a:gd name="connsiteX0" fmla="*/ 64754 w 133481"/>
                    <a:gd name="connsiteY0" fmla="*/ 105515 h 218701"/>
                    <a:gd name="connsiteX1" fmla="*/ 79387 w 133481"/>
                    <a:gd name="connsiteY1" fmla="*/ 114647 h 218701"/>
                    <a:gd name="connsiteX2" fmla="*/ 90390 w 133481"/>
                    <a:gd name="connsiteY2" fmla="*/ 148095 h 218701"/>
                    <a:gd name="connsiteX3" fmla="*/ 94021 w 133481"/>
                    <a:gd name="connsiteY3" fmla="*/ 96273 h 218701"/>
                    <a:gd name="connsiteX4" fmla="*/ 20414 w 133481"/>
                    <a:gd name="connsiteY4" fmla="*/ 0 h 218701"/>
                    <a:gd name="connsiteX5" fmla="*/ 25365 w 133481"/>
                    <a:gd name="connsiteY5" fmla="*/ 1651 h 218701"/>
                    <a:gd name="connsiteX6" fmla="*/ 43629 w 133481"/>
                    <a:gd name="connsiteY6" fmla="*/ 9132 h 218701"/>
                    <a:gd name="connsiteX7" fmla="*/ 132420 w 133481"/>
                    <a:gd name="connsiteY7" fmla="*/ 121909 h 218701"/>
                    <a:gd name="connsiteX8" fmla="*/ 77517 w 133481"/>
                    <a:gd name="connsiteY8" fmla="*/ 217081 h 218701"/>
                    <a:gd name="connsiteX9" fmla="*/ 829 w 133481"/>
                    <a:gd name="connsiteY9" fmla="*/ 165699 h 218701"/>
                    <a:gd name="connsiteX10" fmla="*/ 64754 w 133481"/>
                    <a:gd name="connsiteY10" fmla="*/ 105515 h 218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481" h="218701">
                      <a:moveTo>
                        <a:pt x="64754" y="105515"/>
                      </a:moveTo>
                      <a:cubicBezTo>
                        <a:pt x="70145" y="107385"/>
                        <a:pt x="75096" y="110356"/>
                        <a:pt x="79387" y="114647"/>
                      </a:cubicBezTo>
                      <a:cubicBezTo>
                        <a:pt x="88520" y="123669"/>
                        <a:pt x="92150" y="136212"/>
                        <a:pt x="90390" y="148095"/>
                      </a:cubicBezTo>
                      <a:cubicBezTo>
                        <a:pt x="99082" y="135992"/>
                        <a:pt x="98862" y="112337"/>
                        <a:pt x="94021" y="96273"/>
                      </a:cubicBezTo>
                      <a:cubicBezTo>
                        <a:pt x="81918" y="55453"/>
                        <a:pt x="50011" y="19585"/>
                        <a:pt x="20414" y="0"/>
                      </a:cubicBezTo>
                      <a:cubicBezTo>
                        <a:pt x="22064" y="550"/>
                        <a:pt x="23714" y="991"/>
                        <a:pt x="25365" y="1651"/>
                      </a:cubicBezTo>
                      <a:cubicBezTo>
                        <a:pt x="31636" y="3741"/>
                        <a:pt x="37688" y="6272"/>
                        <a:pt x="43629" y="9132"/>
                      </a:cubicBezTo>
                      <a:cubicBezTo>
                        <a:pt x="84999" y="30147"/>
                        <a:pt x="125818" y="74928"/>
                        <a:pt x="132420" y="121909"/>
                      </a:cubicBezTo>
                      <a:cubicBezTo>
                        <a:pt x="137921" y="161518"/>
                        <a:pt x="122407" y="207289"/>
                        <a:pt x="77517" y="217081"/>
                      </a:cubicBezTo>
                      <a:cubicBezTo>
                        <a:pt x="45939" y="224012"/>
                        <a:pt x="9081" y="209049"/>
                        <a:pt x="829" y="165699"/>
                      </a:cubicBezTo>
                      <a:cubicBezTo>
                        <a:pt x="-5773" y="130821"/>
                        <a:pt x="28115" y="87250"/>
                        <a:pt x="64754" y="1055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9EB13E0F-4AB6-3486-16F0-82FBF52D4D8B}"/>
                    </a:ext>
                  </a:extLst>
                </p:cNvPr>
                <p:cNvSpPr/>
                <p:nvPr/>
              </p:nvSpPr>
              <p:spPr>
                <a:xfrm>
                  <a:off x="3370661" y="5978736"/>
                  <a:ext cx="219598" cy="227857"/>
                </a:xfrm>
                <a:custGeom>
                  <a:avLst/>
                  <a:gdLst>
                    <a:gd name="connsiteX0" fmla="*/ 27727 w 219598"/>
                    <a:gd name="connsiteY0" fmla="*/ 212900 h 227857"/>
                    <a:gd name="connsiteX1" fmla="*/ 159757 w 219598"/>
                    <a:gd name="connsiteY1" fmla="*/ 103204 h 227857"/>
                    <a:gd name="connsiteX2" fmla="*/ 0 w 219598"/>
                    <a:gd name="connsiteY2" fmla="*/ 227753 h 227857"/>
                    <a:gd name="connsiteX3" fmla="*/ 215871 w 219598"/>
                    <a:gd name="connsiteY3" fmla="*/ 0 h 227857"/>
                    <a:gd name="connsiteX4" fmla="*/ 129170 w 219598"/>
                    <a:gd name="connsiteY4" fmla="*/ 75808 h 227857"/>
                    <a:gd name="connsiteX5" fmla="*/ 66236 w 219598"/>
                    <a:gd name="connsiteY5" fmla="*/ 187154 h 227857"/>
                    <a:gd name="connsiteX6" fmla="*/ 27727 w 219598"/>
                    <a:gd name="connsiteY6" fmla="*/ 212900 h 227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598" h="227857">
                      <a:moveTo>
                        <a:pt x="27727" y="212900"/>
                      </a:moveTo>
                      <a:cubicBezTo>
                        <a:pt x="87360" y="203438"/>
                        <a:pt x="138743" y="161958"/>
                        <a:pt x="159757" y="103204"/>
                      </a:cubicBezTo>
                      <a:cubicBezTo>
                        <a:pt x="135222" y="186494"/>
                        <a:pt x="83179" y="217301"/>
                        <a:pt x="0" y="227753"/>
                      </a:cubicBezTo>
                      <a:cubicBezTo>
                        <a:pt x="145784" y="231054"/>
                        <a:pt x="239856" y="155687"/>
                        <a:pt x="215871" y="0"/>
                      </a:cubicBezTo>
                      <a:cubicBezTo>
                        <a:pt x="201457" y="44670"/>
                        <a:pt x="152606" y="2530"/>
                        <a:pt x="129170" y="75808"/>
                      </a:cubicBezTo>
                      <a:cubicBezTo>
                        <a:pt x="115747" y="117838"/>
                        <a:pt x="102104" y="154146"/>
                        <a:pt x="66236" y="187154"/>
                      </a:cubicBezTo>
                      <a:cubicBezTo>
                        <a:pt x="54903" y="197496"/>
                        <a:pt x="42030" y="206408"/>
                        <a:pt x="27727" y="2129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9A540BBD-6C5C-4441-9364-AF18C7B83B9E}"/>
                    </a:ext>
                  </a:extLst>
                </p:cNvPr>
                <p:cNvSpPr/>
                <p:nvPr/>
              </p:nvSpPr>
              <p:spPr>
                <a:xfrm>
                  <a:off x="3641655" y="6015704"/>
                  <a:ext cx="368060" cy="228748"/>
                </a:xfrm>
                <a:custGeom>
                  <a:avLst/>
                  <a:gdLst>
                    <a:gd name="connsiteX0" fmla="*/ 0 w 368060"/>
                    <a:gd name="connsiteY0" fmla="*/ 158769 h 228748"/>
                    <a:gd name="connsiteX1" fmla="*/ 173951 w 368060"/>
                    <a:gd name="connsiteY1" fmla="*/ 58095 h 228748"/>
                    <a:gd name="connsiteX2" fmla="*/ 269893 w 368060"/>
                    <a:gd name="connsiteY2" fmla="*/ 112117 h 228748"/>
                    <a:gd name="connsiteX3" fmla="*/ 241617 w 368060"/>
                    <a:gd name="connsiteY3" fmla="*/ 154588 h 228748"/>
                    <a:gd name="connsiteX4" fmla="*/ 185173 w 368060"/>
                    <a:gd name="connsiteY4" fmla="*/ 104746 h 228748"/>
                    <a:gd name="connsiteX5" fmla="*/ 266482 w 368060"/>
                    <a:gd name="connsiteY5" fmla="*/ 228635 h 228748"/>
                    <a:gd name="connsiteX6" fmla="*/ 367706 w 368060"/>
                    <a:gd name="connsiteY6" fmla="*/ 112777 h 228748"/>
                    <a:gd name="connsiteX7" fmla="*/ 224453 w 368060"/>
                    <a:gd name="connsiteY7" fmla="*/ 1 h 228748"/>
                    <a:gd name="connsiteX8" fmla="*/ 20135 w 368060"/>
                    <a:gd name="connsiteY8" fmla="*/ 122130 h 228748"/>
                    <a:gd name="connsiteX9" fmla="*/ 3741 w 368060"/>
                    <a:gd name="connsiteY9" fmla="*/ 150736 h 228748"/>
                    <a:gd name="connsiteX10" fmla="*/ 0 w 368060"/>
                    <a:gd name="connsiteY10" fmla="*/ 158769 h 228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8060" h="228748">
                      <a:moveTo>
                        <a:pt x="0" y="158769"/>
                      </a:moveTo>
                      <a:cubicBezTo>
                        <a:pt x="38619" y="113988"/>
                        <a:pt x="104524" y="69097"/>
                        <a:pt x="173951" y="58095"/>
                      </a:cubicBezTo>
                      <a:cubicBezTo>
                        <a:pt x="214110" y="51713"/>
                        <a:pt x="268353" y="65466"/>
                        <a:pt x="269893" y="112117"/>
                      </a:cubicBezTo>
                      <a:cubicBezTo>
                        <a:pt x="270553" y="131812"/>
                        <a:pt x="259551" y="149747"/>
                        <a:pt x="241617" y="154588"/>
                      </a:cubicBezTo>
                      <a:cubicBezTo>
                        <a:pt x="196616" y="166800"/>
                        <a:pt x="177582" y="123340"/>
                        <a:pt x="185173" y="104746"/>
                      </a:cubicBezTo>
                      <a:cubicBezTo>
                        <a:pt x="140943" y="162509"/>
                        <a:pt x="206188" y="231935"/>
                        <a:pt x="266482" y="228635"/>
                      </a:cubicBezTo>
                      <a:cubicBezTo>
                        <a:pt x="339100" y="224674"/>
                        <a:pt x="371887" y="166800"/>
                        <a:pt x="367706" y="112777"/>
                      </a:cubicBezTo>
                      <a:cubicBezTo>
                        <a:pt x="361765" y="35980"/>
                        <a:pt x="290358" y="-219"/>
                        <a:pt x="224453" y="1"/>
                      </a:cubicBezTo>
                      <a:cubicBezTo>
                        <a:pt x="146224" y="331"/>
                        <a:pt x="63815" y="58205"/>
                        <a:pt x="20135" y="122130"/>
                      </a:cubicBezTo>
                      <a:cubicBezTo>
                        <a:pt x="14083" y="131262"/>
                        <a:pt x="8582" y="140835"/>
                        <a:pt x="3741" y="150736"/>
                      </a:cubicBezTo>
                      <a:cubicBezTo>
                        <a:pt x="2421" y="153487"/>
                        <a:pt x="1210" y="156128"/>
                        <a:pt x="0" y="15876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0DCC3FF3-8A03-717F-DE5C-272D7358066F}"/>
                    </a:ext>
                  </a:extLst>
                </p:cNvPr>
                <p:cNvSpPr/>
                <p:nvPr/>
              </p:nvSpPr>
              <p:spPr>
                <a:xfrm>
                  <a:off x="3398718" y="6203046"/>
                  <a:ext cx="411496" cy="154220"/>
                </a:xfrm>
                <a:custGeom>
                  <a:avLst/>
                  <a:gdLst>
                    <a:gd name="connsiteX0" fmla="*/ 41920 w 411496"/>
                    <a:gd name="connsiteY0" fmla="*/ 81782 h 154220"/>
                    <a:gd name="connsiteX1" fmla="*/ 267473 w 411496"/>
                    <a:gd name="connsiteY1" fmla="*/ 69899 h 154220"/>
                    <a:gd name="connsiteX2" fmla="*/ 0 w 411496"/>
                    <a:gd name="connsiteY2" fmla="*/ 81892 h 154220"/>
                    <a:gd name="connsiteX3" fmla="*/ 411496 w 411496"/>
                    <a:gd name="connsiteY3" fmla="*/ 35791 h 154220"/>
                    <a:gd name="connsiteX4" fmla="*/ 254710 w 411496"/>
                    <a:gd name="connsiteY4" fmla="*/ 14226 h 154220"/>
                    <a:gd name="connsiteX5" fmla="*/ 41920 w 411496"/>
                    <a:gd name="connsiteY5" fmla="*/ 81782 h 15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1496" h="154220">
                      <a:moveTo>
                        <a:pt x="41920" y="81782"/>
                      </a:moveTo>
                      <a:cubicBezTo>
                        <a:pt x="86920" y="99166"/>
                        <a:pt x="181983" y="118750"/>
                        <a:pt x="267473" y="69899"/>
                      </a:cubicBezTo>
                      <a:cubicBezTo>
                        <a:pt x="183083" y="126122"/>
                        <a:pt x="114097" y="125462"/>
                        <a:pt x="0" y="81892"/>
                      </a:cubicBezTo>
                      <a:cubicBezTo>
                        <a:pt x="155356" y="171453"/>
                        <a:pt x="297730" y="200280"/>
                        <a:pt x="411496" y="35791"/>
                      </a:cubicBezTo>
                      <a:cubicBezTo>
                        <a:pt x="358244" y="55926"/>
                        <a:pt x="337449" y="-33525"/>
                        <a:pt x="254710" y="14226"/>
                      </a:cubicBezTo>
                      <a:cubicBezTo>
                        <a:pt x="247338" y="18627"/>
                        <a:pt x="145344" y="92234"/>
                        <a:pt x="41920" y="8178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9A544758-2F5D-3A0F-2940-4830DA8BD7F9}"/>
                    </a:ext>
                  </a:extLst>
                </p:cNvPr>
                <p:cNvSpPr/>
                <p:nvPr/>
              </p:nvSpPr>
              <p:spPr>
                <a:xfrm>
                  <a:off x="3672352" y="5853747"/>
                  <a:ext cx="133681" cy="160197"/>
                </a:xfrm>
                <a:custGeom>
                  <a:avLst/>
                  <a:gdLst>
                    <a:gd name="connsiteX0" fmla="*/ 112446 w 133681"/>
                    <a:gd name="connsiteY0" fmla="*/ 0 h 160197"/>
                    <a:gd name="connsiteX1" fmla="*/ 0 w 133681"/>
                    <a:gd name="connsiteY1" fmla="*/ 43350 h 160197"/>
                    <a:gd name="connsiteX2" fmla="*/ 32678 w 133681"/>
                    <a:gd name="connsiteY2" fmla="*/ 160197 h 160197"/>
                    <a:gd name="connsiteX3" fmla="*/ 133681 w 133681"/>
                    <a:gd name="connsiteY3" fmla="*/ 111016 h 160197"/>
                    <a:gd name="connsiteX4" fmla="*/ 112446 w 133681"/>
                    <a:gd name="connsiteY4" fmla="*/ 0 h 16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681" h="160197">
                      <a:moveTo>
                        <a:pt x="112446" y="0"/>
                      </a:moveTo>
                      <a:cubicBezTo>
                        <a:pt x="80979" y="28937"/>
                        <a:pt x="40710" y="43790"/>
                        <a:pt x="0" y="43350"/>
                      </a:cubicBezTo>
                      <a:cubicBezTo>
                        <a:pt x="24536" y="76028"/>
                        <a:pt x="36859" y="117507"/>
                        <a:pt x="32678" y="160197"/>
                      </a:cubicBezTo>
                      <a:cubicBezTo>
                        <a:pt x="61064" y="134561"/>
                        <a:pt x="97153" y="115197"/>
                        <a:pt x="133681" y="111016"/>
                      </a:cubicBezTo>
                      <a:cubicBezTo>
                        <a:pt x="115197" y="79109"/>
                        <a:pt x="108925" y="38289"/>
                        <a:pt x="112446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6F9FF756-23F1-9AA3-371B-CFB9B7C3C852}"/>
                    </a:ext>
                  </a:extLst>
                </p:cNvPr>
                <p:cNvSpPr/>
                <p:nvPr/>
              </p:nvSpPr>
              <p:spPr>
                <a:xfrm>
                  <a:off x="2976109" y="5655481"/>
                  <a:ext cx="195845" cy="218621"/>
                </a:xfrm>
                <a:custGeom>
                  <a:avLst/>
                  <a:gdLst>
                    <a:gd name="connsiteX0" fmla="*/ 180442 w 195845"/>
                    <a:gd name="connsiteY0" fmla="*/ 33668 h 218621"/>
                    <a:gd name="connsiteX1" fmla="*/ 111346 w 195845"/>
                    <a:gd name="connsiteY1" fmla="*/ 175161 h 218621"/>
                    <a:gd name="connsiteX2" fmla="*/ 0 w 195845"/>
                    <a:gd name="connsiteY2" fmla="*/ 218621 h 218621"/>
                    <a:gd name="connsiteX3" fmla="*/ 40819 w 195845"/>
                    <a:gd name="connsiteY3" fmla="*/ 99354 h 218621"/>
                    <a:gd name="connsiteX4" fmla="*/ 195846 w 195845"/>
                    <a:gd name="connsiteY4" fmla="*/ 0 h 218621"/>
                    <a:gd name="connsiteX5" fmla="*/ 45661 w 195845"/>
                    <a:gd name="connsiteY5" fmla="*/ 170650 h 218621"/>
                    <a:gd name="connsiteX6" fmla="*/ 180442 w 195845"/>
                    <a:gd name="connsiteY6" fmla="*/ 33668 h 21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845" h="218621">
                      <a:moveTo>
                        <a:pt x="180442" y="33668"/>
                      </a:moveTo>
                      <a:cubicBezTo>
                        <a:pt x="174831" y="66236"/>
                        <a:pt x="146664" y="142594"/>
                        <a:pt x="111346" y="175161"/>
                      </a:cubicBezTo>
                      <a:cubicBezTo>
                        <a:pt x="71957" y="211470"/>
                        <a:pt x="43570" y="193536"/>
                        <a:pt x="0" y="218621"/>
                      </a:cubicBezTo>
                      <a:cubicBezTo>
                        <a:pt x="23105" y="173731"/>
                        <a:pt x="6491" y="140503"/>
                        <a:pt x="40819" y="99354"/>
                      </a:cubicBezTo>
                      <a:cubicBezTo>
                        <a:pt x="71627" y="62385"/>
                        <a:pt x="150845" y="33668"/>
                        <a:pt x="195846" y="0"/>
                      </a:cubicBezTo>
                      <a:cubicBezTo>
                        <a:pt x="148645" y="73388"/>
                        <a:pt x="99463" y="120149"/>
                        <a:pt x="45661" y="170650"/>
                      </a:cubicBezTo>
                      <a:cubicBezTo>
                        <a:pt x="113106" y="136212"/>
                        <a:pt x="131041" y="107935"/>
                        <a:pt x="180442" y="3366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D5992572-0F2E-A02C-1BF9-2DE17DD2453B}"/>
                    </a:ext>
                  </a:extLst>
                </p:cNvPr>
                <p:cNvSpPr/>
                <p:nvPr/>
              </p:nvSpPr>
              <p:spPr>
                <a:xfrm>
                  <a:off x="3448119" y="6353484"/>
                  <a:ext cx="213450" cy="201237"/>
                </a:xfrm>
                <a:custGeom>
                  <a:avLst/>
                  <a:gdLst>
                    <a:gd name="connsiteX0" fmla="*/ 195186 w 213450"/>
                    <a:gd name="connsiteY0" fmla="*/ 168890 h 201237"/>
                    <a:gd name="connsiteX1" fmla="*/ 114537 w 213450"/>
                    <a:gd name="connsiteY1" fmla="*/ 33778 h 201237"/>
                    <a:gd name="connsiteX2" fmla="*/ 0 w 213450"/>
                    <a:gd name="connsiteY2" fmla="*/ 0 h 201237"/>
                    <a:gd name="connsiteX3" fmla="*/ 50722 w 213450"/>
                    <a:gd name="connsiteY3" fmla="*/ 115417 h 201237"/>
                    <a:gd name="connsiteX4" fmla="*/ 213450 w 213450"/>
                    <a:gd name="connsiteY4" fmla="*/ 201238 h 201237"/>
                    <a:gd name="connsiteX5" fmla="*/ 49512 w 213450"/>
                    <a:gd name="connsiteY5" fmla="*/ 44010 h 201237"/>
                    <a:gd name="connsiteX6" fmla="*/ 195186 w 213450"/>
                    <a:gd name="connsiteY6" fmla="*/ 168890 h 201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450" h="201237">
                      <a:moveTo>
                        <a:pt x="195186" y="168890"/>
                      </a:moveTo>
                      <a:cubicBezTo>
                        <a:pt x="186824" y="136872"/>
                        <a:pt x="152386" y="63265"/>
                        <a:pt x="114537" y="33778"/>
                      </a:cubicBezTo>
                      <a:cubicBezTo>
                        <a:pt x="72287" y="991"/>
                        <a:pt x="45441" y="21235"/>
                        <a:pt x="0" y="0"/>
                      </a:cubicBezTo>
                      <a:cubicBezTo>
                        <a:pt x="26736" y="42690"/>
                        <a:pt x="12983" y="77238"/>
                        <a:pt x="50722" y="115417"/>
                      </a:cubicBezTo>
                      <a:cubicBezTo>
                        <a:pt x="84500" y="149635"/>
                        <a:pt x="165809" y="171530"/>
                        <a:pt x="213450" y="201238"/>
                      </a:cubicBezTo>
                      <a:cubicBezTo>
                        <a:pt x="160308" y="132141"/>
                        <a:pt x="107385" y="89671"/>
                        <a:pt x="49512" y="44010"/>
                      </a:cubicBezTo>
                      <a:cubicBezTo>
                        <a:pt x="119488" y="72397"/>
                        <a:pt x="139733" y="99023"/>
                        <a:pt x="195186" y="16889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9EAFE92A-F4A1-A4CC-C4B2-EF628E4AFFEF}"/>
                    </a:ext>
                  </a:extLst>
                </p:cNvPr>
                <p:cNvSpPr/>
                <p:nvPr/>
              </p:nvSpPr>
              <p:spPr>
                <a:xfrm>
                  <a:off x="2443738" y="5673767"/>
                  <a:ext cx="450227" cy="505613"/>
                </a:xfrm>
                <a:custGeom>
                  <a:avLst/>
                  <a:gdLst>
                    <a:gd name="connsiteX0" fmla="*/ 80935 w 450227"/>
                    <a:gd name="connsiteY0" fmla="*/ 500925 h 505613"/>
                    <a:gd name="connsiteX1" fmla="*/ 97769 w 450227"/>
                    <a:gd name="connsiteY1" fmla="*/ 504446 h 505613"/>
                    <a:gd name="connsiteX2" fmla="*/ 321122 w 450227"/>
                    <a:gd name="connsiteY2" fmla="*/ 456915 h 505613"/>
                    <a:gd name="connsiteX3" fmla="*/ 449522 w 450227"/>
                    <a:gd name="connsiteY3" fmla="*/ 253698 h 505613"/>
                    <a:gd name="connsiteX4" fmla="*/ 243333 w 450227"/>
                    <a:gd name="connsiteY4" fmla="*/ 1188 h 505613"/>
                    <a:gd name="connsiteX5" fmla="*/ 17781 w 450227"/>
                    <a:gd name="connsiteY5" fmla="*/ 127278 h 505613"/>
                    <a:gd name="connsiteX6" fmla="*/ 112953 w 450227"/>
                    <a:gd name="connsiteY6" fmla="*/ 289016 h 505613"/>
                    <a:gd name="connsiteX7" fmla="*/ 119004 w 450227"/>
                    <a:gd name="connsiteY7" fmla="*/ 168318 h 505613"/>
                    <a:gd name="connsiteX8" fmla="*/ 64982 w 450227"/>
                    <a:gd name="connsiteY8" fmla="*/ 169307 h 505613"/>
                    <a:gd name="connsiteX9" fmla="*/ 85226 w 450227"/>
                    <a:gd name="connsiteY9" fmla="*/ 168978 h 505613"/>
                    <a:gd name="connsiteX10" fmla="*/ 129237 w 450227"/>
                    <a:gd name="connsiteY10" fmla="*/ 249627 h 505613"/>
                    <a:gd name="connsiteX11" fmla="*/ 27133 w 450227"/>
                    <a:gd name="connsiteY11" fmla="*/ 217609 h 505613"/>
                    <a:gd name="connsiteX12" fmla="*/ 42206 w 450227"/>
                    <a:gd name="connsiteY12" fmla="*/ 139710 h 505613"/>
                    <a:gd name="connsiteX13" fmla="*/ 174897 w 450227"/>
                    <a:gd name="connsiteY13" fmla="*/ 35737 h 505613"/>
                    <a:gd name="connsiteX14" fmla="*/ 385927 w 450227"/>
                    <a:gd name="connsiteY14" fmla="*/ 120676 h 505613"/>
                    <a:gd name="connsiteX15" fmla="*/ 364802 w 450227"/>
                    <a:gd name="connsiteY15" fmla="*/ 387819 h 505613"/>
                    <a:gd name="connsiteX16" fmla="*/ 145080 w 450227"/>
                    <a:gd name="connsiteY16" fmla="*/ 491683 h 505613"/>
                    <a:gd name="connsiteX17" fmla="*/ 97769 w 450227"/>
                    <a:gd name="connsiteY17" fmla="*/ 497845 h 505613"/>
                    <a:gd name="connsiteX18" fmla="*/ 80935 w 450227"/>
                    <a:gd name="connsiteY18" fmla="*/ 500925 h 505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0227" h="505613">
                      <a:moveTo>
                        <a:pt x="80935" y="500925"/>
                      </a:moveTo>
                      <a:cubicBezTo>
                        <a:pt x="80935" y="502026"/>
                        <a:pt x="86657" y="503456"/>
                        <a:pt x="97769" y="504446"/>
                      </a:cubicBezTo>
                      <a:cubicBezTo>
                        <a:pt x="163455" y="510058"/>
                        <a:pt x="258847" y="495644"/>
                        <a:pt x="321122" y="456915"/>
                      </a:cubicBezTo>
                      <a:cubicBezTo>
                        <a:pt x="391428" y="413125"/>
                        <a:pt x="443030" y="340507"/>
                        <a:pt x="449522" y="253698"/>
                      </a:cubicBezTo>
                      <a:cubicBezTo>
                        <a:pt x="459094" y="126728"/>
                        <a:pt x="370303" y="14282"/>
                        <a:pt x="243333" y="1188"/>
                      </a:cubicBezTo>
                      <a:cubicBezTo>
                        <a:pt x="148161" y="-8604"/>
                        <a:pt x="59260" y="42888"/>
                        <a:pt x="17781" y="127278"/>
                      </a:cubicBezTo>
                      <a:cubicBezTo>
                        <a:pt x="-36792" y="238184"/>
                        <a:pt x="45507" y="319603"/>
                        <a:pt x="112953" y="289016"/>
                      </a:cubicBezTo>
                      <a:cubicBezTo>
                        <a:pt x="164885" y="265471"/>
                        <a:pt x="166866" y="193513"/>
                        <a:pt x="119004" y="168318"/>
                      </a:cubicBezTo>
                      <a:cubicBezTo>
                        <a:pt x="89958" y="153024"/>
                        <a:pt x="64101" y="166997"/>
                        <a:pt x="64982" y="169307"/>
                      </a:cubicBezTo>
                      <a:lnTo>
                        <a:pt x="85226" y="168978"/>
                      </a:lnTo>
                      <a:cubicBezTo>
                        <a:pt x="127366" y="171949"/>
                        <a:pt x="149812" y="216399"/>
                        <a:pt x="129237" y="249627"/>
                      </a:cubicBezTo>
                      <a:cubicBezTo>
                        <a:pt x="104591" y="289346"/>
                        <a:pt x="39236" y="280214"/>
                        <a:pt x="27133" y="217609"/>
                      </a:cubicBezTo>
                      <a:cubicBezTo>
                        <a:pt x="22072" y="191533"/>
                        <a:pt x="29993" y="163697"/>
                        <a:pt x="42206" y="139710"/>
                      </a:cubicBezTo>
                      <a:cubicBezTo>
                        <a:pt x="67842" y="88879"/>
                        <a:pt x="118234" y="48939"/>
                        <a:pt x="174897" y="35737"/>
                      </a:cubicBezTo>
                      <a:cubicBezTo>
                        <a:pt x="255766" y="16922"/>
                        <a:pt x="339826" y="51360"/>
                        <a:pt x="385927" y="120676"/>
                      </a:cubicBezTo>
                      <a:cubicBezTo>
                        <a:pt x="441820" y="204956"/>
                        <a:pt x="429057" y="312121"/>
                        <a:pt x="364802" y="387819"/>
                      </a:cubicBezTo>
                      <a:cubicBezTo>
                        <a:pt x="310999" y="451194"/>
                        <a:pt x="220338" y="478920"/>
                        <a:pt x="145080" y="491683"/>
                      </a:cubicBezTo>
                      <a:cubicBezTo>
                        <a:pt x="124726" y="495094"/>
                        <a:pt x="108662" y="496634"/>
                        <a:pt x="97769" y="497845"/>
                      </a:cubicBezTo>
                      <a:cubicBezTo>
                        <a:pt x="86767" y="498945"/>
                        <a:pt x="80935" y="499715"/>
                        <a:pt x="80935" y="50092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A5DB4B4A-F9DF-65EF-E5FE-2566BDB24ECC}"/>
                    </a:ext>
                  </a:extLst>
                </p:cNvPr>
                <p:cNvSpPr/>
                <p:nvPr/>
              </p:nvSpPr>
              <p:spPr>
                <a:xfrm>
                  <a:off x="2618305" y="5996670"/>
                  <a:ext cx="90147" cy="143034"/>
                </a:xfrm>
                <a:custGeom>
                  <a:avLst/>
                  <a:gdLst>
                    <a:gd name="connsiteX0" fmla="*/ 40049 w 90147"/>
                    <a:gd name="connsiteY0" fmla="*/ 76799 h 143034"/>
                    <a:gd name="connsiteX1" fmla="*/ 50832 w 90147"/>
                    <a:gd name="connsiteY1" fmla="*/ 72068 h 143034"/>
                    <a:gd name="connsiteX2" fmla="*/ 61504 w 90147"/>
                    <a:gd name="connsiteY2" fmla="*/ 50722 h 143034"/>
                    <a:gd name="connsiteX3" fmla="*/ 58864 w 90147"/>
                    <a:gd name="connsiteY3" fmla="*/ 85821 h 143034"/>
                    <a:gd name="connsiteX4" fmla="*/ 0 w 90147"/>
                    <a:gd name="connsiteY4" fmla="*/ 143034 h 143034"/>
                    <a:gd name="connsiteX5" fmla="*/ 3521 w 90147"/>
                    <a:gd name="connsiteY5" fmla="*/ 142484 h 143034"/>
                    <a:gd name="connsiteX6" fmla="*/ 16504 w 90147"/>
                    <a:gd name="connsiteY6" fmla="*/ 139294 h 143034"/>
                    <a:gd name="connsiteX7" fmla="*/ 87140 w 90147"/>
                    <a:gd name="connsiteY7" fmla="*/ 72508 h 143034"/>
                    <a:gd name="connsiteX8" fmla="*/ 59634 w 90147"/>
                    <a:gd name="connsiteY8" fmla="*/ 3082 h 143034"/>
                    <a:gd name="connsiteX9" fmla="*/ 3191 w 90147"/>
                    <a:gd name="connsiteY9" fmla="*/ 29818 h 143034"/>
                    <a:gd name="connsiteX10" fmla="*/ 40049 w 90147"/>
                    <a:gd name="connsiteY10" fmla="*/ 76799 h 143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0147" h="143034">
                      <a:moveTo>
                        <a:pt x="40049" y="76799"/>
                      </a:moveTo>
                      <a:cubicBezTo>
                        <a:pt x="43790" y="76138"/>
                        <a:pt x="47531" y="74599"/>
                        <a:pt x="50832" y="72068"/>
                      </a:cubicBezTo>
                      <a:cubicBezTo>
                        <a:pt x="57874" y="66897"/>
                        <a:pt x="61504" y="58864"/>
                        <a:pt x="61504" y="50722"/>
                      </a:cubicBezTo>
                      <a:cubicBezTo>
                        <a:pt x="66126" y="59745"/>
                        <a:pt x="63595" y="75588"/>
                        <a:pt x="58864" y="85821"/>
                      </a:cubicBezTo>
                      <a:cubicBezTo>
                        <a:pt x="46761" y="112007"/>
                        <a:pt x="21785" y="132912"/>
                        <a:pt x="0" y="143034"/>
                      </a:cubicBezTo>
                      <a:cubicBezTo>
                        <a:pt x="1210" y="142814"/>
                        <a:pt x="2311" y="142705"/>
                        <a:pt x="3521" y="142484"/>
                      </a:cubicBezTo>
                      <a:cubicBezTo>
                        <a:pt x="7922" y="141714"/>
                        <a:pt x="12213" y="140614"/>
                        <a:pt x="16504" y="139294"/>
                      </a:cubicBezTo>
                      <a:cubicBezTo>
                        <a:pt x="46321" y="129281"/>
                        <a:pt x="78118" y="103315"/>
                        <a:pt x="87140" y="72508"/>
                      </a:cubicBezTo>
                      <a:cubicBezTo>
                        <a:pt x="94732" y="46541"/>
                        <a:pt x="88791" y="14194"/>
                        <a:pt x="59634" y="3082"/>
                      </a:cubicBezTo>
                      <a:cubicBezTo>
                        <a:pt x="39169" y="-4730"/>
                        <a:pt x="12873" y="1651"/>
                        <a:pt x="3191" y="29818"/>
                      </a:cubicBezTo>
                      <a:cubicBezTo>
                        <a:pt x="-4841" y="52813"/>
                        <a:pt x="13643" y="85381"/>
                        <a:pt x="40049" y="767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487AA12E-B4D7-3893-E839-650358DA7EBA}"/>
                    </a:ext>
                  </a:extLst>
                </p:cNvPr>
                <p:cNvSpPr/>
                <p:nvPr/>
              </p:nvSpPr>
              <p:spPr>
                <a:xfrm>
                  <a:off x="2695429" y="5907391"/>
                  <a:ext cx="113377" cy="185002"/>
                </a:xfrm>
                <a:custGeom>
                  <a:avLst/>
                  <a:gdLst>
                    <a:gd name="connsiteX0" fmla="*/ 60518 w 113377"/>
                    <a:gd name="connsiteY0" fmla="*/ 92800 h 185002"/>
                    <a:gd name="connsiteX1" fmla="*/ 71191 w 113377"/>
                    <a:gd name="connsiteY1" fmla="*/ 83228 h 185002"/>
                    <a:gd name="connsiteX2" fmla="*/ 75372 w 113377"/>
                    <a:gd name="connsiteY2" fmla="*/ 54402 h 185002"/>
                    <a:gd name="connsiteX3" fmla="*/ 85714 w 113377"/>
                    <a:gd name="connsiteY3" fmla="*/ 95991 h 185002"/>
                    <a:gd name="connsiteX4" fmla="*/ 39503 w 113377"/>
                    <a:gd name="connsiteY4" fmla="*/ 185002 h 185002"/>
                    <a:gd name="connsiteX5" fmla="*/ 43354 w 113377"/>
                    <a:gd name="connsiteY5" fmla="*/ 183022 h 185002"/>
                    <a:gd name="connsiteX6" fmla="*/ 57108 w 113377"/>
                    <a:gd name="connsiteY6" fmla="*/ 174220 h 185002"/>
                    <a:gd name="connsiteX7" fmla="*/ 113331 w 113377"/>
                    <a:gd name="connsiteY7" fmla="*/ 69585 h 185002"/>
                    <a:gd name="connsiteX8" fmla="*/ 55127 w 113377"/>
                    <a:gd name="connsiteY8" fmla="*/ 49 h 185002"/>
                    <a:gd name="connsiteX9" fmla="*/ 4 w 113377"/>
                    <a:gd name="connsiteY9" fmla="*/ 52971 h 185002"/>
                    <a:gd name="connsiteX10" fmla="*/ 60518 w 113377"/>
                    <a:gd name="connsiteY10" fmla="*/ 92800 h 18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377" h="185002">
                      <a:moveTo>
                        <a:pt x="60518" y="92800"/>
                      </a:moveTo>
                      <a:cubicBezTo>
                        <a:pt x="64589" y="90490"/>
                        <a:pt x="68330" y="87299"/>
                        <a:pt x="71191" y="83228"/>
                      </a:cubicBezTo>
                      <a:cubicBezTo>
                        <a:pt x="77352" y="74537"/>
                        <a:pt x="78453" y="63754"/>
                        <a:pt x="75372" y="54402"/>
                      </a:cubicBezTo>
                      <a:cubicBezTo>
                        <a:pt x="84174" y="62983"/>
                        <a:pt x="87365" y="82348"/>
                        <a:pt x="85714" y="95991"/>
                      </a:cubicBezTo>
                      <a:cubicBezTo>
                        <a:pt x="81643" y="130979"/>
                        <a:pt x="60738" y="164867"/>
                        <a:pt x="39503" y="185002"/>
                      </a:cubicBezTo>
                      <a:cubicBezTo>
                        <a:pt x="40824" y="184342"/>
                        <a:pt x="42034" y="183682"/>
                        <a:pt x="43354" y="183022"/>
                      </a:cubicBezTo>
                      <a:cubicBezTo>
                        <a:pt x="48086" y="180381"/>
                        <a:pt x="52707" y="177520"/>
                        <a:pt x="57108" y="174220"/>
                      </a:cubicBezTo>
                      <a:cubicBezTo>
                        <a:pt x="87805" y="151114"/>
                        <a:pt x="114651" y="108754"/>
                        <a:pt x="113331" y="69585"/>
                      </a:cubicBezTo>
                      <a:cubicBezTo>
                        <a:pt x="112231" y="36577"/>
                        <a:pt x="92976" y="1479"/>
                        <a:pt x="55127" y="49"/>
                      </a:cubicBezTo>
                      <a:cubicBezTo>
                        <a:pt x="28501" y="-1052"/>
                        <a:pt x="554" y="16443"/>
                        <a:pt x="4" y="52971"/>
                      </a:cubicBezTo>
                      <a:cubicBezTo>
                        <a:pt x="-436" y="82458"/>
                        <a:pt x="33232" y="113046"/>
                        <a:pt x="60518" y="928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C6E19B5B-6843-4782-F866-6C0BB3A81843}"/>
                    </a:ext>
                  </a:extLst>
                </p:cNvPr>
                <p:cNvSpPr/>
                <p:nvPr/>
              </p:nvSpPr>
              <p:spPr>
                <a:xfrm>
                  <a:off x="2656374" y="6068017"/>
                  <a:ext cx="422058" cy="169083"/>
                </a:xfrm>
                <a:custGeom>
                  <a:avLst/>
                  <a:gdLst>
                    <a:gd name="connsiteX0" fmla="*/ 43350 w 422058"/>
                    <a:gd name="connsiteY0" fmla="*/ 109207 h 169083"/>
                    <a:gd name="connsiteX1" fmla="*/ 275945 w 422058"/>
                    <a:gd name="connsiteY1" fmla="*/ 75758 h 169083"/>
                    <a:gd name="connsiteX2" fmla="*/ 0 w 422058"/>
                    <a:gd name="connsiteY2" fmla="*/ 113167 h 169083"/>
                    <a:gd name="connsiteX3" fmla="*/ 422059 w 422058"/>
                    <a:gd name="connsiteY3" fmla="*/ 26907 h 169083"/>
                    <a:gd name="connsiteX4" fmla="*/ 257680 w 422058"/>
                    <a:gd name="connsiteY4" fmla="*/ 19315 h 169083"/>
                    <a:gd name="connsiteX5" fmla="*/ 43350 w 422058"/>
                    <a:gd name="connsiteY5" fmla="*/ 109207 h 169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2058" h="169083">
                      <a:moveTo>
                        <a:pt x="43350" y="109207"/>
                      </a:moveTo>
                      <a:cubicBezTo>
                        <a:pt x="91541" y="122960"/>
                        <a:pt x="191885" y="134402"/>
                        <a:pt x="275945" y="75758"/>
                      </a:cubicBezTo>
                      <a:cubicBezTo>
                        <a:pt x="193645" y="141884"/>
                        <a:pt x="122129" y="147605"/>
                        <a:pt x="0" y="113167"/>
                      </a:cubicBezTo>
                      <a:cubicBezTo>
                        <a:pt x="169110" y="191395"/>
                        <a:pt x="319295" y="208009"/>
                        <a:pt x="422059" y="26907"/>
                      </a:cubicBezTo>
                      <a:cubicBezTo>
                        <a:pt x="368806" y="52763"/>
                        <a:pt x="338989" y="-37898"/>
                        <a:pt x="257680" y="19315"/>
                      </a:cubicBezTo>
                      <a:cubicBezTo>
                        <a:pt x="250309" y="24487"/>
                        <a:pt x="151395" y="110307"/>
                        <a:pt x="43350" y="10920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E7C8FE1B-3061-CC31-8432-8C242AF8D45D}"/>
                    </a:ext>
                  </a:extLst>
                </p:cNvPr>
                <p:cNvSpPr/>
                <p:nvPr/>
              </p:nvSpPr>
              <p:spPr>
                <a:xfrm>
                  <a:off x="2891719" y="5891828"/>
                  <a:ext cx="216803" cy="134653"/>
                </a:xfrm>
                <a:custGeom>
                  <a:avLst/>
                  <a:gdLst>
                    <a:gd name="connsiteX0" fmla="*/ 104524 w 216803"/>
                    <a:gd name="connsiteY0" fmla="*/ 69415 h 134653"/>
                    <a:gd name="connsiteX1" fmla="*/ 113657 w 216803"/>
                    <a:gd name="connsiteY1" fmla="*/ 54561 h 134653"/>
                    <a:gd name="connsiteX2" fmla="*/ 146774 w 216803"/>
                    <a:gd name="connsiteY2" fmla="*/ 43448 h 134653"/>
                    <a:gd name="connsiteX3" fmla="*/ 95392 w 216803"/>
                    <a:gd name="connsiteY3" fmla="*/ 39818 h 134653"/>
                    <a:gd name="connsiteX4" fmla="*/ 0 w 216803"/>
                    <a:gd name="connsiteY4" fmla="*/ 114085 h 134653"/>
                    <a:gd name="connsiteX5" fmla="*/ 1540 w 216803"/>
                    <a:gd name="connsiteY5" fmla="*/ 109024 h 134653"/>
                    <a:gd name="connsiteX6" fmla="*/ 9022 w 216803"/>
                    <a:gd name="connsiteY6" fmla="*/ 90650 h 134653"/>
                    <a:gd name="connsiteX7" fmla="*/ 120808 w 216803"/>
                    <a:gd name="connsiteY7" fmla="*/ 1089 h 134653"/>
                    <a:gd name="connsiteX8" fmla="*/ 215210 w 216803"/>
                    <a:gd name="connsiteY8" fmla="*/ 56431 h 134653"/>
                    <a:gd name="connsiteX9" fmla="*/ 164268 w 216803"/>
                    <a:gd name="connsiteY9" fmla="*/ 133780 h 134653"/>
                    <a:gd name="connsiteX10" fmla="*/ 104524 w 216803"/>
                    <a:gd name="connsiteY10" fmla="*/ 69415 h 134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6803" h="134653">
                      <a:moveTo>
                        <a:pt x="104524" y="69415"/>
                      </a:moveTo>
                      <a:cubicBezTo>
                        <a:pt x="106395" y="64023"/>
                        <a:pt x="109366" y="58962"/>
                        <a:pt x="113657" y="54561"/>
                      </a:cubicBezTo>
                      <a:cubicBezTo>
                        <a:pt x="122679" y="45429"/>
                        <a:pt x="135112" y="41688"/>
                        <a:pt x="146774" y="43448"/>
                      </a:cubicBezTo>
                      <a:cubicBezTo>
                        <a:pt x="134782" y="34756"/>
                        <a:pt x="111346" y="34977"/>
                        <a:pt x="95392" y="39818"/>
                      </a:cubicBezTo>
                      <a:cubicBezTo>
                        <a:pt x="54903" y="52031"/>
                        <a:pt x="19255" y="84268"/>
                        <a:pt x="0" y="114085"/>
                      </a:cubicBezTo>
                      <a:cubicBezTo>
                        <a:pt x="550" y="112435"/>
                        <a:pt x="990" y="110784"/>
                        <a:pt x="1540" y="109024"/>
                      </a:cubicBezTo>
                      <a:cubicBezTo>
                        <a:pt x="3631" y="102752"/>
                        <a:pt x="6161" y="96591"/>
                        <a:pt x="9022" y="90650"/>
                      </a:cubicBezTo>
                      <a:cubicBezTo>
                        <a:pt x="29817" y="48950"/>
                        <a:pt x="74267" y="7690"/>
                        <a:pt x="120808" y="1089"/>
                      </a:cubicBezTo>
                      <a:cubicBezTo>
                        <a:pt x="160088" y="-4523"/>
                        <a:pt x="205528" y="11211"/>
                        <a:pt x="215210" y="56431"/>
                      </a:cubicBezTo>
                      <a:cubicBezTo>
                        <a:pt x="222032" y="88229"/>
                        <a:pt x="207289" y="125418"/>
                        <a:pt x="164268" y="133780"/>
                      </a:cubicBezTo>
                      <a:cubicBezTo>
                        <a:pt x="129610" y="140601"/>
                        <a:pt x="86480" y="106383"/>
                        <a:pt x="104524" y="694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FA3131E2-FE50-2C8E-A29C-88B691F0BD62}"/>
                    </a:ext>
                  </a:extLst>
                </p:cNvPr>
                <p:cNvSpPr/>
                <p:nvPr/>
              </p:nvSpPr>
              <p:spPr>
                <a:xfrm>
                  <a:off x="2608073" y="5737869"/>
                  <a:ext cx="225877" cy="221502"/>
                </a:xfrm>
                <a:custGeom>
                  <a:avLst/>
                  <a:gdLst>
                    <a:gd name="connsiteX0" fmla="*/ 211029 w 225877"/>
                    <a:gd name="connsiteY0" fmla="*/ 193666 h 221502"/>
                    <a:gd name="connsiteX1" fmla="*/ 102214 w 225877"/>
                    <a:gd name="connsiteY1" fmla="*/ 60425 h 221502"/>
                    <a:gd name="connsiteX2" fmla="*/ 225773 w 225877"/>
                    <a:gd name="connsiteY2" fmla="*/ 221502 h 221502"/>
                    <a:gd name="connsiteX3" fmla="*/ 0 w 225877"/>
                    <a:gd name="connsiteY3" fmla="*/ 3761 h 221502"/>
                    <a:gd name="connsiteX4" fmla="*/ 75148 w 225877"/>
                    <a:gd name="connsiteY4" fmla="*/ 91232 h 221502"/>
                    <a:gd name="connsiteX5" fmla="*/ 185614 w 225877"/>
                    <a:gd name="connsiteY5" fmla="*/ 154716 h 221502"/>
                    <a:gd name="connsiteX6" fmla="*/ 211029 w 225877"/>
                    <a:gd name="connsiteY6" fmla="*/ 193666 h 221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877" h="221502">
                      <a:moveTo>
                        <a:pt x="211029" y="193666"/>
                      </a:moveTo>
                      <a:cubicBezTo>
                        <a:pt x="201677" y="133592"/>
                        <a:pt x="160528" y="81770"/>
                        <a:pt x="102214" y="60425"/>
                      </a:cubicBezTo>
                      <a:cubicBezTo>
                        <a:pt x="184733" y="85181"/>
                        <a:pt x="215320" y="137663"/>
                        <a:pt x="225773" y="221502"/>
                      </a:cubicBezTo>
                      <a:cubicBezTo>
                        <a:pt x="229074" y="74508"/>
                        <a:pt x="154366" y="-20444"/>
                        <a:pt x="0" y="3761"/>
                      </a:cubicBezTo>
                      <a:cubicBezTo>
                        <a:pt x="44340" y="18395"/>
                        <a:pt x="2531" y="67576"/>
                        <a:pt x="75148" y="91232"/>
                      </a:cubicBezTo>
                      <a:cubicBezTo>
                        <a:pt x="116847" y="104765"/>
                        <a:pt x="152826" y="118518"/>
                        <a:pt x="185614" y="154716"/>
                      </a:cubicBezTo>
                      <a:cubicBezTo>
                        <a:pt x="195736" y="166270"/>
                        <a:pt x="204648" y="179253"/>
                        <a:pt x="211029" y="19366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A971B2F3-7D02-4AC5-9B28-B8E9D32AFBA5}"/>
                    </a:ext>
                  </a:extLst>
                </p:cNvPr>
                <p:cNvSpPr/>
                <p:nvPr/>
              </p:nvSpPr>
              <p:spPr>
                <a:xfrm>
                  <a:off x="2830593" y="5516078"/>
                  <a:ext cx="152872" cy="415016"/>
                </a:xfrm>
                <a:custGeom>
                  <a:avLst/>
                  <a:gdLst>
                    <a:gd name="connsiteX0" fmla="*/ 81041 w 152872"/>
                    <a:gd name="connsiteY0" fmla="*/ 372877 h 415016"/>
                    <a:gd name="connsiteX1" fmla="*/ 69268 w 152872"/>
                    <a:gd name="connsiteY1" fmla="*/ 145344 h 415016"/>
                    <a:gd name="connsiteX2" fmla="*/ 81151 w 152872"/>
                    <a:gd name="connsiteY2" fmla="*/ 415017 h 415016"/>
                    <a:gd name="connsiteX3" fmla="*/ 35490 w 152872"/>
                    <a:gd name="connsiteY3" fmla="*/ 0 h 415016"/>
                    <a:gd name="connsiteX4" fmla="*/ 14145 w 152872"/>
                    <a:gd name="connsiteY4" fmla="*/ 158107 h 415016"/>
                    <a:gd name="connsiteX5" fmla="*/ 81041 w 152872"/>
                    <a:gd name="connsiteY5" fmla="*/ 372877 h 415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872" h="415016">
                      <a:moveTo>
                        <a:pt x="81041" y="372877"/>
                      </a:moveTo>
                      <a:cubicBezTo>
                        <a:pt x="98205" y="327547"/>
                        <a:pt x="117679" y="231604"/>
                        <a:pt x="69268" y="145344"/>
                      </a:cubicBezTo>
                      <a:cubicBezTo>
                        <a:pt x="124941" y="230394"/>
                        <a:pt x="124391" y="300040"/>
                        <a:pt x="81151" y="415017"/>
                      </a:cubicBezTo>
                      <a:cubicBezTo>
                        <a:pt x="169941" y="258340"/>
                        <a:pt x="198548" y="114757"/>
                        <a:pt x="35490" y="0"/>
                      </a:cubicBezTo>
                      <a:cubicBezTo>
                        <a:pt x="55405" y="53693"/>
                        <a:pt x="-33276" y="74708"/>
                        <a:pt x="14145" y="158107"/>
                      </a:cubicBezTo>
                      <a:cubicBezTo>
                        <a:pt x="18326" y="165699"/>
                        <a:pt x="91273" y="268463"/>
                        <a:pt x="81041" y="3728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42BBF844-6FAB-4885-9E7A-6DA5CA7704F7}"/>
                    </a:ext>
                  </a:extLst>
                </p:cNvPr>
                <p:cNvSpPr/>
                <p:nvPr/>
              </p:nvSpPr>
              <p:spPr>
                <a:xfrm>
                  <a:off x="3758304" y="6267492"/>
                  <a:ext cx="219479" cy="132317"/>
                </a:xfrm>
                <a:custGeom>
                  <a:avLst/>
                  <a:gdLst>
                    <a:gd name="connsiteX0" fmla="*/ 197914 w 219479"/>
                    <a:gd name="connsiteY0" fmla="*/ 48474 h 132317"/>
                    <a:gd name="connsiteX1" fmla="*/ 62142 w 219479"/>
                    <a:gd name="connsiteY1" fmla="*/ 44403 h 132317"/>
                    <a:gd name="connsiteX2" fmla="*/ 44208 w 219479"/>
                    <a:gd name="connsiteY2" fmla="*/ 99306 h 132317"/>
                    <a:gd name="connsiteX3" fmla="*/ 53010 w 219479"/>
                    <a:gd name="connsiteY3" fmla="*/ 37471 h 132317"/>
                    <a:gd name="connsiteX4" fmla="*/ 72485 w 219479"/>
                    <a:gd name="connsiteY4" fmla="*/ 20307 h 132317"/>
                    <a:gd name="connsiteX5" fmla="*/ 38267 w 219479"/>
                    <a:gd name="connsiteY5" fmla="*/ 52435 h 132317"/>
                    <a:gd name="connsiteX6" fmla="*/ 28144 w 219479"/>
                    <a:gd name="connsiteY6" fmla="*/ 107337 h 132317"/>
                    <a:gd name="connsiteX7" fmla="*/ 28364 w 219479"/>
                    <a:gd name="connsiteY7" fmla="*/ 107668 h 132317"/>
                    <a:gd name="connsiteX8" fmla="*/ 28144 w 219479"/>
                    <a:gd name="connsiteY8" fmla="*/ 107337 h 132317"/>
                    <a:gd name="connsiteX9" fmla="*/ 20773 w 219479"/>
                    <a:gd name="connsiteY9" fmla="*/ 90944 h 132317"/>
                    <a:gd name="connsiteX10" fmla="*/ 23853 w 219479"/>
                    <a:gd name="connsiteY10" fmla="*/ 56395 h 132317"/>
                    <a:gd name="connsiteX11" fmla="*/ 8890 w 219479"/>
                    <a:gd name="connsiteY11" fmla="*/ 83682 h 132317"/>
                    <a:gd name="connsiteX12" fmla="*/ 2288 w 219479"/>
                    <a:gd name="connsiteY12" fmla="*/ 132313 h 132317"/>
                    <a:gd name="connsiteX13" fmla="*/ 3499 w 219479"/>
                    <a:gd name="connsiteY13" fmla="*/ 81921 h 132317"/>
                    <a:gd name="connsiteX14" fmla="*/ 92069 w 219479"/>
                    <a:gd name="connsiteY14" fmla="*/ 2483 h 132317"/>
                    <a:gd name="connsiteX15" fmla="*/ 202315 w 219479"/>
                    <a:gd name="connsiteY15" fmla="*/ 44843 h 132317"/>
                    <a:gd name="connsiteX16" fmla="*/ 219479 w 219479"/>
                    <a:gd name="connsiteY16" fmla="*/ 92264 h 132317"/>
                    <a:gd name="connsiteX17" fmla="*/ 197914 w 219479"/>
                    <a:gd name="connsiteY17" fmla="*/ 48474 h 132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479" h="132317">
                      <a:moveTo>
                        <a:pt x="197914" y="48474"/>
                      </a:moveTo>
                      <a:cubicBezTo>
                        <a:pt x="148733" y="-9620"/>
                        <a:pt x="80847" y="18217"/>
                        <a:pt x="62142" y="44403"/>
                      </a:cubicBezTo>
                      <a:cubicBezTo>
                        <a:pt x="42338" y="69599"/>
                        <a:pt x="44428" y="99635"/>
                        <a:pt x="44208" y="99306"/>
                      </a:cubicBezTo>
                      <a:cubicBezTo>
                        <a:pt x="44868" y="101066"/>
                        <a:pt x="29685" y="69159"/>
                        <a:pt x="53010" y="37471"/>
                      </a:cubicBezTo>
                      <a:cubicBezTo>
                        <a:pt x="59062" y="29549"/>
                        <a:pt x="65883" y="24048"/>
                        <a:pt x="72485" y="20307"/>
                      </a:cubicBezTo>
                      <a:cubicBezTo>
                        <a:pt x="58291" y="24048"/>
                        <a:pt x="43768" y="42092"/>
                        <a:pt x="38267" y="52435"/>
                      </a:cubicBezTo>
                      <a:cubicBezTo>
                        <a:pt x="22093" y="77850"/>
                        <a:pt x="26934" y="104037"/>
                        <a:pt x="28144" y="107337"/>
                      </a:cubicBezTo>
                      <a:cubicBezTo>
                        <a:pt x="28254" y="107558"/>
                        <a:pt x="28364" y="107668"/>
                        <a:pt x="28364" y="107668"/>
                      </a:cubicBezTo>
                      <a:cubicBezTo>
                        <a:pt x="28364" y="107668"/>
                        <a:pt x="28254" y="107558"/>
                        <a:pt x="28144" y="107337"/>
                      </a:cubicBezTo>
                      <a:cubicBezTo>
                        <a:pt x="27154" y="106017"/>
                        <a:pt x="23083" y="100846"/>
                        <a:pt x="20773" y="90944"/>
                      </a:cubicBezTo>
                      <a:cubicBezTo>
                        <a:pt x="18462" y="81921"/>
                        <a:pt x="19122" y="69159"/>
                        <a:pt x="23853" y="56395"/>
                      </a:cubicBezTo>
                      <a:cubicBezTo>
                        <a:pt x="16812" y="65307"/>
                        <a:pt x="11751" y="74770"/>
                        <a:pt x="8890" y="83682"/>
                      </a:cubicBezTo>
                      <a:cubicBezTo>
                        <a:pt x="-1012" y="112399"/>
                        <a:pt x="3058" y="132643"/>
                        <a:pt x="2288" y="132313"/>
                      </a:cubicBezTo>
                      <a:cubicBezTo>
                        <a:pt x="3169" y="132423"/>
                        <a:pt x="-4093" y="113169"/>
                        <a:pt x="3499" y="81921"/>
                      </a:cubicBezTo>
                      <a:cubicBezTo>
                        <a:pt x="10100" y="51004"/>
                        <a:pt x="42888" y="11725"/>
                        <a:pt x="92069" y="2483"/>
                      </a:cubicBezTo>
                      <a:cubicBezTo>
                        <a:pt x="141141" y="-8190"/>
                        <a:pt x="186471" y="17336"/>
                        <a:pt x="202315" y="44843"/>
                      </a:cubicBezTo>
                      <a:cubicBezTo>
                        <a:pt x="219369" y="72129"/>
                        <a:pt x="218709" y="92594"/>
                        <a:pt x="219479" y="92264"/>
                      </a:cubicBezTo>
                      <a:cubicBezTo>
                        <a:pt x="218929" y="92924"/>
                        <a:pt x="217499" y="71579"/>
                        <a:pt x="197914" y="4847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CAA9CB3F-CA12-AB51-38AA-65456B41C9DC}"/>
                    </a:ext>
                  </a:extLst>
                </p:cNvPr>
                <p:cNvSpPr/>
                <p:nvPr/>
              </p:nvSpPr>
              <p:spPr>
                <a:xfrm>
                  <a:off x="3117822" y="5757035"/>
                  <a:ext cx="214550" cy="113176"/>
                </a:xfrm>
                <a:custGeom>
                  <a:avLst/>
                  <a:gdLst>
                    <a:gd name="connsiteX0" fmla="*/ 33008 w 214550"/>
                    <a:gd name="connsiteY0" fmla="*/ 76798 h 113176"/>
                    <a:gd name="connsiteX1" fmla="*/ 0 w 214550"/>
                    <a:gd name="connsiteY1" fmla="*/ 77018 h 113176"/>
                    <a:gd name="connsiteX2" fmla="*/ 23546 w 214550"/>
                    <a:gd name="connsiteY2" fmla="*/ 99683 h 113176"/>
                    <a:gd name="connsiteX3" fmla="*/ 68986 w 214550"/>
                    <a:gd name="connsiteY3" fmla="*/ 112446 h 113176"/>
                    <a:gd name="connsiteX4" fmla="*/ 121468 w 214550"/>
                    <a:gd name="connsiteY4" fmla="*/ 94732 h 113176"/>
                    <a:gd name="connsiteX5" fmla="*/ 151615 w 214550"/>
                    <a:gd name="connsiteY5" fmla="*/ 97042 h 113176"/>
                    <a:gd name="connsiteX6" fmla="*/ 167019 w 214550"/>
                    <a:gd name="connsiteY6" fmla="*/ 72286 h 113176"/>
                    <a:gd name="connsiteX7" fmla="*/ 183853 w 214550"/>
                    <a:gd name="connsiteY7" fmla="*/ 29046 h 113176"/>
                    <a:gd name="connsiteX8" fmla="*/ 201127 w 214550"/>
                    <a:gd name="connsiteY8" fmla="*/ 9682 h 113176"/>
                    <a:gd name="connsiteX9" fmla="*/ 213010 w 214550"/>
                    <a:gd name="connsiteY9" fmla="*/ 1100 h 113176"/>
                    <a:gd name="connsiteX10" fmla="*/ 214550 w 214550"/>
                    <a:gd name="connsiteY10" fmla="*/ 0 h 113176"/>
                    <a:gd name="connsiteX11" fmla="*/ 212350 w 214550"/>
                    <a:gd name="connsiteY11" fmla="*/ 1210 h 113176"/>
                    <a:gd name="connsiteX12" fmla="*/ 212130 w 214550"/>
                    <a:gd name="connsiteY12" fmla="*/ 1210 h 113176"/>
                    <a:gd name="connsiteX13" fmla="*/ 166469 w 214550"/>
                    <a:gd name="connsiteY13" fmla="*/ 6822 h 113176"/>
                    <a:gd name="connsiteX14" fmla="*/ 116957 w 214550"/>
                    <a:gd name="connsiteY14" fmla="*/ 18814 h 113176"/>
                    <a:gd name="connsiteX15" fmla="*/ 88791 w 214550"/>
                    <a:gd name="connsiteY15" fmla="*/ 30587 h 113176"/>
                    <a:gd name="connsiteX16" fmla="*/ 76688 w 214550"/>
                    <a:gd name="connsiteY16" fmla="*/ 44010 h 113176"/>
                    <a:gd name="connsiteX17" fmla="*/ 91651 w 214550"/>
                    <a:gd name="connsiteY17" fmla="*/ 56003 h 113176"/>
                    <a:gd name="connsiteX18" fmla="*/ 107495 w 214550"/>
                    <a:gd name="connsiteY18" fmla="*/ 54903 h 113176"/>
                    <a:gd name="connsiteX19" fmla="*/ 107495 w 214550"/>
                    <a:gd name="connsiteY19" fmla="*/ 62934 h 113176"/>
                    <a:gd name="connsiteX20" fmla="*/ 82079 w 214550"/>
                    <a:gd name="connsiteY20" fmla="*/ 62824 h 113176"/>
                    <a:gd name="connsiteX21" fmla="*/ 33008 w 214550"/>
                    <a:gd name="connsiteY21" fmla="*/ 76798 h 113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14550" h="113176">
                      <a:moveTo>
                        <a:pt x="33008" y="76798"/>
                      </a:moveTo>
                      <a:cubicBezTo>
                        <a:pt x="20025" y="79659"/>
                        <a:pt x="7372" y="79769"/>
                        <a:pt x="0" y="77018"/>
                      </a:cubicBezTo>
                      <a:cubicBezTo>
                        <a:pt x="4181" y="82959"/>
                        <a:pt x="13533" y="92531"/>
                        <a:pt x="23546" y="99683"/>
                      </a:cubicBezTo>
                      <a:cubicBezTo>
                        <a:pt x="33998" y="107825"/>
                        <a:pt x="50282" y="115637"/>
                        <a:pt x="68986" y="112446"/>
                      </a:cubicBezTo>
                      <a:cubicBezTo>
                        <a:pt x="87690" y="109805"/>
                        <a:pt x="102984" y="92092"/>
                        <a:pt x="121468" y="94732"/>
                      </a:cubicBezTo>
                      <a:cubicBezTo>
                        <a:pt x="128290" y="97593"/>
                        <a:pt x="142043" y="105294"/>
                        <a:pt x="151615" y="97042"/>
                      </a:cubicBezTo>
                      <a:cubicBezTo>
                        <a:pt x="160858" y="90771"/>
                        <a:pt x="164158" y="80759"/>
                        <a:pt x="167019" y="72286"/>
                      </a:cubicBezTo>
                      <a:cubicBezTo>
                        <a:pt x="171310" y="54462"/>
                        <a:pt x="176041" y="40049"/>
                        <a:pt x="183853" y="29046"/>
                      </a:cubicBezTo>
                      <a:cubicBezTo>
                        <a:pt x="189794" y="20465"/>
                        <a:pt x="195956" y="14083"/>
                        <a:pt x="201127" y="9682"/>
                      </a:cubicBezTo>
                      <a:cubicBezTo>
                        <a:pt x="206408" y="5171"/>
                        <a:pt x="210699" y="2530"/>
                        <a:pt x="213010" y="1100"/>
                      </a:cubicBezTo>
                      <a:cubicBezTo>
                        <a:pt x="213890" y="550"/>
                        <a:pt x="214330" y="220"/>
                        <a:pt x="214550" y="0"/>
                      </a:cubicBezTo>
                      <a:cubicBezTo>
                        <a:pt x="214220" y="220"/>
                        <a:pt x="213450" y="660"/>
                        <a:pt x="212350" y="1210"/>
                      </a:cubicBezTo>
                      <a:cubicBezTo>
                        <a:pt x="212350" y="1210"/>
                        <a:pt x="212240" y="1210"/>
                        <a:pt x="212130" y="1210"/>
                      </a:cubicBezTo>
                      <a:cubicBezTo>
                        <a:pt x="208499" y="1430"/>
                        <a:pt x="191555" y="1980"/>
                        <a:pt x="166469" y="6822"/>
                      </a:cubicBezTo>
                      <a:cubicBezTo>
                        <a:pt x="152276" y="9792"/>
                        <a:pt x="135552" y="13423"/>
                        <a:pt x="116957" y="18814"/>
                      </a:cubicBezTo>
                      <a:cubicBezTo>
                        <a:pt x="107715" y="21785"/>
                        <a:pt x="98143" y="25196"/>
                        <a:pt x="88791" y="30587"/>
                      </a:cubicBezTo>
                      <a:cubicBezTo>
                        <a:pt x="84500" y="33668"/>
                        <a:pt x="78558" y="35648"/>
                        <a:pt x="76688" y="44010"/>
                      </a:cubicBezTo>
                      <a:cubicBezTo>
                        <a:pt x="78118" y="53252"/>
                        <a:pt x="84720" y="55232"/>
                        <a:pt x="91651" y="56003"/>
                      </a:cubicBezTo>
                      <a:cubicBezTo>
                        <a:pt x="97703" y="55893"/>
                        <a:pt x="103204" y="54353"/>
                        <a:pt x="107495" y="54903"/>
                      </a:cubicBezTo>
                      <a:cubicBezTo>
                        <a:pt x="110906" y="54353"/>
                        <a:pt x="109476" y="59303"/>
                        <a:pt x="107495" y="62934"/>
                      </a:cubicBezTo>
                      <a:cubicBezTo>
                        <a:pt x="102764" y="69316"/>
                        <a:pt x="91541" y="64255"/>
                        <a:pt x="82079" y="62824"/>
                      </a:cubicBezTo>
                      <a:cubicBezTo>
                        <a:pt x="61174" y="61174"/>
                        <a:pt x="46431" y="73387"/>
                        <a:pt x="33008" y="7679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8D9CD577-7E62-98CC-F1BC-1BE4135C0517}"/>
                    </a:ext>
                  </a:extLst>
                </p:cNvPr>
                <p:cNvSpPr/>
                <p:nvPr/>
              </p:nvSpPr>
              <p:spPr>
                <a:xfrm>
                  <a:off x="3309618" y="5745931"/>
                  <a:ext cx="219700" cy="175922"/>
                </a:xfrm>
                <a:custGeom>
                  <a:avLst/>
                  <a:gdLst>
                    <a:gd name="connsiteX0" fmla="*/ 183832 w 219700"/>
                    <a:gd name="connsiteY0" fmla="*/ 26617 h 175922"/>
                    <a:gd name="connsiteX1" fmla="*/ 46740 w 219700"/>
                    <a:gd name="connsiteY1" fmla="*/ 67987 h 175922"/>
                    <a:gd name="connsiteX2" fmla="*/ 46850 w 219700"/>
                    <a:gd name="connsiteY2" fmla="*/ 128831 h 175922"/>
                    <a:gd name="connsiteX3" fmla="*/ 35407 w 219700"/>
                    <a:gd name="connsiteY3" fmla="*/ 64026 h 175922"/>
                    <a:gd name="connsiteX4" fmla="*/ 49270 w 219700"/>
                    <a:gd name="connsiteY4" fmla="*/ 40370 h 175922"/>
                    <a:gd name="connsiteX5" fmla="*/ 25615 w 219700"/>
                    <a:gd name="connsiteY5" fmla="*/ 83941 h 175922"/>
                    <a:gd name="connsiteX6" fmla="*/ 33537 w 219700"/>
                    <a:gd name="connsiteY6" fmla="*/ 142144 h 175922"/>
                    <a:gd name="connsiteX7" fmla="*/ 33867 w 219700"/>
                    <a:gd name="connsiteY7" fmla="*/ 142475 h 175922"/>
                    <a:gd name="connsiteX8" fmla="*/ 33537 w 219700"/>
                    <a:gd name="connsiteY8" fmla="*/ 142144 h 175922"/>
                    <a:gd name="connsiteX9" fmla="*/ 20773 w 219700"/>
                    <a:gd name="connsiteY9" fmla="*/ 128281 h 175922"/>
                    <a:gd name="connsiteX10" fmla="*/ 12522 w 219700"/>
                    <a:gd name="connsiteY10" fmla="*/ 92743 h 175922"/>
                    <a:gd name="connsiteX11" fmla="*/ 6470 w 219700"/>
                    <a:gd name="connsiteY11" fmla="*/ 125090 h 175922"/>
                    <a:gd name="connsiteX12" fmla="*/ 15822 w 219700"/>
                    <a:gd name="connsiteY12" fmla="*/ 175922 h 175922"/>
                    <a:gd name="connsiteX13" fmla="*/ 419 w 219700"/>
                    <a:gd name="connsiteY13" fmla="*/ 125090 h 175922"/>
                    <a:gd name="connsiteX14" fmla="*/ 62913 w 219700"/>
                    <a:gd name="connsiteY14" fmla="*/ 16164 h 175922"/>
                    <a:gd name="connsiteX15" fmla="*/ 187022 w 219700"/>
                    <a:gd name="connsiteY15" fmla="*/ 21666 h 175922"/>
                    <a:gd name="connsiteX16" fmla="*/ 219700 w 219700"/>
                    <a:gd name="connsiteY16" fmla="*/ 63256 h 175922"/>
                    <a:gd name="connsiteX17" fmla="*/ 183832 w 219700"/>
                    <a:gd name="connsiteY17" fmla="*/ 26617 h 17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700" h="175922">
                      <a:moveTo>
                        <a:pt x="183832" y="26617"/>
                      </a:moveTo>
                      <a:cubicBezTo>
                        <a:pt x="115616" y="-14973"/>
                        <a:pt x="56862" y="35529"/>
                        <a:pt x="46740" y="67987"/>
                      </a:cubicBezTo>
                      <a:cubicBezTo>
                        <a:pt x="35187" y="99784"/>
                        <a:pt x="47180" y="129051"/>
                        <a:pt x="46850" y="128831"/>
                      </a:cubicBezTo>
                      <a:cubicBezTo>
                        <a:pt x="48060" y="130371"/>
                        <a:pt x="22424" y="103525"/>
                        <a:pt x="35407" y="64026"/>
                      </a:cubicBezTo>
                      <a:cubicBezTo>
                        <a:pt x="38928" y="54013"/>
                        <a:pt x="43879" y="46311"/>
                        <a:pt x="49270" y="40370"/>
                      </a:cubicBezTo>
                      <a:cubicBezTo>
                        <a:pt x="36397" y="48842"/>
                        <a:pt x="27705" y="71727"/>
                        <a:pt x="25615" y="83941"/>
                      </a:cubicBezTo>
                      <a:cubicBezTo>
                        <a:pt x="17693" y="114748"/>
                        <a:pt x="31226" y="139283"/>
                        <a:pt x="33537" y="142144"/>
                      </a:cubicBezTo>
                      <a:cubicBezTo>
                        <a:pt x="33757" y="142364"/>
                        <a:pt x="33867" y="142475"/>
                        <a:pt x="33867" y="142475"/>
                      </a:cubicBezTo>
                      <a:cubicBezTo>
                        <a:pt x="33867" y="142475"/>
                        <a:pt x="33757" y="142364"/>
                        <a:pt x="33537" y="142144"/>
                      </a:cubicBezTo>
                      <a:cubicBezTo>
                        <a:pt x="32106" y="141154"/>
                        <a:pt x="26275" y="137303"/>
                        <a:pt x="20773" y="128281"/>
                      </a:cubicBezTo>
                      <a:cubicBezTo>
                        <a:pt x="15492" y="120029"/>
                        <a:pt x="11971" y="107046"/>
                        <a:pt x="12522" y="92743"/>
                      </a:cubicBezTo>
                      <a:cubicBezTo>
                        <a:pt x="8451" y="104075"/>
                        <a:pt x="6470" y="115078"/>
                        <a:pt x="6470" y="125090"/>
                      </a:cubicBezTo>
                      <a:cubicBezTo>
                        <a:pt x="6030" y="157107"/>
                        <a:pt x="16703" y="175922"/>
                        <a:pt x="15822" y="175922"/>
                      </a:cubicBezTo>
                      <a:cubicBezTo>
                        <a:pt x="16703" y="175812"/>
                        <a:pt x="3169" y="158978"/>
                        <a:pt x="419" y="125090"/>
                      </a:cubicBezTo>
                      <a:cubicBezTo>
                        <a:pt x="-3212" y="91972"/>
                        <a:pt x="16703" y="41691"/>
                        <a:pt x="62913" y="16164"/>
                      </a:cubicBezTo>
                      <a:cubicBezTo>
                        <a:pt x="108464" y="-10901"/>
                        <a:pt x="162157" y="-450"/>
                        <a:pt x="187022" y="21666"/>
                      </a:cubicBezTo>
                      <a:cubicBezTo>
                        <a:pt x="212989" y="43231"/>
                        <a:pt x="219040" y="63916"/>
                        <a:pt x="219700" y="63256"/>
                      </a:cubicBezTo>
                      <a:cubicBezTo>
                        <a:pt x="219480" y="64026"/>
                        <a:pt x="211008" y="43231"/>
                        <a:pt x="183832" y="2661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FBCB9739-EA52-73F0-787A-9A0EC957A3BA}"/>
                    </a:ext>
                  </a:extLst>
                </p:cNvPr>
                <p:cNvSpPr/>
                <p:nvPr/>
              </p:nvSpPr>
              <p:spPr>
                <a:xfrm>
                  <a:off x="2370109" y="5839224"/>
                  <a:ext cx="186802" cy="214204"/>
                </a:xfrm>
                <a:custGeom>
                  <a:avLst/>
                  <a:gdLst>
                    <a:gd name="connsiteX0" fmla="*/ 19673 w 186802"/>
                    <a:gd name="connsiteY0" fmla="*/ 40710 h 214204"/>
                    <a:gd name="connsiteX1" fmla="*/ 76776 w 186802"/>
                    <a:gd name="connsiteY1" fmla="*/ 173070 h 214204"/>
                    <a:gd name="connsiteX2" fmla="*/ 136630 w 186802"/>
                    <a:gd name="connsiteY2" fmla="*/ 165589 h 214204"/>
                    <a:gd name="connsiteX3" fmla="*/ 74246 w 186802"/>
                    <a:gd name="connsiteY3" fmla="*/ 184843 h 214204"/>
                    <a:gd name="connsiteX4" fmla="*/ 49270 w 186802"/>
                    <a:gd name="connsiteY4" fmla="*/ 173730 h 214204"/>
                    <a:gd name="connsiteX5" fmla="*/ 94931 w 186802"/>
                    <a:gd name="connsiteY5" fmla="*/ 192215 h 214204"/>
                    <a:gd name="connsiteX6" fmla="*/ 151374 w 186802"/>
                    <a:gd name="connsiteY6" fmla="*/ 177361 h 214204"/>
                    <a:gd name="connsiteX7" fmla="*/ 151594 w 186802"/>
                    <a:gd name="connsiteY7" fmla="*/ 177032 h 214204"/>
                    <a:gd name="connsiteX8" fmla="*/ 151374 w 186802"/>
                    <a:gd name="connsiteY8" fmla="*/ 177361 h 214204"/>
                    <a:gd name="connsiteX9" fmla="*/ 139271 w 186802"/>
                    <a:gd name="connsiteY9" fmla="*/ 191775 h 214204"/>
                    <a:gd name="connsiteX10" fmla="*/ 105273 w 186802"/>
                    <a:gd name="connsiteY10" fmla="*/ 204208 h 214204"/>
                    <a:gd name="connsiteX11" fmla="*/ 137841 w 186802"/>
                    <a:gd name="connsiteY11" fmla="*/ 206298 h 214204"/>
                    <a:gd name="connsiteX12" fmla="*/ 186802 w 186802"/>
                    <a:gd name="connsiteY12" fmla="*/ 190785 h 214204"/>
                    <a:gd name="connsiteX13" fmla="*/ 138611 w 186802"/>
                    <a:gd name="connsiteY13" fmla="*/ 212239 h 214204"/>
                    <a:gd name="connsiteX14" fmla="*/ 23854 w 186802"/>
                    <a:gd name="connsiteY14" fmla="*/ 162728 h 214204"/>
                    <a:gd name="connsiteX15" fmla="*/ 14392 w 186802"/>
                    <a:gd name="connsiteY15" fmla="*/ 37739 h 214204"/>
                    <a:gd name="connsiteX16" fmla="*/ 51470 w 186802"/>
                    <a:gd name="connsiteY16" fmla="*/ 0 h 214204"/>
                    <a:gd name="connsiteX17" fmla="*/ 19673 w 186802"/>
                    <a:gd name="connsiteY17" fmla="*/ 40710 h 2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86802" h="214204">
                      <a:moveTo>
                        <a:pt x="19673" y="40710"/>
                      </a:moveTo>
                      <a:cubicBezTo>
                        <a:pt x="-13115" y="113987"/>
                        <a:pt x="43659" y="166799"/>
                        <a:pt x="76776" y="173070"/>
                      </a:cubicBezTo>
                      <a:cubicBezTo>
                        <a:pt x="109454" y="180882"/>
                        <a:pt x="136850" y="165259"/>
                        <a:pt x="136630" y="165589"/>
                      </a:cubicBezTo>
                      <a:cubicBezTo>
                        <a:pt x="137951" y="164268"/>
                        <a:pt x="114735" y="193095"/>
                        <a:pt x="74246" y="184843"/>
                      </a:cubicBezTo>
                      <a:cubicBezTo>
                        <a:pt x="64013" y="182533"/>
                        <a:pt x="55871" y="178462"/>
                        <a:pt x="49270" y="173730"/>
                      </a:cubicBezTo>
                      <a:cubicBezTo>
                        <a:pt x="59172" y="185613"/>
                        <a:pt x="82718" y="191555"/>
                        <a:pt x="94931" y="192215"/>
                      </a:cubicBezTo>
                      <a:cubicBezTo>
                        <a:pt x="126178" y="196396"/>
                        <a:pt x="148733" y="180002"/>
                        <a:pt x="151374" y="177361"/>
                      </a:cubicBezTo>
                      <a:cubicBezTo>
                        <a:pt x="151484" y="177141"/>
                        <a:pt x="151594" y="176922"/>
                        <a:pt x="151594" y="177032"/>
                      </a:cubicBezTo>
                      <a:cubicBezTo>
                        <a:pt x="151594" y="177032"/>
                        <a:pt x="151484" y="177141"/>
                        <a:pt x="151374" y="177361"/>
                      </a:cubicBezTo>
                      <a:cubicBezTo>
                        <a:pt x="150494" y="178902"/>
                        <a:pt x="147523" y="185174"/>
                        <a:pt x="139271" y="191775"/>
                      </a:cubicBezTo>
                      <a:cubicBezTo>
                        <a:pt x="131789" y="198046"/>
                        <a:pt x="119466" y="203218"/>
                        <a:pt x="105273" y="204208"/>
                      </a:cubicBezTo>
                      <a:cubicBezTo>
                        <a:pt x="116826" y="206958"/>
                        <a:pt x="128048" y="207619"/>
                        <a:pt x="137841" y="206298"/>
                      </a:cubicBezTo>
                      <a:cubicBezTo>
                        <a:pt x="169418" y="202888"/>
                        <a:pt x="186692" y="190015"/>
                        <a:pt x="186802" y="190785"/>
                      </a:cubicBezTo>
                      <a:cubicBezTo>
                        <a:pt x="186582" y="189905"/>
                        <a:pt x="171619" y="205418"/>
                        <a:pt x="138611" y="212239"/>
                      </a:cubicBezTo>
                      <a:cubicBezTo>
                        <a:pt x="106373" y="219831"/>
                        <a:pt x="54551" y="205858"/>
                        <a:pt x="23854" y="162728"/>
                      </a:cubicBezTo>
                      <a:cubicBezTo>
                        <a:pt x="-8164" y="120368"/>
                        <a:pt x="-4423" y="65355"/>
                        <a:pt x="14392" y="37739"/>
                      </a:cubicBezTo>
                      <a:cubicBezTo>
                        <a:pt x="32546" y="9132"/>
                        <a:pt x="52241" y="550"/>
                        <a:pt x="51470" y="0"/>
                      </a:cubicBezTo>
                      <a:cubicBezTo>
                        <a:pt x="52241" y="550"/>
                        <a:pt x="32766" y="11553"/>
                        <a:pt x="19673" y="4071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28" name="Graphic 3">
                <a:extLst>
                  <a:ext uri="{FF2B5EF4-FFF2-40B4-BE49-F238E27FC236}">
                    <a16:creationId xmlns:a16="http://schemas.microsoft.com/office/drawing/2014/main" id="{20818F43-0CF3-6F0F-DC05-67819BFD5475}"/>
                  </a:ext>
                </a:extLst>
              </p:cNvPr>
              <p:cNvGrpSpPr/>
              <p:nvPr/>
            </p:nvGrpSpPr>
            <p:grpSpPr>
              <a:xfrm>
                <a:off x="1626313" y="4112443"/>
                <a:ext cx="1011906" cy="1657883"/>
                <a:chOff x="1626313" y="4112443"/>
                <a:chExt cx="1011906" cy="1657883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942EA90A-B07F-66EC-E112-02A1C77E9ACB}"/>
                    </a:ext>
                  </a:extLst>
                </p:cNvPr>
                <p:cNvSpPr/>
                <p:nvPr/>
              </p:nvSpPr>
              <p:spPr>
                <a:xfrm>
                  <a:off x="1746901" y="5050779"/>
                  <a:ext cx="268682" cy="128331"/>
                </a:xfrm>
                <a:custGeom>
                  <a:avLst/>
                  <a:gdLst>
                    <a:gd name="connsiteX0" fmla="*/ 240736 w 268682"/>
                    <a:gd name="connsiteY0" fmla="*/ 24096 h 128331"/>
                    <a:gd name="connsiteX1" fmla="*/ 119158 w 268682"/>
                    <a:gd name="connsiteY1" fmla="*/ 123229 h 128331"/>
                    <a:gd name="connsiteX2" fmla="*/ 0 w 268682"/>
                    <a:gd name="connsiteY2" fmla="*/ 115527 h 128331"/>
                    <a:gd name="connsiteX3" fmla="*/ 86700 w 268682"/>
                    <a:gd name="connsiteY3" fmla="*/ 24536 h 128331"/>
                    <a:gd name="connsiteX4" fmla="*/ 268683 w 268682"/>
                    <a:gd name="connsiteY4" fmla="*/ 0 h 128331"/>
                    <a:gd name="connsiteX5" fmla="*/ 61394 w 268682"/>
                    <a:gd name="connsiteY5" fmla="*/ 91322 h 128331"/>
                    <a:gd name="connsiteX6" fmla="*/ 240736 w 268682"/>
                    <a:gd name="connsiteY6" fmla="*/ 24096 h 128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8682" h="128331">
                      <a:moveTo>
                        <a:pt x="240736" y="24096"/>
                      </a:moveTo>
                      <a:cubicBezTo>
                        <a:pt x="222032" y="51272"/>
                        <a:pt x="164819" y="108706"/>
                        <a:pt x="119158" y="123229"/>
                      </a:cubicBezTo>
                      <a:cubicBezTo>
                        <a:pt x="68326" y="139513"/>
                        <a:pt x="49952" y="111236"/>
                        <a:pt x="0" y="115527"/>
                      </a:cubicBezTo>
                      <a:cubicBezTo>
                        <a:pt x="39609" y="84610"/>
                        <a:pt x="38399" y="47421"/>
                        <a:pt x="86700" y="24536"/>
                      </a:cubicBezTo>
                      <a:cubicBezTo>
                        <a:pt x="130050" y="4071"/>
                        <a:pt x="213890" y="11443"/>
                        <a:pt x="268683" y="0"/>
                      </a:cubicBezTo>
                      <a:cubicBezTo>
                        <a:pt x="195296" y="46651"/>
                        <a:pt x="131151" y="68326"/>
                        <a:pt x="61394" y="91322"/>
                      </a:cubicBezTo>
                      <a:cubicBezTo>
                        <a:pt x="136982" y="88791"/>
                        <a:pt x="164929" y="70746"/>
                        <a:pt x="240736" y="240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019645D1-05E2-0FE2-9948-C1219FDEB467}"/>
                    </a:ext>
                  </a:extLst>
                </p:cNvPr>
                <p:cNvSpPr/>
                <p:nvPr/>
              </p:nvSpPr>
              <p:spPr>
                <a:xfrm>
                  <a:off x="1905970" y="4473291"/>
                  <a:ext cx="451128" cy="507812"/>
                </a:xfrm>
                <a:custGeom>
                  <a:avLst/>
                  <a:gdLst>
                    <a:gd name="connsiteX0" fmla="*/ 363554 w 451128"/>
                    <a:gd name="connsiteY0" fmla="*/ 504101 h 507812"/>
                    <a:gd name="connsiteX1" fmla="*/ 346610 w 451128"/>
                    <a:gd name="connsiteY1" fmla="*/ 507182 h 507812"/>
                    <a:gd name="connsiteX2" fmla="*/ 124358 w 451128"/>
                    <a:gd name="connsiteY2" fmla="*/ 454700 h 507812"/>
                    <a:gd name="connsiteX3" fmla="*/ 359 w 451128"/>
                    <a:gd name="connsiteY3" fmla="*/ 248622 h 507812"/>
                    <a:gd name="connsiteX4" fmla="*/ 212048 w 451128"/>
                    <a:gd name="connsiteY4" fmla="*/ 734 h 507812"/>
                    <a:gd name="connsiteX5" fmla="*/ 434850 w 451128"/>
                    <a:gd name="connsiteY5" fmla="*/ 131774 h 507812"/>
                    <a:gd name="connsiteX6" fmla="*/ 336157 w 451128"/>
                    <a:gd name="connsiteY6" fmla="*/ 291312 h 507812"/>
                    <a:gd name="connsiteX7" fmla="*/ 332746 w 451128"/>
                    <a:gd name="connsiteY7" fmla="*/ 170503 h 507812"/>
                    <a:gd name="connsiteX8" fmla="*/ 386659 w 451128"/>
                    <a:gd name="connsiteY8" fmla="*/ 172703 h 507812"/>
                    <a:gd name="connsiteX9" fmla="*/ 366414 w 451128"/>
                    <a:gd name="connsiteY9" fmla="*/ 171934 h 507812"/>
                    <a:gd name="connsiteX10" fmla="*/ 320644 w 451128"/>
                    <a:gd name="connsiteY10" fmla="*/ 251592 h 507812"/>
                    <a:gd name="connsiteX11" fmla="*/ 423408 w 451128"/>
                    <a:gd name="connsiteY11" fmla="*/ 221885 h 507812"/>
                    <a:gd name="connsiteX12" fmla="*/ 410095 w 451128"/>
                    <a:gd name="connsiteY12" fmla="*/ 143657 h 507812"/>
                    <a:gd name="connsiteX13" fmla="*/ 279714 w 451128"/>
                    <a:gd name="connsiteY13" fmla="*/ 36822 h 507812"/>
                    <a:gd name="connsiteX14" fmla="*/ 66924 w 451128"/>
                    <a:gd name="connsiteY14" fmla="*/ 117030 h 507812"/>
                    <a:gd name="connsiteX15" fmla="*/ 82218 w 451128"/>
                    <a:gd name="connsiteY15" fmla="*/ 384613 h 507812"/>
                    <a:gd name="connsiteX16" fmla="*/ 299629 w 451128"/>
                    <a:gd name="connsiteY16" fmla="*/ 493319 h 507812"/>
                    <a:gd name="connsiteX17" fmla="*/ 346830 w 451128"/>
                    <a:gd name="connsiteY17" fmla="*/ 500580 h 507812"/>
                    <a:gd name="connsiteX18" fmla="*/ 363554 w 451128"/>
                    <a:gd name="connsiteY18" fmla="*/ 504101 h 507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1128" h="507812">
                      <a:moveTo>
                        <a:pt x="363554" y="504101"/>
                      </a:moveTo>
                      <a:cubicBezTo>
                        <a:pt x="363554" y="505201"/>
                        <a:pt x="357722" y="506522"/>
                        <a:pt x="346610" y="507182"/>
                      </a:cubicBezTo>
                      <a:cubicBezTo>
                        <a:pt x="280814" y="511363"/>
                        <a:pt x="185752" y="494859"/>
                        <a:pt x="124358" y="454700"/>
                      </a:cubicBezTo>
                      <a:cubicBezTo>
                        <a:pt x="55041" y="409259"/>
                        <a:pt x="5090" y="335652"/>
                        <a:pt x="359" y="248622"/>
                      </a:cubicBezTo>
                      <a:cubicBezTo>
                        <a:pt x="-6463" y="121542"/>
                        <a:pt x="84748" y="11076"/>
                        <a:pt x="212048" y="734"/>
                      </a:cubicBezTo>
                      <a:cubicBezTo>
                        <a:pt x="307331" y="-6968"/>
                        <a:pt x="395241" y="46614"/>
                        <a:pt x="434850" y="131774"/>
                      </a:cubicBezTo>
                      <a:cubicBezTo>
                        <a:pt x="487003" y="243890"/>
                        <a:pt x="402943" y="323439"/>
                        <a:pt x="336157" y="291312"/>
                      </a:cubicBezTo>
                      <a:cubicBezTo>
                        <a:pt x="284775" y="266666"/>
                        <a:pt x="284335" y="194709"/>
                        <a:pt x="332746" y="170503"/>
                      </a:cubicBezTo>
                      <a:cubicBezTo>
                        <a:pt x="362123" y="155870"/>
                        <a:pt x="387649" y="170393"/>
                        <a:pt x="386659" y="172703"/>
                      </a:cubicBezTo>
                      <a:lnTo>
                        <a:pt x="366414" y="171934"/>
                      </a:lnTo>
                      <a:cubicBezTo>
                        <a:pt x="324275" y="174024"/>
                        <a:pt x="300729" y="217924"/>
                        <a:pt x="320644" y="251592"/>
                      </a:cubicBezTo>
                      <a:cubicBezTo>
                        <a:pt x="344409" y="291862"/>
                        <a:pt x="409985" y="284160"/>
                        <a:pt x="423408" y="221885"/>
                      </a:cubicBezTo>
                      <a:cubicBezTo>
                        <a:pt x="429019" y="195919"/>
                        <a:pt x="421647" y="167972"/>
                        <a:pt x="410095" y="143657"/>
                      </a:cubicBezTo>
                      <a:cubicBezTo>
                        <a:pt x="385559" y="92275"/>
                        <a:pt x="336047" y="51125"/>
                        <a:pt x="279714" y="36822"/>
                      </a:cubicBezTo>
                      <a:cubicBezTo>
                        <a:pt x="199285" y="16247"/>
                        <a:pt x="114455" y="48705"/>
                        <a:pt x="66924" y="117030"/>
                      </a:cubicBezTo>
                      <a:cubicBezTo>
                        <a:pt x="9161" y="199990"/>
                        <a:pt x="19613" y="307485"/>
                        <a:pt x="82218" y="384613"/>
                      </a:cubicBezTo>
                      <a:cubicBezTo>
                        <a:pt x="134700" y="449198"/>
                        <a:pt x="224701" y="478905"/>
                        <a:pt x="299629" y="493319"/>
                      </a:cubicBezTo>
                      <a:cubicBezTo>
                        <a:pt x="319874" y="497170"/>
                        <a:pt x="335937" y="499150"/>
                        <a:pt x="346830" y="500580"/>
                      </a:cubicBezTo>
                      <a:cubicBezTo>
                        <a:pt x="357722" y="502011"/>
                        <a:pt x="363444" y="502891"/>
                        <a:pt x="363554" y="50410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2FFFC08E-BFBD-BC9B-C528-502101FC4DA6}"/>
                    </a:ext>
                  </a:extLst>
                </p:cNvPr>
                <p:cNvSpPr/>
                <p:nvPr/>
              </p:nvSpPr>
              <p:spPr>
                <a:xfrm>
                  <a:off x="2192252" y="4848789"/>
                  <a:ext cx="68930" cy="112759"/>
                </a:xfrm>
                <a:custGeom>
                  <a:avLst/>
                  <a:gdLst>
                    <a:gd name="connsiteX0" fmla="*/ 35681 w 68930"/>
                    <a:gd name="connsiteY0" fmla="*/ 58516 h 112759"/>
                    <a:gd name="connsiteX1" fmla="*/ 27980 w 68930"/>
                    <a:gd name="connsiteY1" fmla="*/ 53895 h 112759"/>
                    <a:gd name="connsiteX2" fmla="*/ 22038 w 68930"/>
                    <a:gd name="connsiteY2" fmla="*/ 36731 h 112759"/>
                    <a:gd name="connsiteX3" fmla="*/ 20608 w 68930"/>
                    <a:gd name="connsiteY3" fmla="*/ 63578 h 112759"/>
                    <a:gd name="connsiteX4" fmla="*/ 59557 w 68930"/>
                    <a:gd name="connsiteY4" fmla="*/ 112759 h 112759"/>
                    <a:gd name="connsiteX5" fmla="*/ 57026 w 68930"/>
                    <a:gd name="connsiteY5" fmla="*/ 111989 h 112759"/>
                    <a:gd name="connsiteX6" fmla="*/ 47564 w 68930"/>
                    <a:gd name="connsiteY6" fmla="*/ 108248 h 112759"/>
                    <a:gd name="connsiteX7" fmla="*/ 693 w 68930"/>
                    <a:gd name="connsiteY7" fmla="*/ 50704 h 112759"/>
                    <a:gd name="connsiteX8" fmla="*/ 28310 w 68930"/>
                    <a:gd name="connsiteY8" fmla="*/ 973 h 112759"/>
                    <a:gd name="connsiteX9" fmla="*/ 68469 w 68930"/>
                    <a:gd name="connsiteY9" fmla="*/ 26829 h 112759"/>
                    <a:gd name="connsiteX10" fmla="*/ 35681 w 68930"/>
                    <a:gd name="connsiteY10" fmla="*/ 58516 h 112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930" h="112759">
                      <a:moveTo>
                        <a:pt x="35681" y="58516"/>
                      </a:moveTo>
                      <a:cubicBezTo>
                        <a:pt x="32931" y="57636"/>
                        <a:pt x="30290" y="56096"/>
                        <a:pt x="27980" y="53895"/>
                      </a:cubicBezTo>
                      <a:cubicBezTo>
                        <a:pt x="23248" y="49274"/>
                        <a:pt x="21158" y="42783"/>
                        <a:pt x="22038" y="36731"/>
                      </a:cubicBezTo>
                      <a:cubicBezTo>
                        <a:pt x="17637" y="43113"/>
                        <a:pt x="17967" y="55326"/>
                        <a:pt x="20608" y="63578"/>
                      </a:cubicBezTo>
                      <a:cubicBezTo>
                        <a:pt x="27209" y="84593"/>
                        <a:pt x="44043" y="102857"/>
                        <a:pt x="59557" y="112759"/>
                      </a:cubicBezTo>
                      <a:cubicBezTo>
                        <a:pt x="58677" y="112539"/>
                        <a:pt x="57797" y="112209"/>
                        <a:pt x="57026" y="111989"/>
                      </a:cubicBezTo>
                      <a:cubicBezTo>
                        <a:pt x="53726" y="110999"/>
                        <a:pt x="50645" y="109678"/>
                        <a:pt x="47564" y="108248"/>
                      </a:cubicBezTo>
                      <a:cubicBezTo>
                        <a:pt x="25999" y="97795"/>
                        <a:pt x="4434" y="74910"/>
                        <a:pt x="693" y="50704"/>
                      </a:cubicBezTo>
                      <a:cubicBezTo>
                        <a:pt x="-2498" y="30240"/>
                        <a:pt x="5094" y="6474"/>
                        <a:pt x="28310" y="973"/>
                      </a:cubicBezTo>
                      <a:cubicBezTo>
                        <a:pt x="44593" y="-2878"/>
                        <a:pt x="63738" y="4494"/>
                        <a:pt x="68469" y="26829"/>
                      </a:cubicBezTo>
                      <a:cubicBezTo>
                        <a:pt x="71990" y="44763"/>
                        <a:pt x="54826" y="67649"/>
                        <a:pt x="35681" y="5851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8F769387-936A-5649-E241-7255BDEFBE17}"/>
                    </a:ext>
                  </a:extLst>
                </p:cNvPr>
                <p:cNvSpPr/>
                <p:nvPr/>
              </p:nvSpPr>
              <p:spPr>
                <a:xfrm>
                  <a:off x="2088367" y="4796414"/>
                  <a:ext cx="89160" cy="144009"/>
                </a:xfrm>
                <a:custGeom>
                  <a:avLst/>
                  <a:gdLst>
                    <a:gd name="connsiteX0" fmla="*/ 49676 w 89160"/>
                    <a:gd name="connsiteY0" fmla="*/ 76784 h 144009"/>
                    <a:gd name="connsiteX1" fmla="*/ 39003 w 89160"/>
                    <a:gd name="connsiteY1" fmla="*/ 71832 h 144009"/>
                    <a:gd name="connsiteX2" fmla="*/ 28771 w 89160"/>
                    <a:gd name="connsiteY2" fmla="*/ 50267 h 144009"/>
                    <a:gd name="connsiteX3" fmla="*/ 30641 w 89160"/>
                    <a:gd name="connsiteY3" fmla="*/ 85475 h 144009"/>
                    <a:gd name="connsiteX4" fmla="*/ 88185 w 89160"/>
                    <a:gd name="connsiteY4" fmla="*/ 144009 h 144009"/>
                    <a:gd name="connsiteX5" fmla="*/ 84664 w 89160"/>
                    <a:gd name="connsiteY5" fmla="*/ 143349 h 144009"/>
                    <a:gd name="connsiteX6" fmla="*/ 71791 w 89160"/>
                    <a:gd name="connsiteY6" fmla="*/ 139828 h 144009"/>
                    <a:gd name="connsiteX7" fmla="*/ 2585 w 89160"/>
                    <a:gd name="connsiteY7" fmla="*/ 71502 h 144009"/>
                    <a:gd name="connsiteX8" fmla="*/ 31632 w 89160"/>
                    <a:gd name="connsiteY8" fmla="*/ 2736 h 144009"/>
                    <a:gd name="connsiteX9" fmla="*/ 87525 w 89160"/>
                    <a:gd name="connsiteY9" fmla="*/ 30793 h 144009"/>
                    <a:gd name="connsiteX10" fmla="*/ 49676 w 89160"/>
                    <a:gd name="connsiteY10" fmla="*/ 76784 h 144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9160" h="144009">
                      <a:moveTo>
                        <a:pt x="49676" y="76784"/>
                      </a:moveTo>
                      <a:cubicBezTo>
                        <a:pt x="45935" y="76013"/>
                        <a:pt x="42304" y="74363"/>
                        <a:pt x="39003" y="71832"/>
                      </a:cubicBezTo>
                      <a:cubicBezTo>
                        <a:pt x="32182" y="66441"/>
                        <a:pt x="28551" y="58409"/>
                        <a:pt x="28771" y="50267"/>
                      </a:cubicBezTo>
                      <a:cubicBezTo>
                        <a:pt x="23930" y="59179"/>
                        <a:pt x="26130" y="75023"/>
                        <a:pt x="30641" y="85475"/>
                      </a:cubicBezTo>
                      <a:cubicBezTo>
                        <a:pt x="42194" y="111882"/>
                        <a:pt x="66730" y="133337"/>
                        <a:pt x="88185" y="144009"/>
                      </a:cubicBezTo>
                      <a:cubicBezTo>
                        <a:pt x="86975" y="143789"/>
                        <a:pt x="85874" y="143569"/>
                        <a:pt x="84664" y="143349"/>
                      </a:cubicBezTo>
                      <a:cubicBezTo>
                        <a:pt x="80263" y="142469"/>
                        <a:pt x="75972" y="141258"/>
                        <a:pt x="71791" y="139828"/>
                      </a:cubicBezTo>
                      <a:cubicBezTo>
                        <a:pt x="42194" y="129156"/>
                        <a:pt x="10947" y="102530"/>
                        <a:pt x="2585" y="71502"/>
                      </a:cubicBezTo>
                      <a:cubicBezTo>
                        <a:pt x="-4457" y="45316"/>
                        <a:pt x="2145" y="13189"/>
                        <a:pt x="31632" y="2736"/>
                      </a:cubicBezTo>
                      <a:cubicBezTo>
                        <a:pt x="52316" y="-4636"/>
                        <a:pt x="78393" y="2296"/>
                        <a:pt x="87525" y="30793"/>
                      </a:cubicBezTo>
                      <a:cubicBezTo>
                        <a:pt x="95006" y="53788"/>
                        <a:pt x="75862" y="86026"/>
                        <a:pt x="49676" y="7678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BB2E5D0B-15AC-397C-C063-214809DE43C1}"/>
                    </a:ext>
                  </a:extLst>
                </p:cNvPr>
                <p:cNvSpPr/>
                <p:nvPr/>
              </p:nvSpPr>
              <p:spPr>
                <a:xfrm>
                  <a:off x="1989708" y="4705290"/>
                  <a:ext cx="113789" cy="185181"/>
                </a:xfrm>
                <a:custGeom>
                  <a:avLst/>
                  <a:gdLst>
                    <a:gd name="connsiteX0" fmla="*/ 52283 w 113789"/>
                    <a:gd name="connsiteY0" fmla="*/ 92540 h 185181"/>
                    <a:gd name="connsiteX1" fmla="*/ 41830 w 113789"/>
                    <a:gd name="connsiteY1" fmla="*/ 82747 h 185181"/>
                    <a:gd name="connsiteX2" fmla="*/ 38309 w 113789"/>
                    <a:gd name="connsiteY2" fmla="*/ 53811 h 185181"/>
                    <a:gd name="connsiteX3" fmla="*/ 27087 w 113789"/>
                    <a:gd name="connsiteY3" fmla="*/ 95180 h 185181"/>
                    <a:gd name="connsiteX4" fmla="*/ 71317 w 113789"/>
                    <a:gd name="connsiteY4" fmla="*/ 185181 h 185181"/>
                    <a:gd name="connsiteX5" fmla="*/ 67576 w 113789"/>
                    <a:gd name="connsiteY5" fmla="*/ 183091 h 185181"/>
                    <a:gd name="connsiteX6" fmla="*/ 54043 w 113789"/>
                    <a:gd name="connsiteY6" fmla="*/ 174069 h 185181"/>
                    <a:gd name="connsiteX7" fmla="*/ 130 w 113789"/>
                    <a:gd name="connsiteY7" fmla="*/ 68224 h 185181"/>
                    <a:gd name="connsiteX8" fmla="*/ 59874 w 113789"/>
                    <a:gd name="connsiteY8" fmla="*/ 8 h 185181"/>
                    <a:gd name="connsiteX9" fmla="*/ 113787 w 113789"/>
                    <a:gd name="connsiteY9" fmla="*/ 54141 h 185181"/>
                    <a:gd name="connsiteX10" fmla="*/ 52283 w 113789"/>
                    <a:gd name="connsiteY10" fmla="*/ 92540 h 185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789" h="185181">
                      <a:moveTo>
                        <a:pt x="52283" y="92540"/>
                      </a:moveTo>
                      <a:cubicBezTo>
                        <a:pt x="48212" y="90229"/>
                        <a:pt x="44691" y="86928"/>
                        <a:pt x="41830" y="82747"/>
                      </a:cubicBezTo>
                      <a:cubicBezTo>
                        <a:pt x="35889" y="73945"/>
                        <a:pt x="34899" y="63163"/>
                        <a:pt x="38309" y="53811"/>
                      </a:cubicBezTo>
                      <a:cubicBezTo>
                        <a:pt x="29397" y="62282"/>
                        <a:pt x="25766" y="81427"/>
                        <a:pt x="27087" y="95180"/>
                      </a:cubicBezTo>
                      <a:cubicBezTo>
                        <a:pt x="30387" y="130278"/>
                        <a:pt x="50522" y="164606"/>
                        <a:pt x="71317" y="185181"/>
                      </a:cubicBezTo>
                      <a:cubicBezTo>
                        <a:pt x="69997" y="184521"/>
                        <a:pt x="68787" y="183751"/>
                        <a:pt x="67576" y="183091"/>
                      </a:cubicBezTo>
                      <a:cubicBezTo>
                        <a:pt x="62845" y="180340"/>
                        <a:pt x="58334" y="177369"/>
                        <a:pt x="54043" y="174069"/>
                      </a:cubicBezTo>
                      <a:cubicBezTo>
                        <a:pt x="23896" y="150303"/>
                        <a:pt x="-2070" y="107283"/>
                        <a:pt x="130" y="68224"/>
                      </a:cubicBezTo>
                      <a:cubicBezTo>
                        <a:pt x="2001" y="35216"/>
                        <a:pt x="21916" y="668"/>
                        <a:pt x="59874" y="8"/>
                      </a:cubicBezTo>
                      <a:cubicBezTo>
                        <a:pt x="86611" y="-432"/>
                        <a:pt x="114117" y="17612"/>
                        <a:pt x="113787" y="54141"/>
                      </a:cubicBezTo>
                      <a:cubicBezTo>
                        <a:pt x="113567" y="83517"/>
                        <a:pt x="79129" y="113334"/>
                        <a:pt x="52283" y="9254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43423165-8AC3-DFD2-DDDF-03B0ED5169D1}"/>
                    </a:ext>
                  </a:extLst>
                </p:cNvPr>
                <p:cNvSpPr/>
                <p:nvPr/>
              </p:nvSpPr>
              <p:spPr>
                <a:xfrm>
                  <a:off x="1717634" y="4860811"/>
                  <a:ext cx="420078" cy="171463"/>
                </a:xfrm>
                <a:custGeom>
                  <a:avLst/>
                  <a:gdLst>
                    <a:gd name="connsiteX0" fmla="*/ 376838 w 420078"/>
                    <a:gd name="connsiteY0" fmla="*/ 115151 h 171463"/>
                    <a:gd name="connsiteX1" fmla="*/ 145014 w 420078"/>
                    <a:gd name="connsiteY1" fmla="*/ 76532 h 171463"/>
                    <a:gd name="connsiteX2" fmla="*/ 420078 w 420078"/>
                    <a:gd name="connsiteY2" fmla="*/ 120102 h 171463"/>
                    <a:gd name="connsiteX3" fmla="*/ 0 w 420078"/>
                    <a:gd name="connsiteY3" fmla="*/ 24490 h 171463"/>
                    <a:gd name="connsiteX4" fmla="*/ 164599 w 420078"/>
                    <a:gd name="connsiteY4" fmla="*/ 20529 h 171463"/>
                    <a:gd name="connsiteX5" fmla="*/ 376838 w 420078"/>
                    <a:gd name="connsiteY5" fmla="*/ 115151 h 171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0078" h="171463">
                      <a:moveTo>
                        <a:pt x="376838" y="115151"/>
                      </a:moveTo>
                      <a:cubicBezTo>
                        <a:pt x="328317" y="127804"/>
                        <a:pt x="227753" y="137046"/>
                        <a:pt x="145014" y="76532"/>
                      </a:cubicBezTo>
                      <a:cubicBezTo>
                        <a:pt x="225773" y="144418"/>
                        <a:pt x="297180" y="151790"/>
                        <a:pt x="420078" y="120102"/>
                      </a:cubicBezTo>
                      <a:cubicBezTo>
                        <a:pt x="249318" y="194480"/>
                        <a:pt x="98803" y="207793"/>
                        <a:pt x="0" y="24490"/>
                      </a:cubicBezTo>
                      <a:cubicBezTo>
                        <a:pt x="52702" y="51446"/>
                        <a:pt x="84500" y="-38555"/>
                        <a:pt x="164599" y="20529"/>
                      </a:cubicBezTo>
                      <a:cubicBezTo>
                        <a:pt x="171750" y="25920"/>
                        <a:pt x="268683" y="113831"/>
                        <a:pt x="376838" y="11515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5DA89629-893A-3118-3DCE-9BB68676C89A}"/>
                    </a:ext>
                  </a:extLst>
                </p:cNvPr>
                <p:cNvSpPr/>
                <p:nvPr/>
              </p:nvSpPr>
              <p:spPr>
                <a:xfrm>
                  <a:off x="1690150" y="4683631"/>
                  <a:ext cx="215848" cy="134130"/>
                </a:xfrm>
                <a:custGeom>
                  <a:avLst/>
                  <a:gdLst>
                    <a:gd name="connsiteX0" fmla="*/ 112424 w 215848"/>
                    <a:gd name="connsiteY0" fmla="*/ 69858 h 134130"/>
                    <a:gd name="connsiteX1" fmla="*/ 103622 w 215848"/>
                    <a:gd name="connsiteY1" fmla="*/ 54895 h 134130"/>
                    <a:gd name="connsiteX2" fmla="*/ 70725 w 215848"/>
                    <a:gd name="connsiteY2" fmla="*/ 43122 h 134130"/>
                    <a:gd name="connsiteX3" fmla="*/ 122107 w 215848"/>
                    <a:gd name="connsiteY3" fmla="*/ 40591 h 134130"/>
                    <a:gd name="connsiteX4" fmla="*/ 215849 w 215848"/>
                    <a:gd name="connsiteY4" fmla="*/ 116949 h 134130"/>
                    <a:gd name="connsiteX5" fmla="*/ 214418 w 215848"/>
                    <a:gd name="connsiteY5" fmla="*/ 111888 h 134130"/>
                    <a:gd name="connsiteX6" fmla="*/ 207377 w 215848"/>
                    <a:gd name="connsiteY6" fmla="*/ 93404 h 134130"/>
                    <a:gd name="connsiteX7" fmla="*/ 97571 w 215848"/>
                    <a:gd name="connsiteY7" fmla="*/ 1422 h 134130"/>
                    <a:gd name="connsiteX8" fmla="*/ 1959 w 215848"/>
                    <a:gd name="connsiteY8" fmla="*/ 54675 h 134130"/>
                    <a:gd name="connsiteX9" fmla="*/ 51140 w 215848"/>
                    <a:gd name="connsiteY9" fmla="*/ 133123 h 134130"/>
                    <a:gd name="connsiteX10" fmla="*/ 112424 w 215848"/>
                    <a:gd name="connsiteY10" fmla="*/ 69858 h 134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848" h="134130">
                      <a:moveTo>
                        <a:pt x="112424" y="69858"/>
                      </a:moveTo>
                      <a:cubicBezTo>
                        <a:pt x="110774" y="64467"/>
                        <a:pt x="107803" y="59296"/>
                        <a:pt x="103622" y="54895"/>
                      </a:cubicBezTo>
                      <a:cubicBezTo>
                        <a:pt x="94820" y="45543"/>
                        <a:pt x="82497" y="41582"/>
                        <a:pt x="70725" y="43122"/>
                      </a:cubicBezTo>
                      <a:cubicBezTo>
                        <a:pt x="82937" y="34650"/>
                        <a:pt x="106373" y="35420"/>
                        <a:pt x="122107" y="40591"/>
                      </a:cubicBezTo>
                      <a:cubicBezTo>
                        <a:pt x="162266" y="53684"/>
                        <a:pt x="197254" y="86692"/>
                        <a:pt x="215849" y="116949"/>
                      </a:cubicBezTo>
                      <a:cubicBezTo>
                        <a:pt x="215409" y="115299"/>
                        <a:pt x="214858" y="113539"/>
                        <a:pt x="214418" y="111888"/>
                      </a:cubicBezTo>
                      <a:cubicBezTo>
                        <a:pt x="212438" y="105507"/>
                        <a:pt x="210127" y="99345"/>
                        <a:pt x="207377" y="93404"/>
                      </a:cubicBezTo>
                      <a:cubicBezTo>
                        <a:pt x="187462" y="51264"/>
                        <a:pt x="144002" y="9014"/>
                        <a:pt x="97571" y="1422"/>
                      </a:cubicBezTo>
                      <a:cubicBezTo>
                        <a:pt x="58512" y="-4959"/>
                        <a:pt x="12741" y="9674"/>
                        <a:pt x="1959" y="54675"/>
                      </a:cubicBezTo>
                      <a:cubicBezTo>
                        <a:pt x="-5633" y="86362"/>
                        <a:pt x="8450" y="123881"/>
                        <a:pt x="51140" y="133123"/>
                      </a:cubicBezTo>
                      <a:cubicBezTo>
                        <a:pt x="85798" y="140385"/>
                        <a:pt x="129808" y="107267"/>
                        <a:pt x="112424" y="698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CE666F37-2831-FC83-2894-369A13E12017}"/>
                    </a:ext>
                  </a:extLst>
                </p:cNvPr>
                <p:cNvSpPr/>
                <p:nvPr/>
              </p:nvSpPr>
              <p:spPr>
                <a:xfrm>
                  <a:off x="1964972" y="4537845"/>
                  <a:ext cx="230503" cy="217515"/>
                </a:xfrm>
                <a:custGeom>
                  <a:avLst/>
                  <a:gdLst>
                    <a:gd name="connsiteX0" fmla="*/ 15404 w 230503"/>
                    <a:gd name="connsiteY0" fmla="*/ 189899 h 217515"/>
                    <a:gd name="connsiteX1" fmla="*/ 127080 w 230503"/>
                    <a:gd name="connsiteY1" fmla="*/ 59188 h 217515"/>
                    <a:gd name="connsiteX2" fmla="*/ 0 w 230503"/>
                    <a:gd name="connsiteY2" fmla="*/ 217515 h 217515"/>
                    <a:gd name="connsiteX3" fmla="*/ 230504 w 230503"/>
                    <a:gd name="connsiteY3" fmla="*/ 4836 h 217515"/>
                    <a:gd name="connsiteX4" fmla="*/ 153376 w 230503"/>
                    <a:gd name="connsiteY4" fmla="*/ 90546 h 217515"/>
                    <a:gd name="connsiteX5" fmla="*/ 41590 w 230503"/>
                    <a:gd name="connsiteY5" fmla="*/ 151500 h 217515"/>
                    <a:gd name="connsiteX6" fmla="*/ 15404 w 230503"/>
                    <a:gd name="connsiteY6" fmla="*/ 189899 h 217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0503" h="217515">
                      <a:moveTo>
                        <a:pt x="15404" y="189899"/>
                      </a:moveTo>
                      <a:cubicBezTo>
                        <a:pt x="26076" y="130045"/>
                        <a:pt x="68436" y="79103"/>
                        <a:pt x="127080" y="59188"/>
                      </a:cubicBezTo>
                      <a:cubicBezTo>
                        <a:pt x="44010" y="82074"/>
                        <a:pt x="12323" y="133896"/>
                        <a:pt x="0" y="217515"/>
                      </a:cubicBezTo>
                      <a:cubicBezTo>
                        <a:pt x="0" y="70521"/>
                        <a:pt x="76688" y="-22781"/>
                        <a:pt x="230504" y="4836"/>
                      </a:cubicBezTo>
                      <a:cubicBezTo>
                        <a:pt x="185834" y="18479"/>
                        <a:pt x="226653" y="68541"/>
                        <a:pt x="153376" y="90546"/>
                      </a:cubicBezTo>
                      <a:cubicBezTo>
                        <a:pt x="111456" y="103089"/>
                        <a:pt x="75038" y="116182"/>
                        <a:pt x="41590" y="151500"/>
                      </a:cubicBezTo>
                      <a:cubicBezTo>
                        <a:pt x="31357" y="162833"/>
                        <a:pt x="22115" y="175596"/>
                        <a:pt x="15404" y="1898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24EADFAA-0E70-F5AD-EE26-B80B08E4921E}"/>
                    </a:ext>
                  </a:extLst>
                </p:cNvPr>
                <p:cNvSpPr/>
                <p:nvPr/>
              </p:nvSpPr>
              <p:spPr>
                <a:xfrm>
                  <a:off x="1939111" y="4112443"/>
                  <a:ext cx="225944" cy="370382"/>
                </a:xfrm>
                <a:custGeom>
                  <a:avLst/>
                  <a:gdLst>
                    <a:gd name="connsiteX0" fmla="*/ 63600 w 225944"/>
                    <a:gd name="connsiteY0" fmla="*/ 370383 h 370382"/>
                    <a:gd name="connsiteX1" fmla="*/ 167244 w 225944"/>
                    <a:gd name="connsiteY1" fmla="*/ 197202 h 370382"/>
                    <a:gd name="connsiteX2" fmla="*/ 115752 w 225944"/>
                    <a:gd name="connsiteY2" fmla="*/ 99279 h 370382"/>
                    <a:gd name="connsiteX3" fmla="*/ 73062 w 225944"/>
                    <a:gd name="connsiteY3" fmla="*/ 126786 h 370382"/>
                    <a:gd name="connsiteX4" fmla="*/ 121253 w 225944"/>
                    <a:gd name="connsiteY4" fmla="*/ 184769 h 370382"/>
                    <a:gd name="connsiteX5" fmla="*/ 225 w 225944"/>
                    <a:gd name="connsiteY5" fmla="*/ 100049 h 370382"/>
                    <a:gd name="connsiteX6" fmla="*/ 117292 w 225944"/>
                    <a:gd name="connsiteY6" fmla="*/ 586 h 370382"/>
                    <a:gd name="connsiteX7" fmla="*/ 225888 w 225944"/>
                    <a:gd name="connsiteY7" fmla="*/ 147470 h 370382"/>
                    <a:gd name="connsiteX8" fmla="*/ 100238 w 225944"/>
                    <a:gd name="connsiteY8" fmla="*/ 350798 h 370382"/>
                    <a:gd name="connsiteX9" fmla="*/ 71522 w 225944"/>
                    <a:gd name="connsiteY9" fmla="*/ 366642 h 370382"/>
                    <a:gd name="connsiteX10" fmla="*/ 63600 w 225944"/>
                    <a:gd name="connsiteY10" fmla="*/ 370383 h 37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5944" h="370382">
                      <a:moveTo>
                        <a:pt x="63600" y="370383"/>
                      </a:moveTo>
                      <a:cubicBezTo>
                        <a:pt x="108820" y="332424"/>
                        <a:pt x="154811" y="266959"/>
                        <a:pt x="167244" y="197202"/>
                      </a:cubicBezTo>
                      <a:cubicBezTo>
                        <a:pt x="174396" y="156933"/>
                        <a:pt x="162073" y="101810"/>
                        <a:pt x="115752" y="99279"/>
                      </a:cubicBezTo>
                      <a:cubicBezTo>
                        <a:pt x="96277" y="98179"/>
                        <a:pt x="78233" y="108852"/>
                        <a:pt x="73062" y="126786"/>
                      </a:cubicBezTo>
                      <a:cubicBezTo>
                        <a:pt x="59969" y="171896"/>
                        <a:pt x="102659" y="192031"/>
                        <a:pt x="121253" y="184769"/>
                      </a:cubicBezTo>
                      <a:cubicBezTo>
                        <a:pt x="63050" y="228119"/>
                        <a:pt x="-4396" y="160784"/>
                        <a:pt x="225" y="100049"/>
                      </a:cubicBezTo>
                      <a:cubicBezTo>
                        <a:pt x="5726" y="26882"/>
                        <a:pt x="63820" y="-4805"/>
                        <a:pt x="117292" y="586"/>
                      </a:cubicBezTo>
                      <a:cubicBezTo>
                        <a:pt x="193320" y="8288"/>
                        <a:pt x="227538" y="81015"/>
                        <a:pt x="225888" y="147470"/>
                      </a:cubicBezTo>
                      <a:cubicBezTo>
                        <a:pt x="223907" y="226359"/>
                        <a:pt x="164714" y="308218"/>
                        <a:pt x="100238" y="350798"/>
                      </a:cubicBezTo>
                      <a:cubicBezTo>
                        <a:pt x="90996" y="356740"/>
                        <a:pt x="81424" y="362021"/>
                        <a:pt x="71522" y="366642"/>
                      </a:cubicBezTo>
                      <a:cubicBezTo>
                        <a:pt x="68881" y="368072"/>
                        <a:pt x="66240" y="369282"/>
                        <a:pt x="63600" y="37038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282CF1BB-8265-75B5-CD8E-DDE57BF6FA74}"/>
                    </a:ext>
                  </a:extLst>
                </p:cNvPr>
                <p:cNvSpPr/>
                <p:nvPr/>
              </p:nvSpPr>
              <p:spPr>
                <a:xfrm>
                  <a:off x="1820845" y="4311406"/>
                  <a:ext cx="154812" cy="413806"/>
                </a:xfrm>
                <a:custGeom>
                  <a:avLst/>
                  <a:gdLst>
                    <a:gd name="connsiteX0" fmla="*/ 67989 w 154812"/>
                    <a:gd name="connsiteY0" fmla="*/ 371667 h 413806"/>
                    <a:gd name="connsiteX1" fmla="*/ 84823 w 154812"/>
                    <a:gd name="connsiteY1" fmla="*/ 144464 h 413806"/>
                    <a:gd name="connsiteX2" fmla="*/ 66999 w 154812"/>
                    <a:gd name="connsiteY2" fmla="*/ 413807 h 413806"/>
                    <a:gd name="connsiteX3" fmla="*/ 121792 w 154812"/>
                    <a:gd name="connsiteY3" fmla="*/ 0 h 413806"/>
                    <a:gd name="connsiteX4" fmla="*/ 139616 w 154812"/>
                    <a:gd name="connsiteY4" fmla="*/ 158547 h 413806"/>
                    <a:gd name="connsiteX5" fmla="*/ 67989 w 154812"/>
                    <a:gd name="connsiteY5" fmla="*/ 371667 h 413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812" h="413806">
                      <a:moveTo>
                        <a:pt x="67989" y="371667"/>
                      </a:moveTo>
                      <a:cubicBezTo>
                        <a:pt x="51816" y="325896"/>
                        <a:pt x="34431" y="229624"/>
                        <a:pt x="84823" y="144464"/>
                      </a:cubicBezTo>
                      <a:cubicBezTo>
                        <a:pt x="27280" y="228303"/>
                        <a:pt x="26400" y="297839"/>
                        <a:pt x="66999" y="413807"/>
                      </a:cubicBezTo>
                      <a:cubicBezTo>
                        <a:pt x="-18271" y="255260"/>
                        <a:pt x="-43797" y="111016"/>
                        <a:pt x="121792" y="0"/>
                      </a:cubicBezTo>
                      <a:cubicBezTo>
                        <a:pt x="100667" y="53252"/>
                        <a:pt x="188908" y="76248"/>
                        <a:pt x="139616" y="158547"/>
                      </a:cubicBezTo>
                      <a:cubicBezTo>
                        <a:pt x="135215" y="165919"/>
                        <a:pt x="59957" y="267143"/>
                        <a:pt x="67989" y="37166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9507A2BB-8358-05D0-AEC0-1027B5A9B671}"/>
                    </a:ext>
                  </a:extLst>
                </p:cNvPr>
                <p:cNvSpPr/>
                <p:nvPr/>
              </p:nvSpPr>
              <p:spPr>
                <a:xfrm>
                  <a:off x="2285917" y="4967930"/>
                  <a:ext cx="221041" cy="192545"/>
                </a:xfrm>
                <a:custGeom>
                  <a:avLst/>
                  <a:gdLst>
                    <a:gd name="connsiteX0" fmla="*/ 187264 w 221041"/>
                    <a:gd name="connsiteY0" fmla="*/ 14743 h 192545"/>
                    <a:gd name="connsiteX1" fmla="*/ 45551 w 221041"/>
                    <a:gd name="connsiteY1" fmla="*/ 81309 h 192545"/>
                    <a:gd name="connsiteX2" fmla="*/ 0 w 221041"/>
                    <a:gd name="connsiteY2" fmla="*/ 192545 h 192545"/>
                    <a:gd name="connsiteX3" fmla="*/ 119158 w 221041"/>
                    <a:gd name="connsiteY3" fmla="*/ 154036 h 192545"/>
                    <a:gd name="connsiteX4" fmla="*/ 221042 w 221041"/>
                    <a:gd name="connsiteY4" fmla="*/ 0 h 192545"/>
                    <a:gd name="connsiteX5" fmla="*/ 48521 w 221041"/>
                    <a:gd name="connsiteY5" fmla="*/ 147655 h 192545"/>
                    <a:gd name="connsiteX6" fmla="*/ 187264 w 221041"/>
                    <a:gd name="connsiteY6" fmla="*/ 14743 h 192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1041" h="192545">
                      <a:moveTo>
                        <a:pt x="187264" y="14743"/>
                      </a:moveTo>
                      <a:cubicBezTo>
                        <a:pt x="154806" y="19695"/>
                        <a:pt x="78558" y="46431"/>
                        <a:pt x="45551" y="81309"/>
                      </a:cubicBezTo>
                      <a:cubicBezTo>
                        <a:pt x="8692" y="120258"/>
                        <a:pt x="25856" y="149305"/>
                        <a:pt x="0" y="192545"/>
                      </a:cubicBezTo>
                      <a:cubicBezTo>
                        <a:pt x="45001" y="170320"/>
                        <a:pt x="77568" y="187704"/>
                        <a:pt x="119158" y="154036"/>
                      </a:cubicBezTo>
                      <a:cubicBezTo>
                        <a:pt x="156457" y="123779"/>
                        <a:pt x="186714" y="44561"/>
                        <a:pt x="221042" y="0"/>
                      </a:cubicBezTo>
                      <a:cubicBezTo>
                        <a:pt x="147214" y="45991"/>
                        <a:pt x="99793" y="94512"/>
                        <a:pt x="48521" y="147655"/>
                      </a:cubicBezTo>
                      <a:cubicBezTo>
                        <a:pt x="84170" y="80319"/>
                        <a:pt x="112446" y="62935"/>
                        <a:pt x="187264" y="14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DB590D99-008A-8F65-9AC1-D12EA925A200}"/>
                    </a:ext>
                  </a:extLst>
                </p:cNvPr>
                <p:cNvSpPr/>
                <p:nvPr/>
              </p:nvSpPr>
              <p:spPr>
                <a:xfrm>
                  <a:off x="1626313" y="4454440"/>
                  <a:ext cx="194635" cy="219721"/>
                </a:xfrm>
                <a:custGeom>
                  <a:avLst/>
                  <a:gdLst>
                    <a:gd name="connsiteX0" fmla="*/ 31577 w 194635"/>
                    <a:gd name="connsiteY0" fmla="*/ 19034 h 219721"/>
                    <a:gd name="connsiteX1" fmla="*/ 163718 w 194635"/>
                    <a:gd name="connsiteY1" fmla="*/ 103424 h 219721"/>
                    <a:gd name="connsiteX2" fmla="*/ 194636 w 194635"/>
                    <a:gd name="connsiteY2" fmla="*/ 219721 h 219721"/>
                    <a:gd name="connsiteX3" fmla="*/ 81419 w 194635"/>
                    <a:gd name="connsiteY3" fmla="*/ 166029 h 219721"/>
                    <a:gd name="connsiteX4" fmla="*/ 0 w 194635"/>
                    <a:gd name="connsiteY4" fmla="*/ 0 h 219721"/>
                    <a:gd name="connsiteX5" fmla="*/ 152276 w 194635"/>
                    <a:gd name="connsiteY5" fmla="*/ 168779 h 219721"/>
                    <a:gd name="connsiteX6" fmla="*/ 31577 w 194635"/>
                    <a:gd name="connsiteY6" fmla="*/ 19034 h 219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635" h="219721">
                      <a:moveTo>
                        <a:pt x="31577" y="19034"/>
                      </a:moveTo>
                      <a:cubicBezTo>
                        <a:pt x="63045" y="28167"/>
                        <a:pt x="135332" y="64475"/>
                        <a:pt x="163718" y="103424"/>
                      </a:cubicBezTo>
                      <a:cubicBezTo>
                        <a:pt x="195296" y="146774"/>
                        <a:pt x="174611" y="173400"/>
                        <a:pt x="194636" y="219721"/>
                      </a:cubicBezTo>
                      <a:cubicBezTo>
                        <a:pt x="152826" y="191775"/>
                        <a:pt x="118278" y="204868"/>
                        <a:pt x="81419" y="166029"/>
                      </a:cubicBezTo>
                      <a:cubicBezTo>
                        <a:pt x="48301" y="131151"/>
                        <a:pt x="28277" y="48741"/>
                        <a:pt x="0" y="0"/>
                      </a:cubicBezTo>
                      <a:cubicBezTo>
                        <a:pt x="67336" y="55123"/>
                        <a:pt x="108155" y="109475"/>
                        <a:pt x="152276" y="168779"/>
                      </a:cubicBezTo>
                      <a:cubicBezTo>
                        <a:pt x="125539" y="97483"/>
                        <a:pt x="99683" y="76468"/>
                        <a:pt x="31577" y="1903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47D8C6A3-7C24-B015-F61B-A1F929C4DD0D}"/>
                    </a:ext>
                  </a:extLst>
                </p:cNvPr>
                <p:cNvSpPr/>
                <p:nvPr/>
              </p:nvSpPr>
              <p:spPr>
                <a:xfrm>
                  <a:off x="1974130" y="5242528"/>
                  <a:ext cx="503530" cy="454898"/>
                </a:xfrm>
                <a:custGeom>
                  <a:avLst/>
                  <a:gdLst>
                    <a:gd name="connsiteX0" fmla="*/ 3715 w 503530"/>
                    <a:gd name="connsiteY0" fmla="*/ 366522 h 454898"/>
                    <a:gd name="connsiteX1" fmla="*/ 634 w 503530"/>
                    <a:gd name="connsiteY1" fmla="*/ 349468 h 454898"/>
                    <a:gd name="connsiteX2" fmla="*/ 52676 w 503530"/>
                    <a:gd name="connsiteY2" fmla="*/ 125345 h 454898"/>
                    <a:gd name="connsiteX3" fmla="*/ 256994 w 503530"/>
                    <a:gd name="connsiteY3" fmla="*/ 356 h 454898"/>
                    <a:gd name="connsiteX4" fmla="*/ 502792 w 503530"/>
                    <a:gd name="connsiteY4" fmla="*/ 213806 h 454898"/>
                    <a:gd name="connsiteX5" fmla="*/ 372851 w 503530"/>
                    <a:gd name="connsiteY5" fmla="*/ 438478 h 454898"/>
                    <a:gd name="connsiteX6" fmla="*/ 214634 w 503530"/>
                    <a:gd name="connsiteY6" fmla="*/ 338905 h 454898"/>
                    <a:gd name="connsiteX7" fmla="*/ 334342 w 503530"/>
                    <a:gd name="connsiteY7" fmla="*/ 335495 h 454898"/>
                    <a:gd name="connsiteX8" fmla="*/ 332142 w 503530"/>
                    <a:gd name="connsiteY8" fmla="*/ 389847 h 454898"/>
                    <a:gd name="connsiteX9" fmla="*/ 332912 w 503530"/>
                    <a:gd name="connsiteY9" fmla="*/ 369382 h 454898"/>
                    <a:gd name="connsiteX10" fmla="*/ 253914 w 503530"/>
                    <a:gd name="connsiteY10" fmla="*/ 323172 h 454898"/>
                    <a:gd name="connsiteX11" fmla="*/ 283400 w 503530"/>
                    <a:gd name="connsiteY11" fmla="*/ 426816 h 454898"/>
                    <a:gd name="connsiteX12" fmla="*/ 360969 w 503530"/>
                    <a:gd name="connsiteY12" fmla="*/ 413393 h 454898"/>
                    <a:gd name="connsiteX13" fmla="*/ 466923 w 503530"/>
                    <a:gd name="connsiteY13" fmla="*/ 281912 h 454898"/>
                    <a:gd name="connsiteX14" fmla="*/ 387375 w 503530"/>
                    <a:gd name="connsiteY14" fmla="*/ 67362 h 454898"/>
                    <a:gd name="connsiteX15" fmla="*/ 122103 w 503530"/>
                    <a:gd name="connsiteY15" fmla="*/ 82765 h 454898"/>
                    <a:gd name="connsiteX16" fmla="*/ 14277 w 503530"/>
                    <a:gd name="connsiteY16" fmla="*/ 302047 h 454898"/>
                    <a:gd name="connsiteX17" fmla="*/ 7126 w 503530"/>
                    <a:gd name="connsiteY17" fmla="*/ 349578 h 454898"/>
                    <a:gd name="connsiteX18" fmla="*/ 3715 w 503530"/>
                    <a:gd name="connsiteY18" fmla="*/ 366522 h 454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3530" h="454898">
                      <a:moveTo>
                        <a:pt x="3715" y="366522"/>
                      </a:moveTo>
                      <a:cubicBezTo>
                        <a:pt x="2615" y="366522"/>
                        <a:pt x="1294" y="360690"/>
                        <a:pt x="634" y="349468"/>
                      </a:cubicBezTo>
                      <a:cubicBezTo>
                        <a:pt x="-3547" y="283122"/>
                        <a:pt x="12847" y="187180"/>
                        <a:pt x="52676" y="125345"/>
                      </a:cubicBezTo>
                      <a:cubicBezTo>
                        <a:pt x="97677" y="55369"/>
                        <a:pt x="170734" y="4977"/>
                        <a:pt x="256994" y="356"/>
                      </a:cubicBezTo>
                      <a:cubicBezTo>
                        <a:pt x="382974" y="-6466"/>
                        <a:pt x="492559" y="85516"/>
                        <a:pt x="502792" y="213806"/>
                      </a:cubicBezTo>
                      <a:cubicBezTo>
                        <a:pt x="510494" y="309968"/>
                        <a:pt x="457351" y="398539"/>
                        <a:pt x="372851" y="438478"/>
                      </a:cubicBezTo>
                      <a:cubicBezTo>
                        <a:pt x="261725" y="491071"/>
                        <a:pt x="182837" y="406351"/>
                        <a:pt x="214634" y="338905"/>
                      </a:cubicBezTo>
                      <a:cubicBezTo>
                        <a:pt x="239060" y="287083"/>
                        <a:pt x="310467" y="286643"/>
                        <a:pt x="334342" y="335495"/>
                      </a:cubicBezTo>
                      <a:cubicBezTo>
                        <a:pt x="348866" y="365092"/>
                        <a:pt x="334452" y="390837"/>
                        <a:pt x="332142" y="389847"/>
                      </a:cubicBezTo>
                      <a:lnTo>
                        <a:pt x="332912" y="369382"/>
                      </a:lnTo>
                      <a:cubicBezTo>
                        <a:pt x="330932" y="326913"/>
                        <a:pt x="287361" y="303147"/>
                        <a:pt x="253914" y="323172"/>
                      </a:cubicBezTo>
                      <a:cubicBezTo>
                        <a:pt x="213974" y="347157"/>
                        <a:pt x="221566" y="413283"/>
                        <a:pt x="283400" y="426816"/>
                      </a:cubicBezTo>
                      <a:cubicBezTo>
                        <a:pt x="309147" y="432427"/>
                        <a:pt x="336873" y="425055"/>
                        <a:pt x="360969" y="413393"/>
                      </a:cubicBezTo>
                      <a:cubicBezTo>
                        <a:pt x="411911" y="388747"/>
                        <a:pt x="452730" y="338685"/>
                        <a:pt x="466923" y="281912"/>
                      </a:cubicBezTo>
                      <a:cubicBezTo>
                        <a:pt x="487278" y="200713"/>
                        <a:pt x="455151" y="115223"/>
                        <a:pt x="387375" y="67362"/>
                      </a:cubicBezTo>
                      <a:cubicBezTo>
                        <a:pt x="305076" y="9048"/>
                        <a:pt x="198461" y="19610"/>
                        <a:pt x="122103" y="82765"/>
                      </a:cubicBezTo>
                      <a:cubicBezTo>
                        <a:pt x="58068" y="135688"/>
                        <a:pt x="28581" y="226459"/>
                        <a:pt x="14277" y="302047"/>
                      </a:cubicBezTo>
                      <a:cubicBezTo>
                        <a:pt x="10427" y="322512"/>
                        <a:pt x="8556" y="338575"/>
                        <a:pt x="7126" y="349578"/>
                      </a:cubicBezTo>
                      <a:cubicBezTo>
                        <a:pt x="5805" y="360690"/>
                        <a:pt x="4815" y="366522"/>
                        <a:pt x="3715" y="36652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F335ED39-CD3D-DCBB-45E7-EF1C81A1B3EC}"/>
                    </a:ext>
                  </a:extLst>
                </p:cNvPr>
                <p:cNvSpPr/>
                <p:nvPr/>
              </p:nvSpPr>
              <p:spPr>
                <a:xfrm>
                  <a:off x="2014484" y="5426576"/>
                  <a:ext cx="142866" cy="89803"/>
                </a:xfrm>
                <a:custGeom>
                  <a:avLst/>
                  <a:gdLst>
                    <a:gd name="connsiteX0" fmla="*/ 66676 w 142866"/>
                    <a:gd name="connsiteY0" fmla="*/ 49893 h 89803"/>
                    <a:gd name="connsiteX1" fmla="*/ 71517 w 142866"/>
                    <a:gd name="connsiteY1" fmla="*/ 39110 h 89803"/>
                    <a:gd name="connsiteX2" fmla="*/ 92972 w 142866"/>
                    <a:gd name="connsiteY2" fmla="*/ 28878 h 89803"/>
                    <a:gd name="connsiteX3" fmla="*/ 58094 w 142866"/>
                    <a:gd name="connsiteY3" fmla="*/ 30748 h 89803"/>
                    <a:gd name="connsiteX4" fmla="*/ 0 w 142866"/>
                    <a:gd name="connsiteY4" fmla="*/ 88842 h 89803"/>
                    <a:gd name="connsiteX5" fmla="*/ 660 w 142866"/>
                    <a:gd name="connsiteY5" fmla="*/ 85321 h 89803"/>
                    <a:gd name="connsiteX6" fmla="*/ 4181 w 142866"/>
                    <a:gd name="connsiteY6" fmla="*/ 72338 h 89803"/>
                    <a:gd name="connsiteX7" fmla="*/ 71957 w 142866"/>
                    <a:gd name="connsiteY7" fmla="*/ 2582 h 89803"/>
                    <a:gd name="connsiteX8" fmla="*/ 140173 w 142866"/>
                    <a:gd name="connsiteY8" fmla="*/ 31849 h 89803"/>
                    <a:gd name="connsiteX9" fmla="*/ 112336 w 142866"/>
                    <a:gd name="connsiteY9" fmla="*/ 88182 h 89803"/>
                    <a:gd name="connsiteX10" fmla="*/ 66676 w 142866"/>
                    <a:gd name="connsiteY10" fmla="*/ 49893 h 89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66" h="89803">
                      <a:moveTo>
                        <a:pt x="66676" y="49893"/>
                      </a:moveTo>
                      <a:cubicBezTo>
                        <a:pt x="67446" y="46152"/>
                        <a:pt x="69096" y="42411"/>
                        <a:pt x="71517" y="39110"/>
                      </a:cubicBezTo>
                      <a:cubicBezTo>
                        <a:pt x="76798" y="32179"/>
                        <a:pt x="84830" y="28658"/>
                        <a:pt x="92972" y="28878"/>
                      </a:cubicBezTo>
                      <a:cubicBezTo>
                        <a:pt x="84170" y="24037"/>
                        <a:pt x="68326" y="26127"/>
                        <a:pt x="58094" y="30748"/>
                      </a:cubicBezTo>
                      <a:cubicBezTo>
                        <a:pt x="31907" y="42411"/>
                        <a:pt x="10562" y="67167"/>
                        <a:pt x="0" y="88842"/>
                      </a:cubicBezTo>
                      <a:cubicBezTo>
                        <a:pt x="220" y="87632"/>
                        <a:pt x="440" y="86532"/>
                        <a:pt x="660" y="85321"/>
                      </a:cubicBezTo>
                      <a:cubicBezTo>
                        <a:pt x="1540" y="80920"/>
                        <a:pt x="2751" y="76519"/>
                        <a:pt x="4181" y="72338"/>
                      </a:cubicBezTo>
                      <a:cubicBezTo>
                        <a:pt x="14743" y="42521"/>
                        <a:pt x="41150" y="10944"/>
                        <a:pt x="71957" y="2582"/>
                      </a:cubicBezTo>
                      <a:cubicBezTo>
                        <a:pt x="97923" y="-4460"/>
                        <a:pt x="129830" y="2142"/>
                        <a:pt x="140173" y="31849"/>
                      </a:cubicBezTo>
                      <a:cubicBezTo>
                        <a:pt x="147435" y="52643"/>
                        <a:pt x="140613" y="78940"/>
                        <a:pt x="112336" y="88182"/>
                      </a:cubicBezTo>
                      <a:cubicBezTo>
                        <a:pt x="89451" y="95664"/>
                        <a:pt x="57543" y="76299"/>
                        <a:pt x="66676" y="4989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90770A93-9696-FC31-E55F-B145B932A420}"/>
                    </a:ext>
                  </a:extLst>
                </p:cNvPr>
                <p:cNvSpPr/>
                <p:nvPr/>
              </p:nvSpPr>
              <p:spPr>
                <a:xfrm>
                  <a:off x="2064105" y="5326802"/>
                  <a:ext cx="183750" cy="114791"/>
                </a:xfrm>
                <a:custGeom>
                  <a:avLst/>
                  <a:gdLst>
                    <a:gd name="connsiteX0" fmla="*/ 91761 w 183750"/>
                    <a:gd name="connsiteY0" fmla="*/ 52844 h 114791"/>
                    <a:gd name="connsiteX1" fmla="*/ 101554 w 183750"/>
                    <a:gd name="connsiteY1" fmla="*/ 42281 h 114791"/>
                    <a:gd name="connsiteX2" fmla="*/ 130270 w 183750"/>
                    <a:gd name="connsiteY2" fmla="*/ 38651 h 114791"/>
                    <a:gd name="connsiteX3" fmla="*/ 89231 w 183750"/>
                    <a:gd name="connsiteY3" fmla="*/ 27318 h 114791"/>
                    <a:gd name="connsiteX4" fmla="*/ 0 w 183750"/>
                    <a:gd name="connsiteY4" fmla="*/ 71988 h 114791"/>
                    <a:gd name="connsiteX5" fmla="*/ 2090 w 183750"/>
                    <a:gd name="connsiteY5" fmla="*/ 68137 h 114791"/>
                    <a:gd name="connsiteX6" fmla="*/ 11113 w 183750"/>
                    <a:gd name="connsiteY6" fmla="*/ 54494 h 114791"/>
                    <a:gd name="connsiteX7" fmla="*/ 116077 w 183750"/>
                    <a:gd name="connsiteY7" fmla="*/ 142 h 114791"/>
                    <a:gd name="connsiteX8" fmla="*/ 183743 w 183750"/>
                    <a:gd name="connsiteY8" fmla="*/ 60436 h 114791"/>
                    <a:gd name="connsiteX9" fmla="*/ 130160 w 183750"/>
                    <a:gd name="connsiteY9" fmla="*/ 114789 h 114791"/>
                    <a:gd name="connsiteX10" fmla="*/ 91761 w 183750"/>
                    <a:gd name="connsiteY10" fmla="*/ 52844 h 11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750" h="114791">
                      <a:moveTo>
                        <a:pt x="91761" y="52844"/>
                      </a:moveTo>
                      <a:cubicBezTo>
                        <a:pt x="94072" y="48773"/>
                        <a:pt x="97373" y="45142"/>
                        <a:pt x="101554" y="42281"/>
                      </a:cubicBezTo>
                      <a:cubicBezTo>
                        <a:pt x="110356" y="36340"/>
                        <a:pt x="121028" y="35350"/>
                        <a:pt x="130270" y="38651"/>
                      </a:cubicBezTo>
                      <a:cubicBezTo>
                        <a:pt x="121908" y="29628"/>
                        <a:pt x="102874" y="25998"/>
                        <a:pt x="89231" y="27318"/>
                      </a:cubicBezTo>
                      <a:cubicBezTo>
                        <a:pt x="54463" y="30619"/>
                        <a:pt x="20465" y="50973"/>
                        <a:pt x="0" y="71988"/>
                      </a:cubicBezTo>
                      <a:cubicBezTo>
                        <a:pt x="660" y="70668"/>
                        <a:pt x="1320" y="69458"/>
                        <a:pt x="2090" y="68137"/>
                      </a:cubicBezTo>
                      <a:cubicBezTo>
                        <a:pt x="4841" y="63406"/>
                        <a:pt x="7812" y="58785"/>
                        <a:pt x="11113" y="54494"/>
                      </a:cubicBezTo>
                      <a:cubicBezTo>
                        <a:pt x="34658" y="24127"/>
                        <a:pt x="77238" y="-2169"/>
                        <a:pt x="116077" y="142"/>
                      </a:cubicBezTo>
                      <a:cubicBezTo>
                        <a:pt x="148755" y="2012"/>
                        <a:pt x="183083" y="22147"/>
                        <a:pt x="183743" y="60436"/>
                      </a:cubicBezTo>
                      <a:cubicBezTo>
                        <a:pt x="184183" y="87392"/>
                        <a:pt x="166249" y="115119"/>
                        <a:pt x="130160" y="114789"/>
                      </a:cubicBezTo>
                      <a:cubicBezTo>
                        <a:pt x="100784" y="114568"/>
                        <a:pt x="71187" y="79910"/>
                        <a:pt x="91761" y="5284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2FD5104D-F306-C336-9675-334AAE00D526}"/>
                    </a:ext>
                  </a:extLst>
                </p:cNvPr>
                <p:cNvSpPr/>
                <p:nvPr/>
              </p:nvSpPr>
              <p:spPr>
                <a:xfrm>
                  <a:off x="1923375" y="5052540"/>
                  <a:ext cx="170079" cy="423599"/>
                </a:xfrm>
                <a:custGeom>
                  <a:avLst/>
                  <a:gdLst>
                    <a:gd name="connsiteX0" fmla="*/ 55901 w 170079"/>
                    <a:gd name="connsiteY0" fmla="*/ 380029 h 423599"/>
                    <a:gd name="connsiteX1" fmla="*/ 94190 w 170079"/>
                    <a:gd name="connsiteY1" fmla="*/ 146224 h 423599"/>
                    <a:gd name="connsiteX2" fmla="*/ 50950 w 170079"/>
                    <a:gd name="connsiteY2" fmla="*/ 423599 h 423599"/>
                    <a:gd name="connsiteX3" fmla="*/ 145792 w 170079"/>
                    <a:gd name="connsiteY3" fmla="*/ 0 h 423599"/>
                    <a:gd name="connsiteX4" fmla="*/ 149753 w 170079"/>
                    <a:gd name="connsiteY4" fmla="*/ 165919 h 423599"/>
                    <a:gd name="connsiteX5" fmla="*/ 55901 w 170079"/>
                    <a:gd name="connsiteY5" fmla="*/ 380029 h 42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079" h="423599">
                      <a:moveTo>
                        <a:pt x="55901" y="380029"/>
                      </a:moveTo>
                      <a:cubicBezTo>
                        <a:pt x="43358" y="331178"/>
                        <a:pt x="34226" y="229734"/>
                        <a:pt x="94190" y="146224"/>
                      </a:cubicBezTo>
                      <a:cubicBezTo>
                        <a:pt x="26854" y="227643"/>
                        <a:pt x="19482" y="299710"/>
                        <a:pt x="50950" y="423599"/>
                      </a:cubicBezTo>
                      <a:cubicBezTo>
                        <a:pt x="-22878" y="251299"/>
                        <a:pt x="-35971" y="99573"/>
                        <a:pt x="145792" y="0"/>
                      </a:cubicBezTo>
                      <a:cubicBezTo>
                        <a:pt x="119056" y="53143"/>
                        <a:pt x="208287" y="85270"/>
                        <a:pt x="149753" y="165919"/>
                      </a:cubicBezTo>
                      <a:cubicBezTo>
                        <a:pt x="144362" y="173180"/>
                        <a:pt x="57111" y="270883"/>
                        <a:pt x="55901" y="38002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09ADEAFD-0CF3-615E-F8CF-57B6CCEE374D}"/>
                    </a:ext>
                  </a:extLst>
                </p:cNvPr>
                <p:cNvSpPr/>
                <p:nvPr/>
              </p:nvSpPr>
              <p:spPr>
                <a:xfrm>
                  <a:off x="2136312" y="5024837"/>
                  <a:ext cx="133100" cy="217826"/>
                </a:xfrm>
                <a:custGeom>
                  <a:avLst/>
                  <a:gdLst>
                    <a:gd name="connsiteX0" fmla="*/ 63565 w 133100"/>
                    <a:gd name="connsiteY0" fmla="*/ 113413 h 217826"/>
                    <a:gd name="connsiteX1" fmla="*/ 78419 w 133100"/>
                    <a:gd name="connsiteY1" fmla="*/ 104610 h 217826"/>
                    <a:gd name="connsiteX2" fmla="*/ 90191 w 133100"/>
                    <a:gd name="connsiteY2" fmla="*/ 71383 h 217826"/>
                    <a:gd name="connsiteX3" fmla="*/ 92722 w 133100"/>
                    <a:gd name="connsiteY3" fmla="*/ 123205 h 217826"/>
                    <a:gd name="connsiteX4" fmla="*/ 17024 w 133100"/>
                    <a:gd name="connsiteY4" fmla="*/ 217827 h 217826"/>
                    <a:gd name="connsiteX5" fmla="*/ 22085 w 133100"/>
                    <a:gd name="connsiteY5" fmla="*/ 216287 h 217826"/>
                    <a:gd name="connsiteX6" fmla="*/ 40460 w 133100"/>
                    <a:gd name="connsiteY6" fmla="*/ 209135 h 217826"/>
                    <a:gd name="connsiteX7" fmla="*/ 131671 w 133100"/>
                    <a:gd name="connsiteY7" fmla="*/ 98339 h 217826"/>
                    <a:gd name="connsiteX8" fmla="*/ 78859 w 133100"/>
                    <a:gd name="connsiteY8" fmla="*/ 1956 h 217826"/>
                    <a:gd name="connsiteX9" fmla="*/ 1070 w 133100"/>
                    <a:gd name="connsiteY9" fmla="*/ 51578 h 217826"/>
                    <a:gd name="connsiteX10" fmla="*/ 63565 w 133100"/>
                    <a:gd name="connsiteY10" fmla="*/ 113413 h 217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100" h="217826">
                      <a:moveTo>
                        <a:pt x="63565" y="113413"/>
                      </a:moveTo>
                      <a:cubicBezTo>
                        <a:pt x="68956" y="111652"/>
                        <a:pt x="74017" y="108791"/>
                        <a:pt x="78419" y="104610"/>
                      </a:cubicBezTo>
                      <a:cubicBezTo>
                        <a:pt x="87771" y="95698"/>
                        <a:pt x="91622" y="83265"/>
                        <a:pt x="90191" y="71383"/>
                      </a:cubicBezTo>
                      <a:cubicBezTo>
                        <a:pt x="98553" y="83705"/>
                        <a:pt x="97783" y="107361"/>
                        <a:pt x="92722" y="123205"/>
                      </a:cubicBezTo>
                      <a:cubicBezTo>
                        <a:pt x="79739" y="163694"/>
                        <a:pt x="47061" y="198902"/>
                        <a:pt x="17024" y="217827"/>
                      </a:cubicBezTo>
                      <a:cubicBezTo>
                        <a:pt x="18675" y="217387"/>
                        <a:pt x="20325" y="216837"/>
                        <a:pt x="22085" y="216287"/>
                      </a:cubicBezTo>
                      <a:cubicBezTo>
                        <a:pt x="28357" y="214306"/>
                        <a:pt x="34518" y="211885"/>
                        <a:pt x="40460" y="209135"/>
                      </a:cubicBezTo>
                      <a:cubicBezTo>
                        <a:pt x="82269" y="189110"/>
                        <a:pt x="124079" y="145210"/>
                        <a:pt x="131671" y="98339"/>
                      </a:cubicBezTo>
                      <a:cubicBezTo>
                        <a:pt x="138053" y="58950"/>
                        <a:pt x="123529" y="12739"/>
                        <a:pt x="78859" y="1956"/>
                      </a:cubicBezTo>
                      <a:cubicBezTo>
                        <a:pt x="47501" y="-5635"/>
                        <a:pt x="10313" y="8448"/>
                        <a:pt x="1070" y="51578"/>
                      </a:cubicBezTo>
                      <a:cubicBezTo>
                        <a:pt x="-6411" y="86566"/>
                        <a:pt x="26486" y="130796"/>
                        <a:pt x="63565" y="11341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8B1EB60E-ED40-D3BA-A8E0-08684A2F9EBA}"/>
                    </a:ext>
                  </a:extLst>
                </p:cNvPr>
                <p:cNvSpPr/>
                <p:nvPr/>
              </p:nvSpPr>
              <p:spPr>
                <a:xfrm>
                  <a:off x="2198007" y="5302078"/>
                  <a:ext cx="215611" cy="232484"/>
                </a:xfrm>
                <a:custGeom>
                  <a:avLst/>
                  <a:gdLst>
                    <a:gd name="connsiteX0" fmla="*/ 27396 w 215611"/>
                    <a:gd name="connsiteY0" fmla="*/ 15404 h 232484"/>
                    <a:gd name="connsiteX1" fmla="*/ 157007 w 215611"/>
                    <a:gd name="connsiteY1" fmla="*/ 128070 h 232484"/>
                    <a:gd name="connsiteX2" fmla="*/ 0 w 215611"/>
                    <a:gd name="connsiteY2" fmla="*/ 0 h 232484"/>
                    <a:gd name="connsiteX3" fmla="*/ 210809 w 215611"/>
                    <a:gd name="connsiteY3" fmla="*/ 232484 h 232484"/>
                    <a:gd name="connsiteX4" fmla="*/ 125759 w 215611"/>
                    <a:gd name="connsiteY4" fmla="*/ 154696 h 232484"/>
                    <a:gd name="connsiteX5" fmla="*/ 65245 w 215611"/>
                    <a:gd name="connsiteY5" fmla="*/ 41920 h 232484"/>
                    <a:gd name="connsiteX6" fmla="*/ 27396 w 215611"/>
                    <a:gd name="connsiteY6" fmla="*/ 15404 h 232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611" h="232484">
                      <a:moveTo>
                        <a:pt x="27396" y="15404"/>
                      </a:moveTo>
                      <a:cubicBezTo>
                        <a:pt x="86810" y="26186"/>
                        <a:pt x="137202" y="68876"/>
                        <a:pt x="157007" y="128070"/>
                      </a:cubicBezTo>
                      <a:cubicBezTo>
                        <a:pt x="134231" y="44340"/>
                        <a:pt x="82849" y="12323"/>
                        <a:pt x="0" y="0"/>
                      </a:cubicBezTo>
                      <a:cubicBezTo>
                        <a:pt x="145784" y="0"/>
                        <a:pt x="238206" y="77348"/>
                        <a:pt x="210809" y="232484"/>
                      </a:cubicBezTo>
                      <a:cubicBezTo>
                        <a:pt x="197276" y="187484"/>
                        <a:pt x="147655" y="228524"/>
                        <a:pt x="125759" y="154696"/>
                      </a:cubicBezTo>
                      <a:cubicBezTo>
                        <a:pt x="113217" y="112446"/>
                        <a:pt x="100343" y="75698"/>
                        <a:pt x="65245" y="41920"/>
                      </a:cubicBezTo>
                      <a:cubicBezTo>
                        <a:pt x="54243" y="31468"/>
                        <a:pt x="41590" y="22225"/>
                        <a:pt x="27396" y="1540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B242CEC8-ADE8-7345-BC37-4482A9C21353}"/>
                    </a:ext>
                  </a:extLst>
                </p:cNvPr>
                <p:cNvSpPr/>
                <p:nvPr/>
              </p:nvSpPr>
              <p:spPr>
                <a:xfrm>
                  <a:off x="2227824" y="5156684"/>
                  <a:ext cx="410396" cy="156159"/>
                </a:xfrm>
                <a:custGeom>
                  <a:avLst/>
                  <a:gdLst>
                    <a:gd name="connsiteX0" fmla="*/ 41920 w 410396"/>
                    <a:gd name="connsiteY0" fmla="*/ 68596 h 156159"/>
                    <a:gd name="connsiteX1" fmla="*/ 267143 w 410396"/>
                    <a:gd name="connsiteY1" fmla="*/ 85540 h 156159"/>
                    <a:gd name="connsiteX2" fmla="*/ 0 w 410396"/>
                    <a:gd name="connsiteY2" fmla="*/ 67606 h 156159"/>
                    <a:gd name="connsiteX3" fmla="*/ 410396 w 410396"/>
                    <a:gd name="connsiteY3" fmla="*/ 122839 h 156159"/>
                    <a:gd name="connsiteX4" fmla="*/ 253169 w 410396"/>
                    <a:gd name="connsiteY4" fmla="*/ 140883 h 156159"/>
                    <a:gd name="connsiteX5" fmla="*/ 41920 w 410396"/>
                    <a:gd name="connsiteY5" fmla="*/ 68596 h 156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0396" h="156159">
                      <a:moveTo>
                        <a:pt x="41920" y="68596"/>
                      </a:moveTo>
                      <a:cubicBezTo>
                        <a:pt x="87250" y="52313"/>
                        <a:pt x="182753" y="34708"/>
                        <a:pt x="267143" y="85540"/>
                      </a:cubicBezTo>
                      <a:cubicBezTo>
                        <a:pt x="184073" y="27447"/>
                        <a:pt x="114977" y="26567"/>
                        <a:pt x="0" y="67606"/>
                      </a:cubicBezTo>
                      <a:cubicBezTo>
                        <a:pt x="157227" y="-18434"/>
                        <a:pt x="300150" y="-44180"/>
                        <a:pt x="410396" y="122839"/>
                      </a:cubicBezTo>
                      <a:cubicBezTo>
                        <a:pt x="357584" y="101494"/>
                        <a:pt x="334808" y="190505"/>
                        <a:pt x="253169" y="140883"/>
                      </a:cubicBezTo>
                      <a:cubicBezTo>
                        <a:pt x="245798" y="136262"/>
                        <a:pt x="145564" y="60454"/>
                        <a:pt x="41920" y="685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28D456E2-71B6-E9D8-1C97-495E640D6928}"/>
                    </a:ext>
                  </a:extLst>
                </p:cNvPr>
                <p:cNvSpPr/>
                <p:nvPr/>
              </p:nvSpPr>
              <p:spPr>
                <a:xfrm>
                  <a:off x="2489355" y="5522790"/>
                  <a:ext cx="147324" cy="124989"/>
                </a:xfrm>
                <a:custGeom>
                  <a:avLst/>
                  <a:gdLst>
                    <a:gd name="connsiteX0" fmla="*/ 0 w 147324"/>
                    <a:gd name="connsiteY0" fmla="*/ 118058 h 124989"/>
                    <a:gd name="connsiteX1" fmla="*/ 28277 w 147324"/>
                    <a:gd name="connsiteY1" fmla="*/ 0 h 124989"/>
                    <a:gd name="connsiteX2" fmla="*/ 147324 w 147324"/>
                    <a:gd name="connsiteY2" fmla="*/ 17714 h 124989"/>
                    <a:gd name="connsiteX3" fmla="*/ 111896 w 147324"/>
                    <a:gd name="connsiteY3" fmla="*/ 124989 h 124989"/>
                    <a:gd name="connsiteX4" fmla="*/ 0 w 147324"/>
                    <a:gd name="connsiteY4" fmla="*/ 118058 h 124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324" h="124989">
                      <a:moveTo>
                        <a:pt x="0" y="118058"/>
                      </a:moveTo>
                      <a:cubicBezTo>
                        <a:pt x="24426" y="82960"/>
                        <a:pt x="33778" y="40710"/>
                        <a:pt x="28277" y="0"/>
                      </a:cubicBezTo>
                      <a:cubicBezTo>
                        <a:pt x="63595" y="20355"/>
                        <a:pt x="105955" y="27397"/>
                        <a:pt x="147324" y="17714"/>
                      </a:cubicBezTo>
                      <a:cubicBezTo>
                        <a:pt x="125649" y="49402"/>
                        <a:pt x="111346" y="88021"/>
                        <a:pt x="111896" y="124989"/>
                      </a:cubicBezTo>
                      <a:cubicBezTo>
                        <a:pt x="78118" y="110576"/>
                        <a:pt x="37299" y="109696"/>
                        <a:pt x="0" y="1180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25B8E582-FCC4-23BA-7288-B95C4CEC8D5C}"/>
                    </a:ext>
                  </a:extLst>
                </p:cNvPr>
                <p:cNvSpPr/>
                <p:nvPr/>
              </p:nvSpPr>
              <p:spPr>
                <a:xfrm>
                  <a:off x="1741950" y="413767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409 w 176644"/>
                    <a:gd name="connsiteY6" fmla="*/ 208389 h 220448"/>
                    <a:gd name="connsiteX7" fmla="*/ 47311 w 176644"/>
                    <a:gd name="connsiteY7" fmla="*/ 199367 h 220448"/>
                    <a:gd name="connsiteX8" fmla="*/ 33888 w 176644"/>
                    <a:gd name="connsiteY8" fmla="*/ 186163 h 220448"/>
                    <a:gd name="connsiteX9" fmla="*/ 33558 w 176644"/>
                    <a:gd name="connsiteY9" fmla="*/ 185833 h 220448"/>
                    <a:gd name="connsiteX10" fmla="*/ 33888 w 176644"/>
                    <a:gd name="connsiteY10" fmla="*/ 186163 h 220448"/>
                    <a:gd name="connsiteX11" fmla="*/ 91431 w 176644"/>
                    <a:gd name="connsiteY11" fmla="*/ 195406 h 220448"/>
                    <a:gd name="connsiteX12" fmla="*/ 135112 w 176644"/>
                    <a:gd name="connsiteY12" fmla="*/ 172520 h 220448"/>
                    <a:gd name="connsiteX13" fmla="*/ 111346 w 176644"/>
                    <a:gd name="connsiteY13" fmla="*/ 186054 h 220448"/>
                    <a:gd name="connsiteX14" fmla="*/ 47421 w 176644"/>
                    <a:gd name="connsiteY14" fmla="*/ 173071 h 220448"/>
                    <a:gd name="connsiteX15" fmla="*/ 107715 w 176644"/>
                    <a:gd name="connsiteY15" fmla="*/ 174611 h 220448"/>
                    <a:gd name="connsiteX16" fmla="*/ 151726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629" y="224233"/>
                        <a:pt x="49952" y="219832"/>
                      </a:cubicBezTo>
                      <a:cubicBezTo>
                        <a:pt x="16504" y="216311"/>
                        <a:pt x="110" y="202337"/>
                        <a:pt x="0" y="203218"/>
                      </a:cubicBezTo>
                      <a:cubicBezTo>
                        <a:pt x="0" y="202337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409" y="208389"/>
                      </a:cubicBezTo>
                      <a:cubicBezTo>
                        <a:pt x="68216" y="208719"/>
                        <a:pt x="55453" y="204868"/>
                        <a:pt x="47311" y="199367"/>
                      </a:cubicBezTo>
                      <a:cubicBezTo>
                        <a:pt x="38509" y="193535"/>
                        <a:pt x="34878" y="187594"/>
                        <a:pt x="33888" y="186163"/>
                      </a:cubicBezTo>
                      <a:cubicBezTo>
                        <a:pt x="33668" y="185943"/>
                        <a:pt x="33558" y="185833"/>
                        <a:pt x="33558" y="185833"/>
                      </a:cubicBezTo>
                      <a:cubicBezTo>
                        <a:pt x="33558" y="185833"/>
                        <a:pt x="33668" y="185943"/>
                        <a:pt x="33888" y="186163"/>
                      </a:cubicBezTo>
                      <a:cubicBezTo>
                        <a:pt x="36749" y="188474"/>
                        <a:pt x="60734" y="202667"/>
                        <a:pt x="91431" y="195406"/>
                      </a:cubicBezTo>
                      <a:cubicBezTo>
                        <a:pt x="103534" y="193645"/>
                        <a:pt x="126530" y="185393"/>
                        <a:pt x="135112" y="172520"/>
                      </a:cubicBezTo>
                      <a:cubicBezTo>
                        <a:pt x="129060" y="177911"/>
                        <a:pt x="121358" y="182753"/>
                        <a:pt x="111346" y="186054"/>
                      </a:cubicBezTo>
                      <a:cubicBezTo>
                        <a:pt x="71847" y="198266"/>
                        <a:pt x="45881" y="171860"/>
                        <a:pt x="47421" y="173071"/>
                      </a:cubicBezTo>
                      <a:cubicBezTo>
                        <a:pt x="47201" y="172740"/>
                        <a:pt x="75918" y="185503"/>
                        <a:pt x="107715" y="174611"/>
                      </a:cubicBezTo>
                      <a:cubicBezTo>
                        <a:pt x="140063" y="165149"/>
                        <a:pt x="191445" y="106945"/>
                        <a:pt x="151726" y="37299"/>
                      </a:cubicBezTo>
                      <a:cubicBezTo>
                        <a:pt x="135882" y="9462"/>
                        <a:pt x="115417" y="44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917C869-10B7-A2EE-C645-54198983881C}"/>
                    </a:ext>
                  </a:extLst>
                </p:cNvPr>
                <p:cNvSpPr/>
                <p:nvPr/>
              </p:nvSpPr>
              <p:spPr>
                <a:xfrm>
                  <a:off x="2294097" y="4803771"/>
                  <a:ext cx="115599" cy="214660"/>
                </a:xfrm>
                <a:custGeom>
                  <a:avLst/>
                  <a:gdLst>
                    <a:gd name="connsiteX0" fmla="*/ 50354 w 115599"/>
                    <a:gd name="connsiteY0" fmla="*/ 132141 h 214660"/>
                    <a:gd name="connsiteX1" fmla="*/ 50794 w 115599"/>
                    <a:gd name="connsiteY1" fmla="*/ 106505 h 214660"/>
                    <a:gd name="connsiteX2" fmla="*/ 58826 w 115599"/>
                    <a:gd name="connsiteY2" fmla="*/ 106725 h 214660"/>
                    <a:gd name="connsiteX3" fmla="*/ 57395 w 115599"/>
                    <a:gd name="connsiteY3" fmla="*/ 122679 h 214660"/>
                    <a:gd name="connsiteX4" fmla="*/ 68948 w 115599"/>
                    <a:gd name="connsiteY4" fmla="*/ 137972 h 214660"/>
                    <a:gd name="connsiteX5" fmla="*/ 82591 w 115599"/>
                    <a:gd name="connsiteY5" fmla="*/ 126089 h 214660"/>
                    <a:gd name="connsiteX6" fmla="*/ 94804 w 115599"/>
                    <a:gd name="connsiteY6" fmla="*/ 97923 h 214660"/>
                    <a:gd name="connsiteX7" fmla="*/ 107787 w 115599"/>
                    <a:gd name="connsiteY7" fmla="*/ 48301 h 214660"/>
                    <a:gd name="connsiteX8" fmla="*/ 114389 w 115599"/>
                    <a:gd name="connsiteY8" fmla="*/ 2421 h 214660"/>
                    <a:gd name="connsiteX9" fmla="*/ 114389 w 115599"/>
                    <a:gd name="connsiteY9" fmla="*/ 2200 h 214660"/>
                    <a:gd name="connsiteX10" fmla="*/ 115599 w 115599"/>
                    <a:gd name="connsiteY10" fmla="*/ 0 h 214660"/>
                    <a:gd name="connsiteX11" fmla="*/ 114499 w 115599"/>
                    <a:gd name="connsiteY11" fmla="*/ 1540 h 214660"/>
                    <a:gd name="connsiteX12" fmla="*/ 105697 w 115599"/>
                    <a:gd name="connsiteY12" fmla="*/ 13313 h 214660"/>
                    <a:gd name="connsiteX13" fmla="*/ 86112 w 115599"/>
                    <a:gd name="connsiteY13" fmla="*/ 30367 h 214660"/>
                    <a:gd name="connsiteX14" fmla="*/ 42872 w 115599"/>
                    <a:gd name="connsiteY14" fmla="*/ 46431 h 214660"/>
                    <a:gd name="connsiteX15" fmla="*/ 18006 w 115599"/>
                    <a:gd name="connsiteY15" fmla="*/ 61394 h 214660"/>
                    <a:gd name="connsiteX16" fmla="*/ 19657 w 115599"/>
                    <a:gd name="connsiteY16" fmla="*/ 91761 h 214660"/>
                    <a:gd name="connsiteX17" fmla="*/ 952 w 115599"/>
                    <a:gd name="connsiteY17" fmla="*/ 144354 h 214660"/>
                    <a:gd name="connsiteX18" fmla="*/ 12615 w 115599"/>
                    <a:gd name="connsiteY18" fmla="*/ 190455 h 214660"/>
                    <a:gd name="connsiteX19" fmla="*/ 34510 w 115599"/>
                    <a:gd name="connsiteY19" fmla="*/ 214660 h 214660"/>
                    <a:gd name="connsiteX20" fmla="*/ 35500 w 115599"/>
                    <a:gd name="connsiteY20" fmla="*/ 181432 h 214660"/>
                    <a:gd name="connsiteX21" fmla="*/ 50354 w 115599"/>
                    <a:gd name="connsiteY21" fmla="*/ 132141 h 21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5599" h="214660">
                      <a:moveTo>
                        <a:pt x="50354" y="132141"/>
                      </a:moveTo>
                      <a:cubicBezTo>
                        <a:pt x="49253" y="122569"/>
                        <a:pt x="44412" y="111236"/>
                        <a:pt x="50794" y="106505"/>
                      </a:cubicBezTo>
                      <a:cubicBezTo>
                        <a:pt x="54535" y="104634"/>
                        <a:pt x="59376" y="103204"/>
                        <a:pt x="58826" y="106725"/>
                      </a:cubicBezTo>
                      <a:cubicBezTo>
                        <a:pt x="59266" y="111016"/>
                        <a:pt x="57615" y="116517"/>
                        <a:pt x="57395" y="122679"/>
                      </a:cubicBezTo>
                      <a:cubicBezTo>
                        <a:pt x="58056" y="129610"/>
                        <a:pt x="59816" y="136432"/>
                        <a:pt x="68948" y="137972"/>
                      </a:cubicBezTo>
                      <a:cubicBezTo>
                        <a:pt x="77310" y="136322"/>
                        <a:pt x="79401" y="130270"/>
                        <a:pt x="82591" y="126089"/>
                      </a:cubicBezTo>
                      <a:cubicBezTo>
                        <a:pt x="88093" y="116737"/>
                        <a:pt x="91723" y="107165"/>
                        <a:pt x="94804" y="97923"/>
                      </a:cubicBezTo>
                      <a:cubicBezTo>
                        <a:pt x="100525" y="79328"/>
                        <a:pt x="104596" y="62605"/>
                        <a:pt x="107787" y="48301"/>
                      </a:cubicBezTo>
                      <a:cubicBezTo>
                        <a:pt x="113178" y="23105"/>
                        <a:pt x="114059" y="6161"/>
                        <a:pt x="114389" y="2421"/>
                      </a:cubicBezTo>
                      <a:cubicBezTo>
                        <a:pt x="114389" y="2310"/>
                        <a:pt x="114389" y="2310"/>
                        <a:pt x="114389" y="2200"/>
                      </a:cubicBezTo>
                      <a:cubicBezTo>
                        <a:pt x="114939" y="1100"/>
                        <a:pt x="115379" y="330"/>
                        <a:pt x="115599" y="0"/>
                      </a:cubicBezTo>
                      <a:cubicBezTo>
                        <a:pt x="115379" y="220"/>
                        <a:pt x="115049" y="770"/>
                        <a:pt x="114499" y="1540"/>
                      </a:cubicBezTo>
                      <a:cubicBezTo>
                        <a:pt x="113068" y="3851"/>
                        <a:pt x="110318" y="8142"/>
                        <a:pt x="105697" y="13313"/>
                      </a:cubicBezTo>
                      <a:cubicBezTo>
                        <a:pt x="101186" y="18484"/>
                        <a:pt x="94804" y="24536"/>
                        <a:pt x="86112" y="30367"/>
                      </a:cubicBezTo>
                      <a:cubicBezTo>
                        <a:pt x="74999" y="37959"/>
                        <a:pt x="60586" y="42470"/>
                        <a:pt x="42872" y="46431"/>
                      </a:cubicBezTo>
                      <a:cubicBezTo>
                        <a:pt x="34510" y="49071"/>
                        <a:pt x="24498" y="52262"/>
                        <a:pt x="18006" y="61394"/>
                      </a:cubicBezTo>
                      <a:cubicBezTo>
                        <a:pt x="9644" y="70857"/>
                        <a:pt x="16906" y="84940"/>
                        <a:pt x="19657" y="91761"/>
                      </a:cubicBezTo>
                      <a:cubicBezTo>
                        <a:pt x="21857" y="110466"/>
                        <a:pt x="4033" y="125539"/>
                        <a:pt x="952" y="144354"/>
                      </a:cubicBezTo>
                      <a:cubicBezTo>
                        <a:pt x="-2679" y="163168"/>
                        <a:pt x="4693" y="179672"/>
                        <a:pt x="12615" y="190455"/>
                      </a:cubicBezTo>
                      <a:cubicBezTo>
                        <a:pt x="19437" y="200577"/>
                        <a:pt x="28679" y="210369"/>
                        <a:pt x="34510" y="214660"/>
                      </a:cubicBezTo>
                      <a:cubicBezTo>
                        <a:pt x="31979" y="207178"/>
                        <a:pt x="32310" y="194415"/>
                        <a:pt x="35500" y="181432"/>
                      </a:cubicBezTo>
                      <a:cubicBezTo>
                        <a:pt x="39131" y="168009"/>
                        <a:pt x="51674" y="153486"/>
                        <a:pt x="50354" y="13214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3A38F91E-CA2B-A878-BA1A-659F4F7A177F}"/>
                    </a:ext>
                  </a:extLst>
                </p:cNvPr>
                <p:cNvSpPr/>
                <p:nvPr/>
              </p:nvSpPr>
              <p:spPr>
                <a:xfrm>
                  <a:off x="2246198" y="460385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299 w 176644"/>
                    <a:gd name="connsiteY6" fmla="*/ 208389 h 220448"/>
                    <a:gd name="connsiteX7" fmla="*/ 47201 w 176644"/>
                    <a:gd name="connsiteY7" fmla="*/ 199367 h 220448"/>
                    <a:gd name="connsiteX8" fmla="*/ 33778 w 176644"/>
                    <a:gd name="connsiteY8" fmla="*/ 186164 h 220448"/>
                    <a:gd name="connsiteX9" fmla="*/ 33448 w 176644"/>
                    <a:gd name="connsiteY9" fmla="*/ 185834 h 220448"/>
                    <a:gd name="connsiteX10" fmla="*/ 33778 w 176644"/>
                    <a:gd name="connsiteY10" fmla="*/ 186164 h 220448"/>
                    <a:gd name="connsiteX11" fmla="*/ 91321 w 176644"/>
                    <a:gd name="connsiteY11" fmla="*/ 195406 h 220448"/>
                    <a:gd name="connsiteX12" fmla="*/ 135002 w 176644"/>
                    <a:gd name="connsiteY12" fmla="*/ 172520 h 220448"/>
                    <a:gd name="connsiteX13" fmla="*/ 111236 w 176644"/>
                    <a:gd name="connsiteY13" fmla="*/ 186054 h 220448"/>
                    <a:gd name="connsiteX14" fmla="*/ 47311 w 176644"/>
                    <a:gd name="connsiteY14" fmla="*/ 173071 h 220448"/>
                    <a:gd name="connsiteX15" fmla="*/ 107605 w 176644"/>
                    <a:gd name="connsiteY15" fmla="*/ 174611 h 220448"/>
                    <a:gd name="connsiteX16" fmla="*/ 151615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739" y="224233"/>
                        <a:pt x="49952" y="219832"/>
                      </a:cubicBezTo>
                      <a:cubicBezTo>
                        <a:pt x="16504" y="216311"/>
                        <a:pt x="110" y="202338"/>
                        <a:pt x="0" y="203218"/>
                      </a:cubicBezTo>
                      <a:cubicBezTo>
                        <a:pt x="0" y="202338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299" y="208389"/>
                      </a:cubicBezTo>
                      <a:cubicBezTo>
                        <a:pt x="68106" y="208719"/>
                        <a:pt x="55343" y="204868"/>
                        <a:pt x="47201" y="199367"/>
                      </a:cubicBezTo>
                      <a:cubicBezTo>
                        <a:pt x="38399" y="193535"/>
                        <a:pt x="34768" y="187594"/>
                        <a:pt x="33778" y="186164"/>
                      </a:cubicBezTo>
                      <a:cubicBezTo>
                        <a:pt x="33558" y="185943"/>
                        <a:pt x="33448" y="185834"/>
                        <a:pt x="33448" y="185834"/>
                      </a:cubicBezTo>
                      <a:cubicBezTo>
                        <a:pt x="33448" y="185834"/>
                        <a:pt x="33558" y="185943"/>
                        <a:pt x="33778" y="186164"/>
                      </a:cubicBezTo>
                      <a:cubicBezTo>
                        <a:pt x="36639" y="188474"/>
                        <a:pt x="60624" y="202668"/>
                        <a:pt x="91321" y="195406"/>
                      </a:cubicBezTo>
                      <a:cubicBezTo>
                        <a:pt x="103424" y="193645"/>
                        <a:pt x="126420" y="185393"/>
                        <a:pt x="135002" y="172520"/>
                      </a:cubicBezTo>
                      <a:cubicBezTo>
                        <a:pt x="128950" y="177912"/>
                        <a:pt x="121248" y="182753"/>
                        <a:pt x="111236" y="186054"/>
                      </a:cubicBezTo>
                      <a:cubicBezTo>
                        <a:pt x="71737" y="198266"/>
                        <a:pt x="45771" y="171860"/>
                        <a:pt x="47311" y="173071"/>
                      </a:cubicBezTo>
                      <a:cubicBezTo>
                        <a:pt x="47091" y="172741"/>
                        <a:pt x="75808" y="185504"/>
                        <a:pt x="107605" y="174611"/>
                      </a:cubicBezTo>
                      <a:cubicBezTo>
                        <a:pt x="139953" y="165149"/>
                        <a:pt x="191335" y="106945"/>
                        <a:pt x="151615" y="37299"/>
                      </a:cubicBezTo>
                      <a:cubicBezTo>
                        <a:pt x="135882" y="9572"/>
                        <a:pt x="115417" y="55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FD599966-CE06-DDB5-74BC-61CB01585427}"/>
                    </a:ext>
                  </a:extLst>
                </p:cNvPr>
                <p:cNvSpPr/>
                <p:nvPr/>
              </p:nvSpPr>
              <p:spPr>
                <a:xfrm>
                  <a:off x="2097263" y="5579673"/>
                  <a:ext cx="210769" cy="190654"/>
                </a:xfrm>
                <a:custGeom>
                  <a:avLst/>
                  <a:gdLst>
                    <a:gd name="connsiteX0" fmla="*/ 210770 w 210769"/>
                    <a:gd name="connsiteY0" fmla="*/ 140723 h 190654"/>
                    <a:gd name="connsiteX1" fmla="*/ 172591 w 210769"/>
                    <a:gd name="connsiteY1" fmla="*/ 177252 h 190654"/>
                    <a:gd name="connsiteX2" fmla="*/ 48922 w 210769"/>
                    <a:gd name="connsiteY2" fmla="*/ 164929 h 190654"/>
                    <a:gd name="connsiteX3" fmla="*/ 2381 w 210769"/>
                    <a:gd name="connsiteY3" fmla="*/ 48081 h 190654"/>
                    <a:gd name="connsiteX4" fmla="*/ 24716 w 210769"/>
                    <a:gd name="connsiteY4" fmla="*/ 0 h 190654"/>
                    <a:gd name="connsiteX5" fmla="*/ 8322 w 210769"/>
                    <a:gd name="connsiteY5" fmla="*/ 48962 h 190654"/>
                    <a:gd name="connsiteX6" fmla="*/ 9752 w 210769"/>
                    <a:gd name="connsiteY6" fmla="*/ 81859 h 190654"/>
                    <a:gd name="connsiteX7" fmla="*/ 22846 w 210769"/>
                    <a:gd name="connsiteY7" fmla="*/ 47861 h 190654"/>
                    <a:gd name="connsiteX8" fmla="*/ 37369 w 210769"/>
                    <a:gd name="connsiteY8" fmla="*/ 35978 h 190654"/>
                    <a:gd name="connsiteX9" fmla="*/ 37699 w 210769"/>
                    <a:gd name="connsiteY9" fmla="*/ 35758 h 190654"/>
                    <a:gd name="connsiteX10" fmla="*/ 37369 w 210769"/>
                    <a:gd name="connsiteY10" fmla="*/ 35978 h 190654"/>
                    <a:gd name="connsiteX11" fmla="*/ 21415 w 210769"/>
                    <a:gd name="connsiteY11" fmla="*/ 92532 h 190654"/>
                    <a:gd name="connsiteX12" fmla="*/ 38689 w 210769"/>
                    <a:gd name="connsiteY12" fmla="*/ 139072 h 190654"/>
                    <a:gd name="connsiteX13" fmla="*/ 28237 w 210769"/>
                    <a:gd name="connsiteY13" fmla="*/ 113656 h 190654"/>
                    <a:gd name="connsiteX14" fmla="*/ 48702 w 210769"/>
                    <a:gd name="connsiteY14" fmla="*/ 51162 h 190654"/>
                    <a:gd name="connsiteX15" fmla="*/ 40010 w 210769"/>
                    <a:gd name="connsiteY15" fmla="*/ 111346 h 190654"/>
                    <a:gd name="connsiteX16" fmla="*/ 169950 w 210769"/>
                    <a:gd name="connsiteY16" fmla="*/ 171861 h 190654"/>
                    <a:gd name="connsiteX17" fmla="*/ 210770 w 210769"/>
                    <a:gd name="connsiteY17" fmla="*/ 140723 h 190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0769" h="190654">
                      <a:moveTo>
                        <a:pt x="210770" y="140723"/>
                      </a:moveTo>
                      <a:cubicBezTo>
                        <a:pt x="210219" y="139953"/>
                        <a:pt x="201307" y="159647"/>
                        <a:pt x="172591" y="177252"/>
                      </a:cubicBezTo>
                      <a:cubicBezTo>
                        <a:pt x="144864" y="195626"/>
                        <a:pt x="90181" y="198266"/>
                        <a:pt x="48922" y="164929"/>
                      </a:cubicBezTo>
                      <a:cubicBezTo>
                        <a:pt x="6782" y="133021"/>
                        <a:pt x="-5871" y="80429"/>
                        <a:pt x="2381" y="48081"/>
                      </a:cubicBezTo>
                      <a:cubicBezTo>
                        <a:pt x="9862" y="15073"/>
                        <a:pt x="25596" y="220"/>
                        <a:pt x="24716" y="0"/>
                      </a:cubicBezTo>
                      <a:cubicBezTo>
                        <a:pt x="25596" y="110"/>
                        <a:pt x="12283" y="17164"/>
                        <a:pt x="8322" y="48962"/>
                      </a:cubicBezTo>
                      <a:cubicBezTo>
                        <a:pt x="6892" y="58754"/>
                        <a:pt x="7332" y="70086"/>
                        <a:pt x="9752" y="81859"/>
                      </a:cubicBezTo>
                      <a:cubicBezTo>
                        <a:pt x="11073" y="67556"/>
                        <a:pt x="16464" y="55233"/>
                        <a:pt x="22846" y="47861"/>
                      </a:cubicBezTo>
                      <a:cubicBezTo>
                        <a:pt x="29557" y="39719"/>
                        <a:pt x="35939" y="36749"/>
                        <a:pt x="37369" y="35978"/>
                      </a:cubicBezTo>
                      <a:cubicBezTo>
                        <a:pt x="37589" y="35758"/>
                        <a:pt x="37699" y="35648"/>
                        <a:pt x="37699" y="35758"/>
                      </a:cubicBezTo>
                      <a:cubicBezTo>
                        <a:pt x="37699" y="35758"/>
                        <a:pt x="37589" y="35869"/>
                        <a:pt x="37369" y="35978"/>
                      </a:cubicBezTo>
                      <a:cubicBezTo>
                        <a:pt x="34728" y="38509"/>
                        <a:pt x="17894" y="60954"/>
                        <a:pt x="21415" y="92532"/>
                      </a:cubicBezTo>
                      <a:cubicBezTo>
                        <a:pt x="21745" y="104855"/>
                        <a:pt x="27026" y="128840"/>
                        <a:pt x="38689" y="139072"/>
                      </a:cubicBezTo>
                      <a:cubicBezTo>
                        <a:pt x="34178" y="132361"/>
                        <a:pt x="30327" y="123999"/>
                        <a:pt x="28237" y="113656"/>
                      </a:cubicBezTo>
                      <a:cubicBezTo>
                        <a:pt x="20975" y="72727"/>
                        <a:pt x="50022" y="49842"/>
                        <a:pt x="48702" y="51162"/>
                      </a:cubicBezTo>
                      <a:cubicBezTo>
                        <a:pt x="49032" y="50942"/>
                        <a:pt x="33078" y="78228"/>
                        <a:pt x="40010" y="111346"/>
                      </a:cubicBezTo>
                      <a:cubicBezTo>
                        <a:pt x="45511" y="144904"/>
                        <a:pt x="96563" y="203328"/>
                        <a:pt x="169950" y="171861"/>
                      </a:cubicBezTo>
                      <a:cubicBezTo>
                        <a:pt x="198997" y="159317"/>
                        <a:pt x="210329" y="139953"/>
                        <a:pt x="210770" y="14072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255D88F-ABAB-ECC8-51A0-B2DD137361FB}"/>
                </a:ext>
              </a:extLst>
            </p:cNvPr>
            <p:cNvSpPr/>
            <p:nvPr/>
          </p:nvSpPr>
          <p:spPr>
            <a:xfrm>
              <a:off x="1655690" y="6248738"/>
              <a:ext cx="248658" cy="250640"/>
            </a:xfrm>
            <a:custGeom>
              <a:avLst/>
              <a:gdLst>
                <a:gd name="connsiteX0" fmla="*/ 248658 w 248658"/>
                <a:gd name="connsiteY0" fmla="*/ 8804 h 250640"/>
                <a:gd name="connsiteX1" fmla="*/ 248658 w 248658"/>
                <a:gd name="connsiteY1" fmla="*/ 241839 h 250640"/>
                <a:gd name="connsiteX2" fmla="*/ 239856 w 248658"/>
                <a:gd name="connsiteY2" fmla="*/ 250641 h 250640"/>
                <a:gd name="connsiteX3" fmla="*/ 8802 w 248658"/>
                <a:gd name="connsiteY3" fmla="*/ 250641 h 250640"/>
                <a:gd name="connsiteX4" fmla="*/ 0 w 248658"/>
                <a:gd name="connsiteY4" fmla="*/ 241839 h 250640"/>
                <a:gd name="connsiteX5" fmla="*/ 0 w 248658"/>
                <a:gd name="connsiteY5" fmla="*/ 8804 h 250640"/>
                <a:gd name="connsiteX6" fmla="*/ 8802 w 248658"/>
                <a:gd name="connsiteY6" fmla="*/ 2 h 250640"/>
                <a:gd name="connsiteX7" fmla="*/ 239856 w 248658"/>
                <a:gd name="connsiteY7" fmla="*/ 2 h 250640"/>
                <a:gd name="connsiteX8" fmla="*/ 248658 w 248658"/>
                <a:gd name="connsiteY8" fmla="*/ 8804 h 250640"/>
                <a:gd name="connsiteX9" fmla="*/ 231054 w 248658"/>
                <a:gd name="connsiteY9" fmla="*/ 232927 h 250640"/>
                <a:gd name="connsiteX10" fmla="*/ 231054 w 248658"/>
                <a:gd name="connsiteY10" fmla="*/ 17606 h 250640"/>
                <a:gd name="connsiteX11" fmla="*/ 17604 w 248658"/>
                <a:gd name="connsiteY11" fmla="*/ 17606 h 250640"/>
                <a:gd name="connsiteX12" fmla="*/ 17604 w 248658"/>
                <a:gd name="connsiteY12" fmla="*/ 232927 h 250640"/>
                <a:gd name="connsiteX13" fmla="*/ 231054 w 248658"/>
                <a:gd name="connsiteY13" fmla="*/ 232927 h 25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40">
                  <a:moveTo>
                    <a:pt x="248658" y="8804"/>
                  </a:moveTo>
                  <a:lnTo>
                    <a:pt x="248658" y="241839"/>
                  </a:lnTo>
                  <a:cubicBezTo>
                    <a:pt x="248658" y="246680"/>
                    <a:pt x="244697" y="250641"/>
                    <a:pt x="239856" y="250641"/>
                  </a:cubicBezTo>
                  <a:lnTo>
                    <a:pt x="8802" y="250641"/>
                  </a:lnTo>
                  <a:cubicBezTo>
                    <a:pt x="3961" y="250641"/>
                    <a:pt x="0" y="246680"/>
                    <a:pt x="0" y="241839"/>
                  </a:cubicBezTo>
                  <a:lnTo>
                    <a:pt x="0" y="8804"/>
                  </a:lnTo>
                  <a:cubicBezTo>
                    <a:pt x="0" y="3963"/>
                    <a:pt x="3961" y="2"/>
                    <a:pt x="8802" y="2"/>
                  </a:cubicBezTo>
                  <a:lnTo>
                    <a:pt x="239856" y="2"/>
                  </a:lnTo>
                  <a:cubicBezTo>
                    <a:pt x="244697" y="-108"/>
                    <a:pt x="248658" y="3853"/>
                    <a:pt x="248658" y="8804"/>
                  </a:cubicBezTo>
                  <a:close/>
                  <a:moveTo>
                    <a:pt x="231054" y="232927"/>
                  </a:moveTo>
                  <a:lnTo>
                    <a:pt x="231054" y="17606"/>
                  </a:lnTo>
                  <a:lnTo>
                    <a:pt x="17604" y="17606"/>
                  </a:lnTo>
                  <a:lnTo>
                    <a:pt x="17604" y="232927"/>
                  </a:lnTo>
                  <a:lnTo>
                    <a:pt x="231054" y="232927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158CFD8-A65D-85C5-5BEE-992A29B00F47}"/>
                </a:ext>
              </a:extLst>
            </p:cNvPr>
            <p:cNvSpPr/>
            <p:nvPr/>
          </p:nvSpPr>
          <p:spPr>
            <a:xfrm>
              <a:off x="1607278" y="6305403"/>
              <a:ext cx="248658" cy="250638"/>
            </a:xfrm>
            <a:custGeom>
              <a:avLst/>
              <a:gdLst>
                <a:gd name="connsiteX0" fmla="*/ 248658 w 248658"/>
                <a:gd name="connsiteY0" fmla="*/ 8802 h 250638"/>
                <a:gd name="connsiteX1" fmla="*/ 248658 w 248658"/>
                <a:gd name="connsiteY1" fmla="*/ 241836 h 250638"/>
                <a:gd name="connsiteX2" fmla="*/ 239856 w 248658"/>
                <a:gd name="connsiteY2" fmla="*/ 250639 h 250638"/>
                <a:gd name="connsiteX3" fmla="*/ 8802 w 248658"/>
                <a:gd name="connsiteY3" fmla="*/ 250639 h 250638"/>
                <a:gd name="connsiteX4" fmla="*/ 0 w 248658"/>
                <a:gd name="connsiteY4" fmla="*/ 241836 h 250638"/>
                <a:gd name="connsiteX5" fmla="*/ 0 w 248658"/>
                <a:gd name="connsiteY5" fmla="*/ 8802 h 250638"/>
                <a:gd name="connsiteX6" fmla="*/ 8802 w 248658"/>
                <a:gd name="connsiteY6" fmla="*/ 0 h 250638"/>
                <a:gd name="connsiteX7" fmla="*/ 239856 w 248658"/>
                <a:gd name="connsiteY7" fmla="*/ 0 h 250638"/>
                <a:gd name="connsiteX8" fmla="*/ 248658 w 248658"/>
                <a:gd name="connsiteY8" fmla="*/ 8802 h 250638"/>
                <a:gd name="connsiteX9" fmla="*/ 231054 w 248658"/>
                <a:gd name="connsiteY9" fmla="*/ 232924 h 250638"/>
                <a:gd name="connsiteX10" fmla="*/ 231054 w 248658"/>
                <a:gd name="connsiteY10" fmla="*/ 17605 h 250638"/>
                <a:gd name="connsiteX11" fmla="*/ 17604 w 248658"/>
                <a:gd name="connsiteY11" fmla="*/ 17605 h 250638"/>
                <a:gd name="connsiteX12" fmla="*/ 17604 w 248658"/>
                <a:gd name="connsiteY12" fmla="*/ 232924 h 250638"/>
                <a:gd name="connsiteX13" fmla="*/ 231054 w 248658"/>
                <a:gd name="connsiteY13" fmla="*/ 232924 h 25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38">
                  <a:moveTo>
                    <a:pt x="248658" y="8802"/>
                  </a:moveTo>
                  <a:lnTo>
                    <a:pt x="248658" y="241836"/>
                  </a:lnTo>
                  <a:cubicBezTo>
                    <a:pt x="248658" y="246678"/>
                    <a:pt x="244697" y="250639"/>
                    <a:pt x="239856" y="250639"/>
                  </a:cubicBezTo>
                  <a:lnTo>
                    <a:pt x="8802" y="250639"/>
                  </a:lnTo>
                  <a:cubicBezTo>
                    <a:pt x="3961" y="250639"/>
                    <a:pt x="0" y="246678"/>
                    <a:pt x="0" y="241836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lnTo>
                    <a:pt x="239856" y="0"/>
                  </a:lnTo>
                  <a:cubicBezTo>
                    <a:pt x="244697" y="0"/>
                    <a:pt x="248658" y="3961"/>
                    <a:pt x="248658" y="8802"/>
                  </a:cubicBezTo>
                  <a:close/>
                  <a:moveTo>
                    <a:pt x="231054" y="232924"/>
                  </a:moveTo>
                  <a:lnTo>
                    <a:pt x="231054" y="17605"/>
                  </a:lnTo>
                  <a:lnTo>
                    <a:pt x="17604" y="17605"/>
                  </a:lnTo>
                  <a:lnTo>
                    <a:pt x="17604" y="232924"/>
                  </a:lnTo>
                  <a:lnTo>
                    <a:pt x="231054" y="232924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8670DB5-6E95-7FF0-6471-2A0815BEF0C4}"/>
                </a:ext>
              </a:extLst>
            </p:cNvPr>
            <p:cNvSpPr/>
            <p:nvPr/>
          </p:nvSpPr>
          <p:spPr>
            <a:xfrm>
              <a:off x="1720495" y="5078176"/>
              <a:ext cx="17604" cy="1362558"/>
            </a:xfrm>
            <a:custGeom>
              <a:avLst/>
              <a:gdLst>
                <a:gd name="connsiteX0" fmla="*/ 17604 w 17604"/>
                <a:gd name="connsiteY0" fmla="*/ 8802 h 1362558"/>
                <a:gd name="connsiteX1" fmla="*/ 17604 w 17604"/>
                <a:gd name="connsiteY1" fmla="*/ 1353757 h 1362558"/>
                <a:gd name="connsiteX2" fmla="*/ 8802 w 17604"/>
                <a:gd name="connsiteY2" fmla="*/ 1362559 h 1362558"/>
                <a:gd name="connsiteX3" fmla="*/ 0 w 17604"/>
                <a:gd name="connsiteY3" fmla="*/ 1353757 h 1362558"/>
                <a:gd name="connsiteX4" fmla="*/ 0 w 17604"/>
                <a:gd name="connsiteY4" fmla="*/ 8802 h 1362558"/>
                <a:gd name="connsiteX5" fmla="*/ 8802 w 17604"/>
                <a:gd name="connsiteY5" fmla="*/ 0 h 1362558"/>
                <a:gd name="connsiteX6" fmla="*/ 17604 w 17604"/>
                <a:gd name="connsiteY6" fmla="*/ 8802 h 136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04" h="1362558">
                  <a:moveTo>
                    <a:pt x="17604" y="8802"/>
                  </a:moveTo>
                  <a:lnTo>
                    <a:pt x="17604" y="1353757"/>
                  </a:lnTo>
                  <a:cubicBezTo>
                    <a:pt x="17604" y="1358598"/>
                    <a:pt x="13643" y="1362559"/>
                    <a:pt x="8802" y="1362559"/>
                  </a:cubicBezTo>
                  <a:cubicBezTo>
                    <a:pt x="3961" y="1362559"/>
                    <a:pt x="0" y="1358598"/>
                    <a:pt x="0" y="1353757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cubicBezTo>
                    <a:pt x="13753" y="0"/>
                    <a:pt x="17604" y="3961"/>
                    <a:pt x="17604" y="880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FAA3059-D5C5-B442-3CF2-09AFBF753125}"/>
                </a:ext>
              </a:extLst>
            </p:cNvPr>
            <p:cNvSpPr/>
            <p:nvPr/>
          </p:nvSpPr>
          <p:spPr>
            <a:xfrm>
              <a:off x="1722805" y="6422138"/>
              <a:ext cx="1081773" cy="17606"/>
            </a:xfrm>
            <a:custGeom>
              <a:avLst/>
              <a:gdLst>
                <a:gd name="connsiteX0" fmla="*/ 1081773 w 1081773"/>
                <a:gd name="connsiteY0" fmla="*/ 8805 h 17606"/>
                <a:gd name="connsiteX1" fmla="*/ 1072971 w 1081773"/>
                <a:gd name="connsiteY1" fmla="*/ 17607 h 17606"/>
                <a:gd name="connsiteX2" fmla="*/ 8802 w 1081773"/>
                <a:gd name="connsiteY2" fmla="*/ 17607 h 17606"/>
                <a:gd name="connsiteX3" fmla="*/ 0 w 1081773"/>
                <a:gd name="connsiteY3" fmla="*/ 8805 h 17606"/>
                <a:gd name="connsiteX4" fmla="*/ 8802 w 1081773"/>
                <a:gd name="connsiteY4" fmla="*/ 2 h 17606"/>
                <a:gd name="connsiteX5" fmla="*/ 1072971 w 1081773"/>
                <a:gd name="connsiteY5" fmla="*/ 2 h 17606"/>
                <a:gd name="connsiteX6" fmla="*/ 1081773 w 1081773"/>
                <a:gd name="connsiteY6" fmla="*/ 8805 h 1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1773" h="17606">
                  <a:moveTo>
                    <a:pt x="1081773" y="8805"/>
                  </a:moveTo>
                  <a:cubicBezTo>
                    <a:pt x="1081773" y="13646"/>
                    <a:pt x="1077813" y="17607"/>
                    <a:pt x="1072971" y="17607"/>
                  </a:cubicBezTo>
                  <a:lnTo>
                    <a:pt x="8802" y="17607"/>
                  </a:lnTo>
                  <a:cubicBezTo>
                    <a:pt x="3961" y="17607"/>
                    <a:pt x="0" y="13646"/>
                    <a:pt x="0" y="8805"/>
                  </a:cubicBezTo>
                  <a:cubicBezTo>
                    <a:pt x="0" y="3964"/>
                    <a:pt x="3961" y="2"/>
                    <a:pt x="8802" y="2"/>
                  </a:cubicBezTo>
                  <a:lnTo>
                    <a:pt x="1072971" y="2"/>
                  </a:lnTo>
                  <a:cubicBezTo>
                    <a:pt x="1077922" y="-107"/>
                    <a:pt x="1081773" y="3854"/>
                    <a:pt x="1081773" y="880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F18B7C-DE87-15AB-AC83-64DFD0156187}"/>
                </a:ext>
              </a:extLst>
            </p:cNvPr>
            <p:cNvSpPr/>
            <p:nvPr/>
          </p:nvSpPr>
          <p:spPr>
            <a:xfrm>
              <a:off x="2775202" y="6374389"/>
              <a:ext cx="104634" cy="88790"/>
            </a:xfrm>
            <a:custGeom>
              <a:avLst/>
              <a:gdLst>
                <a:gd name="connsiteX0" fmla="*/ 0 w 104634"/>
                <a:gd name="connsiteY0" fmla="*/ 61284 h 88790"/>
                <a:gd name="connsiteX1" fmla="*/ 40490 w 104634"/>
                <a:gd name="connsiteY1" fmla="*/ 0 h 88790"/>
                <a:gd name="connsiteX2" fmla="*/ 104635 w 104634"/>
                <a:gd name="connsiteY2" fmla="*/ 35098 h 88790"/>
                <a:gd name="connsiteX3" fmla="*/ 62275 w 104634"/>
                <a:gd name="connsiteY3" fmla="*/ 88791 h 88790"/>
                <a:gd name="connsiteX4" fmla="*/ 0 w 104634"/>
                <a:gd name="connsiteY4" fmla="*/ 61284 h 8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34" h="88790">
                  <a:moveTo>
                    <a:pt x="0" y="61284"/>
                  </a:moveTo>
                  <a:cubicBezTo>
                    <a:pt x="21235" y="46431"/>
                    <a:pt x="35318" y="24315"/>
                    <a:pt x="40490" y="0"/>
                  </a:cubicBezTo>
                  <a:cubicBezTo>
                    <a:pt x="56333" y="19034"/>
                    <a:pt x="78999" y="31907"/>
                    <a:pt x="104635" y="35098"/>
                  </a:cubicBezTo>
                  <a:cubicBezTo>
                    <a:pt x="85820" y="48631"/>
                    <a:pt x="69536" y="67556"/>
                    <a:pt x="62275" y="88791"/>
                  </a:cubicBezTo>
                  <a:cubicBezTo>
                    <a:pt x="45991" y="73497"/>
                    <a:pt x="22996" y="64365"/>
                    <a:pt x="0" y="6128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00D115-72AF-84E2-BD7F-32500678003D}"/>
                </a:ext>
              </a:extLst>
            </p:cNvPr>
            <p:cNvSpPr/>
            <p:nvPr/>
          </p:nvSpPr>
          <p:spPr>
            <a:xfrm>
              <a:off x="1671533" y="5020852"/>
              <a:ext cx="107495" cy="91101"/>
            </a:xfrm>
            <a:custGeom>
              <a:avLst/>
              <a:gdLst>
                <a:gd name="connsiteX0" fmla="*/ 0 w 107495"/>
                <a:gd name="connsiteY0" fmla="*/ 46101 h 91101"/>
                <a:gd name="connsiteX1" fmla="*/ 57764 w 107495"/>
                <a:gd name="connsiteY1" fmla="*/ 91101 h 91101"/>
                <a:gd name="connsiteX2" fmla="*/ 107495 w 107495"/>
                <a:gd name="connsiteY2" fmla="*/ 37189 h 91101"/>
                <a:gd name="connsiteX3" fmla="*/ 50392 w 107495"/>
                <a:gd name="connsiteY3" fmla="*/ 0 h 91101"/>
                <a:gd name="connsiteX4" fmla="*/ 0 w 107495"/>
                <a:gd name="connsiteY4" fmla="*/ 46101 h 9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95" h="91101">
                  <a:moveTo>
                    <a:pt x="0" y="46101"/>
                  </a:moveTo>
                  <a:cubicBezTo>
                    <a:pt x="24756" y="53363"/>
                    <a:pt x="45111" y="69756"/>
                    <a:pt x="57764" y="91101"/>
                  </a:cubicBezTo>
                  <a:cubicBezTo>
                    <a:pt x="66786" y="67886"/>
                    <a:pt x="84170" y="48411"/>
                    <a:pt x="107495" y="37189"/>
                  </a:cubicBezTo>
                  <a:cubicBezTo>
                    <a:pt x="85380" y="30477"/>
                    <a:pt x="64035" y="17714"/>
                    <a:pt x="50392" y="0"/>
                  </a:cubicBezTo>
                  <a:cubicBezTo>
                    <a:pt x="39719" y="19695"/>
                    <a:pt x="20795" y="35869"/>
                    <a:pt x="0" y="4610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7" name="Graphic 3">
              <a:extLst>
                <a:ext uri="{FF2B5EF4-FFF2-40B4-BE49-F238E27FC236}">
                  <a16:creationId xmlns:a16="http://schemas.microsoft.com/office/drawing/2014/main" id="{3AC274FC-590C-FBA9-C261-3EBBC5968E5E}"/>
                </a:ext>
              </a:extLst>
            </p:cNvPr>
            <p:cNvGrpSpPr/>
            <p:nvPr/>
          </p:nvGrpSpPr>
          <p:grpSpPr>
            <a:xfrm>
              <a:off x="1801584" y="5674716"/>
              <a:ext cx="651259" cy="681298"/>
              <a:chOff x="1801584" y="5674716"/>
              <a:chExt cx="651259" cy="681298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B5415D9-E11C-8343-AB8C-1B08B2124480}"/>
                  </a:ext>
                </a:extLst>
              </p:cNvPr>
              <p:cNvSpPr/>
              <p:nvPr/>
            </p:nvSpPr>
            <p:spPr>
              <a:xfrm>
                <a:off x="1931064" y="5985228"/>
                <a:ext cx="222272" cy="212049"/>
              </a:xfrm>
              <a:custGeom>
                <a:avLst/>
                <a:gdLst>
                  <a:gd name="connsiteX0" fmla="*/ 34128 w 222272"/>
                  <a:gd name="connsiteY0" fmla="*/ 206848 h 212049"/>
                  <a:gd name="connsiteX1" fmla="*/ 146685 w 222272"/>
                  <a:gd name="connsiteY1" fmla="*/ 180772 h 212049"/>
                  <a:gd name="connsiteX2" fmla="*/ 31488 w 222272"/>
                  <a:gd name="connsiteY2" fmla="*/ 200027 h 212049"/>
                  <a:gd name="connsiteX3" fmla="*/ 104215 w 222272"/>
                  <a:gd name="connsiteY3" fmla="*/ 128510 h 212049"/>
                  <a:gd name="connsiteX4" fmla="*/ 159228 w 222272"/>
                  <a:gd name="connsiteY4" fmla="*/ 51051 h 212049"/>
                  <a:gd name="connsiteX5" fmla="*/ 88041 w 222272"/>
                  <a:gd name="connsiteY5" fmla="*/ 113766 h 212049"/>
                  <a:gd name="connsiteX6" fmla="*/ 24336 w 222272"/>
                  <a:gd name="connsiteY6" fmla="*/ 193645 h 212049"/>
                  <a:gd name="connsiteX7" fmla="*/ 32258 w 222272"/>
                  <a:gd name="connsiteY7" fmla="*/ 76138 h 212049"/>
                  <a:gd name="connsiteX8" fmla="*/ 17405 w 222272"/>
                  <a:gd name="connsiteY8" fmla="*/ 191665 h 212049"/>
                  <a:gd name="connsiteX9" fmla="*/ 3431 w 222272"/>
                  <a:gd name="connsiteY9" fmla="*/ 77568 h 212049"/>
                  <a:gd name="connsiteX10" fmla="*/ 28627 w 222272"/>
                  <a:gd name="connsiteY10" fmla="*/ 0 h 212049"/>
                  <a:gd name="connsiteX11" fmla="*/ 71977 w 222272"/>
                  <a:gd name="connsiteY11" fmla="*/ 79659 h 212049"/>
                  <a:gd name="connsiteX12" fmla="*/ 94973 w 222272"/>
                  <a:gd name="connsiteY12" fmla="*/ 48411 h 212049"/>
                  <a:gd name="connsiteX13" fmla="*/ 194216 w 222272"/>
                  <a:gd name="connsiteY13" fmla="*/ 12213 h 212049"/>
                  <a:gd name="connsiteX14" fmla="*/ 168030 w 222272"/>
                  <a:gd name="connsiteY14" fmla="*/ 115417 h 212049"/>
                  <a:gd name="connsiteX15" fmla="*/ 139423 w 222272"/>
                  <a:gd name="connsiteY15" fmla="*/ 141493 h 212049"/>
                  <a:gd name="connsiteX16" fmla="*/ 222273 w 222272"/>
                  <a:gd name="connsiteY16" fmla="*/ 177361 h 212049"/>
                  <a:gd name="connsiteX17" fmla="*/ 148225 w 222272"/>
                  <a:gd name="connsiteY17" fmla="*/ 210149 h 212049"/>
                  <a:gd name="connsiteX18" fmla="*/ 34128 w 222272"/>
                  <a:gd name="connsiteY18" fmla="*/ 206848 h 212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272" h="212049">
                    <a:moveTo>
                      <a:pt x="34128" y="206848"/>
                    </a:moveTo>
                    <a:cubicBezTo>
                      <a:pt x="53823" y="191995"/>
                      <a:pt x="97833" y="168889"/>
                      <a:pt x="146685" y="180772"/>
                    </a:cubicBezTo>
                    <a:cubicBezTo>
                      <a:pt x="103555" y="167019"/>
                      <a:pt x="72197" y="173070"/>
                      <a:pt x="31488" y="200027"/>
                    </a:cubicBezTo>
                    <a:cubicBezTo>
                      <a:pt x="55473" y="179011"/>
                      <a:pt x="84300" y="151285"/>
                      <a:pt x="104215" y="128510"/>
                    </a:cubicBezTo>
                    <a:cubicBezTo>
                      <a:pt x="132271" y="96492"/>
                      <a:pt x="135352" y="81199"/>
                      <a:pt x="159228" y="51051"/>
                    </a:cubicBezTo>
                    <a:cubicBezTo>
                      <a:pt x="131721" y="77898"/>
                      <a:pt x="116978" y="82519"/>
                      <a:pt x="88041" y="113766"/>
                    </a:cubicBezTo>
                    <a:cubicBezTo>
                      <a:pt x="67466" y="135992"/>
                      <a:pt x="42930" y="167569"/>
                      <a:pt x="24336" y="193645"/>
                    </a:cubicBezTo>
                    <a:cubicBezTo>
                      <a:pt x="47001" y="150185"/>
                      <a:pt x="49972" y="118168"/>
                      <a:pt x="32258" y="76138"/>
                    </a:cubicBezTo>
                    <a:cubicBezTo>
                      <a:pt x="48762" y="123999"/>
                      <a:pt x="30167" y="170430"/>
                      <a:pt x="17405" y="191665"/>
                    </a:cubicBezTo>
                    <a:cubicBezTo>
                      <a:pt x="32148" y="140173"/>
                      <a:pt x="4862" y="81749"/>
                      <a:pt x="3431" y="77568"/>
                    </a:cubicBezTo>
                    <a:cubicBezTo>
                      <a:pt x="-12743" y="31247"/>
                      <a:pt x="33798" y="28937"/>
                      <a:pt x="28627" y="0"/>
                    </a:cubicBezTo>
                    <a:cubicBezTo>
                      <a:pt x="54813" y="26736"/>
                      <a:pt x="68346" y="53362"/>
                      <a:pt x="71977" y="79659"/>
                    </a:cubicBezTo>
                    <a:cubicBezTo>
                      <a:pt x="78799" y="67446"/>
                      <a:pt x="86501" y="56663"/>
                      <a:pt x="94973" y="48411"/>
                    </a:cubicBezTo>
                    <a:cubicBezTo>
                      <a:pt x="125340" y="18814"/>
                      <a:pt x="160438" y="32898"/>
                      <a:pt x="194216" y="12213"/>
                    </a:cubicBezTo>
                    <a:cubicBezTo>
                      <a:pt x="176942" y="48191"/>
                      <a:pt x="194216" y="82079"/>
                      <a:pt x="168030" y="115417"/>
                    </a:cubicBezTo>
                    <a:cubicBezTo>
                      <a:pt x="160768" y="124659"/>
                      <a:pt x="150756" y="133461"/>
                      <a:pt x="139423" y="141493"/>
                    </a:cubicBezTo>
                    <a:cubicBezTo>
                      <a:pt x="165829" y="142593"/>
                      <a:pt x="193336" y="153706"/>
                      <a:pt x="222273" y="177361"/>
                    </a:cubicBezTo>
                    <a:cubicBezTo>
                      <a:pt x="193336" y="175051"/>
                      <a:pt x="195536" y="221922"/>
                      <a:pt x="148225" y="210149"/>
                    </a:cubicBezTo>
                    <a:cubicBezTo>
                      <a:pt x="143824" y="208939"/>
                      <a:pt x="83530" y="187154"/>
                      <a:pt x="34128" y="206848"/>
                    </a:cubicBezTo>
                    <a:close/>
                  </a:path>
                </a:pathLst>
              </a:custGeom>
              <a:grpFill/>
              <a:ln w="110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19" name="Graphic 3">
                <a:extLst>
                  <a:ext uri="{FF2B5EF4-FFF2-40B4-BE49-F238E27FC236}">
                    <a16:creationId xmlns:a16="http://schemas.microsoft.com/office/drawing/2014/main" id="{7F14A07F-9913-0CB0-4FF9-F01E3F33B397}"/>
                  </a:ext>
                </a:extLst>
              </p:cNvPr>
              <p:cNvGrpSpPr/>
              <p:nvPr/>
            </p:nvGrpSpPr>
            <p:grpSpPr>
              <a:xfrm>
                <a:off x="1801584" y="5674716"/>
                <a:ext cx="235785" cy="358812"/>
                <a:chOff x="1801584" y="5674716"/>
                <a:chExt cx="235785" cy="358812"/>
              </a:xfrm>
              <a:grpFill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CE1BD40C-80D9-33E3-EA85-2B1DC88FDB45}"/>
                    </a:ext>
                  </a:extLst>
                </p:cNvPr>
                <p:cNvSpPr/>
                <p:nvPr/>
              </p:nvSpPr>
              <p:spPr>
                <a:xfrm>
                  <a:off x="1805325" y="5792353"/>
                  <a:ext cx="159097" cy="65032"/>
                </a:xfrm>
                <a:custGeom>
                  <a:avLst/>
                  <a:gdLst>
                    <a:gd name="connsiteX0" fmla="*/ 141933 w 159097"/>
                    <a:gd name="connsiteY0" fmla="*/ 12433 h 65032"/>
                    <a:gd name="connsiteX1" fmla="*/ 67776 w 159097"/>
                    <a:gd name="connsiteY1" fmla="*/ 63375 h 65032"/>
                    <a:gd name="connsiteX2" fmla="*/ 0 w 159097"/>
                    <a:gd name="connsiteY2" fmla="*/ 53253 h 65032"/>
                    <a:gd name="connsiteX3" fmla="*/ 53803 w 159097"/>
                    <a:gd name="connsiteY3" fmla="*/ 5391 h 65032"/>
                    <a:gd name="connsiteX4" fmla="*/ 159097 w 159097"/>
                    <a:gd name="connsiteY4" fmla="*/ 0 h 65032"/>
                    <a:gd name="connsiteX5" fmla="*/ 36198 w 159097"/>
                    <a:gd name="connsiteY5" fmla="*/ 42360 h 65032"/>
                    <a:gd name="connsiteX6" fmla="*/ 141933 w 159097"/>
                    <a:gd name="connsiteY6" fmla="*/ 12433 h 65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097" h="65032">
                      <a:moveTo>
                        <a:pt x="141933" y="12433"/>
                      </a:moveTo>
                      <a:cubicBezTo>
                        <a:pt x="129940" y="27067"/>
                        <a:pt x="94512" y="57214"/>
                        <a:pt x="67776" y="63375"/>
                      </a:cubicBezTo>
                      <a:cubicBezTo>
                        <a:pt x="37959" y="70307"/>
                        <a:pt x="28717" y="53253"/>
                        <a:pt x="0" y="53253"/>
                      </a:cubicBezTo>
                      <a:cubicBezTo>
                        <a:pt x="24096" y="37409"/>
                        <a:pt x="25196" y="16064"/>
                        <a:pt x="53803" y="5391"/>
                      </a:cubicBezTo>
                      <a:cubicBezTo>
                        <a:pt x="79549" y="-4291"/>
                        <a:pt x="127190" y="3961"/>
                        <a:pt x="159097" y="0"/>
                      </a:cubicBezTo>
                      <a:cubicBezTo>
                        <a:pt x="114977" y="23215"/>
                        <a:pt x="77238" y="32458"/>
                        <a:pt x="36198" y="42360"/>
                      </a:cubicBezTo>
                      <a:cubicBezTo>
                        <a:pt x="79439" y="44451"/>
                        <a:pt x="96383" y="35429"/>
                        <a:pt x="141933" y="1243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30F9B70A-C107-D4D5-EDD9-EB943134D8C1}"/>
                    </a:ext>
                  </a:extLst>
                </p:cNvPr>
                <p:cNvSpPr/>
                <p:nvPr/>
              </p:nvSpPr>
              <p:spPr>
                <a:xfrm>
                  <a:off x="1801584" y="5674716"/>
                  <a:ext cx="235785" cy="103928"/>
                </a:xfrm>
                <a:custGeom>
                  <a:avLst/>
                  <a:gdLst>
                    <a:gd name="connsiteX0" fmla="*/ 211360 w 235785"/>
                    <a:gd name="connsiteY0" fmla="*/ 78577 h 103928"/>
                    <a:gd name="connsiteX1" fmla="*/ 80539 w 235785"/>
                    <a:gd name="connsiteY1" fmla="*/ 45460 h 103928"/>
                    <a:gd name="connsiteX2" fmla="*/ 235785 w 235785"/>
                    <a:gd name="connsiteY2" fmla="*/ 83529 h 103928"/>
                    <a:gd name="connsiteX3" fmla="*/ 0 w 235785"/>
                    <a:gd name="connsiteY3" fmla="*/ 8821 h 103928"/>
                    <a:gd name="connsiteX4" fmla="*/ 94292 w 235785"/>
                    <a:gd name="connsiteY4" fmla="*/ 14432 h 103928"/>
                    <a:gd name="connsiteX5" fmla="*/ 211360 w 235785"/>
                    <a:gd name="connsiteY5" fmla="*/ 78577 h 10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5785" h="103928">
                      <a:moveTo>
                        <a:pt x="211360" y="78577"/>
                      </a:moveTo>
                      <a:cubicBezTo>
                        <a:pt x="183083" y="83529"/>
                        <a:pt x="125099" y="83969"/>
                        <a:pt x="80539" y="45460"/>
                      </a:cubicBezTo>
                      <a:cubicBezTo>
                        <a:pt x="123559" y="88150"/>
                        <a:pt x="164048" y="95741"/>
                        <a:pt x="235785" y="83529"/>
                      </a:cubicBezTo>
                      <a:cubicBezTo>
                        <a:pt x="134562" y="117967"/>
                        <a:pt x="47971" y="118297"/>
                        <a:pt x="0" y="8821"/>
                      </a:cubicBezTo>
                      <a:cubicBezTo>
                        <a:pt x="28827" y="26755"/>
                        <a:pt x="51272" y="-23196"/>
                        <a:pt x="94292" y="14432"/>
                      </a:cubicBezTo>
                      <a:cubicBezTo>
                        <a:pt x="98253" y="17733"/>
                        <a:pt x="149525" y="72636"/>
                        <a:pt x="211360" y="785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3C1BCE3C-8B61-2320-2239-5CE2F02BF025}"/>
                    </a:ext>
                  </a:extLst>
                </p:cNvPr>
                <p:cNvSpPr/>
                <p:nvPr/>
              </p:nvSpPr>
              <p:spPr>
                <a:xfrm>
                  <a:off x="1900511" y="5795763"/>
                  <a:ext cx="103013" cy="237765"/>
                </a:xfrm>
                <a:custGeom>
                  <a:avLst/>
                  <a:gdLst>
                    <a:gd name="connsiteX0" fmla="*/ 25071 w 103013"/>
                    <a:gd name="connsiteY0" fmla="*/ 213120 h 237765"/>
                    <a:gd name="connsiteX1" fmla="*/ 57969 w 103013"/>
                    <a:gd name="connsiteY1" fmla="*/ 81199 h 237765"/>
                    <a:gd name="connsiteX2" fmla="*/ 20230 w 103013"/>
                    <a:gd name="connsiteY2" fmla="*/ 237766 h 237765"/>
                    <a:gd name="connsiteX3" fmla="*/ 94278 w 103013"/>
                    <a:gd name="connsiteY3" fmla="*/ 0 h 237765"/>
                    <a:gd name="connsiteX4" fmla="*/ 88776 w 103013"/>
                    <a:gd name="connsiteY4" fmla="*/ 95062 h 237765"/>
                    <a:gd name="connsiteX5" fmla="*/ 25071 w 103013"/>
                    <a:gd name="connsiteY5" fmla="*/ 213120 h 237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013" h="237765">
                      <a:moveTo>
                        <a:pt x="25071" y="213120"/>
                      </a:moveTo>
                      <a:cubicBezTo>
                        <a:pt x="20120" y="184513"/>
                        <a:pt x="19680" y="126090"/>
                        <a:pt x="57969" y="81199"/>
                      </a:cubicBezTo>
                      <a:cubicBezTo>
                        <a:pt x="15609" y="124549"/>
                        <a:pt x="8017" y="165369"/>
                        <a:pt x="20230" y="237766"/>
                      </a:cubicBezTo>
                      <a:cubicBezTo>
                        <a:pt x="-13878" y="135772"/>
                        <a:pt x="-14318" y="48301"/>
                        <a:pt x="94278" y="0"/>
                      </a:cubicBezTo>
                      <a:cubicBezTo>
                        <a:pt x="76454" y="29157"/>
                        <a:pt x="125965" y="51712"/>
                        <a:pt x="88776" y="95062"/>
                      </a:cubicBezTo>
                      <a:cubicBezTo>
                        <a:pt x="85476" y="99133"/>
                        <a:pt x="31013" y="150846"/>
                        <a:pt x="25071" y="21312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20" name="Graphic 3">
                <a:extLst>
                  <a:ext uri="{FF2B5EF4-FFF2-40B4-BE49-F238E27FC236}">
                    <a16:creationId xmlns:a16="http://schemas.microsoft.com/office/drawing/2014/main" id="{E3EA7AFB-6D9B-B335-5608-D6FF76502AAF}"/>
                  </a:ext>
                </a:extLst>
              </p:cNvPr>
              <p:cNvGrpSpPr/>
              <p:nvPr/>
            </p:nvGrpSpPr>
            <p:grpSpPr>
              <a:xfrm>
                <a:off x="2103054" y="6112748"/>
                <a:ext cx="349788" cy="243267"/>
                <a:chOff x="2103054" y="6112748"/>
                <a:chExt cx="349788" cy="243267"/>
              </a:xfrm>
              <a:grpFill/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F20F82AE-110E-65CA-EF56-7F4A4A08E91D}"/>
                    </a:ext>
                  </a:extLst>
                </p:cNvPr>
                <p:cNvSpPr/>
                <p:nvPr/>
              </p:nvSpPr>
              <p:spPr>
                <a:xfrm>
                  <a:off x="2271740" y="6183164"/>
                  <a:ext cx="73371" cy="155356"/>
                </a:xfrm>
                <a:custGeom>
                  <a:avLst/>
                  <a:gdLst>
                    <a:gd name="connsiteX0" fmla="*/ 59618 w 73371"/>
                    <a:gd name="connsiteY0" fmla="*/ 16173 h 155356"/>
                    <a:gd name="connsiteX1" fmla="*/ 2955 w 73371"/>
                    <a:gd name="connsiteY1" fmla="*/ 86370 h 155356"/>
                    <a:gd name="connsiteX2" fmla="*/ 7136 w 73371"/>
                    <a:gd name="connsiteY2" fmla="*/ 155356 h 155356"/>
                    <a:gd name="connsiteX3" fmla="*/ 59068 w 73371"/>
                    <a:gd name="connsiteY3" fmla="*/ 105295 h 155356"/>
                    <a:gd name="connsiteX4" fmla="*/ 73371 w 73371"/>
                    <a:gd name="connsiteY4" fmla="*/ 0 h 155356"/>
                    <a:gd name="connsiteX5" fmla="*/ 20999 w 73371"/>
                    <a:gd name="connsiteY5" fmla="*/ 119818 h 155356"/>
                    <a:gd name="connsiteX6" fmla="*/ 59618 w 73371"/>
                    <a:gd name="connsiteY6" fmla="*/ 16173 h 15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371" h="155356">
                      <a:moveTo>
                        <a:pt x="59618" y="16173"/>
                      </a:moveTo>
                      <a:cubicBezTo>
                        <a:pt x="44105" y="26956"/>
                        <a:pt x="11317" y="59964"/>
                        <a:pt x="2955" y="86370"/>
                      </a:cubicBezTo>
                      <a:cubicBezTo>
                        <a:pt x="-6397" y="115747"/>
                        <a:pt x="9667" y="126419"/>
                        <a:pt x="7136" y="155356"/>
                      </a:cubicBezTo>
                      <a:cubicBezTo>
                        <a:pt x="24850" y="132471"/>
                        <a:pt x="45975" y="133241"/>
                        <a:pt x="59068" y="105295"/>
                      </a:cubicBezTo>
                      <a:cubicBezTo>
                        <a:pt x="70841" y="80209"/>
                        <a:pt x="66770" y="31687"/>
                        <a:pt x="73371" y="0"/>
                      </a:cubicBezTo>
                      <a:cubicBezTo>
                        <a:pt x="46635" y="42360"/>
                        <a:pt x="34312" y="79438"/>
                        <a:pt x="20999" y="119818"/>
                      </a:cubicBezTo>
                      <a:cubicBezTo>
                        <a:pt x="22650" y="76138"/>
                        <a:pt x="32992" y="59964"/>
                        <a:pt x="59618" y="1617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0F66759A-5A08-4667-896A-24E5E2E19530}"/>
                    </a:ext>
                  </a:extLst>
                </p:cNvPr>
                <p:cNvSpPr/>
                <p:nvPr/>
              </p:nvSpPr>
              <p:spPr>
                <a:xfrm>
                  <a:off x="2355513" y="6112748"/>
                  <a:ext cx="97330" cy="243267"/>
                </a:xfrm>
                <a:custGeom>
                  <a:avLst/>
                  <a:gdLst>
                    <a:gd name="connsiteX0" fmla="*/ 32288 w 97330"/>
                    <a:gd name="connsiteY0" fmla="*/ 24976 h 243267"/>
                    <a:gd name="connsiteX1" fmla="*/ 53854 w 97330"/>
                    <a:gd name="connsiteY1" fmla="*/ 159208 h 243267"/>
                    <a:gd name="connsiteX2" fmla="*/ 29538 w 97330"/>
                    <a:gd name="connsiteY2" fmla="*/ 0 h 243267"/>
                    <a:gd name="connsiteX3" fmla="*/ 83230 w 97330"/>
                    <a:gd name="connsiteY3" fmla="*/ 243267 h 243267"/>
                    <a:gd name="connsiteX4" fmla="*/ 85761 w 97330"/>
                    <a:gd name="connsiteY4" fmla="*/ 148095 h 243267"/>
                    <a:gd name="connsiteX5" fmla="*/ 32288 w 97330"/>
                    <a:gd name="connsiteY5" fmla="*/ 24976 h 243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330" h="243267">
                      <a:moveTo>
                        <a:pt x="32288" y="24976"/>
                      </a:moveTo>
                      <a:cubicBezTo>
                        <a:pt x="25027" y="53032"/>
                        <a:pt x="19525" y="111237"/>
                        <a:pt x="53854" y="159208"/>
                      </a:cubicBezTo>
                      <a:cubicBezTo>
                        <a:pt x="15344" y="112337"/>
                        <a:pt x="11273" y="70967"/>
                        <a:pt x="29538" y="0"/>
                      </a:cubicBezTo>
                      <a:cubicBezTo>
                        <a:pt x="-13042" y="98693"/>
                        <a:pt x="-20854" y="185834"/>
                        <a:pt x="83230" y="243267"/>
                      </a:cubicBezTo>
                      <a:cubicBezTo>
                        <a:pt x="67937" y="212680"/>
                        <a:pt x="119209" y="194416"/>
                        <a:pt x="85761" y="148095"/>
                      </a:cubicBezTo>
                      <a:cubicBezTo>
                        <a:pt x="82680" y="143694"/>
                        <a:pt x="32839" y="87471"/>
                        <a:pt x="32288" y="2497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25FD75FC-F557-D76F-14B6-843E2AE194B8}"/>
                    </a:ext>
                  </a:extLst>
                </p:cNvPr>
                <p:cNvSpPr/>
                <p:nvPr/>
              </p:nvSpPr>
              <p:spPr>
                <a:xfrm>
                  <a:off x="2103054" y="6137913"/>
                  <a:ext cx="241176" cy="98183"/>
                </a:xfrm>
                <a:custGeom>
                  <a:avLst/>
                  <a:gdLst>
                    <a:gd name="connsiteX0" fmla="*/ 24756 w 241176"/>
                    <a:gd name="connsiteY0" fmla="*/ 65606 h 98183"/>
                    <a:gd name="connsiteX1" fmla="*/ 157887 w 241176"/>
                    <a:gd name="connsiteY1" fmla="*/ 43821 h 98183"/>
                    <a:gd name="connsiteX2" fmla="*/ 0 w 241176"/>
                    <a:gd name="connsiteY2" fmla="*/ 68357 h 98183"/>
                    <a:gd name="connsiteX3" fmla="*/ 241177 w 241176"/>
                    <a:gd name="connsiteY3" fmla="*/ 14224 h 98183"/>
                    <a:gd name="connsiteX4" fmla="*/ 146774 w 241176"/>
                    <a:gd name="connsiteY4" fmla="*/ 11694 h 98183"/>
                    <a:gd name="connsiteX5" fmla="*/ 24756 w 241176"/>
                    <a:gd name="connsiteY5" fmla="*/ 65606 h 98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1176" h="98183">
                      <a:moveTo>
                        <a:pt x="24756" y="65606"/>
                      </a:moveTo>
                      <a:cubicBezTo>
                        <a:pt x="52592" y="72978"/>
                        <a:pt x="110246" y="78479"/>
                        <a:pt x="157887" y="43821"/>
                      </a:cubicBezTo>
                      <a:cubicBezTo>
                        <a:pt x="111456" y="82660"/>
                        <a:pt x="70417" y="86731"/>
                        <a:pt x="0" y="68357"/>
                      </a:cubicBezTo>
                      <a:cubicBezTo>
                        <a:pt x="97923" y="111377"/>
                        <a:pt x="184183" y="119188"/>
                        <a:pt x="241177" y="14224"/>
                      </a:cubicBezTo>
                      <a:cubicBezTo>
                        <a:pt x="210919" y="29628"/>
                        <a:pt x="192765" y="-22084"/>
                        <a:pt x="146774" y="11694"/>
                      </a:cubicBezTo>
                      <a:cubicBezTo>
                        <a:pt x="142593" y="14774"/>
                        <a:pt x="86810" y="65056"/>
                        <a:pt x="24756" y="6560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</p:grpSp>
      <p:grpSp>
        <p:nvGrpSpPr>
          <p:cNvPr id="77" name="Graphic 3">
            <a:extLst>
              <a:ext uri="{FF2B5EF4-FFF2-40B4-BE49-F238E27FC236}">
                <a16:creationId xmlns:a16="http://schemas.microsoft.com/office/drawing/2014/main" id="{157F0E5B-9243-C830-9BC2-2575450D2F75}"/>
              </a:ext>
            </a:extLst>
          </p:cNvPr>
          <p:cNvGrpSpPr>
            <a:grpSpLocks noChangeAspect="1"/>
          </p:cNvGrpSpPr>
          <p:nvPr userDrawn="1"/>
        </p:nvGrpSpPr>
        <p:grpSpPr>
          <a:xfrm rot="17298824" flipH="1">
            <a:off x="10934167" y="517160"/>
            <a:ext cx="1679885" cy="811765"/>
            <a:chOff x="2370109" y="5516078"/>
            <a:chExt cx="1639606" cy="1038643"/>
          </a:xfrm>
          <a:solidFill>
            <a:srgbClr val="634019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935F703-40EA-D447-65E9-AB92E0612AF7}"/>
                </a:ext>
              </a:extLst>
            </p:cNvPr>
            <p:cNvSpPr/>
            <p:nvPr/>
          </p:nvSpPr>
          <p:spPr>
            <a:xfrm>
              <a:off x="2947575" y="6148946"/>
              <a:ext cx="131187" cy="268352"/>
            </a:xfrm>
            <a:custGeom>
              <a:avLst/>
              <a:gdLst>
                <a:gd name="connsiteX0" fmla="*/ 106762 w 131187"/>
                <a:gd name="connsiteY0" fmla="*/ 27726 h 268352"/>
                <a:gd name="connsiteX1" fmla="*/ 5758 w 131187"/>
                <a:gd name="connsiteY1" fmla="*/ 148094 h 268352"/>
                <a:gd name="connsiteX2" fmla="*/ 10710 w 131187"/>
                <a:gd name="connsiteY2" fmla="*/ 268352 h 268352"/>
                <a:gd name="connsiteX3" fmla="*/ 102801 w 131187"/>
                <a:gd name="connsiteY3" fmla="*/ 182973 h 268352"/>
                <a:gd name="connsiteX4" fmla="*/ 131188 w 131187"/>
                <a:gd name="connsiteY4" fmla="*/ 0 h 268352"/>
                <a:gd name="connsiteX5" fmla="*/ 36015 w 131187"/>
                <a:gd name="connsiteY5" fmla="*/ 207069 h 268352"/>
                <a:gd name="connsiteX6" fmla="*/ 106762 w 131187"/>
                <a:gd name="connsiteY6" fmla="*/ 27726 h 26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187" h="268352">
                  <a:moveTo>
                    <a:pt x="106762" y="27726"/>
                  </a:moveTo>
                  <a:cubicBezTo>
                    <a:pt x="79366" y="45991"/>
                    <a:pt x="21272" y="102434"/>
                    <a:pt x="5758" y="148094"/>
                  </a:cubicBezTo>
                  <a:cubicBezTo>
                    <a:pt x="-11516" y="199036"/>
                    <a:pt x="16101" y="218071"/>
                    <a:pt x="10710" y="268352"/>
                  </a:cubicBezTo>
                  <a:cubicBezTo>
                    <a:pt x="42287" y="229074"/>
                    <a:pt x="79146" y="231164"/>
                    <a:pt x="102801" y="182973"/>
                  </a:cubicBezTo>
                  <a:cubicBezTo>
                    <a:pt x="124036" y="139732"/>
                    <a:pt x="118645" y="55013"/>
                    <a:pt x="131188" y="0"/>
                  </a:cubicBezTo>
                  <a:cubicBezTo>
                    <a:pt x="83327" y="72947"/>
                    <a:pt x="60441" y="137092"/>
                    <a:pt x="36015" y="207069"/>
                  </a:cubicBezTo>
                  <a:cubicBezTo>
                    <a:pt x="40417" y="130930"/>
                    <a:pt x="58901" y="103094"/>
                    <a:pt x="106762" y="2772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10DDB8D-97CF-D9DC-A395-3B2ABEEE30C7}"/>
                </a:ext>
              </a:extLst>
            </p:cNvPr>
            <p:cNvSpPr/>
            <p:nvPr/>
          </p:nvSpPr>
          <p:spPr>
            <a:xfrm>
              <a:off x="3152626" y="5813049"/>
              <a:ext cx="501446" cy="454120"/>
            </a:xfrm>
            <a:custGeom>
              <a:avLst/>
              <a:gdLst>
                <a:gd name="connsiteX0" fmla="*/ 4695 w 501446"/>
                <a:gd name="connsiteY0" fmla="*/ 81628 h 454120"/>
                <a:gd name="connsiteX1" fmla="*/ 1174 w 501446"/>
                <a:gd name="connsiteY1" fmla="*/ 98682 h 454120"/>
                <a:gd name="connsiteX2" fmla="*/ 48265 w 501446"/>
                <a:gd name="connsiteY2" fmla="*/ 323905 h 454120"/>
                <a:gd name="connsiteX3" fmla="*/ 249833 w 501446"/>
                <a:gd name="connsiteY3" fmla="*/ 453405 h 454120"/>
                <a:gd name="connsiteX4" fmla="*/ 500251 w 501446"/>
                <a:gd name="connsiteY4" fmla="*/ 245456 h 454120"/>
                <a:gd name="connsiteX5" fmla="*/ 375262 w 501446"/>
                <a:gd name="connsiteY5" fmla="*/ 17923 h 454120"/>
                <a:gd name="connsiteX6" fmla="*/ 214955 w 501446"/>
                <a:gd name="connsiteY6" fmla="*/ 113975 h 454120"/>
                <a:gd name="connsiteX7" fmla="*/ 334552 w 501446"/>
                <a:gd name="connsiteY7" fmla="*/ 120137 h 454120"/>
                <a:gd name="connsiteX8" fmla="*/ 333562 w 501446"/>
                <a:gd name="connsiteY8" fmla="*/ 65675 h 454120"/>
                <a:gd name="connsiteX9" fmla="*/ 333892 w 501446"/>
                <a:gd name="connsiteY9" fmla="*/ 86139 h 454120"/>
                <a:gd name="connsiteX10" fmla="*/ 253904 w 501446"/>
                <a:gd name="connsiteY10" fmla="*/ 130589 h 454120"/>
                <a:gd name="connsiteX11" fmla="*/ 285591 w 501446"/>
                <a:gd name="connsiteY11" fmla="*/ 27716 h 454120"/>
                <a:gd name="connsiteX12" fmla="*/ 362829 w 501446"/>
                <a:gd name="connsiteY12" fmla="*/ 42899 h 454120"/>
                <a:gd name="connsiteX13" fmla="*/ 465923 w 501446"/>
                <a:gd name="connsiteY13" fmla="*/ 176690 h 454120"/>
                <a:gd name="connsiteX14" fmla="*/ 381753 w 501446"/>
                <a:gd name="connsiteY14" fmla="*/ 389480 h 454120"/>
                <a:gd name="connsiteX15" fmla="*/ 116812 w 501446"/>
                <a:gd name="connsiteY15" fmla="*/ 368135 h 454120"/>
                <a:gd name="connsiteX16" fmla="*/ 13827 w 501446"/>
                <a:gd name="connsiteY16" fmla="*/ 146543 h 454120"/>
                <a:gd name="connsiteX17" fmla="*/ 7776 w 501446"/>
                <a:gd name="connsiteY17" fmla="*/ 98792 h 454120"/>
                <a:gd name="connsiteX18" fmla="*/ 4695 w 501446"/>
                <a:gd name="connsiteY18" fmla="*/ 81628 h 45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446" h="454120">
                  <a:moveTo>
                    <a:pt x="4695" y="81628"/>
                  </a:moveTo>
                  <a:cubicBezTo>
                    <a:pt x="3595" y="81628"/>
                    <a:pt x="2165" y="87460"/>
                    <a:pt x="1174" y="98682"/>
                  </a:cubicBezTo>
                  <a:cubicBezTo>
                    <a:pt x="-4437" y="164917"/>
                    <a:pt x="9866" y="261190"/>
                    <a:pt x="48265" y="323905"/>
                  </a:cubicBezTo>
                  <a:cubicBezTo>
                    <a:pt x="91726" y="394872"/>
                    <a:pt x="163682" y="446803"/>
                    <a:pt x="249833" y="453405"/>
                  </a:cubicBezTo>
                  <a:cubicBezTo>
                    <a:pt x="375702" y="463088"/>
                    <a:pt x="487158" y="373526"/>
                    <a:pt x="500251" y="245456"/>
                  </a:cubicBezTo>
                  <a:cubicBezTo>
                    <a:pt x="510044" y="149514"/>
                    <a:pt x="458882" y="59733"/>
                    <a:pt x="375262" y="17923"/>
                  </a:cubicBezTo>
                  <a:cubicBezTo>
                    <a:pt x="265236" y="-37090"/>
                    <a:pt x="184587" y="45869"/>
                    <a:pt x="214955" y="113975"/>
                  </a:cubicBezTo>
                  <a:cubicBezTo>
                    <a:pt x="238280" y="166348"/>
                    <a:pt x="309577" y="168328"/>
                    <a:pt x="334552" y="120137"/>
                  </a:cubicBezTo>
                  <a:cubicBezTo>
                    <a:pt x="349736" y="90870"/>
                    <a:pt x="335873" y="64794"/>
                    <a:pt x="333562" y="65675"/>
                  </a:cubicBezTo>
                  <a:lnTo>
                    <a:pt x="333892" y="86139"/>
                  </a:lnTo>
                  <a:cubicBezTo>
                    <a:pt x="330922" y="128609"/>
                    <a:pt x="286911" y="151274"/>
                    <a:pt x="253904" y="130589"/>
                  </a:cubicBezTo>
                  <a:cubicBezTo>
                    <a:pt x="214514" y="105723"/>
                    <a:pt x="223537" y="39818"/>
                    <a:pt x="285591" y="27716"/>
                  </a:cubicBezTo>
                  <a:cubicBezTo>
                    <a:pt x="311447" y="22654"/>
                    <a:pt x="339064" y="30686"/>
                    <a:pt x="362829" y="42899"/>
                  </a:cubicBezTo>
                  <a:cubicBezTo>
                    <a:pt x="413221" y="68755"/>
                    <a:pt x="452830" y="119587"/>
                    <a:pt x="465923" y="176690"/>
                  </a:cubicBezTo>
                  <a:cubicBezTo>
                    <a:pt x="484518" y="258329"/>
                    <a:pt x="450410" y="343049"/>
                    <a:pt x="381753" y="389480"/>
                  </a:cubicBezTo>
                  <a:cubicBezTo>
                    <a:pt x="298244" y="445924"/>
                    <a:pt x="191849" y="433050"/>
                    <a:pt x="116812" y="368135"/>
                  </a:cubicBezTo>
                  <a:cubicBezTo>
                    <a:pt x="53987" y="313783"/>
                    <a:pt x="26480" y="222461"/>
                    <a:pt x="13827" y="146543"/>
                  </a:cubicBezTo>
                  <a:cubicBezTo>
                    <a:pt x="10416" y="126079"/>
                    <a:pt x="8876" y="109905"/>
                    <a:pt x="7776" y="98792"/>
                  </a:cubicBezTo>
                  <a:cubicBezTo>
                    <a:pt x="6676" y="87460"/>
                    <a:pt x="5795" y="81628"/>
                    <a:pt x="4695" y="8162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07A3597-8232-7C32-C44A-CB33633BA8A1}"/>
                </a:ext>
              </a:extLst>
            </p:cNvPr>
            <p:cNvSpPr/>
            <p:nvPr/>
          </p:nvSpPr>
          <p:spPr>
            <a:xfrm>
              <a:off x="3172725" y="5905283"/>
              <a:ext cx="111400" cy="69285"/>
            </a:xfrm>
            <a:custGeom>
              <a:avLst/>
              <a:gdLst>
                <a:gd name="connsiteX0" fmla="*/ 53142 w 111400"/>
                <a:gd name="connsiteY0" fmla="*/ 32743 h 69285"/>
                <a:gd name="connsiteX1" fmla="*/ 57543 w 111400"/>
                <a:gd name="connsiteY1" fmla="*/ 40555 h 69285"/>
                <a:gd name="connsiteX2" fmla="*/ 74487 w 111400"/>
                <a:gd name="connsiteY2" fmla="*/ 46937 h 69285"/>
                <a:gd name="connsiteX3" fmla="*/ 47861 w 111400"/>
                <a:gd name="connsiteY3" fmla="*/ 47817 h 69285"/>
                <a:gd name="connsiteX4" fmla="*/ 0 w 111400"/>
                <a:gd name="connsiteY4" fmla="*/ 7437 h 69285"/>
                <a:gd name="connsiteX5" fmla="*/ 770 w 111400"/>
                <a:gd name="connsiteY5" fmla="*/ 10078 h 69285"/>
                <a:gd name="connsiteX6" fmla="*/ 4291 w 111400"/>
                <a:gd name="connsiteY6" fmla="*/ 19760 h 69285"/>
                <a:gd name="connsiteX7" fmla="*/ 60294 w 111400"/>
                <a:gd name="connsiteY7" fmla="*/ 68392 h 69285"/>
                <a:gd name="connsiteX8" fmla="*/ 110246 w 111400"/>
                <a:gd name="connsiteY8" fmla="*/ 41655 h 69285"/>
                <a:gd name="connsiteX9" fmla="*/ 85490 w 111400"/>
                <a:gd name="connsiteY9" fmla="*/ 616 h 69285"/>
                <a:gd name="connsiteX10" fmla="*/ 53142 w 111400"/>
                <a:gd name="connsiteY10" fmla="*/ 32743 h 6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00" h="69285">
                  <a:moveTo>
                    <a:pt x="53142" y="32743"/>
                  </a:moveTo>
                  <a:cubicBezTo>
                    <a:pt x="54023" y="35604"/>
                    <a:pt x="55453" y="38244"/>
                    <a:pt x="57543" y="40555"/>
                  </a:cubicBezTo>
                  <a:cubicBezTo>
                    <a:pt x="62055" y="45506"/>
                    <a:pt x="68326" y="47597"/>
                    <a:pt x="74487" y="46937"/>
                  </a:cubicBezTo>
                  <a:cubicBezTo>
                    <a:pt x="68106" y="51227"/>
                    <a:pt x="56003" y="50567"/>
                    <a:pt x="47861" y="47817"/>
                  </a:cubicBezTo>
                  <a:cubicBezTo>
                    <a:pt x="27176" y="40665"/>
                    <a:pt x="9352" y="23281"/>
                    <a:pt x="0" y="7437"/>
                  </a:cubicBezTo>
                  <a:cubicBezTo>
                    <a:pt x="220" y="8318"/>
                    <a:pt x="440" y="9198"/>
                    <a:pt x="770" y="10078"/>
                  </a:cubicBezTo>
                  <a:cubicBezTo>
                    <a:pt x="1760" y="13379"/>
                    <a:pt x="2861" y="16570"/>
                    <a:pt x="4291" y="19760"/>
                  </a:cubicBezTo>
                  <a:cubicBezTo>
                    <a:pt x="14193" y="41765"/>
                    <a:pt x="36419" y="63991"/>
                    <a:pt x="60294" y="68392"/>
                  </a:cubicBezTo>
                  <a:cubicBezTo>
                    <a:pt x="80429" y="72022"/>
                    <a:pt x="104304" y="64871"/>
                    <a:pt x="110246" y="41655"/>
                  </a:cubicBezTo>
                  <a:cubicBezTo>
                    <a:pt x="114427" y="25372"/>
                    <a:pt x="107495" y="5787"/>
                    <a:pt x="85490" y="616"/>
                  </a:cubicBezTo>
                  <a:cubicBezTo>
                    <a:pt x="67556" y="-3455"/>
                    <a:pt x="44560" y="13269"/>
                    <a:pt x="53142" y="32743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78485F6-3A08-5667-0D46-9DD5F1AB4923}"/>
                </a:ext>
              </a:extLst>
            </p:cNvPr>
            <p:cNvSpPr/>
            <p:nvPr/>
          </p:nvSpPr>
          <p:spPr>
            <a:xfrm>
              <a:off x="3191869" y="5989079"/>
              <a:ext cx="141781" cy="90961"/>
            </a:xfrm>
            <a:custGeom>
              <a:avLst/>
              <a:gdLst>
                <a:gd name="connsiteX0" fmla="*/ 65795 w 141781"/>
                <a:gd name="connsiteY0" fmla="*/ 40379 h 90961"/>
                <a:gd name="connsiteX1" fmla="*/ 70416 w 141781"/>
                <a:gd name="connsiteY1" fmla="*/ 51272 h 90961"/>
                <a:gd name="connsiteX2" fmla="*/ 91651 w 141781"/>
                <a:gd name="connsiteY2" fmla="*/ 62055 h 90961"/>
                <a:gd name="connsiteX3" fmla="*/ 56773 w 141781"/>
                <a:gd name="connsiteY3" fmla="*/ 59414 h 90961"/>
                <a:gd name="connsiteX4" fmla="*/ 0 w 141781"/>
                <a:gd name="connsiteY4" fmla="*/ 0 h 90961"/>
                <a:gd name="connsiteX5" fmla="*/ 550 w 141781"/>
                <a:gd name="connsiteY5" fmla="*/ 3521 h 90961"/>
                <a:gd name="connsiteX6" fmla="*/ 3741 w 141781"/>
                <a:gd name="connsiteY6" fmla="*/ 16614 h 90961"/>
                <a:gd name="connsiteX7" fmla="*/ 69976 w 141781"/>
                <a:gd name="connsiteY7" fmla="*/ 87910 h 90961"/>
                <a:gd name="connsiteX8" fmla="*/ 138743 w 141781"/>
                <a:gd name="connsiteY8" fmla="*/ 60184 h 90961"/>
                <a:gd name="connsiteX9" fmla="*/ 112226 w 141781"/>
                <a:gd name="connsiteY9" fmla="*/ 3191 h 90961"/>
                <a:gd name="connsiteX10" fmla="*/ 65795 w 141781"/>
                <a:gd name="connsiteY10" fmla="*/ 40379 h 9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781" h="90961">
                  <a:moveTo>
                    <a:pt x="65795" y="40379"/>
                  </a:moveTo>
                  <a:cubicBezTo>
                    <a:pt x="66455" y="44231"/>
                    <a:pt x="67996" y="47862"/>
                    <a:pt x="70416" y="51272"/>
                  </a:cubicBezTo>
                  <a:cubicBezTo>
                    <a:pt x="75588" y="58314"/>
                    <a:pt x="83510" y="62055"/>
                    <a:pt x="91651" y="62055"/>
                  </a:cubicBezTo>
                  <a:cubicBezTo>
                    <a:pt x="82739" y="66676"/>
                    <a:pt x="67006" y="64255"/>
                    <a:pt x="56773" y="59414"/>
                  </a:cubicBezTo>
                  <a:cubicBezTo>
                    <a:pt x="30807" y="47201"/>
                    <a:pt x="10122" y="22005"/>
                    <a:pt x="0" y="0"/>
                  </a:cubicBezTo>
                  <a:cubicBezTo>
                    <a:pt x="110" y="1210"/>
                    <a:pt x="330" y="2311"/>
                    <a:pt x="550" y="3521"/>
                  </a:cubicBezTo>
                  <a:cubicBezTo>
                    <a:pt x="1320" y="7922"/>
                    <a:pt x="2421" y="12323"/>
                    <a:pt x="3741" y="16614"/>
                  </a:cubicBezTo>
                  <a:cubicBezTo>
                    <a:pt x="13643" y="46651"/>
                    <a:pt x="39389" y="78779"/>
                    <a:pt x="69976" y="87910"/>
                  </a:cubicBezTo>
                  <a:cubicBezTo>
                    <a:pt x="95722" y="95612"/>
                    <a:pt x="127850" y="89561"/>
                    <a:pt x="138743" y="60184"/>
                  </a:cubicBezTo>
                  <a:cubicBezTo>
                    <a:pt x="146444" y="39500"/>
                    <a:pt x="140173" y="13093"/>
                    <a:pt x="112226" y="3191"/>
                  </a:cubicBezTo>
                  <a:cubicBezTo>
                    <a:pt x="89561" y="-4841"/>
                    <a:pt x="57213" y="13753"/>
                    <a:pt x="65795" y="4037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5BB2A89-8299-F427-3A19-C24BEAAC36CF}"/>
                </a:ext>
              </a:extLst>
            </p:cNvPr>
            <p:cNvSpPr/>
            <p:nvPr/>
          </p:nvSpPr>
          <p:spPr>
            <a:xfrm>
              <a:off x="3238851" y="6066754"/>
              <a:ext cx="183453" cy="114373"/>
            </a:xfrm>
            <a:custGeom>
              <a:avLst/>
              <a:gdLst>
                <a:gd name="connsiteX0" fmla="*/ 91431 w 183453"/>
                <a:gd name="connsiteY0" fmla="*/ 61177 h 114373"/>
                <a:gd name="connsiteX1" fmla="*/ 100894 w 183453"/>
                <a:gd name="connsiteY1" fmla="*/ 71960 h 114373"/>
                <a:gd name="connsiteX2" fmla="*/ 129500 w 183453"/>
                <a:gd name="connsiteY2" fmla="*/ 76140 h 114373"/>
                <a:gd name="connsiteX3" fmla="*/ 88241 w 183453"/>
                <a:gd name="connsiteY3" fmla="*/ 86593 h 114373"/>
                <a:gd name="connsiteX4" fmla="*/ 0 w 183453"/>
                <a:gd name="connsiteY4" fmla="*/ 39942 h 114373"/>
                <a:gd name="connsiteX5" fmla="*/ 1980 w 183453"/>
                <a:gd name="connsiteY5" fmla="*/ 43792 h 114373"/>
                <a:gd name="connsiteX6" fmla="*/ 10672 w 183453"/>
                <a:gd name="connsiteY6" fmla="*/ 57656 h 114373"/>
                <a:gd name="connsiteX7" fmla="*/ 114427 w 183453"/>
                <a:gd name="connsiteY7" fmla="*/ 114319 h 114373"/>
                <a:gd name="connsiteX8" fmla="*/ 183413 w 183453"/>
                <a:gd name="connsiteY8" fmla="*/ 55565 h 114373"/>
                <a:gd name="connsiteX9" fmla="*/ 131041 w 183453"/>
                <a:gd name="connsiteY9" fmla="*/ 2 h 114373"/>
                <a:gd name="connsiteX10" fmla="*/ 91431 w 183453"/>
                <a:gd name="connsiteY10" fmla="*/ 61177 h 11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453" h="114373">
                  <a:moveTo>
                    <a:pt x="91431" y="61177"/>
                  </a:moveTo>
                  <a:cubicBezTo>
                    <a:pt x="93632" y="65358"/>
                    <a:pt x="96823" y="68989"/>
                    <a:pt x="100894" y="71960"/>
                  </a:cubicBezTo>
                  <a:cubicBezTo>
                    <a:pt x="109476" y="78121"/>
                    <a:pt x="120148" y="79331"/>
                    <a:pt x="129500" y="76140"/>
                  </a:cubicBezTo>
                  <a:cubicBezTo>
                    <a:pt x="120918" y="84943"/>
                    <a:pt x="101884" y="88133"/>
                    <a:pt x="88241" y="86593"/>
                  </a:cubicBezTo>
                  <a:cubicBezTo>
                    <a:pt x="53582" y="82522"/>
                    <a:pt x="20025" y="61397"/>
                    <a:pt x="0" y="39942"/>
                  </a:cubicBezTo>
                  <a:cubicBezTo>
                    <a:pt x="660" y="41262"/>
                    <a:pt x="1320" y="42472"/>
                    <a:pt x="1980" y="43792"/>
                  </a:cubicBezTo>
                  <a:cubicBezTo>
                    <a:pt x="4621" y="48634"/>
                    <a:pt x="7482" y="53255"/>
                    <a:pt x="10672" y="57656"/>
                  </a:cubicBezTo>
                  <a:cubicBezTo>
                    <a:pt x="33558" y="88573"/>
                    <a:pt x="75588" y="115750"/>
                    <a:pt x="114427" y="114319"/>
                  </a:cubicBezTo>
                  <a:cubicBezTo>
                    <a:pt x="147104" y="113219"/>
                    <a:pt x="181873" y="93855"/>
                    <a:pt x="183413" y="55565"/>
                  </a:cubicBezTo>
                  <a:cubicBezTo>
                    <a:pt x="184403" y="28719"/>
                    <a:pt x="167129" y="552"/>
                    <a:pt x="131041" y="2"/>
                  </a:cubicBezTo>
                  <a:cubicBezTo>
                    <a:pt x="101664" y="-327"/>
                    <a:pt x="71407" y="33670"/>
                    <a:pt x="91431" y="611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BEC51D2-5D43-7D4D-29D6-B139318AA2B3}"/>
                </a:ext>
              </a:extLst>
            </p:cNvPr>
            <p:cNvSpPr/>
            <p:nvPr/>
          </p:nvSpPr>
          <p:spPr>
            <a:xfrm>
              <a:off x="3095298" y="6027478"/>
              <a:ext cx="167664" cy="425579"/>
            </a:xfrm>
            <a:custGeom>
              <a:avLst/>
              <a:gdLst>
                <a:gd name="connsiteX0" fmla="*/ 59493 w 167664"/>
                <a:gd name="connsiteY0" fmla="*/ 43681 h 425579"/>
                <a:gd name="connsiteX1" fmla="*/ 92611 w 167664"/>
                <a:gd name="connsiteY1" fmla="*/ 278256 h 425579"/>
                <a:gd name="connsiteX2" fmla="*/ 55422 w 167664"/>
                <a:gd name="connsiteY2" fmla="*/ 0 h 425579"/>
                <a:gd name="connsiteX3" fmla="*/ 140912 w 167664"/>
                <a:gd name="connsiteY3" fmla="*/ 425580 h 425579"/>
                <a:gd name="connsiteX4" fmla="*/ 148504 w 167664"/>
                <a:gd name="connsiteY4" fmla="*/ 259771 h 425579"/>
                <a:gd name="connsiteX5" fmla="*/ 59493 w 167664"/>
                <a:gd name="connsiteY5" fmla="*/ 43681 h 42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64" h="425579">
                  <a:moveTo>
                    <a:pt x="59493" y="43681"/>
                  </a:moveTo>
                  <a:cubicBezTo>
                    <a:pt x="45850" y="92312"/>
                    <a:pt x="34517" y="193425"/>
                    <a:pt x="92611" y="278256"/>
                  </a:cubicBezTo>
                  <a:cubicBezTo>
                    <a:pt x="27036" y="195296"/>
                    <a:pt x="21314" y="123119"/>
                    <a:pt x="55422" y="0"/>
                  </a:cubicBezTo>
                  <a:cubicBezTo>
                    <a:pt x="-22146" y="170540"/>
                    <a:pt x="-38540" y="322046"/>
                    <a:pt x="140912" y="425580"/>
                  </a:cubicBezTo>
                  <a:cubicBezTo>
                    <a:pt x="115276" y="371887"/>
                    <a:pt x="205277" y="341740"/>
                    <a:pt x="148504" y="259771"/>
                  </a:cubicBezTo>
                  <a:cubicBezTo>
                    <a:pt x="143443" y="252399"/>
                    <a:pt x="58393" y="152716"/>
                    <a:pt x="59493" y="4368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C98C8B0-FA13-BE56-9E98-BF8694B455F9}"/>
                </a:ext>
              </a:extLst>
            </p:cNvPr>
            <p:cNvSpPr/>
            <p:nvPr/>
          </p:nvSpPr>
          <p:spPr>
            <a:xfrm>
              <a:off x="3304147" y="6264803"/>
              <a:ext cx="133481" cy="218701"/>
            </a:xfrm>
            <a:custGeom>
              <a:avLst/>
              <a:gdLst>
                <a:gd name="connsiteX0" fmla="*/ 64754 w 133481"/>
                <a:gd name="connsiteY0" fmla="*/ 105515 h 218701"/>
                <a:gd name="connsiteX1" fmla="*/ 79387 w 133481"/>
                <a:gd name="connsiteY1" fmla="*/ 114647 h 218701"/>
                <a:gd name="connsiteX2" fmla="*/ 90390 w 133481"/>
                <a:gd name="connsiteY2" fmla="*/ 148095 h 218701"/>
                <a:gd name="connsiteX3" fmla="*/ 94021 w 133481"/>
                <a:gd name="connsiteY3" fmla="*/ 96273 h 218701"/>
                <a:gd name="connsiteX4" fmla="*/ 20414 w 133481"/>
                <a:gd name="connsiteY4" fmla="*/ 0 h 218701"/>
                <a:gd name="connsiteX5" fmla="*/ 25365 w 133481"/>
                <a:gd name="connsiteY5" fmla="*/ 1651 h 218701"/>
                <a:gd name="connsiteX6" fmla="*/ 43629 w 133481"/>
                <a:gd name="connsiteY6" fmla="*/ 9132 h 218701"/>
                <a:gd name="connsiteX7" fmla="*/ 132420 w 133481"/>
                <a:gd name="connsiteY7" fmla="*/ 121909 h 218701"/>
                <a:gd name="connsiteX8" fmla="*/ 77517 w 133481"/>
                <a:gd name="connsiteY8" fmla="*/ 217081 h 218701"/>
                <a:gd name="connsiteX9" fmla="*/ 829 w 133481"/>
                <a:gd name="connsiteY9" fmla="*/ 165699 h 218701"/>
                <a:gd name="connsiteX10" fmla="*/ 64754 w 133481"/>
                <a:gd name="connsiteY10" fmla="*/ 105515 h 21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481" h="218701">
                  <a:moveTo>
                    <a:pt x="64754" y="105515"/>
                  </a:moveTo>
                  <a:cubicBezTo>
                    <a:pt x="70145" y="107385"/>
                    <a:pt x="75096" y="110356"/>
                    <a:pt x="79387" y="114647"/>
                  </a:cubicBezTo>
                  <a:cubicBezTo>
                    <a:pt x="88520" y="123669"/>
                    <a:pt x="92150" y="136212"/>
                    <a:pt x="90390" y="148095"/>
                  </a:cubicBezTo>
                  <a:cubicBezTo>
                    <a:pt x="99082" y="135992"/>
                    <a:pt x="98862" y="112337"/>
                    <a:pt x="94021" y="96273"/>
                  </a:cubicBezTo>
                  <a:cubicBezTo>
                    <a:pt x="81918" y="55453"/>
                    <a:pt x="50011" y="19585"/>
                    <a:pt x="20414" y="0"/>
                  </a:cubicBezTo>
                  <a:cubicBezTo>
                    <a:pt x="22064" y="550"/>
                    <a:pt x="23714" y="991"/>
                    <a:pt x="25365" y="1651"/>
                  </a:cubicBezTo>
                  <a:cubicBezTo>
                    <a:pt x="31636" y="3741"/>
                    <a:pt x="37688" y="6272"/>
                    <a:pt x="43629" y="9132"/>
                  </a:cubicBezTo>
                  <a:cubicBezTo>
                    <a:pt x="84999" y="30147"/>
                    <a:pt x="125818" y="74928"/>
                    <a:pt x="132420" y="121909"/>
                  </a:cubicBezTo>
                  <a:cubicBezTo>
                    <a:pt x="137921" y="161518"/>
                    <a:pt x="122407" y="207289"/>
                    <a:pt x="77517" y="217081"/>
                  </a:cubicBezTo>
                  <a:cubicBezTo>
                    <a:pt x="45939" y="224012"/>
                    <a:pt x="9081" y="209049"/>
                    <a:pt x="829" y="165699"/>
                  </a:cubicBezTo>
                  <a:cubicBezTo>
                    <a:pt x="-5773" y="130821"/>
                    <a:pt x="28115" y="87250"/>
                    <a:pt x="64754" y="1055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F73A15F-50CC-E57E-83F2-FA4D7EB99EA9}"/>
                </a:ext>
              </a:extLst>
            </p:cNvPr>
            <p:cNvSpPr/>
            <p:nvPr/>
          </p:nvSpPr>
          <p:spPr>
            <a:xfrm>
              <a:off x="3370661" y="5978736"/>
              <a:ext cx="219598" cy="227857"/>
            </a:xfrm>
            <a:custGeom>
              <a:avLst/>
              <a:gdLst>
                <a:gd name="connsiteX0" fmla="*/ 27727 w 219598"/>
                <a:gd name="connsiteY0" fmla="*/ 212900 h 227857"/>
                <a:gd name="connsiteX1" fmla="*/ 159757 w 219598"/>
                <a:gd name="connsiteY1" fmla="*/ 103204 h 227857"/>
                <a:gd name="connsiteX2" fmla="*/ 0 w 219598"/>
                <a:gd name="connsiteY2" fmla="*/ 227753 h 227857"/>
                <a:gd name="connsiteX3" fmla="*/ 215871 w 219598"/>
                <a:gd name="connsiteY3" fmla="*/ 0 h 227857"/>
                <a:gd name="connsiteX4" fmla="*/ 129170 w 219598"/>
                <a:gd name="connsiteY4" fmla="*/ 75808 h 227857"/>
                <a:gd name="connsiteX5" fmla="*/ 66236 w 219598"/>
                <a:gd name="connsiteY5" fmla="*/ 187154 h 227857"/>
                <a:gd name="connsiteX6" fmla="*/ 27727 w 219598"/>
                <a:gd name="connsiteY6" fmla="*/ 212900 h 22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598" h="227857">
                  <a:moveTo>
                    <a:pt x="27727" y="212900"/>
                  </a:moveTo>
                  <a:cubicBezTo>
                    <a:pt x="87360" y="203438"/>
                    <a:pt x="138743" y="161958"/>
                    <a:pt x="159757" y="103204"/>
                  </a:cubicBezTo>
                  <a:cubicBezTo>
                    <a:pt x="135222" y="186494"/>
                    <a:pt x="83179" y="217301"/>
                    <a:pt x="0" y="227753"/>
                  </a:cubicBezTo>
                  <a:cubicBezTo>
                    <a:pt x="145784" y="231054"/>
                    <a:pt x="239856" y="155687"/>
                    <a:pt x="215871" y="0"/>
                  </a:cubicBezTo>
                  <a:cubicBezTo>
                    <a:pt x="201457" y="44670"/>
                    <a:pt x="152606" y="2530"/>
                    <a:pt x="129170" y="75808"/>
                  </a:cubicBezTo>
                  <a:cubicBezTo>
                    <a:pt x="115747" y="117838"/>
                    <a:pt x="102104" y="154146"/>
                    <a:pt x="66236" y="187154"/>
                  </a:cubicBezTo>
                  <a:cubicBezTo>
                    <a:pt x="54903" y="197496"/>
                    <a:pt x="42030" y="206408"/>
                    <a:pt x="27727" y="2129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2905ED0-1406-5FAA-327C-2EEBD8044160}"/>
                </a:ext>
              </a:extLst>
            </p:cNvPr>
            <p:cNvSpPr/>
            <p:nvPr/>
          </p:nvSpPr>
          <p:spPr>
            <a:xfrm>
              <a:off x="3641655" y="6015704"/>
              <a:ext cx="368060" cy="228748"/>
            </a:xfrm>
            <a:custGeom>
              <a:avLst/>
              <a:gdLst>
                <a:gd name="connsiteX0" fmla="*/ 0 w 368060"/>
                <a:gd name="connsiteY0" fmla="*/ 158769 h 228748"/>
                <a:gd name="connsiteX1" fmla="*/ 173951 w 368060"/>
                <a:gd name="connsiteY1" fmla="*/ 58095 h 228748"/>
                <a:gd name="connsiteX2" fmla="*/ 269893 w 368060"/>
                <a:gd name="connsiteY2" fmla="*/ 112117 h 228748"/>
                <a:gd name="connsiteX3" fmla="*/ 241617 w 368060"/>
                <a:gd name="connsiteY3" fmla="*/ 154588 h 228748"/>
                <a:gd name="connsiteX4" fmla="*/ 185173 w 368060"/>
                <a:gd name="connsiteY4" fmla="*/ 104746 h 228748"/>
                <a:gd name="connsiteX5" fmla="*/ 266482 w 368060"/>
                <a:gd name="connsiteY5" fmla="*/ 228635 h 228748"/>
                <a:gd name="connsiteX6" fmla="*/ 367706 w 368060"/>
                <a:gd name="connsiteY6" fmla="*/ 112777 h 228748"/>
                <a:gd name="connsiteX7" fmla="*/ 224453 w 368060"/>
                <a:gd name="connsiteY7" fmla="*/ 1 h 228748"/>
                <a:gd name="connsiteX8" fmla="*/ 20135 w 368060"/>
                <a:gd name="connsiteY8" fmla="*/ 122130 h 228748"/>
                <a:gd name="connsiteX9" fmla="*/ 3741 w 368060"/>
                <a:gd name="connsiteY9" fmla="*/ 150736 h 228748"/>
                <a:gd name="connsiteX10" fmla="*/ 0 w 368060"/>
                <a:gd name="connsiteY10" fmla="*/ 158769 h 22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060" h="228748">
                  <a:moveTo>
                    <a:pt x="0" y="158769"/>
                  </a:moveTo>
                  <a:cubicBezTo>
                    <a:pt x="38619" y="113988"/>
                    <a:pt x="104524" y="69097"/>
                    <a:pt x="173951" y="58095"/>
                  </a:cubicBezTo>
                  <a:cubicBezTo>
                    <a:pt x="214110" y="51713"/>
                    <a:pt x="268353" y="65466"/>
                    <a:pt x="269893" y="112117"/>
                  </a:cubicBezTo>
                  <a:cubicBezTo>
                    <a:pt x="270553" y="131812"/>
                    <a:pt x="259551" y="149747"/>
                    <a:pt x="241617" y="154588"/>
                  </a:cubicBezTo>
                  <a:cubicBezTo>
                    <a:pt x="196616" y="166800"/>
                    <a:pt x="177582" y="123340"/>
                    <a:pt x="185173" y="104746"/>
                  </a:cubicBezTo>
                  <a:cubicBezTo>
                    <a:pt x="140943" y="162509"/>
                    <a:pt x="206188" y="231935"/>
                    <a:pt x="266482" y="228635"/>
                  </a:cubicBezTo>
                  <a:cubicBezTo>
                    <a:pt x="339100" y="224674"/>
                    <a:pt x="371887" y="166800"/>
                    <a:pt x="367706" y="112777"/>
                  </a:cubicBezTo>
                  <a:cubicBezTo>
                    <a:pt x="361765" y="35980"/>
                    <a:pt x="290358" y="-219"/>
                    <a:pt x="224453" y="1"/>
                  </a:cubicBezTo>
                  <a:cubicBezTo>
                    <a:pt x="146224" y="331"/>
                    <a:pt x="63815" y="58205"/>
                    <a:pt x="20135" y="122130"/>
                  </a:cubicBezTo>
                  <a:cubicBezTo>
                    <a:pt x="14083" y="131262"/>
                    <a:pt x="8582" y="140835"/>
                    <a:pt x="3741" y="150736"/>
                  </a:cubicBezTo>
                  <a:cubicBezTo>
                    <a:pt x="2421" y="153487"/>
                    <a:pt x="1210" y="156128"/>
                    <a:pt x="0" y="15876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49A8232-9BBC-79A8-F271-6A1C5E572B0B}"/>
                </a:ext>
              </a:extLst>
            </p:cNvPr>
            <p:cNvSpPr/>
            <p:nvPr/>
          </p:nvSpPr>
          <p:spPr>
            <a:xfrm>
              <a:off x="3398718" y="6203046"/>
              <a:ext cx="411496" cy="154220"/>
            </a:xfrm>
            <a:custGeom>
              <a:avLst/>
              <a:gdLst>
                <a:gd name="connsiteX0" fmla="*/ 41920 w 411496"/>
                <a:gd name="connsiteY0" fmla="*/ 81782 h 154220"/>
                <a:gd name="connsiteX1" fmla="*/ 267473 w 411496"/>
                <a:gd name="connsiteY1" fmla="*/ 69899 h 154220"/>
                <a:gd name="connsiteX2" fmla="*/ 0 w 411496"/>
                <a:gd name="connsiteY2" fmla="*/ 81892 h 154220"/>
                <a:gd name="connsiteX3" fmla="*/ 411496 w 411496"/>
                <a:gd name="connsiteY3" fmla="*/ 35791 h 154220"/>
                <a:gd name="connsiteX4" fmla="*/ 254710 w 411496"/>
                <a:gd name="connsiteY4" fmla="*/ 14226 h 154220"/>
                <a:gd name="connsiteX5" fmla="*/ 41920 w 411496"/>
                <a:gd name="connsiteY5" fmla="*/ 81782 h 15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496" h="154220">
                  <a:moveTo>
                    <a:pt x="41920" y="81782"/>
                  </a:moveTo>
                  <a:cubicBezTo>
                    <a:pt x="86920" y="99166"/>
                    <a:pt x="181983" y="118750"/>
                    <a:pt x="267473" y="69899"/>
                  </a:cubicBezTo>
                  <a:cubicBezTo>
                    <a:pt x="183083" y="126122"/>
                    <a:pt x="114097" y="125462"/>
                    <a:pt x="0" y="81892"/>
                  </a:cubicBezTo>
                  <a:cubicBezTo>
                    <a:pt x="155356" y="171453"/>
                    <a:pt x="297730" y="200280"/>
                    <a:pt x="411496" y="35791"/>
                  </a:cubicBezTo>
                  <a:cubicBezTo>
                    <a:pt x="358244" y="55926"/>
                    <a:pt x="337449" y="-33525"/>
                    <a:pt x="254710" y="14226"/>
                  </a:cubicBezTo>
                  <a:cubicBezTo>
                    <a:pt x="247338" y="18627"/>
                    <a:pt x="145344" y="92234"/>
                    <a:pt x="41920" y="8178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1E31352-A78A-6CE9-93D1-576D6FAABA9F}"/>
                </a:ext>
              </a:extLst>
            </p:cNvPr>
            <p:cNvSpPr/>
            <p:nvPr/>
          </p:nvSpPr>
          <p:spPr>
            <a:xfrm>
              <a:off x="3672352" y="5853747"/>
              <a:ext cx="133681" cy="160197"/>
            </a:xfrm>
            <a:custGeom>
              <a:avLst/>
              <a:gdLst>
                <a:gd name="connsiteX0" fmla="*/ 112446 w 133681"/>
                <a:gd name="connsiteY0" fmla="*/ 0 h 160197"/>
                <a:gd name="connsiteX1" fmla="*/ 0 w 133681"/>
                <a:gd name="connsiteY1" fmla="*/ 43350 h 160197"/>
                <a:gd name="connsiteX2" fmla="*/ 32678 w 133681"/>
                <a:gd name="connsiteY2" fmla="*/ 160197 h 160197"/>
                <a:gd name="connsiteX3" fmla="*/ 133681 w 133681"/>
                <a:gd name="connsiteY3" fmla="*/ 111016 h 160197"/>
                <a:gd name="connsiteX4" fmla="*/ 112446 w 133681"/>
                <a:gd name="connsiteY4" fmla="*/ 0 h 1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81" h="160197">
                  <a:moveTo>
                    <a:pt x="112446" y="0"/>
                  </a:moveTo>
                  <a:cubicBezTo>
                    <a:pt x="80979" y="28937"/>
                    <a:pt x="40710" y="43790"/>
                    <a:pt x="0" y="43350"/>
                  </a:cubicBezTo>
                  <a:cubicBezTo>
                    <a:pt x="24536" y="76028"/>
                    <a:pt x="36859" y="117507"/>
                    <a:pt x="32678" y="160197"/>
                  </a:cubicBezTo>
                  <a:cubicBezTo>
                    <a:pt x="61064" y="134561"/>
                    <a:pt x="97153" y="115197"/>
                    <a:pt x="133681" y="111016"/>
                  </a:cubicBezTo>
                  <a:cubicBezTo>
                    <a:pt x="115197" y="79109"/>
                    <a:pt x="108925" y="38289"/>
                    <a:pt x="112446" y="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746AA4-BBE0-AD10-2D94-7B14A9C9C74F}"/>
                </a:ext>
              </a:extLst>
            </p:cNvPr>
            <p:cNvSpPr/>
            <p:nvPr/>
          </p:nvSpPr>
          <p:spPr>
            <a:xfrm>
              <a:off x="2976109" y="5655481"/>
              <a:ext cx="195845" cy="218621"/>
            </a:xfrm>
            <a:custGeom>
              <a:avLst/>
              <a:gdLst>
                <a:gd name="connsiteX0" fmla="*/ 180442 w 195845"/>
                <a:gd name="connsiteY0" fmla="*/ 33668 h 218621"/>
                <a:gd name="connsiteX1" fmla="*/ 111346 w 195845"/>
                <a:gd name="connsiteY1" fmla="*/ 175161 h 218621"/>
                <a:gd name="connsiteX2" fmla="*/ 0 w 195845"/>
                <a:gd name="connsiteY2" fmla="*/ 218621 h 218621"/>
                <a:gd name="connsiteX3" fmla="*/ 40819 w 195845"/>
                <a:gd name="connsiteY3" fmla="*/ 99354 h 218621"/>
                <a:gd name="connsiteX4" fmla="*/ 195846 w 195845"/>
                <a:gd name="connsiteY4" fmla="*/ 0 h 218621"/>
                <a:gd name="connsiteX5" fmla="*/ 45661 w 195845"/>
                <a:gd name="connsiteY5" fmla="*/ 170650 h 218621"/>
                <a:gd name="connsiteX6" fmla="*/ 180442 w 195845"/>
                <a:gd name="connsiteY6" fmla="*/ 33668 h 21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45" h="218621">
                  <a:moveTo>
                    <a:pt x="180442" y="33668"/>
                  </a:moveTo>
                  <a:cubicBezTo>
                    <a:pt x="174831" y="66236"/>
                    <a:pt x="146664" y="142594"/>
                    <a:pt x="111346" y="175161"/>
                  </a:cubicBezTo>
                  <a:cubicBezTo>
                    <a:pt x="71957" y="211470"/>
                    <a:pt x="43570" y="193536"/>
                    <a:pt x="0" y="218621"/>
                  </a:cubicBezTo>
                  <a:cubicBezTo>
                    <a:pt x="23105" y="173731"/>
                    <a:pt x="6491" y="140503"/>
                    <a:pt x="40819" y="99354"/>
                  </a:cubicBezTo>
                  <a:cubicBezTo>
                    <a:pt x="71627" y="62385"/>
                    <a:pt x="150845" y="33668"/>
                    <a:pt x="195846" y="0"/>
                  </a:cubicBezTo>
                  <a:cubicBezTo>
                    <a:pt x="148645" y="73388"/>
                    <a:pt x="99463" y="120149"/>
                    <a:pt x="45661" y="170650"/>
                  </a:cubicBezTo>
                  <a:cubicBezTo>
                    <a:pt x="113106" y="136212"/>
                    <a:pt x="131041" y="107935"/>
                    <a:pt x="180442" y="3366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9736560-7F2C-4F4D-B08C-A84F98F6E8A2}"/>
                </a:ext>
              </a:extLst>
            </p:cNvPr>
            <p:cNvSpPr/>
            <p:nvPr/>
          </p:nvSpPr>
          <p:spPr>
            <a:xfrm>
              <a:off x="3448119" y="6353484"/>
              <a:ext cx="213450" cy="201237"/>
            </a:xfrm>
            <a:custGeom>
              <a:avLst/>
              <a:gdLst>
                <a:gd name="connsiteX0" fmla="*/ 195186 w 213450"/>
                <a:gd name="connsiteY0" fmla="*/ 168890 h 201237"/>
                <a:gd name="connsiteX1" fmla="*/ 114537 w 213450"/>
                <a:gd name="connsiteY1" fmla="*/ 33778 h 201237"/>
                <a:gd name="connsiteX2" fmla="*/ 0 w 213450"/>
                <a:gd name="connsiteY2" fmla="*/ 0 h 201237"/>
                <a:gd name="connsiteX3" fmla="*/ 50722 w 213450"/>
                <a:gd name="connsiteY3" fmla="*/ 115417 h 201237"/>
                <a:gd name="connsiteX4" fmla="*/ 213450 w 213450"/>
                <a:gd name="connsiteY4" fmla="*/ 201238 h 201237"/>
                <a:gd name="connsiteX5" fmla="*/ 49512 w 213450"/>
                <a:gd name="connsiteY5" fmla="*/ 44010 h 201237"/>
                <a:gd name="connsiteX6" fmla="*/ 195186 w 213450"/>
                <a:gd name="connsiteY6" fmla="*/ 168890 h 20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450" h="201237">
                  <a:moveTo>
                    <a:pt x="195186" y="168890"/>
                  </a:moveTo>
                  <a:cubicBezTo>
                    <a:pt x="186824" y="136872"/>
                    <a:pt x="152386" y="63265"/>
                    <a:pt x="114537" y="33778"/>
                  </a:cubicBezTo>
                  <a:cubicBezTo>
                    <a:pt x="72287" y="991"/>
                    <a:pt x="45441" y="21235"/>
                    <a:pt x="0" y="0"/>
                  </a:cubicBezTo>
                  <a:cubicBezTo>
                    <a:pt x="26736" y="42690"/>
                    <a:pt x="12983" y="77238"/>
                    <a:pt x="50722" y="115417"/>
                  </a:cubicBezTo>
                  <a:cubicBezTo>
                    <a:pt x="84500" y="149635"/>
                    <a:pt x="165809" y="171530"/>
                    <a:pt x="213450" y="201238"/>
                  </a:cubicBezTo>
                  <a:cubicBezTo>
                    <a:pt x="160308" y="132141"/>
                    <a:pt x="107385" y="89671"/>
                    <a:pt x="49512" y="44010"/>
                  </a:cubicBezTo>
                  <a:cubicBezTo>
                    <a:pt x="119488" y="72397"/>
                    <a:pt x="139733" y="99023"/>
                    <a:pt x="195186" y="16889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E81C7E2-47C7-851A-98EE-B3A4F88FDFA9}"/>
                </a:ext>
              </a:extLst>
            </p:cNvPr>
            <p:cNvSpPr/>
            <p:nvPr/>
          </p:nvSpPr>
          <p:spPr>
            <a:xfrm>
              <a:off x="2443738" y="5673767"/>
              <a:ext cx="450227" cy="505613"/>
            </a:xfrm>
            <a:custGeom>
              <a:avLst/>
              <a:gdLst>
                <a:gd name="connsiteX0" fmla="*/ 80935 w 450227"/>
                <a:gd name="connsiteY0" fmla="*/ 500925 h 505613"/>
                <a:gd name="connsiteX1" fmla="*/ 97769 w 450227"/>
                <a:gd name="connsiteY1" fmla="*/ 504446 h 505613"/>
                <a:gd name="connsiteX2" fmla="*/ 321122 w 450227"/>
                <a:gd name="connsiteY2" fmla="*/ 456915 h 505613"/>
                <a:gd name="connsiteX3" fmla="*/ 449522 w 450227"/>
                <a:gd name="connsiteY3" fmla="*/ 253698 h 505613"/>
                <a:gd name="connsiteX4" fmla="*/ 243333 w 450227"/>
                <a:gd name="connsiteY4" fmla="*/ 1188 h 505613"/>
                <a:gd name="connsiteX5" fmla="*/ 17781 w 450227"/>
                <a:gd name="connsiteY5" fmla="*/ 127278 h 505613"/>
                <a:gd name="connsiteX6" fmla="*/ 112953 w 450227"/>
                <a:gd name="connsiteY6" fmla="*/ 289016 h 505613"/>
                <a:gd name="connsiteX7" fmla="*/ 119004 w 450227"/>
                <a:gd name="connsiteY7" fmla="*/ 168318 h 505613"/>
                <a:gd name="connsiteX8" fmla="*/ 64982 w 450227"/>
                <a:gd name="connsiteY8" fmla="*/ 169307 h 505613"/>
                <a:gd name="connsiteX9" fmla="*/ 85226 w 450227"/>
                <a:gd name="connsiteY9" fmla="*/ 168978 h 505613"/>
                <a:gd name="connsiteX10" fmla="*/ 129237 w 450227"/>
                <a:gd name="connsiteY10" fmla="*/ 249627 h 505613"/>
                <a:gd name="connsiteX11" fmla="*/ 27133 w 450227"/>
                <a:gd name="connsiteY11" fmla="*/ 217609 h 505613"/>
                <a:gd name="connsiteX12" fmla="*/ 42206 w 450227"/>
                <a:gd name="connsiteY12" fmla="*/ 139710 h 505613"/>
                <a:gd name="connsiteX13" fmla="*/ 174897 w 450227"/>
                <a:gd name="connsiteY13" fmla="*/ 35737 h 505613"/>
                <a:gd name="connsiteX14" fmla="*/ 385927 w 450227"/>
                <a:gd name="connsiteY14" fmla="*/ 120676 h 505613"/>
                <a:gd name="connsiteX15" fmla="*/ 364802 w 450227"/>
                <a:gd name="connsiteY15" fmla="*/ 387819 h 505613"/>
                <a:gd name="connsiteX16" fmla="*/ 145080 w 450227"/>
                <a:gd name="connsiteY16" fmla="*/ 491683 h 505613"/>
                <a:gd name="connsiteX17" fmla="*/ 97769 w 450227"/>
                <a:gd name="connsiteY17" fmla="*/ 497845 h 505613"/>
                <a:gd name="connsiteX18" fmla="*/ 80935 w 450227"/>
                <a:gd name="connsiteY18" fmla="*/ 500925 h 50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227" h="505613">
                  <a:moveTo>
                    <a:pt x="80935" y="500925"/>
                  </a:moveTo>
                  <a:cubicBezTo>
                    <a:pt x="80935" y="502026"/>
                    <a:pt x="86657" y="503456"/>
                    <a:pt x="97769" y="504446"/>
                  </a:cubicBezTo>
                  <a:cubicBezTo>
                    <a:pt x="163455" y="510058"/>
                    <a:pt x="258847" y="495644"/>
                    <a:pt x="321122" y="456915"/>
                  </a:cubicBezTo>
                  <a:cubicBezTo>
                    <a:pt x="391428" y="413125"/>
                    <a:pt x="443030" y="340507"/>
                    <a:pt x="449522" y="253698"/>
                  </a:cubicBezTo>
                  <a:cubicBezTo>
                    <a:pt x="459094" y="126728"/>
                    <a:pt x="370303" y="14282"/>
                    <a:pt x="243333" y="1188"/>
                  </a:cubicBezTo>
                  <a:cubicBezTo>
                    <a:pt x="148161" y="-8604"/>
                    <a:pt x="59260" y="42888"/>
                    <a:pt x="17781" y="127278"/>
                  </a:cubicBezTo>
                  <a:cubicBezTo>
                    <a:pt x="-36792" y="238184"/>
                    <a:pt x="45507" y="319603"/>
                    <a:pt x="112953" y="289016"/>
                  </a:cubicBezTo>
                  <a:cubicBezTo>
                    <a:pt x="164885" y="265471"/>
                    <a:pt x="166866" y="193513"/>
                    <a:pt x="119004" y="168318"/>
                  </a:cubicBezTo>
                  <a:cubicBezTo>
                    <a:pt x="89958" y="153024"/>
                    <a:pt x="64101" y="166997"/>
                    <a:pt x="64982" y="169307"/>
                  </a:cubicBezTo>
                  <a:lnTo>
                    <a:pt x="85226" y="168978"/>
                  </a:lnTo>
                  <a:cubicBezTo>
                    <a:pt x="127366" y="171949"/>
                    <a:pt x="149812" y="216399"/>
                    <a:pt x="129237" y="249627"/>
                  </a:cubicBezTo>
                  <a:cubicBezTo>
                    <a:pt x="104591" y="289346"/>
                    <a:pt x="39236" y="280214"/>
                    <a:pt x="27133" y="217609"/>
                  </a:cubicBezTo>
                  <a:cubicBezTo>
                    <a:pt x="22072" y="191533"/>
                    <a:pt x="29993" y="163697"/>
                    <a:pt x="42206" y="139710"/>
                  </a:cubicBezTo>
                  <a:cubicBezTo>
                    <a:pt x="67842" y="88879"/>
                    <a:pt x="118234" y="48939"/>
                    <a:pt x="174897" y="35737"/>
                  </a:cubicBezTo>
                  <a:cubicBezTo>
                    <a:pt x="255766" y="16922"/>
                    <a:pt x="339826" y="51360"/>
                    <a:pt x="385927" y="120676"/>
                  </a:cubicBezTo>
                  <a:cubicBezTo>
                    <a:pt x="441820" y="204956"/>
                    <a:pt x="429057" y="312121"/>
                    <a:pt x="364802" y="387819"/>
                  </a:cubicBezTo>
                  <a:cubicBezTo>
                    <a:pt x="310999" y="451194"/>
                    <a:pt x="220338" y="478920"/>
                    <a:pt x="145080" y="491683"/>
                  </a:cubicBezTo>
                  <a:cubicBezTo>
                    <a:pt x="124726" y="495094"/>
                    <a:pt x="108662" y="496634"/>
                    <a:pt x="97769" y="497845"/>
                  </a:cubicBezTo>
                  <a:cubicBezTo>
                    <a:pt x="86767" y="498945"/>
                    <a:pt x="80935" y="499715"/>
                    <a:pt x="80935" y="50092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57C2313-284E-3B78-0373-CB53FFD8741C}"/>
                </a:ext>
              </a:extLst>
            </p:cNvPr>
            <p:cNvSpPr/>
            <p:nvPr/>
          </p:nvSpPr>
          <p:spPr>
            <a:xfrm>
              <a:off x="2618305" y="5996670"/>
              <a:ext cx="90147" cy="143034"/>
            </a:xfrm>
            <a:custGeom>
              <a:avLst/>
              <a:gdLst>
                <a:gd name="connsiteX0" fmla="*/ 40049 w 90147"/>
                <a:gd name="connsiteY0" fmla="*/ 76799 h 143034"/>
                <a:gd name="connsiteX1" fmla="*/ 50832 w 90147"/>
                <a:gd name="connsiteY1" fmla="*/ 72068 h 143034"/>
                <a:gd name="connsiteX2" fmla="*/ 61504 w 90147"/>
                <a:gd name="connsiteY2" fmla="*/ 50722 h 143034"/>
                <a:gd name="connsiteX3" fmla="*/ 58864 w 90147"/>
                <a:gd name="connsiteY3" fmla="*/ 85821 h 143034"/>
                <a:gd name="connsiteX4" fmla="*/ 0 w 90147"/>
                <a:gd name="connsiteY4" fmla="*/ 143034 h 143034"/>
                <a:gd name="connsiteX5" fmla="*/ 3521 w 90147"/>
                <a:gd name="connsiteY5" fmla="*/ 142484 h 143034"/>
                <a:gd name="connsiteX6" fmla="*/ 16504 w 90147"/>
                <a:gd name="connsiteY6" fmla="*/ 139294 h 143034"/>
                <a:gd name="connsiteX7" fmla="*/ 87140 w 90147"/>
                <a:gd name="connsiteY7" fmla="*/ 72508 h 143034"/>
                <a:gd name="connsiteX8" fmla="*/ 59634 w 90147"/>
                <a:gd name="connsiteY8" fmla="*/ 3082 h 143034"/>
                <a:gd name="connsiteX9" fmla="*/ 3191 w 90147"/>
                <a:gd name="connsiteY9" fmla="*/ 29818 h 143034"/>
                <a:gd name="connsiteX10" fmla="*/ 40049 w 90147"/>
                <a:gd name="connsiteY10" fmla="*/ 76799 h 14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147" h="143034">
                  <a:moveTo>
                    <a:pt x="40049" y="76799"/>
                  </a:moveTo>
                  <a:cubicBezTo>
                    <a:pt x="43790" y="76138"/>
                    <a:pt x="47531" y="74599"/>
                    <a:pt x="50832" y="72068"/>
                  </a:cubicBezTo>
                  <a:cubicBezTo>
                    <a:pt x="57874" y="66897"/>
                    <a:pt x="61504" y="58864"/>
                    <a:pt x="61504" y="50722"/>
                  </a:cubicBezTo>
                  <a:cubicBezTo>
                    <a:pt x="66126" y="59745"/>
                    <a:pt x="63595" y="75588"/>
                    <a:pt x="58864" y="85821"/>
                  </a:cubicBezTo>
                  <a:cubicBezTo>
                    <a:pt x="46761" y="112007"/>
                    <a:pt x="21785" y="132912"/>
                    <a:pt x="0" y="143034"/>
                  </a:cubicBezTo>
                  <a:cubicBezTo>
                    <a:pt x="1210" y="142814"/>
                    <a:pt x="2311" y="142705"/>
                    <a:pt x="3521" y="142484"/>
                  </a:cubicBezTo>
                  <a:cubicBezTo>
                    <a:pt x="7922" y="141714"/>
                    <a:pt x="12213" y="140614"/>
                    <a:pt x="16504" y="139294"/>
                  </a:cubicBezTo>
                  <a:cubicBezTo>
                    <a:pt x="46321" y="129281"/>
                    <a:pt x="78118" y="103315"/>
                    <a:pt x="87140" y="72508"/>
                  </a:cubicBezTo>
                  <a:cubicBezTo>
                    <a:pt x="94732" y="46541"/>
                    <a:pt x="88791" y="14194"/>
                    <a:pt x="59634" y="3082"/>
                  </a:cubicBezTo>
                  <a:cubicBezTo>
                    <a:pt x="39169" y="-4730"/>
                    <a:pt x="12873" y="1651"/>
                    <a:pt x="3191" y="29818"/>
                  </a:cubicBezTo>
                  <a:cubicBezTo>
                    <a:pt x="-4841" y="52813"/>
                    <a:pt x="13643" y="85381"/>
                    <a:pt x="40049" y="7679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089FF57-9D58-D15D-491D-DD33CAFA98E3}"/>
                </a:ext>
              </a:extLst>
            </p:cNvPr>
            <p:cNvSpPr/>
            <p:nvPr/>
          </p:nvSpPr>
          <p:spPr>
            <a:xfrm>
              <a:off x="2695429" y="5907391"/>
              <a:ext cx="113377" cy="185002"/>
            </a:xfrm>
            <a:custGeom>
              <a:avLst/>
              <a:gdLst>
                <a:gd name="connsiteX0" fmla="*/ 60518 w 113377"/>
                <a:gd name="connsiteY0" fmla="*/ 92800 h 185002"/>
                <a:gd name="connsiteX1" fmla="*/ 71191 w 113377"/>
                <a:gd name="connsiteY1" fmla="*/ 83228 h 185002"/>
                <a:gd name="connsiteX2" fmla="*/ 75372 w 113377"/>
                <a:gd name="connsiteY2" fmla="*/ 54402 h 185002"/>
                <a:gd name="connsiteX3" fmla="*/ 85714 w 113377"/>
                <a:gd name="connsiteY3" fmla="*/ 95991 h 185002"/>
                <a:gd name="connsiteX4" fmla="*/ 39503 w 113377"/>
                <a:gd name="connsiteY4" fmla="*/ 185002 h 185002"/>
                <a:gd name="connsiteX5" fmla="*/ 43354 w 113377"/>
                <a:gd name="connsiteY5" fmla="*/ 183022 h 185002"/>
                <a:gd name="connsiteX6" fmla="*/ 57108 w 113377"/>
                <a:gd name="connsiteY6" fmla="*/ 174220 h 185002"/>
                <a:gd name="connsiteX7" fmla="*/ 113331 w 113377"/>
                <a:gd name="connsiteY7" fmla="*/ 69585 h 185002"/>
                <a:gd name="connsiteX8" fmla="*/ 55127 w 113377"/>
                <a:gd name="connsiteY8" fmla="*/ 49 h 185002"/>
                <a:gd name="connsiteX9" fmla="*/ 4 w 113377"/>
                <a:gd name="connsiteY9" fmla="*/ 52971 h 185002"/>
                <a:gd name="connsiteX10" fmla="*/ 60518 w 113377"/>
                <a:gd name="connsiteY10" fmla="*/ 92800 h 18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77" h="185002">
                  <a:moveTo>
                    <a:pt x="60518" y="92800"/>
                  </a:moveTo>
                  <a:cubicBezTo>
                    <a:pt x="64589" y="90490"/>
                    <a:pt x="68330" y="87299"/>
                    <a:pt x="71191" y="83228"/>
                  </a:cubicBezTo>
                  <a:cubicBezTo>
                    <a:pt x="77352" y="74537"/>
                    <a:pt x="78453" y="63754"/>
                    <a:pt x="75372" y="54402"/>
                  </a:cubicBezTo>
                  <a:cubicBezTo>
                    <a:pt x="84174" y="62983"/>
                    <a:pt x="87365" y="82348"/>
                    <a:pt x="85714" y="95991"/>
                  </a:cubicBezTo>
                  <a:cubicBezTo>
                    <a:pt x="81643" y="130979"/>
                    <a:pt x="60738" y="164867"/>
                    <a:pt x="39503" y="185002"/>
                  </a:cubicBezTo>
                  <a:cubicBezTo>
                    <a:pt x="40824" y="184342"/>
                    <a:pt x="42034" y="183682"/>
                    <a:pt x="43354" y="183022"/>
                  </a:cubicBezTo>
                  <a:cubicBezTo>
                    <a:pt x="48086" y="180381"/>
                    <a:pt x="52707" y="177520"/>
                    <a:pt x="57108" y="174220"/>
                  </a:cubicBezTo>
                  <a:cubicBezTo>
                    <a:pt x="87805" y="151114"/>
                    <a:pt x="114651" y="108754"/>
                    <a:pt x="113331" y="69585"/>
                  </a:cubicBezTo>
                  <a:cubicBezTo>
                    <a:pt x="112231" y="36577"/>
                    <a:pt x="92976" y="1479"/>
                    <a:pt x="55127" y="49"/>
                  </a:cubicBezTo>
                  <a:cubicBezTo>
                    <a:pt x="28501" y="-1052"/>
                    <a:pt x="554" y="16443"/>
                    <a:pt x="4" y="52971"/>
                  </a:cubicBezTo>
                  <a:cubicBezTo>
                    <a:pt x="-436" y="82458"/>
                    <a:pt x="33232" y="113046"/>
                    <a:pt x="60518" y="928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086CE54-337E-98CE-94B6-E2949BF9E52E}"/>
                </a:ext>
              </a:extLst>
            </p:cNvPr>
            <p:cNvSpPr/>
            <p:nvPr/>
          </p:nvSpPr>
          <p:spPr>
            <a:xfrm>
              <a:off x="2656374" y="6068017"/>
              <a:ext cx="422058" cy="169083"/>
            </a:xfrm>
            <a:custGeom>
              <a:avLst/>
              <a:gdLst>
                <a:gd name="connsiteX0" fmla="*/ 43350 w 422058"/>
                <a:gd name="connsiteY0" fmla="*/ 109207 h 169083"/>
                <a:gd name="connsiteX1" fmla="*/ 275945 w 422058"/>
                <a:gd name="connsiteY1" fmla="*/ 75758 h 169083"/>
                <a:gd name="connsiteX2" fmla="*/ 0 w 422058"/>
                <a:gd name="connsiteY2" fmla="*/ 113167 h 169083"/>
                <a:gd name="connsiteX3" fmla="*/ 422059 w 422058"/>
                <a:gd name="connsiteY3" fmla="*/ 26907 h 169083"/>
                <a:gd name="connsiteX4" fmla="*/ 257680 w 422058"/>
                <a:gd name="connsiteY4" fmla="*/ 19315 h 169083"/>
                <a:gd name="connsiteX5" fmla="*/ 43350 w 422058"/>
                <a:gd name="connsiteY5" fmla="*/ 109207 h 16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58" h="169083">
                  <a:moveTo>
                    <a:pt x="43350" y="109207"/>
                  </a:moveTo>
                  <a:cubicBezTo>
                    <a:pt x="91541" y="122960"/>
                    <a:pt x="191885" y="134402"/>
                    <a:pt x="275945" y="75758"/>
                  </a:cubicBezTo>
                  <a:cubicBezTo>
                    <a:pt x="193645" y="141884"/>
                    <a:pt x="122129" y="147605"/>
                    <a:pt x="0" y="113167"/>
                  </a:cubicBezTo>
                  <a:cubicBezTo>
                    <a:pt x="169110" y="191395"/>
                    <a:pt x="319295" y="208009"/>
                    <a:pt x="422059" y="26907"/>
                  </a:cubicBezTo>
                  <a:cubicBezTo>
                    <a:pt x="368806" y="52763"/>
                    <a:pt x="338989" y="-37898"/>
                    <a:pt x="257680" y="19315"/>
                  </a:cubicBezTo>
                  <a:cubicBezTo>
                    <a:pt x="250309" y="24487"/>
                    <a:pt x="151395" y="110307"/>
                    <a:pt x="43350" y="10920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CEA5541-175A-49D3-C240-ED3EE67A3EC7}"/>
                </a:ext>
              </a:extLst>
            </p:cNvPr>
            <p:cNvSpPr/>
            <p:nvPr/>
          </p:nvSpPr>
          <p:spPr>
            <a:xfrm>
              <a:off x="2891719" y="5891828"/>
              <a:ext cx="216803" cy="134653"/>
            </a:xfrm>
            <a:custGeom>
              <a:avLst/>
              <a:gdLst>
                <a:gd name="connsiteX0" fmla="*/ 104524 w 216803"/>
                <a:gd name="connsiteY0" fmla="*/ 69415 h 134653"/>
                <a:gd name="connsiteX1" fmla="*/ 113657 w 216803"/>
                <a:gd name="connsiteY1" fmla="*/ 54561 h 134653"/>
                <a:gd name="connsiteX2" fmla="*/ 146774 w 216803"/>
                <a:gd name="connsiteY2" fmla="*/ 43448 h 134653"/>
                <a:gd name="connsiteX3" fmla="*/ 95392 w 216803"/>
                <a:gd name="connsiteY3" fmla="*/ 39818 h 134653"/>
                <a:gd name="connsiteX4" fmla="*/ 0 w 216803"/>
                <a:gd name="connsiteY4" fmla="*/ 114085 h 134653"/>
                <a:gd name="connsiteX5" fmla="*/ 1540 w 216803"/>
                <a:gd name="connsiteY5" fmla="*/ 109024 h 134653"/>
                <a:gd name="connsiteX6" fmla="*/ 9022 w 216803"/>
                <a:gd name="connsiteY6" fmla="*/ 90650 h 134653"/>
                <a:gd name="connsiteX7" fmla="*/ 120808 w 216803"/>
                <a:gd name="connsiteY7" fmla="*/ 1089 h 134653"/>
                <a:gd name="connsiteX8" fmla="*/ 215210 w 216803"/>
                <a:gd name="connsiteY8" fmla="*/ 56431 h 134653"/>
                <a:gd name="connsiteX9" fmla="*/ 164268 w 216803"/>
                <a:gd name="connsiteY9" fmla="*/ 133780 h 134653"/>
                <a:gd name="connsiteX10" fmla="*/ 104524 w 216803"/>
                <a:gd name="connsiteY10" fmla="*/ 69415 h 13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03" h="134653">
                  <a:moveTo>
                    <a:pt x="104524" y="69415"/>
                  </a:moveTo>
                  <a:cubicBezTo>
                    <a:pt x="106395" y="64023"/>
                    <a:pt x="109366" y="58962"/>
                    <a:pt x="113657" y="54561"/>
                  </a:cubicBezTo>
                  <a:cubicBezTo>
                    <a:pt x="122679" y="45429"/>
                    <a:pt x="135112" y="41688"/>
                    <a:pt x="146774" y="43448"/>
                  </a:cubicBezTo>
                  <a:cubicBezTo>
                    <a:pt x="134782" y="34756"/>
                    <a:pt x="111346" y="34977"/>
                    <a:pt x="95392" y="39818"/>
                  </a:cubicBezTo>
                  <a:cubicBezTo>
                    <a:pt x="54903" y="52031"/>
                    <a:pt x="19255" y="84268"/>
                    <a:pt x="0" y="114085"/>
                  </a:cubicBezTo>
                  <a:cubicBezTo>
                    <a:pt x="550" y="112435"/>
                    <a:pt x="990" y="110784"/>
                    <a:pt x="1540" y="109024"/>
                  </a:cubicBezTo>
                  <a:cubicBezTo>
                    <a:pt x="3631" y="102752"/>
                    <a:pt x="6161" y="96591"/>
                    <a:pt x="9022" y="90650"/>
                  </a:cubicBezTo>
                  <a:cubicBezTo>
                    <a:pt x="29817" y="48950"/>
                    <a:pt x="74267" y="7690"/>
                    <a:pt x="120808" y="1089"/>
                  </a:cubicBezTo>
                  <a:cubicBezTo>
                    <a:pt x="160088" y="-4523"/>
                    <a:pt x="205528" y="11211"/>
                    <a:pt x="215210" y="56431"/>
                  </a:cubicBezTo>
                  <a:cubicBezTo>
                    <a:pt x="222032" y="88229"/>
                    <a:pt x="207289" y="125418"/>
                    <a:pt x="164268" y="133780"/>
                  </a:cubicBezTo>
                  <a:cubicBezTo>
                    <a:pt x="129610" y="140601"/>
                    <a:pt x="86480" y="106383"/>
                    <a:pt x="104524" y="694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A076ED3-2E86-03D3-CA73-06D0D0C0679A}"/>
                </a:ext>
              </a:extLst>
            </p:cNvPr>
            <p:cNvSpPr/>
            <p:nvPr/>
          </p:nvSpPr>
          <p:spPr>
            <a:xfrm>
              <a:off x="2608073" y="5737869"/>
              <a:ext cx="225877" cy="221502"/>
            </a:xfrm>
            <a:custGeom>
              <a:avLst/>
              <a:gdLst>
                <a:gd name="connsiteX0" fmla="*/ 211029 w 225877"/>
                <a:gd name="connsiteY0" fmla="*/ 193666 h 221502"/>
                <a:gd name="connsiteX1" fmla="*/ 102214 w 225877"/>
                <a:gd name="connsiteY1" fmla="*/ 60425 h 221502"/>
                <a:gd name="connsiteX2" fmla="*/ 225773 w 225877"/>
                <a:gd name="connsiteY2" fmla="*/ 221502 h 221502"/>
                <a:gd name="connsiteX3" fmla="*/ 0 w 225877"/>
                <a:gd name="connsiteY3" fmla="*/ 3761 h 221502"/>
                <a:gd name="connsiteX4" fmla="*/ 75148 w 225877"/>
                <a:gd name="connsiteY4" fmla="*/ 91232 h 221502"/>
                <a:gd name="connsiteX5" fmla="*/ 185614 w 225877"/>
                <a:gd name="connsiteY5" fmla="*/ 154716 h 221502"/>
                <a:gd name="connsiteX6" fmla="*/ 211029 w 225877"/>
                <a:gd name="connsiteY6" fmla="*/ 193666 h 22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77" h="221502">
                  <a:moveTo>
                    <a:pt x="211029" y="193666"/>
                  </a:moveTo>
                  <a:cubicBezTo>
                    <a:pt x="201677" y="133592"/>
                    <a:pt x="160528" y="81770"/>
                    <a:pt x="102214" y="60425"/>
                  </a:cubicBezTo>
                  <a:cubicBezTo>
                    <a:pt x="184733" y="85181"/>
                    <a:pt x="215320" y="137663"/>
                    <a:pt x="225773" y="221502"/>
                  </a:cubicBezTo>
                  <a:cubicBezTo>
                    <a:pt x="229074" y="74508"/>
                    <a:pt x="154366" y="-20444"/>
                    <a:pt x="0" y="3761"/>
                  </a:cubicBezTo>
                  <a:cubicBezTo>
                    <a:pt x="44340" y="18395"/>
                    <a:pt x="2531" y="67576"/>
                    <a:pt x="75148" y="91232"/>
                  </a:cubicBezTo>
                  <a:cubicBezTo>
                    <a:pt x="116847" y="104765"/>
                    <a:pt x="152826" y="118518"/>
                    <a:pt x="185614" y="154716"/>
                  </a:cubicBezTo>
                  <a:cubicBezTo>
                    <a:pt x="195736" y="166270"/>
                    <a:pt x="204648" y="179253"/>
                    <a:pt x="211029" y="19366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FC58AE3-8771-FD27-EB3B-ADC7708865E3}"/>
                </a:ext>
              </a:extLst>
            </p:cNvPr>
            <p:cNvSpPr/>
            <p:nvPr/>
          </p:nvSpPr>
          <p:spPr>
            <a:xfrm>
              <a:off x="2830593" y="5516078"/>
              <a:ext cx="152872" cy="415016"/>
            </a:xfrm>
            <a:custGeom>
              <a:avLst/>
              <a:gdLst>
                <a:gd name="connsiteX0" fmla="*/ 81041 w 152872"/>
                <a:gd name="connsiteY0" fmla="*/ 372877 h 415016"/>
                <a:gd name="connsiteX1" fmla="*/ 69268 w 152872"/>
                <a:gd name="connsiteY1" fmla="*/ 145344 h 415016"/>
                <a:gd name="connsiteX2" fmla="*/ 81151 w 152872"/>
                <a:gd name="connsiteY2" fmla="*/ 415017 h 415016"/>
                <a:gd name="connsiteX3" fmla="*/ 35490 w 152872"/>
                <a:gd name="connsiteY3" fmla="*/ 0 h 415016"/>
                <a:gd name="connsiteX4" fmla="*/ 14145 w 152872"/>
                <a:gd name="connsiteY4" fmla="*/ 158107 h 415016"/>
                <a:gd name="connsiteX5" fmla="*/ 81041 w 152872"/>
                <a:gd name="connsiteY5" fmla="*/ 372877 h 41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2" h="415016">
                  <a:moveTo>
                    <a:pt x="81041" y="372877"/>
                  </a:moveTo>
                  <a:cubicBezTo>
                    <a:pt x="98205" y="327547"/>
                    <a:pt x="117679" y="231604"/>
                    <a:pt x="69268" y="145344"/>
                  </a:cubicBezTo>
                  <a:cubicBezTo>
                    <a:pt x="124941" y="230394"/>
                    <a:pt x="124391" y="300040"/>
                    <a:pt x="81151" y="415017"/>
                  </a:cubicBezTo>
                  <a:cubicBezTo>
                    <a:pt x="169941" y="258340"/>
                    <a:pt x="198548" y="114757"/>
                    <a:pt x="35490" y="0"/>
                  </a:cubicBezTo>
                  <a:cubicBezTo>
                    <a:pt x="55405" y="53693"/>
                    <a:pt x="-33276" y="74708"/>
                    <a:pt x="14145" y="158107"/>
                  </a:cubicBezTo>
                  <a:cubicBezTo>
                    <a:pt x="18326" y="165699"/>
                    <a:pt x="91273" y="268463"/>
                    <a:pt x="81041" y="3728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1825A42-C19A-8A60-4E03-1CF04692D19A}"/>
                </a:ext>
              </a:extLst>
            </p:cNvPr>
            <p:cNvSpPr/>
            <p:nvPr/>
          </p:nvSpPr>
          <p:spPr>
            <a:xfrm>
              <a:off x="3758304" y="6267492"/>
              <a:ext cx="219479" cy="132317"/>
            </a:xfrm>
            <a:custGeom>
              <a:avLst/>
              <a:gdLst>
                <a:gd name="connsiteX0" fmla="*/ 197914 w 219479"/>
                <a:gd name="connsiteY0" fmla="*/ 48474 h 132317"/>
                <a:gd name="connsiteX1" fmla="*/ 62142 w 219479"/>
                <a:gd name="connsiteY1" fmla="*/ 44403 h 132317"/>
                <a:gd name="connsiteX2" fmla="*/ 44208 w 219479"/>
                <a:gd name="connsiteY2" fmla="*/ 99306 h 132317"/>
                <a:gd name="connsiteX3" fmla="*/ 53010 w 219479"/>
                <a:gd name="connsiteY3" fmla="*/ 37471 h 132317"/>
                <a:gd name="connsiteX4" fmla="*/ 72485 w 219479"/>
                <a:gd name="connsiteY4" fmla="*/ 20307 h 132317"/>
                <a:gd name="connsiteX5" fmla="*/ 38267 w 219479"/>
                <a:gd name="connsiteY5" fmla="*/ 52435 h 132317"/>
                <a:gd name="connsiteX6" fmla="*/ 28144 w 219479"/>
                <a:gd name="connsiteY6" fmla="*/ 107337 h 132317"/>
                <a:gd name="connsiteX7" fmla="*/ 28364 w 219479"/>
                <a:gd name="connsiteY7" fmla="*/ 107668 h 132317"/>
                <a:gd name="connsiteX8" fmla="*/ 28144 w 219479"/>
                <a:gd name="connsiteY8" fmla="*/ 107337 h 132317"/>
                <a:gd name="connsiteX9" fmla="*/ 20773 w 219479"/>
                <a:gd name="connsiteY9" fmla="*/ 90944 h 132317"/>
                <a:gd name="connsiteX10" fmla="*/ 23853 w 219479"/>
                <a:gd name="connsiteY10" fmla="*/ 56395 h 132317"/>
                <a:gd name="connsiteX11" fmla="*/ 8890 w 219479"/>
                <a:gd name="connsiteY11" fmla="*/ 83682 h 132317"/>
                <a:gd name="connsiteX12" fmla="*/ 2288 w 219479"/>
                <a:gd name="connsiteY12" fmla="*/ 132313 h 132317"/>
                <a:gd name="connsiteX13" fmla="*/ 3499 w 219479"/>
                <a:gd name="connsiteY13" fmla="*/ 81921 h 132317"/>
                <a:gd name="connsiteX14" fmla="*/ 92069 w 219479"/>
                <a:gd name="connsiteY14" fmla="*/ 2483 h 132317"/>
                <a:gd name="connsiteX15" fmla="*/ 202315 w 219479"/>
                <a:gd name="connsiteY15" fmla="*/ 44843 h 132317"/>
                <a:gd name="connsiteX16" fmla="*/ 219479 w 219479"/>
                <a:gd name="connsiteY16" fmla="*/ 92264 h 132317"/>
                <a:gd name="connsiteX17" fmla="*/ 197914 w 219479"/>
                <a:gd name="connsiteY17" fmla="*/ 48474 h 13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479" h="132317">
                  <a:moveTo>
                    <a:pt x="197914" y="48474"/>
                  </a:moveTo>
                  <a:cubicBezTo>
                    <a:pt x="148733" y="-9620"/>
                    <a:pt x="80847" y="18217"/>
                    <a:pt x="62142" y="44403"/>
                  </a:cubicBezTo>
                  <a:cubicBezTo>
                    <a:pt x="42338" y="69599"/>
                    <a:pt x="44428" y="99635"/>
                    <a:pt x="44208" y="99306"/>
                  </a:cubicBezTo>
                  <a:cubicBezTo>
                    <a:pt x="44868" y="101066"/>
                    <a:pt x="29685" y="69159"/>
                    <a:pt x="53010" y="37471"/>
                  </a:cubicBezTo>
                  <a:cubicBezTo>
                    <a:pt x="59062" y="29549"/>
                    <a:pt x="65883" y="24048"/>
                    <a:pt x="72485" y="20307"/>
                  </a:cubicBezTo>
                  <a:cubicBezTo>
                    <a:pt x="58291" y="24048"/>
                    <a:pt x="43768" y="42092"/>
                    <a:pt x="38267" y="52435"/>
                  </a:cubicBezTo>
                  <a:cubicBezTo>
                    <a:pt x="22093" y="77850"/>
                    <a:pt x="26934" y="104037"/>
                    <a:pt x="28144" y="107337"/>
                  </a:cubicBezTo>
                  <a:cubicBezTo>
                    <a:pt x="28254" y="107558"/>
                    <a:pt x="28364" y="107668"/>
                    <a:pt x="28364" y="107668"/>
                  </a:cubicBezTo>
                  <a:cubicBezTo>
                    <a:pt x="28364" y="107668"/>
                    <a:pt x="28254" y="107558"/>
                    <a:pt x="28144" y="107337"/>
                  </a:cubicBezTo>
                  <a:cubicBezTo>
                    <a:pt x="27154" y="106017"/>
                    <a:pt x="23083" y="100846"/>
                    <a:pt x="20773" y="90944"/>
                  </a:cubicBezTo>
                  <a:cubicBezTo>
                    <a:pt x="18462" y="81921"/>
                    <a:pt x="19122" y="69159"/>
                    <a:pt x="23853" y="56395"/>
                  </a:cubicBezTo>
                  <a:cubicBezTo>
                    <a:pt x="16812" y="65307"/>
                    <a:pt x="11751" y="74770"/>
                    <a:pt x="8890" y="83682"/>
                  </a:cubicBezTo>
                  <a:cubicBezTo>
                    <a:pt x="-1012" y="112399"/>
                    <a:pt x="3058" y="132643"/>
                    <a:pt x="2288" y="132313"/>
                  </a:cubicBezTo>
                  <a:cubicBezTo>
                    <a:pt x="3169" y="132423"/>
                    <a:pt x="-4093" y="113169"/>
                    <a:pt x="3499" y="81921"/>
                  </a:cubicBezTo>
                  <a:cubicBezTo>
                    <a:pt x="10100" y="51004"/>
                    <a:pt x="42888" y="11725"/>
                    <a:pt x="92069" y="2483"/>
                  </a:cubicBezTo>
                  <a:cubicBezTo>
                    <a:pt x="141141" y="-8190"/>
                    <a:pt x="186471" y="17336"/>
                    <a:pt x="202315" y="44843"/>
                  </a:cubicBezTo>
                  <a:cubicBezTo>
                    <a:pt x="219369" y="72129"/>
                    <a:pt x="218709" y="92594"/>
                    <a:pt x="219479" y="92264"/>
                  </a:cubicBezTo>
                  <a:cubicBezTo>
                    <a:pt x="218929" y="92924"/>
                    <a:pt x="217499" y="71579"/>
                    <a:pt x="197914" y="4847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676A949-0074-18EF-83EB-0C29953804E8}"/>
                </a:ext>
              </a:extLst>
            </p:cNvPr>
            <p:cNvSpPr/>
            <p:nvPr/>
          </p:nvSpPr>
          <p:spPr>
            <a:xfrm>
              <a:off x="3117822" y="5757035"/>
              <a:ext cx="214550" cy="113176"/>
            </a:xfrm>
            <a:custGeom>
              <a:avLst/>
              <a:gdLst>
                <a:gd name="connsiteX0" fmla="*/ 33008 w 214550"/>
                <a:gd name="connsiteY0" fmla="*/ 76798 h 113176"/>
                <a:gd name="connsiteX1" fmla="*/ 0 w 214550"/>
                <a:gd name="connsiteY1" fmla="*/ 77018 h 113176"/>
                <a:gd name="connsiteX2" fmla="*/ 23546 w 214550"/>
                <a:gd name="connsiteY2" fmla="*/ 99683 h 113176"/>
                <a:gd name="connsiteX3" fmla="*/ 68986 w 214550"/>
                <a:gd name="connsiteY3" fmla="*/ 112446 h 113176"/>
                <a:gd name="connsiteX4" fmla="*/ 121468 w 214550"/>
                <a:gd name="connsiteY4" fmla="*/ 94732 h 113176"/>
                <a:gd name="connsiteX5" fmla="*/ 151615 w 214550"/>
                <a:gd name="connsiteY5" fmla="*/ 97042 h 113176"/>
                <a:gd name="connsiteX6" fmla="*/ 167019 w 214550"/>
                <a:gd name="connsiteY6" fmla="*/ 72286 h 113176"/>
                <a:gd name="connsiteX7" fmla="*/ 183853 w 214550"/>
                <a:gd name="connsiteY7" fmla="*/ 29046 h 113176"/>
                <a:gd name="connsiteX8" fmla="*/ 201127 w 214550"/>
                <a:gd name="connsiteY8" fmla="*/ 9682 h 113176"/>
                <a:gd name="connsiteX9" fmla="*/ 213010 w 214550"/>
                <a:gd name="connsiteY9" fmla="*/ 1100 h 113176"/>
                <a:gd name="connsiteX10" fmla="*/ 214550 w 214550"/>
                <a:gd name="connsiteY10" fmla="*/ 0 h 113176"/>
                <a:gd name="connsiteX11" fmla="*/ 212350 w 214550"/>
                <a:gd name="connsiteY11" fmla="*/ 1210 h 113176"/>
                <a:gd name="connsiteX12" fmla="*/ 212130 w 214550"/>
                <a:gd name="connsiteY12" fmla="*/ 1210 h 113176"/>
                <a:gd name="connsiteX13" fmla="*/ 166469 w 214550"/>
                <a:gd name="connsiteY13" fmla="*/ 6822 h 113176"/>
                <a:gd name="connsiteX14" fmla="*/ 116957 w 214550"/>
                <a:gd name="connsiteY14" fmla="*/ 18814 h 113176"/>
                <a:gd name="connsiteX15" fmla="*/ 88791 w 214550"/>
                <a:gd name="connsiteY15" fmla="*/ 30587 h 113176"/>
                <a:gd name="connsiteX16" fmla="*/ 76688 w 214550"/>
                <a:gd name="connsiteY16" fmla="*/ 44010 h 113176"/>
                <a:gd name="connsiteX17" fmla="*/ 91651 w 214550"/>
                <a:gd name="connsiteY17" fmla="*/ 56003 h 113176"/>
                <a:gd name="connsiteX18" fmla="*/ 107495 w 214550"/>
                <a:gd name="connsiteY18" fmla="*/ 54903 h 113176"/>
                <a:gd name="connsiteX19" fmla="*/ 107495 w 214550"/>
                <a:gd name="connsiteY19" fmla="*/ 62934 h 113176"/>
                <a:gd name="connsiteX20" fmla="*/ 82079 w 214550"/>
                <a:gd name="connsiteY20" fmla="*/ 62824 h 113176"/>
                <a:gd name="connsiteX21" fmla="*/ 33008 w 214550"/>
                <a:gd name="connsiteY21" fmla="*/ 76798 h 11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4550" h="113176">
                  <a:moveTo>
                    <a:pt x="33008" y="76798"/>
                  </a:moveTo>
                  <a:cubicBezTo>
                    <a:pt x="20025" y="79659"/>
                    <a:pt x="7372" y="79769"/>
                    <a:pt x="0" y="77018"/>
                  </a:cubicBezTo>
                  <a:cubicBezTo>
                    <a:pt x="4181" y="82959"/>
                    <a:pt x="13533" y="92531"/>
                    <a:pt x="23546" y="99683"/>
                  </a:cubicBezTo>
                  <a:cubicBezTo>
                    <a:pt x="33998" y="107825"/>
                    <a:pt x="50282" y="115637"/>
                    <a:pt x="68986" y="112446"/>
                  </a:cubicBezTo>
                  <a:cubicBezTo>
                    <a:pt x="87690" y="109805"/>
                    <a:pt x="102984" y="92092"/>
                    <a:pt x="121468" y="94732"/>
                  </a:cubicBezTo>
                  <a:cubicBezTo>
                    <a:pt x="128290" y="97593"/>
                    <a:pt x="142043" y="105294"/>
                    <a:pt x="151615" y="97042"/>
                  </a:cubicBezTo>
                  <a:cubicBezTo>
                    <a:pt x="160858" y="90771"/>
                    <a:pt x="164158" y="80759"/>
                    <a:pt x="167019" y="72286"/>
                  </a:cubicBezTo>
                  <a:cubicBezTo>
                    <a:pt x="171310" y="54462"/>
                    <a:pt x="176041" y="40049"/>
                    <a:pt x="183853" y="29046"/>
                  </a:cubicBezTo>
                  <a:cubicBezTo>
                    <a:pt x="189794" y="20465"/>
                    <a:pt x="195956" y="14083"/>
                    <a:pt x="201127" y="9682"/>
                  </a:cubicBezTo>
                  <a:cubicBezTo>
                    <a:pt x="206408" y="5171"/>
                    <a:pt x="210699" y="2530"/>
                    <a:pt x="213010" y="1100"/>
                  </a:cubicBezTo>
                  <a:cubicBezTo>
                    <a:pt x="213890" y="550"/>
                    <a:pt x="214330" y="220"/>
                    <a:pt x="214550" y="0"/>
                  </a:cubicBezTo>
                  <a:cubicBezTo>
                    <a:pt x="214220" y="220"/>
                    <a:pt x="213450" y="660"/>
                    <a:pt x="212350" y="1210"/>
                  </a:cubicBezTo>
                  <a:cubicBezTo>
                    <a:pt x="212350" y="1210"/>
                    <a:pt x="212240" y="1210"/>
                    <a:pt x="212130" y="1210"/>
                  </a:cubicBezTo>
                  <a:cubicBezTo>
                    <a:pt x="208499" y="1430"/>
                    <a:pt x="191555" y="1980"/>
                    <a:pt x="166469" y="6822"/>
                  </a:cubicBezTo>
                  <a:cubicBezTo>
                    <a:pt x="152276" y="9792"/>
                    <a:pt x="135552" y="13423"/>
                    <a:pt x="116957" y="18814"/>
                  </a:cubicBezTo>
                  <a:cubicBezTo>
                    <a:pt x="107715" y="21785"/>
                    <a:pt x="98143" y="25196"/>
                    <a:pt x="88791" y="30587"/>
                  </a:cubicBezTo>
                  <a:cubicBezTo>
                    <a:pt x="84500" y="33668"/>
                    <a:pt x="78558" y="35648"/>
                    <a:pt x="76688" y="44010"/>
                  </a:cubicBezTo>
                  <a:cubicBezTo>
                    <a:pt x="78118" y="53252"/>
                    <a:pt x="84720" y="55232"/>
                    <a:pt x="91651" y="56003"/>
                  </a:cubicBezTo>
                  <a:cubicBezTo>
                    <a:pt x="97703" y="55893"/>
                    <a:pt x="103204" y="54353"/>
                    <a:pt x="107495" y="54903"/>
                  </a:cubicBezTo>
                  <a:cubicBezTo>
                    <a:pt x="110906" y="54353"/>
                    <a:pt x="109476" y="59303"/>
                    <a:pt x="107495" y="62934"/>
                  </a:cubicBezTo>
                  <a:cubicBezTo>
                    <a:pt x="102764" y="69316"/>
                    <a:pt x="91541" y="64255"/>
                    <a:pt x="82079" y="62824"/>
                  </a:cubicBezTo>
                  <a:cubicBezTo>
                    <a:pt x="61174" y="61174"/>
                    <a:pt x="46431" y="73387"/>
                    <a:pt x="33008" y="7679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E8DE813-A849-4B28-207D-AD2ABE81B3B2}"/>
                </a:ext>
              </a:extLst>
            </p:cNvPr>
            <p:cNvSpPr/>
            <p:nvPr/>
          </p:nvSpPr>
          <p:spPr>
            <a:xfrm>
              <a:off x="3309618" y="5745931"/>
              <a:ext cx="219700" cy="175922"/>
            </a:xfrm>
            <a:custGeom>
              <a:avLst/>
              <a:gdLst>
                <a:gd name="connsiteX0" fmla="*/ 183832 w 219700"/>
                <a:gd name="connsiteY0" fmla="*/ 26617 h 175922"/>
                <a:gd name="connsiteX1" fmla="*/ 46740 w 219700"/>
                <a:gd name="connsiteY1" fmla="*/ 67987 h 175922"/>
                <a:gd name="connsiteX2" fmla="*/ 46850 w 219700"/>
                <a:gd name="connsiteY2" fmla="*/ 128831 h 175922"/>
                <a:gd name="connsiteX3" fmla="*/ 35407 w 219700"/>
                <a:gd name="connsiteY3" fmla="*/ 64026 h 175922"/>
                <a:gd name="connsiteX4" fmla="*/ 49270 w 219700"/>
                <a:gd name="connsiteY4" fmla="*/ 40370 h 175922"/>
                <a:gd name="connsiteX5" fmla="*/ 25615 w 219700"/>
                <a:gd name="connsiteY5" fmla="*/ 83941 h 175922"/>
                <a:gd name="connsiteX6" fmla="*/ 33537 w 219700"/>
                <a:gd name="connsiteY6" fmla="*/ 142144 h 175922"/>
                <a:gd name="connsiteX7" fmla="*/ 33867 w 219700"/>
                <a:gd name="connsiteY7" fmla="*/ 142475 h 175922"/>
                <a:gd name="connsiteX8" fmla="*/ 33537 w 219700"/>
                <a:gd name="connsiteY8" fmla="*/ 142144 h 175922"/>
                <a:gd name="connsiteX9" fmla="*/ 20773 w 219700"/>
                <a:gd name="connsiteY9" fmla="*/ 128281 h 175922"/>
                <a:gd name="connsiteX10" fmla="*/ 12522 w 219700"/>
                <a:gd name="connsiteY10" fmla="*/ 92743 h 175922"/>
                <a:gd name="connsiteX11" fmla="*/ 6470 w 219700"/>
                <a:gd name="connsiteY11" fmla="*/ 125090 h 175922"/>
                <a:gd name="connsiteX12" fmla="*/ 15822 w 219700"/>
                <a:gd name="connsiteY12" fmla="*/ 175922 h 175922"/>
                <a:gd name="connsiteX13" fmla="*/ 419 w 219700"/>
                <a:gd name="connsiteY13" fmla="*/ 125090 h 175922"/>
                <a:gd name="connsiteX14" fmla="*/ 62913 w 219700"/>
                <a:gd name="connsiteY14" fmla="*/ 16164 h 175922"/>
                <a:gd name="connsiteX15" fmla="*/ 187022 w 219700"/>
                <a:gd name="connsiteY15" fmla="*/ 21666 h 175922"/>
                <a:gd name="connsiteX16" fmla="*/ 219700 w 219700"/>
                <a:gd name="connsiteY16" fmla="*/ 63256 h 175922"/>
                <a:gd name="connsiteX17" fmla="*/ 183832 w 219700"/>
                <a:gd name="connsiteY17" fmla="*/ 26617 h 17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700" h="175922">
                  <a:moveTo>
                    <a:pt x="183832" y="26617"/>
                  </a:moveTo>
                  <a:cubicBezTo>
                    <a:pt x="115616" y="-14973"/>
                    <a:pt x="56862" y="35529"/>
                    <a:pt x="46740" y="67987"/>
                  </a:cubicBezTo>
                  <a:cubicBezTo>
                    <a:pt x="35187" y="99784"/>
                    <a:pt x="47180" y="129051"/>
                    <a:pt x="46850" y="128831"/>
                  </a:cubicBezTo>
                  <a:cubicBezTo>
                    <a:pt x="48060" y="130371"/>
                    <a:pt x="22424" y="103525"/>
                    <a:pt x="35407" y="64026"/>
                  </a:cubicBezTo>
                  <a:cubicBezTo>
                    <a:pt x="38928" y="54013"/>
                    <a:pt x="43879" y="46311"/>
                    <a:pt x="49270" y="40370"/>
                  </a:cubicBezTo>
                  <a:cubicBezTo>
                    <a:pt x="36397" y="48842"/>
                    <a:pt x="27705" y="71727"/>
                    <a:pt x="25615" y="83941"/>
                  </a:cubicBezTo>
                  <a:cubicBezTo>
                    <a:pt x="17693" y="114748"/>
                    <a:pt x="31226" y="139283"/>
                    <a:pt x="33537" y="142144"/>
                  </a:cubicBezTo>
                  <a:cubicBezTo>
                    <a:pt x="33757" y="142364"/>
                    <a:pt x="33867" y="142475"/>
                    <a:pt x="33867" y="142475"/>
                  </a:cubicBezTo>
                  <a:cubicBezTo>
                    <a:pt x="33867" y="142475"/>
                    <a:pt x="33757" y="142364"/>
                    <a:pt x="33537" y="142144"/>
                  </a:cubicBezTo>
                  <a:cubicBezTo>
                    <a:pt x="32106" y="141154"/>
                    <a:pt x="26275" y="137303"/>
                    <a:pt x="20773" y="128281"/>
                  </a:cubicBezTo>
                  <a:cubicBezTo>
                    <a:pt x="15492" y="120029"/>
                    <a:pt x="11971" y="107046"/>
                    <a:pt x="12522" y="92743"/>
                  </a:cubicBezTo>
                  <a:cubicBezTo>
                    <a:pt x="8451" y="104075"/>
                    <a:pt x="6470" y="115078"/>
                    <a:pt x="6470" y="125090"/>
                  </a:cubicBezTo>
                  <a:cubicBezTo>
                    <a:pt x="6030" y="157107"/>
                    <a:pt x="16703" y="175922"/>
                    <a:pt x="15822" y="175922"/>
                  </a:cubicBezTo>
                  <a:cubicBezTo>
                    <a:pt x="16703" y="175812"/>
                    <a:pt x="3169" y="158978"/>
                    <a:pt x="419" y="125090"/>
                  </a:cubicBezTo>
                  <a:cubicBezTo>
                    <a:pt x="-3212" y="91972"/>
                    <a:pt x="16703" y="41691"/>
                    <a:pt x="62913" y="16164"/>
                  </a:cubicBezTo>
                  <a:cubicBezTo>
                    <a:pt x="108464" y="-10901"/>
                    <a:pt x="162157" y="-450"/>
                    <a:pt x="187022" y="21666"/>
                  </a:cubicBezTo>
                  <a:cubicBezTo>
                    <a:pt x="212989" y="43231"/>
                    <a:pt x="219040" y="63916"/>
                    <a:pt x="219700" y="63256"/>
                  </a:cubicBezTo>
                  <a:cubicBezTo>
                    <a:pt x="219480" y="64026"/>
                    <a:pt x="211008" y="43231"/>
                    <a:pt x="183832" y="2661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5AFBC06-7826-7A93-17B6-574C180E99EB}"/>
                </a:ext>
              </a:extLst>
            </p:cNvPr>
            <p:cNvSpPr/>
            <p:nvPr/>
          </p:nvSpPr>
          <p:spPr>
            <a:xfrm>
              <a:off x="2370109" y="5839224"/>
              <a:ext cx="186802" cy="214204"/>
            </a:xfrm>
            <a:custGeom>
              <a:avLst/>
              <a:gdLst>
                <a:gd name="connsiteX0" fmla="*/ 19673 w 186802"/>
                <a:gd name="connsiteY0" fmla="*/ 40710 h 214204"/>
                <a:gd name="connsiteX1" fmla="*/ 76776 w 186802"/>
                <a:gd name="connsiteY1" fmla="*/ 173070 h 214204"/>
                <a:gd name="connsiteX2" fmla="*/ 136630 w 186802"/>
                <a:gd name="connsiteY2" fmla="*/ 165589 h 214204"/>
                <a:gd name="connsiteX3" fmla="*/ 74246 w 186802"/>
                <a:gd name="connsiteY3" fmla="*/ 184843 h 214204"/>
                <a:gd name="connsiteX4" fmla="*/ 49270 w 186802"/>
                <a:gd name="connsiteY4" fmla="*/ 173730 h 214204"/>
                <a:gd name="connsiteX5" fmla="*/ 94931 w 186802"/>
                <a:gd name="connsiteY5" fmla="*/ 192215 h 214204"/>
                <a:gd name="connsiteX6" fmla="*/ 151374 w 186802"/>
                <a:gd name="connsiteY6" fmla="*/ 177361 h 214204"/>
                <a:gd name="connsiteX7" fmla="*/ 151594 w 186802"/>
                <a:gd name="connsiteY7" fmla="*/ 177032 h 214204"/>
                <a:gd name="connsiteX8" fmla="*/ 151374 w 186802"/>
                <a:gd name="connsiteY8" fmla="*/ 177361 h 214204"/>
                <a:gd name="connsiteX9" fmla="*/ 139271 w 186802"/>
                <a:gd name="connsiteY9" fmla="*/ 191775 h 214204"/>
                <a:gd name="connsiteX10" fmla="*/ 105273 w 186802"/>
                <a:gd name="connsiteY10" fmla="*/ 204208 h 214204"/>
                <a:gd name="connsiteX11" fmla="*/ 137841 w 186802"/>
                <a:gd name="connsiteY11" fmla="*/ 206298 h 214204"/>
                <a:gd name="connsiteX12" fmla="*/ 186802 w 186802"/>
                <a:gd name="connsiteY12" fmla="*/ 190785 h 214204"/>
                <a:gd name="connsiteX13" fmla="*/ 138611 w 186802"/>
                <a:gd name="connsiteY13" fmla="*/ 212239 h 214204"/>
                <a:gd name="connsiteX14" fmla="*/ 23854 w 186802"/>
                <a:gd name="connsiteY14" fmla="*/ 162728 h 214204"/>
                <a:gd name="connsiteX15" fmla="*/ 14392 w 186802"/>
                <a:gd name="connsiteY15" fmla="*/ 37739 h 214204"/>
                <a:gd name="connsiteX16" fmla="*/ 51470 w 186802"/>
                <a:gd name="connsiteY16" fmla="*/ 0 h 214204"/>
                <a:gd name="connsiteX17" fmla="*/ 19673 w 186802"/>
                <a:gd name="connsiteY17" fmla="*/ 40710 h 21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802" h="214204">
                  <a:moveTo>
                    <a:pt x="19673" y="40710"/>
                  </a:moveTo>
                  <a:cubicBezTo>
                    <a:pt x="-13115" y="113987"/>
                    <a:pt x="43659" y="166799"/>
                    <a:pt x="76776" y="173070"/>
                  </a:cubicBezTo>
                  <a:cubicBezTo>
                    <a:pt x="109454" y="180882"/>
                    <a:pt x="136850" y="165259"/>
                    <a:pt x="136630" y="165589"/>
                  </a:cubicBezTo>
                  <a:cubicBezTo>
                    <a:pt x="137951" y="164268"/>
                    <a:pt x="114735" y="193095"/>
                    <a:pt x="74246" y="184843"/>
                  </a:cubicBezTo>
                  <a:cubicBezTo>
                    <a:pt x="64013" y="182533"/>
                    <a:pt x="55871" y="178462"/>
                    <a:pt x="49270" y="173730"/>
                  </a:cubicBezTo>
                  <a:cubicBezTo>
                    <a:pt x="59172" y="185613"/>
                    <a:pt x="82718" y="191555"/>
                    <a:pt x="94931" y="192215"/>
                  </a:cubicBezTo>
                  <a:cubicBezTo>
                    <a:pt x="126178" y="196396"/>
                    <a:pt x="148733" y="180002"/>
                    <a:pt x="151374" y="177361"/>
                  </a:cubicBezTo>
                  <a:cubicBezTo>
                    <a:pt x="151484" y="177141"/>
                    <a:pt x="151594" y="176922"/>
                    <a:pt x="151594" y="177032"/>
                  </a:cubicBezTo>
                  <a:cubicBezTo>
                    <a:pt x="151594" y="177032"/>
                    <a:pt x="151484" y="177141"/>
                    <a:pt x="151374" y="177361"/>
                  </a:cubicBezTo>
                  <a:cubicBezTo>
                    <a:pt x="150494" y="178902"/>
                    <a:pt x="147523" y="185174"/>
                    <a:pt x="139271" y="191775"/>
                  </a:cubicBezTo>
                  <a:cubicBezTo>
                    <a:pt x="131789" y="198046"/>
                    <a:pt x="119466" y="203218"/>
                    <a:pt x="105273" y="204208"/>
                  </a:cubicBezTo>
                  <a:cubicBezTo>
                    <a:pt x="116826" y="206958"/>
                    <a:pt x="128048" y="207619"/>
                    <a:pt x="137841" y="206298"/>
                  </a:cubicBezTo>
                  <a:cubicBezTo>
                    <a:pt x="169418" y="202888"/>
                    <a:pt x="186692" y="190015"/>
                    <a:pt x="186802" y="190785"/>
                  </a:cubicBezTo>
                  <a:cubicBezTo>
                    <a:pt x="186582" y="189905"/>
                    <a:pt x="171619" y="205418"/>
                    <a:pt x="138611" y="212239"/>
                  </a:cubicBezTo>
                  <a:cubicBezTo>
                    <a:pt x="106373" y="219831"/>
                    <a:pt x="54551" y="205858"/>
                    <a:pt x="23854" y="162728"/>
                  </a:cubicBezTo>
                  <a:cubicBezTo>
                    <a:pt x="-8164" y="120368"/>
                    <a:pt x="-4423" y="65355"/>
                    <a:pt x="14392" y="37739"/>
                  </a:cubicBezTo>
                  <a:cubicBezTo>
                    <a:pt x="32546" y="9132"/>
                    <a:pt x="52241" y="550"/>
                    <a:pt x="51470" y="0"/>
                  </a:cubicBezTo>
                  <a:cubicBezTo>
                    <a:pt x="52241" y="550"/>
                    <a:pt x="32766" y="11553"/>
                    <a:pt x="19673" y="4071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02" name="Graphic 3">
            <a:extLst>
              <a:ext uri="{FF2B5EF4-FFF2-40B4-BE49-F238E27FC236}">
                <a16:creationId xmlns:a16="http://schemas.microsoft.com/office/drawing/2014/main" id="{7E689B61-D1E0-196B-0689-FCD375D24860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10308555" y="5307827"/>
            <a:ext cx="1829863" cy="1419779"/>
            <a:chOff x="1607278" y="4112443"/>
            <a:chExt cx="2402436" cy="2443598"/>
          </a:xfrm>
          <a:solidFill>
            <a:srgbClr val="634019"/>
          </a:solidFill>
        </p:grpSpPr>
        <p:grpSp>
          <p:nvGrpSpPr>
            <p:cNvPr id="103" name="Graphic 3">
              <a:extLst>
                <a:ext uri="{FF2B5EF4-FFF2-40B4-BE49-F238E27FC236}">
                  <a16:creationId xmlns:a16="http://schemas.microsoft.com/office/drawing/2014/main" id="{8330FDA7-871E-B86A-A2BE-FCF88FB8CB5A}"/>
                </a:ext>
              </a:extLst>
            </p:cNvPr>
            <p:cNvGrpSpPr/>
            <p:nvPr/>
          </p:nvGrpSpPr>
          <p:grpSpPr>
            <a:xfrm>
              <a:off x="1626313" y="4112443"/>
              <a:ext cx="2383402" cy="2442278"/>
              <a:chOff x="1626313" y="4112443"/>
              <a:chExt cx="2383402" cy="2442278"/>
            </a:xfrm>
            <a:grpFill/>
          </p:grpSpPr>
          <p:grpSp>
            <p:nvGrpSpPr>
              <p:cNvPr id="120" name="Graphic 3">
                <a:extLst>
                  <a:ext uri="{FF2B5EF4-FFF2-40B4-BE49-F238E27FC236}">
                    <a16:creationId xmlns:a16="http://schemas.microsoft.com/office/drawing/2014/main" id="{2900AF77-1CC7-9882-2F23-187F20D0ED89}"/>
                  </a:ext>
                </a:extLst>
              </p:cNvPr>
              <p:cNvGrpSpPr/>
              <p:nvPr/>
            </p:nvGrpSpPr>
            <p:grpSpPr>
              <a:xfrm>
                <a:off x="2370109" y="5516078"/>
                <a:ext cx="1639606" cy="1038643"/>
                <a:chOff x="2370109" y="5516078"/>
                <a:chExt cx="1639606" cy="1038643"/>
              </a:xfrm>
              <a:grpFill/>
            </p:grpSpPr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A2EBFD2F-CC86-ADFD-E2F3-F3CB43DFB4C8}"/>
                    </a:ext>
                  </a:extLst>
                </p:cNvPr>
                <p:cNvSpPr/>
                <p:nvPr/>
              </p:nvSpPr>
              <p:spPr>
                <a:xfrm>
                  <a:off x="2947575" y="6148946"/>
                  <a:ext cx="131187" cy="268352"/>
                </a:xfrm>
                <a:custGeom>
                  <a:avLst/>
                  <a:gdLst>
                    <a:gd name="connsiteX0" fmla="*/ 106762 w 131187"/>
                    <a:gd name="connsiteY0" fmla="*/ 27726 h 268352"/>
                    <a:gd name="connsiteX1" fmla="*/ 5758 w 131187"/>
                    <a:gd name="connsiteY1" fmla="*/ 148094 h 268352"/>
                    <a:gd name="connsiteX2" fmla="*/ 10710 w 131187"/>
                    <a:gd name="connsiteY2" fmla="*/ 268352 h 268352"/>
                    <a:gd name="connsiteX3" fmla="*/ 102801 w 131187"/>
                    <a:gd name="connsiteY3" fmla="*/ 182973 h 268352"/>
                    <a:gd name="connsiteX4" fmla="*/ 131188 w 131187"/>
                    <a:gd name="connsiteY4" fmla="*/ 0 h 268352"/>
                    <a:gd name="connsiteX5" fmla="*/ 36015 w 131187"/>
                    <a:gd name="connsiteY5" fmla="*/ 207069 h 268352"/>
                    <a:gd name="connsiteX6" fmla="*/ 106762 w 131187"/>
                    <a:gd name="connsiteY6" fmla="*/ 27726 h 268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187" h="268352">
                      <a:moveTo>
                        <a:pt x="106762" y="27726"/>
                      </a:moveTo>
                      <a:cubicBezTo>
                        <a:pt x="79366" y="45991"/>
                        <a:pt x="21272" y="102434"/>
                        <a:pt x="5758" y="148094"/>
                      </a:cubicBezTo>
                      <a:cubicBezTo>
                        <a:pt x="-11516" y="199036"/>
                        <a:pt x="16101" y="218071"/>
                        <a:pt x="10710" y="268352"/>
                      </a:cubicBezTo>
                      <a:cubicBezTo>
                        <a:pt x="42287" y="229074"/>
                        <a:pt x="79146" y="231164"/>
                        <a:pt x="102801" y="182973"/>
                      </a:cubicBezTo>
                      <a:cubicBezTo>
                        <a:pt x="124036" y="139732"/>
                        <a:pt x="118645" y="55013"/>
                        <a:pt x="131188" y="0"/>
                      </a:cubicBezTo>
                      <a:cubicBezTo>
                        <a:pt x="83327" y="72947"/>
                        <a:pt x="60441" y="137092"/>
                        <a:pt x="36015" y="207069"/>
                      </a:cubicBezTo>
                      <a:cubicBezTo>
                        <a:pt x="40417" y="130930"/>
                        <a:pt x="58901" y="103094"/>
                        <a:pt x="106762" y="2772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4BF5691B-DA84-747C-1109-6D56186D5C68}"/>
                    </a:ext>
                  </a:extLst>
                </p:cNvPr>
                <p:cNvSpPr/>
                <p:nvPr/>
              </p:nvSpPr>
              <p:spPr>
                <a:xfrm>
                  <a:off x="3152626" y="5813049"/>
                  <a:ext cx="501446" cy="454120"/>
                </a:xfrm>
                <a:custGeom>
                  <a:avLst/>
                  <a:gdLst>
                    <a:gd name="connsiteX0" fmla="*/ 4695 w 501446"/>
                    <a:gd name="connsiteY0" fmla="*/ 81628 h 454120"/>
                    <a:gd name="connsiteX1" fmla="*/ 1174 w 501446"/>
                    <a:gd name="connsiteY1" fmla="*/ 98682 h 454120"/>
                    <a:gd name="connsiteX2" fmla="*/ 48265 w 501446"/>
                    <a:gd name="connsiteY2" fmla="*/ 323905 h 454120"/>
                    <a:gd name="connsiteX3" fmla="*/ 249833 w 501446"/>
                    <a:gd name="connsiteY3" fmla="*/ 453405 h 454120"/>
                    <a:gd name="connsiteX4" fmla="*/ 500251 w 501446"/>
                    <a:gd name="connsiteY4" fmla="*/ 245456 h 454120"/>
                    <a:gd name="connsiteX5" fmla="*/ 375262 w 501446"/>
                    <a:gd name="connsiteY5" fmla="*/ 17923 h 454120"/>
                    <a:gd name="connsiteX6" fmla="*/ 214955 w 501446"/>
                    <a:gd name="connsiteY6" fmla="*/ 113975 h 454120"/>
                    <a:gd name="connsiteX7" fmla="*/ 334552 w 501446"/>
                    <a:gd name="connsiteY7" fmla="*/ 120137 h 454120"/>
                    <a:gd name="connsiteX8" fmla="*/ 333562 w 501446"/>
                    <a:gd name="connsiteY8" fmla="*/ 65675 h 454120"/>
                    <a:gd name="connsiteX9" fmla="*/ 333892 w 501446"/>
                    <a:gd name="connsiteY9" fmla="*/ 86139 h 454120"/>
                    <a:gd name="connsiteX10" fmla="*/ 253904 w 501446"/>
                    <a:gd name="connsiteY10" fmla="*/ 130589 h 454120"/>
                    <a:gd name="connsiteX11" fmla="*/ 285591 w 501446"/>
                    <a:gd name="connsiteY11" fmla="*/ 27716 h 454120"/>
                    <a:gd name="connsiteX12" fmla="*/ 362829 w 501446"/>
                    <a:gd name="connsiteY12" fmla="*/ 42899 h 454120"/>
                    <a:gd name="connsiteX13" fmla="*/ 465923 w 501446"/>
                    <a:gd name="connsiteY13" fmla="*/ 176690 h 454120"/>
                    <a:gd name="connsiteX14" fmla="*/ 381753 w 501446"/>
                    <a:gd name="connsiteY14" fmla="*/ 389480 h 454120"/>
                    <a:gd name="connsiteX15" fmla="*/ 116812 w 501446"/>
                    <a:gd name="connsiteY15" fmla="*/ 368135 h 454120"/>
                    <a:gd name="connsiteX16" fmla="*/ 13827 w 501446"/>
                    <a:gd name="connsiteY16" fmla="*/ 146543 h 454120"/>
                    <a:gd name="connsiteX17" fmla="*/ 7776 w 501446"/>
                    <a:gd name="connsiteY17" fmla="*/ 98792 h 454120"/>
                    <a:gd name="connsiteX18" fmla="*/ 4695 w 501446"/>
                    <a:gd name="connsiteY18" fmla="*/ 81628 h 45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446" h="454120">
                      <a:moveTo>
                        <a:pt x="4695" y="81628"/>
                      </a:moveTo>
                      <a:cubicBezTo>
                        <a:pt x="3595" y="81628"/>
                        <a:pt x="2165" y="87460"/>
                        <a:pt x="1174" y="98682"/>
                      </a:cubicBezTo>
                      <a:cubicBezTo>
                        <a:pt x="-4437" y="164917"/>
                        <a:pt x="9866" y="261190"/>
                        <a:pt x="48265" y="323905"/>
                      </a:cubicBezTo>
                      <a:cubicBezTo>
                        <a:pt x="91726" y="394872"/>
                        <a:pt x="163682" y="446803"/>
                        <a:pt x="249833" y="453405"/>
                      </a:cubicBezTo>
                      <a:cubicBezTo>
                        <a:pt x="375702" y="463088"/>
                        <a:pt x="487158" y="373526"/>
                        <a:pt x="500251" y="245456"/>
                      </a:cubicBezTo>
                      <a:cubicBezTo>
                        <a:pt x="510044" y="149514"/>
                        <a:pt x="458882" y="59733"/>
                        <a:pt x="375262" y="17923"/>
                      </a:cubicBezTo>
                      <a:cubicBezTo>
                        <a:pt x="265236" y="-37090"/>
                        <a:pt x="184587" y="45869"/>
                        <a:pt x="214955" y="113975"/>
                      </a:cubicBezTo>
                      <a:cubicBezTo>
                        <a:pt x="238280" y="166348"/>
                        <a:pt x="309577" y="168328"/>
                        <a:pt x="334552" y="120137"/>
                      </a:cubicBezTo>
                      <a:cubicBezTo>
                        <a:pt x="349736" y="90870"/>
                        <a:pt x="335873" y="64794"/>
                        <a:pt x="333562" y="65675"/>
                      </a:cubicBezTo>
                      <a:lnTo>
                        <a:pt x="333892" y="86139"/>
                      </a:lnTo>
                      <a:cubicBezTo>
                        <a:pt x="330922" y="128609"/>
                        <a:pt x="286911" y="151274"/>
                        <a:pt x="253904" y="130589"/>
                      </a:cubicBezTo>
                      <a:cubicBezTo>
                        <a:pt x="214514" y="105723"/>
                        <a:pt x="223537" y="39818"/>
                        <a:pt x="285591" y="27716"/>
                      </a:cubicBezTo>
                      <a:cubicBezTo>
                        <a:pt x="311447" y="22654"/>
                        <a:pt x="339064" y="30686"/>
                        <a:pt x="362829" y="42899"/>
                      </a:cubicBezTo>
                      <a:cubicBezTo>
                        <a:pt x="413221" y="68755"/>
                        <a:pt x="452830" y="119587"/>
                        <a:pt x="465923" y="176690"/>
                      </a:cubicBezTo>
                      <a:cubicBezTo>
                        <a:pt x="484518" y="258329"/>
                        <a:pt x="450410" y="343049"/>
                        <a:pt x="381753" y="389480"/>
                      </a:cubicBezTo>
                      <a:cubicBezTo>
                        <a:pt x="298244" y="445924"/>
                        <a:pt x="191849" y="433050"/>
                        <a:pt x="116812" y="368135"/>
                      </a:cubicBezTo>
                      <a:cubicBezTo>
                        <a:pt x="53987" y="313783"/>
                        <a:pt x="26480" y="222461"/>
                        <a:pt x="13827" y="146543"/>
                      </a:cubicBezTo>
                      <a:cubicBezTo>
                        <a:pt x="10416" y="126079"/>
                        <a:pt x="8876" y="109905"/>
                        <a:pt x="7776" y="98792"/>
                      </a:cubicBezTo>
                      <a:cubicBezTo>
                        <a:pt x="6676" y="87460"/>
                        <a:pt x="5795" y="81628"/>
                        <a:pt x="4695" y="8162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7CB69476-5A9E-CBE8-0BD5-AA49018BD259}"/>
                    </a:ext>
                  </a:extLst>
                </p:cNvPr>
                <p:cNvSpPr/>
                <p:nvPr/>
              </p:nvSpPr>
              <p:spPr>
                <a:xfrm>
                  <a:off x="3172725" y="5905283"/>
                  <a:ext cx="111400" cy="69285"/>
                </a:xfrm>
                <a:custGeom>
                  <a:avLst/>
                  <a:gdLst>
                    <a:gd name="connsiteX0" fmla="*/ 53142 w 111400"/>
                    <a:gd name="connsiteY0" fmla="*/ 32743 h 69285"/>
                    <a:gd name="connsiteX1" fmla="*/ 57543 w 111400"/>
                    <a:gd name="connsiteY1" fmla="*/ 40555 h 69285"/>
                    <a:gd name="connsiteX2" fmla="*/ 74487 w 111400"/>
                    <a:gd name="connsiteY2" fmla="*/ 46937 h 69285"/>
                    <a:gd name="connsiteX3" fmla="*/ 47861 w 111400"/>
                    <a:gd name="connsiteY3" fmla="*/ 47817 h 69285"/>
                    <a:gd name="connsiteX4" fmla="*/ 0 w 111400"/>
                    <a:gd name="connsiteY4" fmla="*/ 7437 h 69285"/>
                    <a:gd name="connsiteX5" fmla="*/ 770 w 111400"/>
                    <a:gd name="connsiteY5" fmla="*/ 10078 h 69285"/>
                    <a:gd name="connsiteX6" fmla="*/ 4291 w 111400"/>
                    <a:gd name="connsiteY6" fmla="*/ 19760 h 69285"/>
                    <a:gd name="connsiteX7" fmla="*/ 60294 w 111400"/>
                    <a:gd name="connsiteY7" fmla="*/ 68392 h 69285"/>
                    <a:gd name="connsiteX8" fmla="*/ 110246 w 111400"/>
                    <a:gd name="connsiteY8" fmla="*/ 41655 h 69285"/>
                    <a:gd name="connsiteX9" fmla="*/ 85490 w 111400"/>
                    <a:gd name="connsiteY9" fmla="*/ 616 h 69285"/>
                    <a:gd name="connsiteX10" fmla="*/ 53142 w 111400"/>
                    <a:gd name="connsiteY10" fmla="*/ 32743 h 69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1400" h="69285">
                      <a:moveTo>
                        <a:pt x="53142" y="32743"/>
                      </a:moveTo>
                      <a:cubicBezTo>
                        <a:pt x="54023" y="35604"/>
                        <a:pt x="55453" y="38244"/>
                        <a:pt x="57543" y="40555"/>
                      </a:cubicBezTo>
                      <a:cubicBezTo>
                        <a:pt x="62055" y="45506"/>
                        <a:pt x="68326" y="47597"/>
                        <a:pt x="74487" y="46937"/>
                      </a:cubicBezTo>
                      <a:cubicBezTo>
                        <a:pt x="68106" y="51227"/>
                        <a:pt x="56003" y="50567"/>
                        <a:pt x="47861" y="47817"/>
                      </a:cubicBezTo>
                      <a:cubicBezTo>
                        <a:pt x="27176" y="40665"/>
                        <a:pt x="9352" y="23281"/>
                        <a:pt x="0" y="7437"/>
                      </a:cubicBezTo>
                      <a:cubicBezTo>
                        <a:pt x="220" y="8318"/>
                        <a:pt x="440" y="9198"/>
                        <a:pt x="770" y="10078"/>
                      </a:cubicBezTo>
                      <a:cubicBezTo>
                        <a:pt x="1760" y="13379"/>
                        <a:pt x="2861" y="16570"/>
                        <a:pt x="4291" y="19760"/>
                      </a:cubicBezTo>
                      <a:cubicBezTo>
                        <a:pt x="14193" y="41765"/>
                        <a:pt x="36419" y="63991"/>
                        <a:pt x="60294" y="68392"/>
                      </a:cubicBezTo>
                      <a:cubicBezTo>
                        <a:pt x="80429" y="72022"/>
                        <a:pt x="104304" y="64871"/>
                        <a:pt x="110246" y="41655"/>
                      </a:cubicBezTo>
                      <a:cubicBezTo>
                        <a:pt x="114427" y="25372"/>
                        <a:pt x="107495" y="5787"/>
                        <a:pt x="85490" y="616"/>
                      </a:cubicBezTo>
                      <a:cubicBezTo>
                        <a:pt x="67556" y="-3455"/>
                        <a:pt x="44560" y="13269"/>
                        <a:pt x="53142" y="32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114C6E14-9ABB-E397-C5B2-64706CC5799B}"/>
                    </a:ext>
                  </a:extLst>
                </p:cNvPr>
                <p:cNvSpPr/>
                <p:nvPr/>
              </p:nvSpPr>
              <p:spPr>
                <a:xfrm>
                  <a:off x="3191869" y="5989079"/>
                  <a:ext cx="141781" cy="90961"/>
                </a:xfrm>
                <a:custGeom>
                  <a:avLst/>
                  <a:gdLst>
                    <a:gd name="connsiteX0" fmla="*/ 65795 w 141781"/>
                    <a:gd name="connsiteY0" fmla="*/ 40379 h 90961"/>
                    <a:gd name="connsiteX1" fmla="*/ 70416 w 141781"/>
                    <a:gd name="connsiteY1" fmla="*/ 51272 h 90961"/>
                    <a:gd name="connsiteX2" fmla="*/ 91651 w 141781"/>
                    <a:gd name="connsiteY2" fmla="*/ 62055 h 90961"/>
                    <a:gd name="connsiteX3" fmla="*/ 56773 w 141781"/>
                    <a:gd name="connsiteY3" fmla="*/ 59414 h 90961"/>
                    <a:gd name="connsiteX4" fmla="*/ 0 w 141781"/>
                    <a:gd name="connsiteY4" fmla="*/ 0 h 90961"/>
                    <a:gd name="connsiteX5" fmla="*/ 550 w 141781"/>
                    <a:gd name="connsiteY5" fmla="*/ 3521 h 90961"/>
                    <a:gd name="connsiteX6" fmla="*/ 3741 w 141781"/>
                    <a:gd name="connsiteY6" fmla="*/ 16614 h 90961"/>
                    <a:gd name="connsiteX7" fmla="*/ 69976 w 141781"/>
                    <a:gd name="connsiteY7" fmla="*/ 87910 h 90961"/>
                    <a:gd name="connsiteX8" fmla="*/ 138743 w 141781"/>
                    <a:gd name="connsiteY8" fmla="*/ 60184 h 90961"/>
                    <a:gd name="connsiteX9" fmla="*/ 112226 w 141781"/>
                    <a:gd name="connsiteY9" fmla="*/ 3191 h 90961"/>
                    <a:gd name="connsiteX10" fmla="*/ 65795 w 141781"/>
                    <a:gd name="connsiteY10" fmla="*/ 40379 h 9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781" h="90961">
                      <a:moveTo>
                        <a:pt x="65795" y="40379"/>
                      </a:moveTo>
                      <a:cubicBezTo>
                        <a:pt x="66455" y="44231"/>
                        <a:pt x="67996" y="47862"/>
                        <a:pt x="70416" y="51272"/>
                      </a:cubicBezTo>
                      <a:cubicBezTo>
                        <a:pt x="75588" y="58314"/>
                        <a:pt x="83510" y="62055"/>
                        <a:pt x="91651" y="62055"/>
                      </a:cubicBezTo>
                      <a:cubicBezTo>
                        <a:pt x="82739" y="66676"/>
                        <a:pt x="67006" y="64255"/>
                        <a:pt x="56773" y="59414"/>
                      </a:cubicBezTo>
                      <a:cubicBezTo>
                        <a:pt x="30807" y="47201"/>
                        <a:pt x="10122" y="22005"/>
                        <a:pt x="0" y="0"/>
                      </a:cubicBezTo>
                      <a:cubicBezTo>
                        <a:pt x="110" y="1210"/>
                        <a:pt x="330" y="2311"/>
                        <a:pt x="550" y="3521"/>
                      </a:cubicBezTo>
                      <a:cubicBezTo>
                        <a:pt x="1320" y="7922"/>
                        <a:pt x="2421" y="12323"/>
                        <a:pt x="3741" y="16614"/>
                      </a:cubicBezTo>
                      <a:cubicBezTo>
                        <a:pt x="13643" y="46651"/>
                        <a:pt x="39389" y="78779"/>
                        <a:pt x="69976" y="87910"/>
                      </a:cubicBezTo>
                      <a:cubicBezTo>
                        <a:pt x="95722" y="95612"/>
                        <a:pt x="127850" y="89561"/>
                        <a:pt x="138743" y="60184"/>
                      </a:cubicBezTo>
                      <a:cubicBezTo>
                        <a:pt x="146444" y="39500"/>
                        <a:pt x="140173" y="13093"/>
                        <a:pt x="112226" y="3191"/>
                      </a:cubicBezTo>
                      <a:cubicBezTo>
                        <a:pt x="89561" y="-4841"/>
                        <a:pt x="57213" y="13753"/>
                        <a:pt x="65795" y="4037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2E3AE1FD-5407-9782-62BF-194E58B03D8A}"/>
                    </a:ext>
                  </a:extLst>
                </p:cNvPr>
                <p:cNvSpPr/>
                <p:nvPr/>
              </p:nvSpPr>
              <p:spPr>
                <a:xfrm>
                  <a:off x="3238851" y="6066754"/>
                  <a:ext cx="183453" cy="114373"/>
                </a:xfrm>
                <a:custGeom>
                  <a:avLst/>
                  <a:gdLst>
                    <a:gd name="connsiteX0" fmla="*/ 91431 w 183453"/>
                    <a:gd name="connsiteY0" fmla="*/ 61177 h 114373"/>
                    <a:gd name="connsiteX1" fmla="*/ 100894 w 183453"/>
                    <a:gd name="connsiteY1" fmla="*/ 71960 h 114373"/>
                    <a:gd name="connsiteX2" fmla="*/ 129500 w 183453"/>
                    <a:gd name="connsiteY2" fmla="*/ 76140 h 114373"/>
                    <a:gd name="connsiteX3" fmla="*/ 88241 w 183453"/>
                    <a:gd name="connsiteY3" fmla="*/ 86593 h 114373"/>
                    <a:gd name="connsiteX4" fmla="*/ 0 w 183453"/>
                    <a:gd name="connsiteY4" fmla="*/ 39942 h 114373"/>
                    <a:gd name="connsiteX5" fmla="*/ 1980 w 183453"/>
                    <a:gd name="connsiteY5" fmla="*/ 43792 h 114373"/>
                    <a:gd name="connsiteX6" fmla="*/ 10672 w 183453"/>
                    <a:gd name="connsiteY6" fmla="*/ 57656 h 114373"/>
                    <a:gd name="connsiteX7" fmla="*/ 114427 w 183453"/>
                    <a:gd name="connsiteY7" fmla="*/ 114319 h 114373"/>
                    <a:gd name="connsiteX8" fmla="*/ 183413 w 183453"/>
                    <a:gd name="connsiteY8" fmla="*/ 55565 h 114373"/>
                    <a:gd name="connsiteX9" fmla="*/ 131041 w 183453"/>
                    <a:gd name="connsiteY9" fmla="*/ 2 h 114373"/>
                    <a:gd name="connsiteX10" fmla="*/ 91431 w 183453"/>
                    <a:gd name="connsiteY10" fmla="*/ 61177 h 114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453" h="114373">
                      <a:moveTo>
                        <a:pt x="91431" y="61177"/>
                      </a:moveTo>
                      <a:cubicBezTo>
                        <a:pt x="93632" y="65358"/>
                        <a:pt x="96823" y="68989"/>
                        <a:pt x="100894" y="71960"/>
                      </a:cubicBezTo>
                      <a:cubicBezTo>
                        <a:pt x="109476" y="78121"/>
                        <a:pt x="120148" y="79331"/>
                        <a:pt x="129500" y="76140"/>
                      </a:cubicBezTo>
                      <a:cubicBezTo>
                        <a:pt x="120918" y="84943"/>
                        <a:pt x="101884" y="88133"/>
                        <a:pt x="88241" y="86593"/>
                      </a:cubicBezTo>
                      <a:cubicBezTo>
                        <a:pt x="53582" y="82522"/>
                        <a:pt x="20025" y="61397"/>
                        <a:pt x="0" y="39942"/>
                      </a:cubicBezTo>
                      <a:cubicBezTo>
                        <a:pt x="660" y="41262"/>
                        <a:pt x="1320" y="42472"/>
                        <a:pt x="1980" y="43792"/>
                      </a:cubicBezTo>
                      <a:cubicBezTo>
                        <a:pt x="4621" y="48634"/>
                        <a:pt x="7482" y="53255"/>
                        <a:pt x="10672" y="57656"/>
                      </a:cubicBezTo>
                      <a:cubicBezTo>
                        <a:pt x="33558" y="88573"/>
                        <a:pt x="75588" y="115750"/>
                        <a:pt x="114427" y="114319"/>
                      </a:cubicBezTo>
                      <a:cubicBezTo>
                        <a:pt x="147104" y="113219"/>
                        <a:pt x="181873" y="93855"/>
                        <a:pt x="183413" y="55565"/>
                      </a:cubicBezTo>
                      <a:cubicBezTo>
                        <a:pt x="184403" y="28719"/>
                        <a:pt x="167129" y="552"/>
                        <a:pt x="131041" y="2"/>
                      </a:cubicBezTo>
                      <a:cubicBezTo>
                        <a:pt x="101664" y="-327"/>
                        <a:pt x="71407" y="33670"/>
                        <a:pt x="91431" y="611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9E2D5D71-D25B-E6B4-DBB8-B613AE4CF022}"/>
                    </a:ext>
                  </a:extLst>
                </p:cNvPr>
                <p:cNvSpPr/>
                <p:nvPr/>
              </p:nvSpPr>
              <p:spPr>
                <a:xfrm>
                  <a:off x="3095298" y="6027478"/>
                  <a:ext cx="167664" cy="425579"/>
                </a:xfrm>
                <a:custGeom>
                  <a:avLst/>
                  <a:gdLst>
                    <a:gd name="connsiteX0" fmla="*/ 59493 w 167664"/>
                    <a:gd name="connsiteY0" fmla="*/ 43681 h 425579"/>
                    <a:gd name="connsiteX1" fmla="*/ 92611 w 167664"/>
                    <a:gd name="connsiteY1" fmla="*/ 278256 h 425579"/>
                    <a:gd name="connsiteX2" fmla="*/ 55422 w 167664"/>
                    <a:gd name="connsiteY2" fmla="*/ 0 h 425579"/>
                    <a:gd name="connsiteX3" fmla="*/ 140912 w 167664"/>
                    <a:gd name="connsiteY3" fmla="*/ 425580 h 425579"/>
                    <a:gd name="connsiteX4" fmla="*/ 148504 w 167664"/>
                    <a:gd name="connsiteY4" fmla="*/ 259771 h 425579"/>
                    <a:gd name="connsiteX5" fmla="*/ 59493 w 167664"/>
                    <a:gd name="connsiteY5" fmla="*/ 43681 h 42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7664" h="425579">
                      <a:moveTo>
                        <a:pt x="59493" y="43681"/>
                      </a:moveTo>
                      <a:cubicBezTo>
                        <a:pt x="45850" y="92312"/>
                        <a:pt x="34517" y="193425"/>
                        <a:pt x="92611" y="278256"/>
                      </a:cubicBezTo>
                      <a:cubicBezTo>
                        <a:pt x="27036" y="195296"/>
                        <a:pt x="21314" y="123119"/>
                        <a:pt x="55422" y="0"/>
                      </a:cubicBezTo>
                      <a:cubicBezTo>
                        <a:pt x="-22146" y="170540"/>
                        <a:pt x="-38540" y="322046"/>
                        <a:pt x="140912" y="425580"/>
                      </a:cubicBezTo>
                      <a:cubicBezTo>
                        <a:pt x="115276" y="371887"/>
                        <a:pt x="205277" y="341740"/>
                        <a:pt x="148504" y="259771"/>
                      </a:cubicBezTo>
                      <a:cubicBezTo>
                        <a:pt x="143443" y="252399"/>
                        <a:pt x="58393" y="152716"/>
                        <a:pt x="59493" y="4368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45D78866-E02E-F419-FFDE-7A40387C0CDC}"/>
                    </a:ext>
                  </a:extLst>
                </p:cNvPr>
                <p:cNvSpPr/>
                <p:nvPr/>
              </p:nvSpPr>
              <p:spPr>
                <a:xfrm>
                  <a:off x="3304147" y="6264803"/>
                  <a:ext cx="133481" cy="218701"/>
                </a:xfrm>
                <a:custGeom>
                  <a:avLst/>
                  <a:gdLst>
                    <a:gd name="connsiteX0" fmla="*/ 64754 w 133481"/>
                    <a:gd name="connsiteY0" fmla="*/ 105515 h 218701"/>
                    <a:gd name="connsiteX1" fmla="*/ 79387 w 133481"/>
                    <a:gd name="connsiteY1" fmla="*/ 114647 h 218701"/>
                    <a:gd name="connsiteX2" fmla="*/ 90390 w 133481"/>
                    <a:gd name="connsiteY2" fmla="*/ 148095 h 218701"/>
                    <a:gd name="connsiteX3" fmla="*/ 94021 w 133481"/>
                    <a:gd name="connsiteY3" fmla="*/ 96273 h 218701"/>
                    <a:gd name="connsiteX4" fmla="*/ 20414 w 133481"/>
                    <a:gd name="connsiteY4" fmla="*/ 0 h 218701"/>
                    <a:gd name="connsiteX5" fmla="*/ 25365 w 133481"/>
                    <a:gd name="connsiteY5" fmla="*/ 1651 h 218701"/>
                    <a:gd name="connsiteX6" fmla="*/ 43629 w 133481"/>
                    <a:gd name="connsiteY6" fmla="*/ 9132 h 218701"/>
                    <a:gd name="connsiteX7" fmla="*/ 132420 w 133481"/>
                    <a:gd name="connsiteY7" fmla="*/ 121909 h 218701"/>
                    <a:gd name="connsiteX8" fmla="*/ 77517 w 133481"/>
                    <a:gd name="connsiteY8" fmla="*/ 217081 h 218701"/>
                    <a:gd name="connsiteX9" fmla="*/ 829 w 133481"/>
                    <a:gd name="connsiteY9" fmla="*/ 165699 h 218701"/>
                    <a:gd name="connsiteX10" fmla="*/ 64754 w 133481"/>
                    <a:gd name="connsiteY10" fmla="*/ 105515 h 218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481" h="218701">
                      <a:moveTo>
                        <a:pt x="64754" y="105515"/>
                      </a:moveTo>
                      <a:cubicBezTo>
                        <a:pt x="70145" y="107385"/>
                        <a:pt x="75096" y="110356"/>
                        <a:pt x="79387" y="114647"/>
                      </a:cubicBezTo>
                      <a:cubicBezTo>
                        <a:pt x="88520" y="123669"/>
                        <a:pt x="92150" y="136212"/>
                        <a:pt x="90390" y="148095"/>
                      </a:cubicBezTo>
                      <a:cubicBezTo>
                        <a:pt x="99082" y="135992"/>
                        <a:pt x="98862" y="112337"/>
                        <a:pt x="94021" y="96273"/>
                      </a:cubicBezTo>
                      <a:cubicBezTo>
                        <a:pt x="81918" y="55453"/>
                        <a:pt x="50011" y="19585"/>
                        <a:pt x="20414" y="0"/>
                      </a:cubicBezTo>
                      <a:cubicBezTo>
                        <a:pt x="22064" y="550"/>
                        <a:pt x="23714" y="991"/>
                        <a:pt x="25365" y="1651"/>
                      </a:cubicBezTo>
                      <a:cubicBezTo>
                        <a:pt x="31636" y="3741"/>
                        <a:pt x="37688" y="6272"/>
                        <a:pt x="43629" y="9132"/>
                      </a:cubicBezTo>
                      <a:cubicBezTo>
                        <a:pt x="84999" y="30147"/>
                        <a:pt x="125818" y="74928"/>
                        <a:pt x="132420" y="121909"/>
                      </a:cubicBezTo>
                      <a:cubicBezTo>
                        <a:pt x="137921" y="161518"/>
                        <a:pt x="122407" y="207289"/>
                        <a:pt x="77517" y="217081"/>
                      </a:cubicBezTo>
                      <a:cubicBezTo>
                        <a:pt x="45939" y="224012"/>
                        <a:pt x="9081" y="209049"/>
                        <a:pt x="829" y="165699"/>
                      </a:cubicBezTo>
                      <a:cubicBezTo>
                        <a:pt x="-5773" y="130821"/>
                        <a:pt x="28115" y="87250"/>
                        <a:pt x="64754" y="1055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616CC402-A937-7031-FCD8-174423D4B046}"/>
                    </a:ext>
                  </a:extLst>
                </p:cNvPr>
                <p:cNvSpPr/>
                <p:nvPr/>
              </p:nvSpPr>
              <p:spPr>
                <a:xfrm>
                  <a:off x="3370661" y="5978736"/>
                  <a:ext cx="219598" cy="227857"/>
                </a:xfrm>
                <a:custGeom>
                  <a:avLst/>
                  <a:gdLst>
                    <a:gd name="connsiteX0" fmla="*/ 27727 w 219598"/>
                    <a:gd name="connsiteY0" fmla="*/ 212900 h 227857"/>
                    <a:gd name="connsiteX1" fmla="*/ 159757 w 219598"/>
                    <a:gd name="connsiteY1" fmla="*/ 103204 h 227857"/>
                    <a:gd name="connsiteX2" fmla="*/ 0 w 219598"/>
                    <a:gd name="connsiteY2" fmla="*/ 227753 h 227857"/>
                    <a:gd name="connsiteX3" fmla="*/ 215871 w 219598"/>
                    <a:gd name="connsiteY3" fmla="*/ 0 h 227857"/>
                    <a:gd name="connsiteX4" fmla="*/ 129170 w 219598"/>
                    <a:gd name="connsiteY4" fmla="*/ 75808 h 227857"/>
                    <a:gd name="connsiteX5" fmla="*/ 66236 w 219598"/>
                    <a:gd name="connsiteY5" fmla="*/ 187154 h 227857"/>
                    <a:gd name="connsiteX6" fmla="*/ 27727 w 219598"/>
                    <a:gd name="connsiteY6" fmla="*/ 212900 h 227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598" h="227857">
                      <a:moveTo>
                        <a:pt x="27727" y="212900"/>
                      </a:moveTo>
                      <a:cubicBezTo>
                        <a:pt x="87360" y="203438"/>
                        <a:pt x="138743" y="161958"/>
                        <a:pt x="159757" y="103204"/>
                      </a:cubicBezTo>
                      <a:cubicBezTo>
                        <a:pt x="135222" y="186494"/>
                        <a:pt x="83179" y="217301"/>
                        <a:pt x="0" y="227753"/>
                      </a:cubicBezTo>
                      <a:cubicBezTo>
                        <a:pt x="145784" y="231054"/>
                        <a:pt x="239856" y="155687"/>
                        <a:pt x="215871" y="0"/>
                      </a:cubicBezTo>
                      <a:cubicBezTo>
                        <a:pt x="201457" y="44670"/>
                        <a:pt x="152606" y="2530"/>
                        <a:pt x="129170" y="75808"/>
                      </a:cubicBezTo>
                      <a:cubicBezTo>
                        <a:pt x="115747" y="117838"/>
                        <a:pt x="102104" y="154146"/>
                        <a:pt x="66236" y="187154"/>
                      </a:cubicBezTo>
                      <a:cubicBezTo>
                        <a:pt x="54903" y="197496"/>
                        <a:pt x="42030" y="206408"/>
                        <a:pt x="27727" y="2129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62045296-30E6-5C51-F14E-F28044E4C147}"/>
                    </a:ext>
                  </a:extLst>
                </p:cNvPr>
                <p:cNvSpPr/>
                <p:nvPr/>
              </p:nvSpPr>
              <p:spPr>
                <a:xfrm>
                  <a:off x="3641655" y="6015704"/>
                  <a:ext cx="368060" cy="228748"/>
                </a:xfrm>
                <a:custGeom>
                  <a:avLst/>
                  <a:gdLst>
                    <a:gd name="connsiteX0" fmla="*/ 0 w 368060"/>
                    <a:gd name="connsiteY0" fmla="*/ 158769 h 228748"/>
                    <a:gd name="connsiteX1" fmla="*/ 173951 w 368060"/>
                    <a:gd name="connsiteY1" fmla="*/ 58095 h 228748"/>
                    <a:gd name="connsiteX2" fmla="*/ 269893 w 368060"/>
                    <a:gd name="connsiteY2" fmla="*/ 112117 h 228748"/>
                    <a:gd name="connsiteX3" fmla="*/ 241617 w 368060"/>
                    <a:gd name="connsiteY3" fmla="*/ 154588 h 228748"/>
                    <a:gd name="connsiteX4" fmla="*/ 185173 w 368060"/>
                    <a:gd name="connsiteY4" fmla="*/ 104746 h 228748"/>
                    <a:gd name="connsiteX5" fmla="*/ 266482 w 368060"/>
                    <a:gd name="connsiteY5" fmla="*/ 228635 h 228748"/>
                    <a:gd name="connsiteX6" fmla="*/ 367706 w 368060"/>
                    <a:gd name="connsiteY6" fmla="*/ 112777 h 228748"/>
                    <a:gd name="connsiteX7" fmla="*/ 224453 w 368060"/>
                    <a:gd name="connsiteY7" fmla="*/ 1 h 228748"/>
                    <a:gd name="connsiteX8" fmla="*/ 20135 w 368060"/>
                    <a:gd name="connsiteY8" fmla="*/ 122130 h 228748"/>
                    <a:gd name="connsiteX9" fmla="*/ 3741 w 368060"/>
                    <a:gd name="connsiteY9" fmla="*/ 150736 h 228748"/>
                    <a:gd name="connsiteX10" fmla="*/ 0 w 368060"/>
                    <a:gd name="connsiteY10" fmla="*/ 158769 h 228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8060" h="228748">
                      <a:moveTo>
                        <a:pt x="0" y="158769"/>
                      </a:moveTo>
                      <a:cubicBezTo>
                        <a:pt x="38619" y="113988"/>
                        <a:pt x="104524" y="69097"/>
                        <a:pt x="173951" y="58095"/>
                      </a:cubicBezTo>
                      <a:cubicBezTo>
                        <a:pt x="214110" y="51713"/>
                        <a:pt x="268353" y="65466"/>
                        <a:pt x="269893" y="112117"/>
                      </a:cubicBezTo>
                      <a:cubicBezTo>
                        <a:pt x="270553" y="131812"/>
                        <a:pt x="259551" y="149747"/>
                        <a:pt x="241617" y="154588"/>
                      </a:cubicBezTo>
                      <a:cubicBezTo>
                        <a:pt x="196616" y="166800"/>
                        <a:pt x="177582" y="123340"/>
                        <a:pt x="185173" y="104746"/>
                      </a:cubicBezTo>
                      <a:cubicBezTo>
                        <a:pt x="140943" y="162509"/>
                        <a:pt x="206188" y="231935"/>
                        <a:pt x="266482" y="228635"/>
                      </a:cubicBezTo>
                      <a:cubicBezTo>
                        <a:pt x="339100" y="224674"/>
                        <a:pt x="371887" y="166800"/>
                        <a:pt x="367706" y="112777"/>
                      </a:cubicBezTo>
                      <a:cubicBezTo>
                        <a:pt x="361765" y="35980"/>
                        <a:pt x="290358" y="-219"/>
                        <a:pt x="224453" y="1"/>
                      </a:cubicBezTo>
                      <a:cubicBezTo>
                        <a:pt x="146224" y="331"/>
                        <a:pt x="63815" y="58205"/>
                        <a:pt x="20135" y="122130"/>
                      </a:cubicBezTo>
                      <a:cubicBezTo>
                        <a:pt x="14083" y="131262"/>
                        <a:pt x="8582" y="140835"/>
                        <a:pt x="3741" y="150736"/>
                      </a:cubicBezTo>
                      <a:cubicBezTo>
                        <a:pt x="2421" y="153487"/>
                        <a:pt x="1210" y="156128"/>
                        <a:pt x="0" y="15876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C6671AF8-1615-47F0-F0AD-29FACABBCD7D}"/>
                    </a:ext>
                  </a:extLst>
                </p:cNvPr>
                <p:cNvSpPr/>
                <p:nvPr/>
              </p:nvSpPr>
              <p:spPr>
                <a:xfrm>
                  <a:off x="3398718" y="6203046"/>
                  <a:ext cx="411496" cy="154220"/>
                </a:xfrm>
                <a:custGeom>
                  <a:avLst/>
                  <a:gdLst>
                    <a:gd name="connsiteX0" fmla="*/ 41920 w 411496"/>
                    <a:gd name="connsiteY0" fmla="*/ 81782 h 154220"/>
                    <a:gd name="connsiteX1" fmla="*/ 267473 w 411496"/>
                    <a:gd name="connsiteY1" fmla="*/ 69899 h 154220"/>
                    <a:gd name="connsiteX2" fmla="*/ 0 w 411496"/>
                    <a:gd name="connsiteY2" fmla="*/ 81892 h 154220"/>
                    <a:gd name="connsiteX3" fmla="*/ 411496 w 411496"/>
                    <a:gd name="connsiteY3" fmla="*/ 35791 h 154220"/>
                    <a:gd name="connsiteX4" fmla="*/ 254710 w 411496"/>
                    <a:gd name="connsiteY4" fmla="*/ 14226 h 154220"/>
                    <a:gd name="connsiteX5" fmla="*/ 41920 w 411496"/>
                    <a:gd name="connsiteY5" fmla="*/ 81782 h 15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1496" h="154220">
                      <a:moveTo>
                        <a:pt x="41920" y="81782"/>
                      </a:moveTo>
                      <a:cubicBezTo>
                        <a:pt x="86920" y="99166"/>
                        <a:pt x="181983" y="118750"/>
                        <a:pt x="267473" y="69899"/>
                      </a:cubicBezTo>
                      <a:cubicBezTo>
                        <a:pt x="183083" y="126122"/>
                        <a:pt x="114097" y="125462"/>
                        <a:pt x="0" y="81892"/>
                      </a:cubicBezTo>
                      <a:cubicBezTo>
                        <a:pt x="155356" y="171453"/>
                        <a:pt x="297730" y="200280"/>
                        <a:pt x="411496" y="35791"/>
                      </a:cubicBezTo>
                      <a:cubicBezTo>
                        <a:pt x="358244" y="55926"/>
                        <a:pt x="337449" y="-33525"/>
                        <a:pt x="254710" y="14226"/>
                      </a:cubicBezTo>
                      <a:cubicBezTo>
                        <a:pt x="247338" y="18627"/>
                        <a:pt x="145344" y="92234"/>
                        <a:pt x="41920" y="8178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43803EE5-9165-FB56-A4C7-C1CF7D550CB7}"/>
                    </a:ext>
                  </a:extLst>
                </p:cNvPr>
                <p:cNvSpPr/>
                <p:nvPr/>
              </p:nvSpPr>
              <p:spPr>
                <a:xfrm>
                  <a:off x="3672352" y="5853747"/>
                  <a:ext cx="133681" cy="160197"/>
                </a:xfrm>
                <a:custGeom>
                  <a:avLst/>
                  <a:gdLst>
                    <a:gd name="connsiteX0" fmla="*/ 112446 w 133681"/>
                    <a:gd name="connsiteY0" fmla="*/ 0 h 160197"/>
                    <a:gd name="connsiteX1" fmla="*/ 0 w 133681"/>
                    <a:gd name="connsiteY1" fmla="*/ 43350 h 160197"/>
                    <a:gd name="connsiteX2" fmla="*/ 32678 w 133681"/>
                    <a:gd name="connsiteY2" fmla="*/ 160197 h 160197"/>
                    <a:gd name="connsiteX3" fmla="*/ 133681 w 133681"/>
                    <a:gd name="connsiteY3" fmla="*/ 111016 h 160197"/>
                    <a:gd name="connsiteX4" fmla="*/ 112446 w 133681"/>
                    <a:gd name="connsiteY4" fmla="*/ 0 h 16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681" h="160197">
                      <a:moveTo>
                        <a:pt x="112446" y="0"/>
                      </a:moveTo>
                      <a:cubicBezTo>
                        <a:pt x="80979" y="28937"/>
                        <a:pt x="40710" y="43790"/>
                        <a:pt x="0" y="43350"/>
                      </a:cubicBezTo>
                      <a:cubicBezTo>
                        <a:pt x="24536" y="76028"/>
                        <a:pt x="36859" y="117507"/>
                        <a:pt x="32678" y="160197"/>
                      </a:cubicBezTo>
                      <a:cubicBezTo>
                        <a:pt x="61064" y="134561"/>
                        <a:pt x="97153" y="115197"/>
                        <a:pt x="133681" y="111016"/>
                      </a:cubicBezTo>
                      <a:cubicBezTo>
                        <a:pt x="115197" y="79109"/>
                        <a:pt x="108925" y="38289"/>
                        <a:pt x="112446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9CF10861-4AE0-81B3-2A63-25D59290F3D1}"/>
                    </a:ext>
                  </a:extLst>
                </p:cNvPr>
                <p:cNvSpPr/>
                <p:nvPr/>
              </p:nvSpPr>
              <p:spPr>
                <a:xfrm>
                  <a:off x="2976109" y="5655481"/>
                  <a:ext cx="195845" cy="218621"/>
                </a:xfrm>
                <a:custGeom>
                  <a:avLst/>
                  <a:gdLst>
                    <a:gd name="connsiteX0" fmla="*/ 180442 w 195845"/>
                    <a:gd name="connsiteY0" fmla="*/ 33668 h 218621"/>
                    <a:gd name="connsiteX1" fmla="*/ 111346 w 195845"/>
                    <a:gd name="connsiteY1" fmla="*/ 175161 h 218621"/>
                    <a:gd name="connsiteX2" fmla="*/ 0 w 195845"/>
                    <a:gd name="connsiteY2" fmla="*/ 218621 h 218621"/>
                    <a:gd name="connsiteX3" fmla="*/ 40819 w 195845"/>
                    <a:gd name="connsiteY3" fmla="*/ 99354 h 218621"/>
                    <a:gd name="connsiteX4" fmla="*/ 195846 w 195845"/>
                    <a:gd name="connsiteY4" fmla="*/ 0 h 218621"/>
                    <a:gd name="connsiteX5" fmla="*/ 45661 w 195845"/>
                    <a:gd name="connsiteY5" fmla="*/ 170650 h 218621"/>
                    <a:gd name="connsiteX6" fmla="*/ 180442 w 195845"/>
                    <a:gd name="connsiteY6" fmla="*/ 33668 h 21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845" h="218621">
                      <a:moveTo>
                        <a:pt x="180442" y="33668"/>
                      </a:moveTo>
                      <a:cubicBezTo>
                        <a:pt x="174831" y="66236"/>
                        <a:pt x="146664" y="142594"/>
                        <a:pt x="111346" y="175161"/>
                      </a:cubicBezTo>
                      <a:cubicBezTo>
                        <a:pt x="71957" y="211470"/>
                        <a:pt x="43570" y="193536"/>
                        <a:pt x="0" y="218621"/>
                      </a:cubicBezTo>
                      <a:cubicBezTo>
                        <a:pt x="23105" y="173731"/>
                        <a:pt x="6491" y="140503"/>
                        <a:pt x="40819" y="99354"/>
                      </a:cubicBezTo>
                      <a:cubicBezTo>
                        <a:pt x="71627" y="62385"/>
                        <a:pt x="150845" y="33668"/>
                        <a:pt x="195846" y="0"/>
                      </a:cubicBezTo>
                      <a:cubicBezTo>
                        <a:pt x="148645" y="73388"/>
                        <a:pt x="99463" y="120149"/>
                        <a:pt x="45661" y="170650"/>
                      </a:cubicBezTo>
                      <a:cubicBezTo>
                        <a:pt x="113106" y="136212"/>
                        <a:pt x="131041" y="107935"/>
                        <a:pt x="180442" y="3366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C5D353FA-E189-D9FA-8D43-13056F243646}"/>
                    </a:ext>
                  </a:extLst>
                </p:cNvPr>
                <p:cNvSpPr/>
                <p:nvPr/>
              </p:nvSpPr>
              <p:spPr>
                <a:xfrm>
                  <a:off x="3448119" y="6353484"/>
                  <a:ext cx="213450" cy="201237"/>
                </a:xfrm>
                <a:custGeom>
                  <a:avLst/>
                  <a:gdLst>
                    <a:gd name="connsiteX0" fmla="*/ 195186 w 213450"/>
                    <a:gd name="connsiteY0" fmla="*/ 168890 h 201237"/>
                    <a:gd name="connsiteX1" fmla="*/ 114537 w 213450"/>
                    <a:gd name="connsiteY1" fmla="*/ 33778 h 201237"/>
                    <a:gd name="connsiteX2" fmla="*/ 0 w 213450"/>
                    <a:gd name="connsiteY2" fmla="*/ 0 h 201237"/>
                    <a:gd name="connsiteX3" fmla="*/ 50722 w 213450"/>
                    <a:gd name="connsiteY3" fmla="*/ 115417 h 201237"/>
                    <a:gd name="connsiteX4" fmla="*/ 213450 w 213450"/>
                    <a:gd name="connsiteY4" fmla="*/ 201238 h 201237"/>
                    <a:gd name="connsiteX5" fmla="*/ 49512 w 213450"/>
                    <a:gd name="connsiteY5" fmla="*/ 44010 h 201237"/>
                    <a:gd name="connsiteX6" fmla="*/ 195186 w 213450"/>
                    <a:gd name="connsiteY6" fmla="*/ 168890 h 201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450" h="201237">
                      <a:moveTo>
                        <a:pt x="195186" y="168890"/>
                      </a:moveTo>
                      <a:cubicBezTo>
                        <a:pt x="186824" y="136872"/>
                        <a:pt x="152386" y="63265"/>
                        <a:pt x="114537" y="33778"/>
                      </a:cubicBezTo>
                      <a:cubicBezTo>
                        <a:pt x="72287" y="991"/>
                        <a:pt x="45441" y="21235"/>
                        <a:pt x="0" y="0"/>
                      </a:cubicBezTo>
                      <a:cubicBezTo>
                        <a:pt x="26736" y="42690"/>
                        <a:pt x="12983" y="77238"/>
                        <a:pt x="50722" y="115417"/>
                      </a:cubicBezTo>
                      <a:cubicBezTo>
                        <a:pt x="84500" y="149635"/>
                        <a:pt x="165809" y="171530"/>
                        <a:pt x="213450" y="201238"/>
                      </a:cubicBezTo>
                      <a:cubicBezTo>
                        <a:pt x="160308" y="132141"/>
                        <a:pt x="107385" y="89671"/>
                        <a:pt x="49512" y="44010"/>
                      </a:cubicBezTo>
                      <a:cubicBezTo>
                        <a:pt x="119488" y="72397"/>
                        <a:pt x="139733" y="99023"/>
                        <a:pt x="195186" y="16889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27F0DE73-A642-D310-7654-B272A259ED74}"/>
                    </a:ext>
                  </a:extLst>
                </p:cNvPr>
                <p:cNvSpPr/>
                <p:nvPr/>
              </p:nvSpPr>
              <p:spPr>
                <a:xfrm>
                  <a:off x="2443738" y="5673767"/>
                  <a:ext cx="450227" cy="505613"/>
                </a:xfrm>
                <a:custGeom>
                  <a:avLst/>
                  <a:gdLst>
                    <a:gd name="connsiteX0" fmla="*/ 80935 w 450227"/>
                    <a:gd name="connsiteY0" fmla="*/ 500925 h 505613"/>
                    <a:gd name="connsiteX1" fmla="*/ 97769 w 450227"/>
                    <a:gd name="connsiteY1" fmla="*/ 504446 h 505613"/>
                    <a:gd name="connsiteX2" fmla="*/ 321122 w 450227"/>
                    <a:gd name="connsiteY2" fmla="*/ 456915 h 505613"/>
                    <a:gd name="connsiteX3" fmla="*/ 449522 w 450227"/>
                    <a:gd name="connsiteY3" fmla="*/ 253698 h 505613"/>
                    <a:gd name="connsiteX4" fmla="*/ 243333 w 450227"/>
                    <a:gd name="connsiteY4" fmla="*/ 1188 h 505613"/>
                    <a:gd name="connsiteX5" fmla="*/ 17781 w 450227"/>
                    <a:gd name="connsiteY5" fmla="*/ 127278 h 505613"/>
                    <a:gd name="connsiteX6" fmla="*/ 112953 w 450227"/>
                    <a:gd name="connsiteY6" fmla="*/ 289016 h 505613"/>
                    <a:gd name="connsiteX7" fmla="*/ 119004 w 450227"/>
                    <a:gd name="connsiteY7" fmla="*/ 168318 h 505613"/>
                    <a:gd name="connsiteX8" fmla="*/ 64982 w 450227"/>
                    <a:gd name="connsiteY8" fmla="*/ 169307 h 505613"/>
                    <a:gd name="connsiteX9" fmla="*/ 85226 w 450227"/>
                    <a:gd name="connsiteY9" fmla="*/ 168978 h 505613"/>
                    <a:gd name="connsiteX10" fmla="*/ 129237 w 450227"/>
                    <a:gd name="connsiteY10" fmla="*/ 249627 h 505613"/>
                    <a:gd name="connsiteX11" fmla="*/ 27133 w 450227"/>
                    <a:gd name="connsiteY11" fmla="*/ 217609 h 505613"/>
                    <a:gd name="connsiteX12" fmla="*/ 42206 w 450227"/>
                    <a:gd name="connsiteY12" fmla="*/ 139710 h 505613"/>
                    <a:gd name="connsiteX13" fmla="*/ 174897 w 450227"/>
                    <a:gd name="connsiteY13" fmla="*/ 35737 h 505613"/>
                    <a:gd name="connsiteX14" fmla="*/ 385927 w 450227"/>
                    <a:gd name="connsiteY14" fmla="*/ 120676 h 505613"/>
                    <a:gd name="connsiteX15" fmla="*/ 364802 w 450227"/>
                    <a:gd name="connsiteY15" fmla="*/ 387819 h 505613"/>
                    <a:gd name="connsiteX16" fmla="*/ 145080 w 450227"/>
                    <a:gd name="connsiteY16" fmla="*/ 491683 h 505613"/>
                    <a:gd name="connsiteX17" fmla="*/ 97769 w 450227"/>
                    <a:gd name="connsiteY17" fmla="*/ 497845 h 505613"/>
                    <a:gd name="connsiteX18" fmla="*/ 80935 w 450227"/>
                    <a:gd name="connsiteY18" fmla="*/ 500925 h 505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0227" h="505613">
                      <a:moveTo>
                        <a:pt x="80935" y="500925"/>
                      </a:moveTo>
                      <a:cubicBezTo>
                        <a:pt x="80935" y="502026"/>
                        <a:pt x="86657" y="503456"/>
                        <a:pt x="97769" y="504446"/>
                      </a:cubicBezTo>
                      <a:cubicBezTo>
                        <a:pt x="163455" y="510058"/>
                        <a:pt x="258847" y="495644"/>
                        <a:pt x="321122" y="456915"/>
                      </a:cubicBezTo>
                      <a:cubicBezTo>
                        <a:pt x="391428" y="413125"/>
                        <a:pt x="443030" y="340507"/>
                        <a:pt x="449522" y="253698"/>
                      </a:cubicBezTo>
                      <a:cubicBezTo>
                        <a:pt x="459094" y="126728"/>
                        <a:pt x="370303" y="14282"/>
                        <a:pt x="243333" y="1188"/>
                      </a:cubicBezTo>
                      <a:cubicBezTo>
                        <a:pt x="148161" y="-8604"/>
                        <a:pt x="59260" y="42888"/>
                        <a:pt x="17781" y="127278"/>
                      </a:cubicBezTo>
                      <a:cubicBezTo>
                        <a:pt x="-36792" y="238184"/>
                        <a:pt x="45507" y="319603"/>
                        <a:pt x="112953" y="289016"/>
                      </a:cubicBezTo>
                      <a:cubicBezTo>
                        <a:pt x="164885" y="265471"/>
                        <a:pt x="166866" y="193513"/>
                        <a:pt x="119004" y="168318"/>
                      </a:cubicBezTo>
                      <a:cubicBezTo>
                        <a:pt x="89958" y="153024"/>
                        <a:pt x="64101" y="166997"/>
                        <a:pt x="64982" y="169307"/>
                      </a:cubicBezTo>
                      <a:lnTo>
                        <a:pt x="85226" y="168978"/>
                      </a:lnTo>
                      <a:cubicBezTo>
                        <a:pt x="127366" y="171949"/>
                        <a:pt x="149812" y="216399"/>
                        <a:pt x="129237" y="249627"/>
                      </a:cubicBezTo>
                      <a:cubicBezTo>
                        <a:pt x="104591" y="289346"/>
                        <a:pt x="39236" y="280214"/>
                        <a:pt x="27133" y="217609"/>
                      </a:cubicBezTo>
                      <a:cubicBezTo>
                        <a:pt x="22072" y="191533"/>
                        <a:pt x="29993" y="163697"/>
                        <a:pt x="42206" y="139710"/>
                      </a:cubicBezTo>
                      <a:cubicBezTo>
                        <a:pt x="67842" y="88879"/>
                        <a:pt x="118234" y="48939"/>
                        <a:pt x="174897" y="35737"/>
                      </a:cubicBezTo>
                      <a:cubicBezTo>
                        <a:pt x="255766" y="16922"/>
                        <a:pt x="339826" y="51360"/>
                        <a:pt x="385927" y="120676"/>
                      </a:cubicBezTo>
                      <a:cubicBezTo>
                        <a:pt x="441820" y="204956"/>
                        <a:pt x="429057" y="312121"/>
                        <a:pt x="364802" y="387819"/>
                      </a:cubicBezTo>
                      <a:cubicBezTo>
                        <a:pt x="310999" y="451194"/>
                        <a:pt x="220338" y="478920"/>
                        <a:pt x="145080" y="491683"/>
                      </a:cubicBezTo>
                      <a:cubicBezTo>
                        <a:pt x="124726" y="495094"/>
                        <a:pt x="108662" y="496634"/>
                        <a:pt x="97769" y="497845"/>
                      </a:cubicBezTo>
                      <a:cubicBezTo>
                        <a:pt x="86767" y="498945"/>
                        <a:pt x="80935" y="499715"/>
                        <a:pt x="80935" y="50092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6AB23103-28B7-2B95-D15E-1FBEBC73AECD}"/>
                    </a:ext>
                  </a:extLst>
                </p:cNvPr>
                <p:cNvSpPr/>
                <p:nvPr/>
              </p:nvSpPr>
              <p:spPr>
                <a:xfrm>
                  <a:off x="2618305" y="5996670"/>
                  <a:ext cx="90147" cy="143034"/>
                </a:xfrm>
                <a:custGeom>
                  <a:avLst/>
                  <a:gdLst>
                    <a:gd name="connsiteX0" fmla="*/ 40049 w 90147"/>
                    <a:gd name="connsiteY0" fmla="*/ 76799 h 143034"/>
                    <a:gd name="connsiteX1" fmla="*/ 50832 w 90147"/>
                    <a:gd name="connsiteY1" fmla="*/ 72068 h 143034"/>
                    <a:gd name="connsiteX2" fmla="*/ 61504 w 90147"/>
                    <a:gd name="connsiteY2" fmla="*/ 50722 h 143034"/>
                    <a:gd name="connsiteX3" fmla="*/ 58864 w 90147"/>
                    <a:gd name="connsiteY3" fmla="*/ 85821 h 143034"/>
                    <a:gd name="connsiteX4" fmla="*/ 0 w 90147"/>
                    <a:gd name="connsiteY4" fmla="*/ 143034 h 143034"/>
                    <a:gd name="connsiteX5" fmla="*/ 3521 w 90147"/>
                    <a:gd name="connsiteY5" fmla="*/ 142484 h 143034"/>
                    <a:gd name="connsiteX6" fmla="*/ 16504 w 90147"/>
                    <a:gd name="connsiteY6" fmla="*/ 139294 h 143034"/>
                    <a:gd name="connsiteX7" fmla="*/ 87140 w 90147"/>
                    <a:gd name="connsiteY7" fmla="*/ 72508 h 143034"/>
                    <a:gd name="connsiteX8" fmla="*/ 59634 w 90147"/>
                    <a:gd name="connsiteY8" fmla="*/ 3082 h 143034"/>
                    <a:gd name="connsiteX9" fmla="*/ 3191 w 90147"/>
                    <a:gd name="connsiteY9" fmla="*/ 29818 h 143034"/>
                    <a:gd name="connsiteX10" fmla="*/ 40049 w 90147"/>
                    <a:gd name="connsiteY10" fmla="*/ 76799 h 143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0147" h="143034">
                      <a:moveTo>
                        <a:pt x="40049" y="76799"/>
                      </a:moveTo>
                      <a:cubicBezTo>
                        <a:pt x="43790" y="76138"/>
                        <a:pt x="47531" y="74599"/>
                        <a:pt x="50832" y="72068"/>
                      </a:cubicBezTo>
                      <a:cubicBezTo>
                        <a:pt x="57874" y="66897"/>
                        <a:pt x="61504" y="58864"/>
                        <a:pt x="61504" y="50722"/>
                      </a:cubicBezTo>
                      <a:cubicBezTo>
                        <a:pt x="66126" y="59745"/>
                        <a:pt x="63595" y="75588"/>
                        <a:pt x="58864" y="85821"/>
                      </a:cubicBezTo>
                      <a:cubicBezTo>
                        <a:pt x="46761" y="112007"/>
                        <a:pt x="21785" y="132912"/>
                        <a:pt x="0" y="143034"/>
                      </a:cubicBezTo>
                      <a:cubicBezTo>
                        <a:pt x="1210" y="142814"/>
                        <a:pt x="2311" y="142705"/>
                        <a:pt x="3521" y="142484"/>
                      </a:cubicBezTo>
                      <a:cubicBezTo>
                        <a:pt x="7922" y="141714"/>
                        <a:pt x="12213" y="140614"/>
                        <a:pt x="16504" y="139294"/>
                      </a:cubicBezTo>
                      <a:cubicBezTo>
                        <a:pt x="46321" y="129281"/>
                        <a:pt x="78118" y="103315"/>
                        <a:pt x="87140" y="72508"/>
                      </a:cubicBezTo>
                      <a:cubicBezTo>
                        <a:pt x="94732" y="46541"/>
                        <a:pt x="88791" y="14194"/>
                        <a:pt x="59634" y="3082"/>
                      </a:cubicBezTo>
                      <a:cubicBezTo>
                        <a:pt x="39169" y="-4730"/>
                        <a:pt x="12873" y="1651"/>
                        <a:pt x="3191" y="29818"/>
                      </a:cubicBezTo>
                      <a:cubicBezTo>
                        <a:pt x="-4841" y="52813"/>
                        <a:pt x="13643" y="85381"/>
                        <a:pt x="40049" y="767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130E61B3-83F3-4114-04DB-37E240C6AFBA}"/>
                    </a:ext>
                  </a:extLst>
                </p:cNvPr>
                <p:cNvSpPr/>
                <p:nvPr/>
              </p:nvSpPr>
              <p:spPr>
                <a:xfrm>
                  <a:off x="2695429" y="5907391"/>
                  <a:ext cx="113377" cy="185002"/>
                </a:xfrm>
                <a:custGeom>
                  <a:avLst/>
                  <a:gdLst>
                    <a:gd name="connsiteX0" fmla="*/ 60518 w 113377"/>
                    <a:gd name="connsiteY0" fmla="*/ 92800 h 185002"/>
                    <a:gd name="connsiteX1" fmla="*/ 71191 w 113377"/>
                    <a:gd name="connsiteY1" fmla="*/ 83228 h 185002"/>
                    <a:gd name="connsiteX2" fmla="*/ 75372 w 113377"/>
                    <a:gd name="connsiteY2" fmla="*/ 54402 h 185002"/>
                    <a:gd name="connsiteX3" fmla="*/ 85714 w 113377"/>
                    <a:gd name="connsiteY3" fmla="*/ 95991 h 185002"/>
                    <a:gd name="connsiteX4" fmla="*/ 39503 w 113377"/>
                    <a:gd name="connsiteY4" fmla="*/ 185002 h 185002"/>
                    <a:gd name="connsiteX5" fmla="*/ 43354 w 113377"/>
                    <a:gd name="connsiteY5" fmla="*/ 183022 h 185002"/>
                    <a:gd name="connsiteX6" fmla="*/ 57108 w 113377"/>
                    <a:gd name="connsiteY6" fmla="*/ 174220 h 185002"/>
                    <a:gd name="connsiteX7" fmla="*/ 113331 w 113377"/>
                    <a:gd name="connsiteY7" fmla="*/ 69585 h 185002"/>
                    <a:gd name="connsiteX8" fmla="*/ 55127 w 113377"/>
                    <a:gd name="connsiteY8" fmla="*/ 49 h 185002"/>
                    <a:gd name="connsiteX9" fmla="*/ 4 w 113377"/>
                    <a:gd name="connsiteY9" fmla="*/ 52971 h 185002"/>
                    <a:gd name="connsiteX10" fmla="*/ 60518 w 113377"/>
                    <a:gd name="connsiteY10" fmla="*/ 92800 h 18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377" h="185002">
                      <a:moveTo>
                        <a:pt x="60518" y="92800"/>
                      </a:moveTo>
                      <a:cubicBezTo>
                        <a:pt x="64589" y="90490"/>
                        <a:pt x="68330" y="87299"/>
                        <a:pt x="71191" y="83228"/>
                      </a:cubicBezTo>
                      <a:cubicBezTo>
                        <a:pt x="77352" y="74537"/>
                        <a:pt x="78453" y="63754"/>
                        <a:pt x="75372" y="54402"/>
                      </a:cubicBezTo>
                      <a:cubicBezTo>
                        <a:pt x="84174" y="62983"/>
                        <a:pt x="87365" y="82348"/>
                        <a:pt x="85714" y="95991"/>
                      </a:cubicBezTo>
                      <a:cubicBezTo>
                        <a:pt x="81643" y="130979"/>
                        <a:pt x="60738" y="164867"/>
                        <a:pt x="39503" y="185002"/>
                      </a:cubicBezTo>
                      <a:cubicBezTo>
                        <a:pt x="40824" y="184342"/>
                        <a:pt x="42034" y="183682"/>
                        <a:pt x="43354" y="183022"/>
                      </a:cubicBezTo>
                      <a:cubicBezTo>
                        <a:pt x="48086" y="180381"/>
                        <a:pt x="52707" y="177520"/>
                        <a:pt x="57108" y="174220"/>
                      </a:cubicBezTo>
                      <a:cubicBezTo>
                        <a:pt x="87805" y="151114"/>
                        <a:pt x="114651" y="108754"/>
                        <a:pt x="113331" y="69585"/>
                      </a:cubicBezTo>
                      <a:cubicBezTo>
                        <a:pt x="112231" y="36577"/>
                        <a:pt x="92976" y="1479"/>
                        <a:pt x="55127" y="49"/>
                      </a:cubicBezTo>
                      <a:cubicBezTo>
                        <a:pt x="28501" y="-1052"/>
                        <a:pt x="554" y="16443"/>
                        <a:pt x="4" y="52971"/>
                      </a:cubicBezTo>
                      <a:cubicBezTo>
                        <a:pt x="-436" y="82458"/>
                        <a:pt x="33232" y="113046"/>
                        <a:pt x="60518" y="928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1D917CAB-40C0-1879-3BC9-453D8A5D984D}"/>
                    </a:ext>
                  </a:extLst>
                </p:cNvPr>
                <p:cNvSpPr/>
                <p:nvPr/>
              </p:nvSpPr>
              <p:spPr>
                <a:xfrm>
                  <a:off x="2656374" y="6068017"/>
                  <a:ext cx="422058" cy="169083"/>
                </a:xfrm>
                <a:custGeom>
                  <a:avLst/>
                  <a:gdLst>
                    <a:gd name="connsiteX0" fmla="*/ 43350 w 422058"/>
                    <a:gd name="connsiteY0" fmla="*/ 109207 h 169083"/>
                    <a:gd name="connsiteX1" fmla="*/ 275945 w 422058"/>
                    <a:gd name="connsiteY1" fmla="*/ 75758 h 169083"/>
                    <a:gd name="connsiteX2" fmla="*/ 0 w 422058"/>
                    <a:gd name="connsiteY2" fmla="*/ 113167 h 169083"/>
                    <a:gd name="connsiteX3" fmla="*/ 422059 w 422058"/>
                    <a:gd name="connsiteY3" fmla="*/ 26907 h 169083"/>
                    <a:gd name="connsiteX4" fmla="*/ 257680 w 422058"/>
                    <a:gd name="connsiteY4" fmla="*/ 19315 h 169083"/>
                    <a:gd name="connsiteX5" fmla="*/ 43350 w 422058"/>
                    <a:gd name="connsiteY5" fmla="*/ 109207 h 169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2058" h="169083">
                      <a:moveTo>
                        <a:pt x="43350" y="109207"/>
                      </a:moveTo>
                      <a:cubicBezTo>
                        <a:pt x="91541" y="122960"/>
                        <a:pt x="191885" y="134402"/>
                        <a:pt x="275945" y="75758"/>
                      </a:cubicBezTo>
                      <a:cubicBezTo>
                        <a:pt x="193645" y="141884"/>
                        <a:pt x="122129" y="147605"/>
                        <a:pt x="0" y="113167"/>
                      </a:cubicBezTo>
                      <a:cubicBezTo>
                        <a:pt x="169110" y="191395"/>
                        <a:pt x="319295" y="208009"/>
                        <a:pt x="422059" y="26907"/>
                      </a:cubicBezTo>
                      <a:cubicBezTo>
                        <a:pt x="368806" y="52763"/>
                        <a:pt x="338989" y="-37898"/>
                        <a:pt x="257680" y="19315"/>
                      </a:cubicBezTo>
                      <a:cubicBezTo>
                        <a:pt x="250309" y="24487"/>
                        <a:pt x="151395" y="110307"/>
                        <a:pt x="43350" y="10920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E60D2676-9E32-064C-2A13-7C5316A47EFB}"/>
                    </a:ext>
                  </a:extLst>
                </p:cNvPr>
                <p:cNvSpPr/>
                <p:nvPr/>
              </p:nvSpPr>
              <p:spPr>
                <a:xfrm>
                  <a:off x="2891719" y="5891828"/>
                  <a:ext cx="216803" cy="134653"/>
                </a:xfrm>
                <a:custGeom>
                  <a:avLst/>
                  <a:gdLst>
                    <a:gd name="connsiteX0" fmla="*/ 104524 w 216803"/>
                    <a:gd name="connsiteY0" fmla="*/ 69415 h 134653"/>
                    <a:gd name="connsiteX1" fmla="*/ 113657 w 216803"/>
                    <a:gd name="connsiteY1" fmla="*/ 54561 h 134653"/>
                    <a:gd name="connsiteX2" fmla="*/ 146774 w 216803"/>
                    <a:gd name="connsiteY2" fmla="*/ 43448 h 134653"/>
                    <a:gd name="connsiteX3" fmla="*/ 95392 w 216803"/>
                    <a:gd name="connsiteY3" fmla="*/ 39818 h 134653"/>
                    <a:gd name="connsiteX4" fmla="*/ 0 w 216803"/>
                    <a:gd name="connsiteY4" fmla="*/ 114085 h 134653"/>
                    <a:gd name="connsiteX5" fmla="*/ 1540 w 216803"/>
                    <a:gd name="connsiteY5" fmla="*/ 109024 h 134653"/>
                    <a:gd name="connsiteX6" fmla="*/ 9022 w 216803"/>
                    <a:gd name="connsiteY6" fmla="*/ 90650 h 134653"/>
                    <a:gd name="connsiteX7" fmla="*/ 120808 w 216803"/>
                    <a:gd name="connsiteY7" fmla="*/ 1089 h 134653"/>
                    <a:gd name="connsiteX8" fmla="*/ 215210 w 216803"/>
                    <a:gd name="connsiteY8" fmla="*/ 56431 h 134653"/>
                    <a:gd name="connsiteX9" fmla="*/ 164268 w 216803"/>
                    <a:gd name="connsiteY9" fmla="*/ 133780 h 134653"/>
                    <a:gd name="connsiteX10" fmla="*/ 104524 w 216803"/>
                    <a:gd name="connsiteY10" fmla="*/ 69415 h 134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6803" h="134653">
                      <a:moveTo>
                        <a:pt x="104524" y="69415"/>
                      </a:moveTo>
                      <a:cubicBezTo>
                        <a:pt x="106395" y="64023"/>
                        <a:pt x="109366" y="58962"/>
                        <a:pt x="113657" y="54561"/>
                      </a:cubicBezTo>
                      <a:cubicBezTo>
                        <a:pt x="122679" y="45429"/>
                        <a:pt x="135112" y="41688"/>
                        <a:pt x="146774" y="43448"/>
                      </a:cubicBezTo>
                      <a:cubicBezTo>
                        <a:pt x="134782" y="34756"/>
                        <a:pt x="111346" y="34977"/>
                        <a:pt x="95392" y="39818"/>
                      </a:cubicBezTo>
                      <a:cubicBezTo>
                        <a:pt x="54903" y="52031"/>
                        <a:pt x="19255" y="84268"/>
                        <a:pt x="0" y="114085"/>
                      </a:cubicBezTo>
                      <a:cubicBezTo>
                        <a:pt x="550" y="112435"/>
                        <a:pt x="990" y="110784"/>
                        <a:pt x="1540" y="109024"/>
                      </a:cubicBezTo>
                      <a:cubicBezTo>
                        <a:pt x="3631" y="102752"/>
                        <a:pt x="6161" y="96591"/>
                        <a:pt x="9022" y="90650"/>
                      </a:cubicBezTo>
                      <a:cubicBezTo>
                        <a:pt x="29817" y="48950"/>
                        <a:pt x="74267" y="7690"/>
                        <a:pt x="120808" y="1089"/>
                      </a:cubicBezTo>
                      <a:cubicBezTo>
                        <a:pt x="160088" y="-4523"/>
                        <a:pt x="205528" y="11211"/>
                        <a:pt x="215210" y="56431"/>
                      </a:cubicBezTo>
                      <a:cubicBezTo>
                        <a:pt x="222032" y="88229"/>
                        <a:pt x="207289" y="125418"/>
                        <a:pt x="164268" y="133780"/>
                      </a:cubicBezTo>
                      <a:cubicBezTo>
                        <a:pt x="129610" y="140601"/>
                        <a:pt x="86480" y="106383"/>
                        <a:pt x="104524" y="694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DB076BCE-AD54-5143-8C80-01BDD270084F}"/>
                    </a:ext>
                  </a:extLst>
                </p:cNvPr>
                <p:cNvSpPr/>
                <p:nvPr/>
              </p:nvSpPr>
              <p:spPr>
                <a:xfrm>
                  <a:off x="2608073" y="5737869"/>
                  <a:ext cx="225877" cy="221502"/>
                </a:xfrm>
                <a:custGeom>
                  <a:avLst/>
                  <a:gdLst>
                    <a:gd name="connsiteX0" fmla="*/ 211029 w 225877"/>
                    <a:gd name="connsiteY0" fmla="*/ 193666 h 221502"/>
                    <a:gd name="connsiteX1" fmla="*/ 102214 w 225877"/>
                    <a:gd name="connsiteY1" fmla="*/ 60425 h 221502"/>
                    <a:gd name="connsiteX2" fmla="*/ 225773 w 225877"/>
                    <a:gd name="connsiteY2" fmla="*/ 221502 h 221502"/>
                    <a:gd name="connsiteX3" fmla="*/ 0 w 225877"/>
                    <a:gd name="connsiteY3" fmla="*/ 3761 h 221502"/>
                    <a:gd name="connsiteX4" fmla="*/ 75148 w 225877"/>
                    <a:gd name="connsiteY4" fmla="*/ 91232 h 221502"/>
                    <a:gd name="connsiteX5" fmla="*/ 185614 w 225877"/>
                    <a:gd name="connsiteY5" fmla="*/ 154716 h 221502"/>
                    <a:gd name="connsiteX6" fmla="*/ 211029 w 225877"/>
                    <a:gd name="connsiteY6" fmla="*/ 193666 h 221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877" h="221502">
                      <a:moveTo>
                        <a:pt x="211029" y="193666"/>
                      </a:moveTo>
                      <a:cubicBezTo>
                        <a:pt x="201677" y="133592"/>
                        <a:pt x="160528" y="81770"/>
                        <a:pt x="102214" y="60425"/>
                      </a:cubicBezTo>
                      <a:cubicBezTo>
                        <a:pt x="184733" y="85181"/>
                        <a:pt x="215320" y="137663"/>
                        <a:pt x="225773" y="221502"/>
                      </a:cubicBezTo>
                      <a:cubicBezTo>
                        <a:pt x="229074" y="74508"/>
                        <a:pt x="154366" y="-20444"/>
                        <a:pt x="0" y="3761"/>
                      </a:cubicBezTo>
                      <a:cubicBezTo>
                        <a:pt x="44340" y="18395"/>
                        <a:pt x="2531" y="67576"/>
                        <a:pt x="75148" y="91232"/>
                      </a:cubicBezTo>
                      <a:cubicBezTo>
                        <a:pt x="116847" y="104765"/>
                        <a:pt x="152826" y="118518"/>
                        <a:pt x="185614" y="154716"/>
                      </a:cubicBezTo>
                      <a:cubicBezTo>
                        <a:pt x="195736" y="166270"/>
                        <a:pt x="204648" y="179253"/>
                        <a:pt x="211029" y="19366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F8F53F34-A8BA-747E-6AF5-8A9481C7F28B}"/>
                    </a:ext>
                  </a:extLst>
                </p:cNvPr>
                <p:cNvSpPr/>
                <p:nvPr/>
              </p:nvSpPr>
              <p:spPr>
                <a:xfrm>
                  <a:off x="2830593" y="5516078"/>
                  <a:ext cx="152872" cy="415016"/>
                </a:xfrm>
                <a:custGeom>
                  <a:avLst/>
                  <a:gdLst>
                    <a:gd name="connsiteX0" fmla="*/ 81041 w 152872"/>
                    <a:gd name="connsiteY0" fmla="*/ 372877 h 415016"/>
                    <a:gd name="connsiteX1" fmla="*/ 69268 w 152872"/>
                    <a:gd name="connsiteY1" fmla="*/ 145344 h 415016"/>
                    <a:gd name="connsiteX2" fmla="*/ 81151 w 152872"/>
                    <a:gd name="connsiteY2" fmla="*/ 415017 h 415016"/>
                    <a:gd name="connsiteX3" fmla="*/ 35490 w 152872"/>
                    <a:gd name="connsiteY3" fmla="*/ 0 h 415016"/>
                    <a:gd name="connsiteX4" fmla="*/ 14145 w 152872"/>
                    <a:gd name="connsiteY4" fmla="*/ 158107 h 415016"/>
                    <a:gd name="connsiteX5" fmla="*/ 81041 w 152872"/>
                    <a:gd name="connsiteY5" fmla="*/ 372877 h 415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872" h="415016">
                      <a:moveTo>
                        <a:pt x="81041" y="372877"/>
                      </a:moveTo>
                      <a:cubicBezTo>
                        <a:pt x="98205" y="327547"/>
                        <a:pt x="117679" y="231604"/>
                        <a:pt x="69268" y="145344"/>
                      </a:cubicBezTo>
                      <a:cubicBezTo>
                        <a:pt x="124941" y="230394"/>
                        <a:pt x="124391" y="300040"/>
                        <a:pt x="81151" y="415017"/>
                      </a:cubicBezTo>
                      <a:cubicBezTo>
                        <a:pt x="169941" y="258340"/>
                        <a:pt x="198548" y="114757"/>
                        <a:pt x="35490" y="0"/>
                      </a:cubicBezTo>
                      <a:cubicBezTo>
                        <a:pt x="55405" y="53693"/>
                        <a:pt x="-33276" y="74708"/>
                        <a:pt x="14145" y="158107"/>
                      </a:cubicBezTo>
                      <a:cubicBezTo>
                        <a:pt x="18326" y="165699"/>
                        <a:pt x="91273" y="268463"/>
                        <a:pt x="81041" y="3728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A4EAE5AD-661F-52BB-5730-19286F43A159}"/>
                    </a:ext>
                  </a:extLst>
                </p:cNvPr>
                <p:cNvSpPr/>
                <p:nvPr/>
              </p:nvSpPr>
              <p:spPr>
                <a:xfrm>
                  <a:off x="3758304" y="6267492"/>
                  <a:ext cx="219479" cy="132317"/>
                </a:xfrm>
                <a:custGeom>
                  <a:avLst/>
                  <a:gdLst>
                    <a:gd name="connsiteX0" fmla="*/ 197914 w 219479"/>
                    <a:gd name="connsiteY0" fmla="*/ 48474 h 132317"/>
                    <a:gd name="connsiteX1" fmla="*/ 62142 w 219479"/>
                    <a:gd name="connsiteY1" fmla="*/ 44403 h 132317"/>
                    <a:gd name="connsiteX2" fmla="*/ 44208 w 219479"/>
                    <a:gd name="connsiteY2" fmla="*/ 99306 h 132317"/>
                    <a:gd name="connsiteX3" fmla="*/ 53010 w 219479"/>
                    <a:gd name="connsiteY3" fmla="*/ 37471 h 132317"/>
                    <a:gd name="connsiteX4" fmla="*/ 72485 w 219479"/>
                    <a:gd name="connsiteY4" fmla="*/ 20307 h 132317"/>
                    <a:gd name="connsiteX5" fmla="*/ 38267 w 219479"/>
                    <a:gd name="connsiteY5" fmla="*/ 52435 h 132317"/>
                    <a:gd name="connsiteX6" fmla="*/ 28144 w 219479"/>
                    <a:gd name="connsiteY6" fmla="*/ 107337 h 132317"/>
                    <a:gd name="connsiteX7" fmla="*/ 28364 w 219479"/>
                    <a:gd name="connsiteY7" fmla="*/ 107668 h 132317"/>
                    <a:gd name="connsiteX8" fmla="*/ 28144 w 219479"/>
                    <a:gd name="connsiteY8" fmla="*/ 107337 h 132317"/>
                    <a:gd name="connsiteX9" fmla="*/ 20773 w 219479"/>
                    <a:gd name="connsiteY9" fmla="*/ 90944 h 132317"/>
                    <a:gd name="connsiteX10" fmla="*/ 23853 w 219479"/>
                    <a:gd name="connsiteY10" fmla="*/ 56395 h 132317"/>
                    <a:gd name="connsiteX11" fmla="*/ 8890 w 219479"/>
                    <a:gd name="connsiteY11" fmla="*/ 83682 h 132317"/>
                    <a:gd name="connsiteX12" fmla="*/ 2288 w 219479"/>
                    <a:gd name="connsiteY12" fmla="*/ 132313 h 132317"/>
                    <a:gd name="connsiteX13" fmla="*/ 3499 w 219479"/>
                    <a:gd name="connsiteY13" fmla="*/ 81921 h 132317"/>
                    <a:gd name="connsiteX14" fmla="*/ 92069 w 219479"/>
                    <a:gd name="connsiteY14" fmla="*/ 2483 h 132317"/>
                    <a:gd name="connsiteX15" fmla="*/ 202315 w 219479"/>
                    <a:gd name="connsiteY15" fmla="*/ 44843 h 132317"/>
                    <a:gd name="connsiteX16" fmla="*/ 219479 w 219479"/>
                    <a:gd name="connsiteY16" fmla="*/ 92264 h 132317"/>
                    <a:gd name="connsiteX17" fmla="*/ 197914 w 219479"/>
                    <a:gd name="connsiteY17" fmla="*/ 48474 h 132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479" h="132317">
                      <a:moveTo>
                        <a:pt x="197914" y="48474"/>
                      </a:moveTo>
                      <a:cubicBezTo>
                        <a:pt x="148733" y="-9620"/>
                        <a:pt x="80847" y="18217"/>
                        <a:pt x="62142" y="44403"/>
                      </a:cubicBezTo>
                      <a:cubicBezTo>
                        <a:pt x="42338" y="69599"/>
                        <a:pt x="44428" y="99635"/>
                        <a:pt x="44208" y="99306"/>
                      </a:cubicBezTo>
                      <a:cubicBezTo>
                        <a:pt x="44868" y="101066"/>
                        <a:pt x="29685" y="69159"/>
                        <a:pt x="53010" y="37471"/>
                      </a:cubicBezTo>
                      <a:cubicBezTo>
                        <a:pt x="59062" y="29549"/>
                        <a:pt x="65883" y="24048"/>
                        <a:pt x="72485" y="20307"/>
                      </a:cubicBezTo>
                      <a:cubicBezTo>
                        <a:pt x="58291" y="24048"/>
                        <a:pt x="43768" y="42092"/>
                        <a:pt x="38267" y="52435"/>
                      </a:cubicBezTo>
                      <a:cubicBezTo>
                        <a:pt x="22093" y="77850"/>
                        <a:pt x="26934" y="104037"/>
                        <a:pt x="28144" y="107337"/>
                      </a:cubicBezTo>
                      <a:cubicBezTo>
                        <a:pt x="28254" y="107558"/>
                        <a:pt x="28364" y="107668"/>
                        <a:pt x="28364" y="107668"/>
                      </a:cubicBezTo>
                      <a:cubicBezTo>
                        <a:pt x="28364" y="107668"/>
                        <a:pt x="28254" y="107558"/>
                        <a:pt x="28144" y="107337"/>
                      </a:cubicBezTo>
                      <a:cubicBezTo>
                        <a:pt x="27154" y="106017"/>
                        <a:pt x="23083" y="100846"/>
                        <a:pt x="20773" y="90944"/>
                      </a:cubicBezTo>
                      <a:cubicBezTo>
                        <a:pt x="18462" y="81921"/>
                        <a:pt x="19122" y="69159"/>
                        <a:pt x="23853" y="56395"/>
                      </a:cubicBezTo>
                      <a:cubicBezTo>
                        <a:pt x="16812" y="65307"/>
                        <a:pt x="11751" y="74770"/>
                        <a:pt x="8890" y="83682"/>
                      </a:cubicBezTo>
                      <a:cubicBezTo>
                        <a:pt x="-1012" y="112399"/>
                        <a:pt x="3058" y="132643"/>
                        <a:pt x="2288" y="132313"/>
                      </a:cubicBezTo>
                      <a:cubicBezTo>
                        <a:pt x="3169" y="132423"/>
                        <a:pt x="-4093" y="113169"/>
                        <a:pt x="3499" y="81921"/>
                      </a:cubicBezTo>
                      <a:cubicBezTo>
                        <a:pt x="10100" y="51004"/>
                        <a:pt x="42888" y="11725"/>
                        <a:pt x="92069" y="2483"/>
                      </a:cubicBezTo>
                      <a:cubicBezTo>
                        <a:pt x="141141" y="-8190"/>
                        <a:pt x="186471" y="17336"/>
                        <a:pt x="202315" y="44843"/>
                      </a:cubicBezTo>
                      <a:cubicBezTo>
                        <a:pt x="219369" y="72129"/>
                        <a:pt x="218709" y="92594"/>
                        <a:pt x="219479" y="92264"/>
                      </a:cubicBezTo>
                      <a:cubicBezTo>
                        <a:pt x="218929" y="92924"/>
                        <a:pt x="217499" y="71579"/>
                        <a:pt x="197914" y="4847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B1193572-EC25-DB45-F990-82EA29B0055A}"/>
                    </a:ext>
                  </a:extLst>
                </p:cNvPr>
                <p:cNvSpPr/>
                <p:nvPr/>
              </p:nvSpPr>
              <p:spPr>
                <a:xfrm>
                  <a:off x="3117822" y="5757035"/>
                  <a:ext cx="214550" cy="113176"/>
                </a:xfrm>
                <a:custGeom>
                  <a:avLst/>
                  <a:gdLst>
                    <a:gd name="connsiteX0" fmla="*/ 33008 w 214550"/>
                    <a:gd name="connsiteY0" fmla="*/ 76798 h 113176"/>
                    <a:gd name="connsiteX1" fmla="*/ 0 w 214550"/>
                    <a:gd name="connsiteY1" fmla="*/ 77018 h 113176"/>
                    <a:gd name="connsiteX2" fmla="*/ 23546 w 214550"/>
                    <a:gd name="connsiteY2" fmla="*/ 99683 h 113176"/>
                    <a:gd name="connsiteX3" fmla="*/ 68986 w 214550"/>
                    <a:gd name="connsiteY3" fmla="*/ 112446 h 113176"/>
                    <a:gd name="connsiteX4" fmla="*/ 121468 w 214550"/>
                    <a:gd name="connsiteY4" fmla="*/ 94732 h 113176"/>
                    <a:gd name="connsiteX5" fmla="*/ 151615 w 214550"/>
                    <a:gd name="connsiteY5" fmla="*/ 97042 h 113176"/>
                    <a:gd name="connsiteX6" fmla="*/ 167019 w 214550"/>
                    <a:gd name="connsiteY6" fmla="*/ 72286 h 113176"/>
                    <a:gd name="connsiteX7" fmla="*/ 183853 w 214550"/>
                    <a:gd name="connsiteY7" fmla="*/ 29046 h 113176"/>
                    <a:gd name="connsiteX8" fmla="*/ 201127 w 214550"/>
                    <a:gd name="connsiteY8" fmla="*/ 9682 h 113176"/>
                    <a:gd name="connsiteX9" fmla="*/ 213010 w 214550"/>
                    <a:gd name="connsiteY9" fmla="*/ 1100 h 113176"/>
                    <a:gd name="connsiteX10" fmla="*/ 214550 w 214550"/>
                    <a:gd name="connsiteY10" fmla="*/ 0 h 113176"/>
                    <a:gd name="connsiteX11" fmla="*/ 212350 w 214550"/>
                    <a:gd name="connsiteY11" fmla="*/ 1210 h 113176"/>
                    <a:gd name="connsiteX12" fmla="*/ 212130 w 214550"/>
                    <a:gd name="connsiteY12" fmla="*/ 1210 h 113176"/>
                    <a:gd name="connsiteX13" fmla="*/ 166469 w 214550"/>
                    <a:gd name="connsiteY13" fmla="*/ 6822 h 113176"/>
                    <a:gd name="connsiteX14" fmla="*/ 116957 w 214550"/>
                    <a:gd name="connsiteY14" fmla="*/ 18814 h 113176"/>
                    <a:gd name="connsiteX15" fmla="*/ 88791 w 214550"/>
                    <a:gd name="connsiteY15" fmla="*/ 30587 h 113176"/>
                    <a:gd name="connsiteX16" fmla="*/ 76688 w 214550"/>
                    <a:gd name="connsiteY16" fmla="*/ 44010 h 113176"/>
                    <a:gd name="connsiteX17" fmla="*/ 91651 w 214550"/>
                    <a:gd name="connsiteY17" fmla="*/ 56003 h 113176"/>
                    <a:gd name="connsiteX18" fmla="*/ 107495 w 214550"/>
                    <a:gd name="connsiteY18" fmla="*/ 54903 h 113176"/>
                    <a:gd name="connsiteX19" fmla="*/ 107495 w 214550"/>
                    <a:gd name="connsiteY19" fmla="*/ 62934 h 113176"/>
                    <a:gd name="connsiteX20" fmla="*/ 82079 w 214550"/>
                    <a:gd name="connsiteY20" fmla="*/ 62824 h 113176"/>
                    <a:gd name="connsiteX21" fmla="*/ 33008 w 214550"/>
                    <a:gd name="connsiteY21" fmla="*/ 76798 h 113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14550" h="113176">
                      <a:moveTo>
                        <a:pt x="33008" y="76798"/>
                      </a:moveTo>
                      <a:cubicBezTo>
                        <a:pt x="20025" y="79659"/>
                        <a:pt x="7372" y="79769"/>
                        <a:pt x="0" y="77018"/>
                      </a:cubicBezTo>
                      <a:cubicBezTo>
                        <a:pt x="4181" y="82959"/>
                        <a:pt x="13533" y="92531"/>
                        <a:pt x="23546" y="99683"/>
                      </a:cubicBezTo>
                      <a:cubicBezTo>
                        <a:pt x="33998" y="107825"/>
                        <a:pt x="50282" y="115637"/>
                        <a:pt x="68986" y="112446"/>
                      </a:cubicBezTo>
                      <a:cubicBezTo>
                        <a:pt x="87690" y="109805"/>
                        <a:pt x="102984" y="92092"/>
                        <a:pt x="121468" y="94732"/>
                      </a:cubicBezTo>
                      <a:cubicBezTo>
                        <a:pt x="128290" y="97593"/>
                        <a:pt x="142043" y="105294"/>
                        <a:pt x="151615" y="97042"/>
                      </a:cubicBezTo>
                      <a:cubicBezTo>
                        <a:pt x="160858" y="90771"/>
                        <a:pt x="164158" y="80759"/>
                        <a:pt x="167019" y="72286"/>
                      </a:cubicBezTo>
                      <a:cubicBezTo>
                        <a:pt x="171310" y="54462"/>
                        <a:pt x="176041" y="40049"/>
                        <a:pt x="183853" y="29046"/>
                      </a:cubicBezTo>
                      <a:cubicBezTo>
                        <a:pt x="189794" y="20465"/>
                        <a:pt x="195956" y="14083"/>
                        <a:pt x="201127" y="9682"/>
                      </a:cubicBezTo>
                      <a:cubicBezTo>
                        <a:pt x="206408" y="5171"/>
                        <a:pt x="210699" y="2530"/>
                        <a:pt x="213010" y="1100"/>
                      </a:cubicBezTo>
                      <a:cubicBezTo>
                        <a:pt x="213890" y="550"/>
                        <a:pt x="214330" y="220"/>
                        <a:pt x="214550" y="0"/>
                      </a:cubicBezTo>
                      <a:cubicBezTo>
                        <a:pt x="214220" y="220"/>
                        <a:pt x="213450" y="660"/>
                        <a:pt x="212350" y="1210"/>
                      </a:cubicBezTo>
                      <a:cubicBezTo>
                        <a:pt x="212350" y="1210"/>
                        <a:pt x="212240" y="1210"/>
                        <a:pt x="212130" y="1210"/>
                      </a:cubicBezTo>
                      <a:cubicBezTo>
                        <a:pt x="208499" y="1430"/>
                        <a:pt x="191555" y="1980"/>
                        <a:pt x="166469" y="6822"/>
                      </a:cubicBezTo>
                      <a:cubicBezTo>
                        <a:pt x="152276" y="9792"/>
                        <a:pt x="135552" y="13423"/>
                        <a:pt x="116957" y="18814"/>
                      </a:cubicBezTo>
                      <a:cubicBezTo>
                        <a:pt x="107715" y="21785"/>
                        <a:pt x="98143" y="25196"/>
                        <a:pt x="88791" y="30587"/>
                      </a:cubicBezTo>
                      <a:cubicBezTo>
                        <a:pt x="84500" y="33668"/>
                        <a:pt x="78558" y="35648"/>
                        <a:pt x="76688" y="44010"/>
                      </a:cubicBezTo>
                      <a:cubicBezTo>
                        <a:pt x="78118" y="53252"/>
                        <a:pt x="84720" y="55232"/>
                        <a:pt x="91651" y="56003"/>
                      </a:cubicBezTo>
                      <a:cubicBezTo>
                        <a:pt x="97703" y="55893"/>
                        <a:pt x="103204" y="54353"/>
                        <a:pt x="107495" y="54903"/>
                      </a:cubicBezTo>
                      <a:cubicBezTo>
                        <a:pt x="110906" y="54353"/>
                        <a:pt x="109476" y="59303"/>
                        <a:pt x="107495" y="62934"/>
                      </a:cubicBezTo>
                      <a:cubicBezTo>
                        <a:pt x="102764" y="69316"/>
                        <a:pt x="91541" y="64255"/>
                        <a:pt x="82079" y="62824"/>
                      </a:cubicBezTo>
                      <a:cubicBezTo>
                        <a:pt x="61174" y="61174"/>
                        <a:pt x="46431" y="73387"/>
                        <a:pt x="33008" y="7679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7E46D53B-1AFA-EE47-694C-7CA9555026E8}"/>
                    </a:ext>
                  </a:extLst>
                </p:cNvPr>
                <p:cNvSpPr/>
                <p:nvPr/>
              </p:nvSpPr>
              <p:spPr>
                <a:xfrm>
                  <a:off x="3309618" y="5745931"/>
                  <a:ext cx="219700" cy="175922"/>
                </a:xfrm>
                <a:custGeom>
                  <a:avLst/>
                  <a:gdLst>
                    <a:gd name="connsiteX0" fmla="*/ 183832 w 219700"/>
                    <a:gd name="connsiteY0" fmla="*/ 26617 h 175922"/>
                    <a:gd name="connsiteX1" fmla="*/ 46740 w 219700"/>
                    <a:gd name="connsiteY1" fmla="*/ 67987 h 175922"/>
                    <a:gd name="connsiteX2" fmla="*/ 46850 w 219700"/>
                    <a:gd name="connsiteY2" fmla="*/ 128831 h 175922"/>
                    <a:gd name="connsiteX3" fmla="*/ 35407 w 219700"/>
                    <a:gd name="connsiteY3" fmla="*/ 64026 h 175922"/>
                    <a:gd name="connsiteX4" fmla="*/ 49270 w 219700"/>
                    <a:gd name="connsiteY4" fmla="*/ 40370 h 175922"/>
                    <a:gd name="connsiteX5" fmla="*/ 25615 w 219700"/>
                    <a:gd name="connsiteY5" fmla="*/ 83941 h 175922"/>
                    <a:gd name="connsiteX6" fmla="*/ 33537 w 219700"/>
                    <a:gd name="connsiteY6" fmla="*/ 142144 h 175922"/>
                    <a:gd name="connsiteX7" fmla="*/ 33867 w 219700"/>
                    <a:gd name="connsiteY7" fmla="*/ 142475 h 175922"/>
                    <a:gd name="connsiteX8" fmla="*/ 33537 w 219700"/>
                    <a:gd name="connsiteY8" fmla="*/ 142144 h 175922"/>
                    <a:gd name="connsiteX9" fmla="*/ 20773 w 219700"/>
                    <a:gd name="connsiteY9" fmla="*/ 128281 h 175922"/>
                    <a:gd name="connsiteX10" fmla="*/ 12522 w 219700"/>
                    <a:gd name="connsiteY10" fmla="*/ 92743 h 175922"/>
                    <a:gd name="connsiteX11" fmla="*/ 6470 w 219700"/>
                    <a:gd name="connsiteY11" fmla="*/ 125090 h 175922"/>
                    <a:gd name="connsiteX12" fmla="*/ 15822 w 219700"/>
                    <a:gd name="connsiteY12" fmla="*/ 175922 h 175922"/>
                    <a:gd name="connsiteX13" fmla="*/ 419 w 219700"/>
                    <a:gd name="connsiteY13" fmla="*/ 125090 h 175922"/>
                    <a:gd name="connsiteX14" fmla="*/ 62913 w 219700"/>
                    <a:gd name="connsiteY14" fmla="*/ 16164 h 175922"/>
                    <a:gd name="connsiteX15" fmla="*/ 187022 w 219700"/>
                    <a:gd name="connsiteY15" fmla="*/ 21666 h 175922"/>
                    <a:gd name="connsiteX16" fmla="*/ 219700 w 219700"/>
                    <a:gd name="connsiteY16" fmla="*/ 63256 h 175922"/>
                    <a:gd name="connsiteX17" fmla="*/ 183832 w 219700"/>
                    <a:gd name="connsiteY17" fmla="*/ 26617 h 17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700" h="175922">
                      <a:moveTo>
                        <a:pt x="183832" y="26617"/>
                      </a:moveTo>
                      <a:cubicBezTo>
                        <a:pt x="115616" y="-14973"/>
                        <a:pt x="56862" y="35529"/>
                        <a:pt x="46740" y="67987"/>
                      </a:cubicBezTo>
                      <a:cubicBezTo>
                        <a:pt x="35187" y="99784"/>
                        <a:pt x="47180" y="129051"/>
                        <a:pt x="46850" y="128831"/>
                      </a:cubicBezTo>
                      <a:cubicBezTo>
                        <a:pt x="48060" y="130371"/>
                        <a:pt x="22424" y="103525"/>
                        <a:pt x="35407" y="64026"/>
                      </a:cubicBezTo>
                      <a:cubicBezTo>
                        <a:pt x="38928" y="54013"/>
                        <a:pt x="43879" y="46311"/>
                        <a:pt x="49270" y="40370"/>
                      </a:cubicBezTo>
                      <a:cubicBezTo>
                        <a:pt x="36397" y="48842"/>
                        <a:pt x="27705" y="71727"/>
                        <a:pt x="25615" y="83941"/>
                      </a:cubicBezTo>
                      <a:cubicBezTo>
                        <a:pt x="17693" y="114748"/>
                        <a:pt x="31226" y="139283"/>
                        <a:pt x="33537" y="142144"/>
                      </a:cubicBezTo>
                      <a:cubicBezTo>
                        <a:pt x="33757" y="142364"/>
                        <a:pt x="33867" y="142475"/>
                        <a:pt x="33867" y="142475"/>
                      </a:cubicBezTo>
                      <a:cubicBezTo>
                        <a:pt x="33867" y="142475"/>
                        <a:pt x="33757" y="142364"/>
                        <a:pt x="33537" y="142144"/>
                      </a:cubicBezTo>
                      <a:cubicBezTo>
                        <a:pt x="32106" y="141154"/>
                        <a:pt x="26275" y="137303"/>
                        <a:pt x="20773" y="128281"/>
                      </a:cubicBezTo>
                      <a:cubicBezTo>
                        <a:pt x="15492" y="120029"/>
                        <a:pt x="11971" y="107046"/>
                        <a:pt x="12522" y="92743"/>
                      </a:cubicBezTo>
                      <a:cubicBezTo>
                        <a:pt x="8451" y="104075"/>
                        <a:pt x="6470" y="115078"/>
                        <a:pt x="6470" y="125090"/>
                      </a:cubicBezTo>
                      <a:cubicBezTo>
                        <a:pt x="6030" y="157107"/>
                        <a:pt x="16703" y="175922"/>
                        <a:pt x="15822" y="175922"/>
                      </a:cubicBezTo>
                      <a:cubicBezTo>
                        <a:pt x="16703" y="175812"/>
                        <a:pt x="3169" y="158978"/>
                        <a:pt x="419" y="125090"/>
                      </a:cubicBezTo>
                      <a:cubicBezTo>
                        <a:pt x="-3212" y="91972"/>
                        <a:pt x="16703" y="41691"/>
                        <a:pt x="62913" y="16164"/>
                      </a:cubicBezTo>
                      <a:cubicBezTo>
                        <a:pt x="108464" y="-10901"/>
                        <a:pt x="162157" y="-450"/>
                        <a:pt x="187022" y="21666"/>
                      </a:cubicBezTo>
                      <a:cubicBezTo>
                        <a:pt x="212989" y="43231"/>
                        <a:pt x="219040" y="63916"/>
                        <a:pt x="219700" y="63256"/>
                      </a:cubicBezTo>
                      <a:cubicBezTo>
                        <a:pt x="219480" y="64026"/>
                        <a:pt x="211008" y="43231"/>
                        <a:pt x="183832" y="2661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0D4897EC-703B-98CE-7826-251CC69279A4}"/>
                    </a:ext>
                  </a:extLst>
                </p:cNvPr>
                <p:cNvSpPr/>
                <p:nvPr/>
              </p:nvSpPr>
              <p:spPr>
                <a:xfrm>
                  <a:off x="2370109" y="5839224"/>
                  <a:ext cx="186802" cy="214204"/>
                </a:xfrm>
                <a:custGeom>
                  <a:avLst/>
                  <a:gdLst>
                    <a:gd name="connsiteX0" fmla="*/ 19673 w 186802"/>
                    <a:gd name="connsiteY0" fmla="*/ 40710 h 214204"/>
                    <a:gd name="connsiteX1" fmla="*/ 76776 w 186802"/>
                    <a:gd name="connsiteY1" fmla="*/ 173070 h 214204"/>
                    <a:gd name="connsiteX2" fmla="*/ 136630 w 186802"/>
                    <a:gd name="connsiteY2" fmla="*/ 165589 h 214204"/>
                    <a:gd name="connsiteX3" fmla="*/ 74246 w 186802"/>
                    <a:gd name="connsiteY3" fmla="*/ 184843 h 214204"/>
                    <a:gd name="connsiteX4" fmla="*/ 49270 w 186802"/>
                    <a:gd name="connsiteY4" fmla="*/ 173730 h 214204"/>
                    <a:gd name="connsiteX5" fmla="*/ 94931 w 186802"/>
                    <a:gd name="connsiteY5" fmla="*/ 192215 h 214204"/>
                    <a:gd name="connsiteX6" fmla="*/ 151374 w 186802"/>
                    <a:gd name="connsiteY6" fmla="*/ 177361 h 214204"/>
                    <a:gd name="connsiteX7" fmla="*/ 151594 w 186802"/>
                    <a:gd name="connsiteY7" fmla="*/ 177032 h 214204"/>
                    <a:gd name="connsiteX8" fmla="*/ 151374 w 186802"/>
                    <a:gd name="connsiteY8" fmla="*/ 177361 h 214204"/>
                    <a:gd name="connsiteX9" fmla="*/ 139271 w 186802"/>
                    <a:gd name="connsiteY9" fmla="*/ 191775 h 214204"/>
                    <a:gd name="connsiteX10" fmla="*/ 105273 w 186802"/>
                    <a:gd name="connsiteY10" fmla="*/ 204208 h 214204"/>
                    <a:gd name="connsiteX11" fmla="*/ 137841 w 186802"/>
                    <a:gd name="connsiteY11" fmla="*/ 206298 h 214204"/>
                    <a:gd name="connsiteX12" fmla="*/ 186802 w 186802"/>
                    <a:gd name="connsiteY12" fmla="*/ 190785 h 214204"/>
                    <a:gd name="connsiteX13" fmla="*/ 138611 w 186802"/>
                    <a:gd name="connsiteY13" fmla="*/ 212239 h 214204"/>
                    <a:gd name="connsiteX14" fmla="*/ 23854 w 186802"/>
                    <a:gd name="connsiteY14" fmla="*/ 162728 h 214204"/>
                    <a:gd name="connsiteX15" fmla="*/ 14392 w 186802"/>
                    <a:gd name="connsiteY15" fmla="*/ 37739 h 214204"/>
                    <a:gd name="connsiteX16" fmla="*/ 51470 w 186802"/>
                    <a:gd name="connsiteY16" fmla="*/ 0 h 214204"/>
                    <a:gd name="connsiteX17" fmla="*/ 19673 w 186802"/>
                    <a:gd name="connsiteY17" fmla="*/ 40710 h 2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86802" h="214204">
                      <a:moveTo>
                        <a:pt x="19673" y="40710"/>
                      </a:moveTo>
                      <a:cubicBezTo>
                        <a:pt x="-13115" y="113987"/>
                        <a:pt x="43659" y="166799"/>
                        <a:pt x="76776" y="173070"/>
                      </a:cubicBezTo>
                      <a:cubicBezTo>
                        <a:pt x="109454" y="180882"/>
                        <a:pt x="136850" y="165259"/>
                        <a:pt x="136630" y="165589"/>
                      </a:cubicBezTo>
                      <a:cubicBezTo>
                        <a:pt x="137951" y="164268"/>
                        <a:pt x="114735" y="193095"/>
                        <a:pt x="74246" y="184843"/>
                      </a:cubicBezTo>
                      <a:cubicBezTo>
                        <a:pt x="64013" y="182533"/>
                        <a:pt x="55871" y="178462"/>
                        <a:pt x="49270" y="173730"/>
                      </a:cubicBezTo>
                      <a:cubicBezTo>
                        <a:pt x="59172" y="185613"/>
                        <a:pt x="82718" y="191555"/>
                        <a:pt x="94931" y="192215"/>
                      </a:cubicBezTo>
                      <a:cubicBezTo>
                        <a:pt x="126178" y="196396"/>
                        <a:pt x="148733" y="180002"/>
                        <a:pt x="151374" y="177361"/>
                      </a:cubicBezTo>
                      <a:cubicBezTo>
                        <a:pt x="151484" y="177141"/>
                        <a:pt x="151594" y="176922"/>
                        <a:pt x="151594" y="177032"/>
                      </a:cubicBezTo>
                      <a:cubicBezTo>
                        <a:pt x="151594" y="177032"/>
                        <a:pt x="151484" y="177141"/>
                        <a:pt x="151374" y="177361"/>
                      </a:cubicBezTo>
                      <a:cubicBezTo>
                        <a:pt x="150494" y="178902"/>
                        <a:pt x="147523" y="185174"/>
                        <a:pt x="139271" y="191775"/>
                      </a:cubicBezTo>
                      <a:cubicBezTo>
                        <a:pt x="131789" y="198046"/>
                        <a:pt x="119466" y="203218"/>
                        <a:pt x="105273" y="204208"/>
                      </a:cubicBezTo>
                      <a:cubicBezTo>
                        <a:pt x="116826" y="206958"/>
                        <a:pt x="128048" y="207619"/>
                        <a:pt x="137841" y="206298"/>
                      </a:cubicBezTo>
                      <a:cubicBezTo>
                        <a:pt x="169418" y="202888"/>
                        <a:pt x="186692" y="190015"/>
                        <a:pt x="186802" y="190785"/>
                      </a:cubicBezTo>
                      <a:cubicBezTo>
                        <a:pt x="186582" y="189905"/>
                        <a:pt x="171619" y="205418"/>
                        <a:pt x="138611" y="212239"/>
                      </a:cubicBezTo>
                      <a:cubicBezTo>
                        <a:pt x="106373" y="219831"/>
                        <a:pt x="54551" y="205858"/>
                        <a:pt x="23854" y="162728"/>
                      </a:cubicBezTo>
                      <a:cubicBezTo>
                        <a:pt x="-8164" y="120368"/>
                        <a:pt x="-4423" y="65355"/>
                        <a:pt x="14392" y="37739"/>
                      </a:cubicBezTo>
                      <a:cubicBezTo>
                        <a:pt x="32546" y="9132"/>
                        <a:pt x="52241" y="550"/>
                        <a:pt x="51470" y="0"/>
                      </a:cubicBezTo>
                      <a:cubicBezTo>
                        <a:pt x="52241" y="550"/>
                        <a:pt x="32766" y="11553"/>
                        <a:pt x="19673" y="4071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21" name="Graphic 3">
                <a:extLst>
                  <a:ext uri="{FF2B5EF4-FFF2-40B4-BE49-F238E27FC236}">
                    <a16:creationId xmlns:a16="http://schemas.microsoft.com/office/drawing/2014/main" id="{46F3BD16-4D5E-42AF-E70C-E01C54BF15C2}"/>
                  </a:ext>
                </a:extLst>
              </p:cNvPr>
              <p:cNvGrpSpPr/>
              <p:nvPr/>
            </p:nvGrpSpPr>
            <p:grpSpPr>
              <a:xfrm>
                <a:off x="1626313" y="4112443"/>
                <a:ext cx="1011906" cy="1657883"/>
                <a:chOff x="1626313" y="4112443"/>
                <a:chExt cx="1011906" cy="1657883"/>
              </a:xfrm>
              <a:grpFill/>
            </p:grpSpPr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7545EADD-961F-2857-5F55-023011500CF9}"/>
                    </a:ext>
                  </a:extLst>
                </p:cNvPr>
                <p:cNvSpPr/>
                <p:nvPr/>
              </p:nvSpPr>
              <p:spPr>
                <a:xfrm>
                  <a:off x="1746901" y="5050779"/>
                  <a:ext cx="268682" cy="128331"/>
                </a:xfrm>
                <a:custGeom>
                  <a:avLst/>
                  <a:gdLst>
                    <a:gd name="connsiteX0" fmla="*/ 240736 w 268682"/>
                    <a:gd name="connsiteY0" fmla="*/ 24096 h 128331"/>
                    <a:gd name="connsiteX1" fmla="*/ 119158 w 268682"/>
                    <a:gd name="connsiteY1" fmla="*/ 123229 h 128331"/>
                    <a:gd name="connsiteX2" fmla="*/ 0 w 268682"/>
                    <a:gd name="connsiteY2" fmla="*/ 115527 h 128331"/>
                    <a:gd name="connsiteX3" fmla="*/ 86700 w 268682"/>
                    <a:gd name="connsiteY3" fmla="*/ 24536 h 128331"/>
                    <a:gd name="connsiteX4" fmla="*/ 268683 w 268682"/>
                    <a:gd name="connsiteY4" fmla="*/ 0 h 128331"/>
                    <a:gd name="connsiteX5" fmla="*/ 61394 w 268682"/>
                    <a:gd name="connsiteY5" fmla="*/ 91322 h 128331"/>
                    <a:gd name="connsiteX6" fmla="*/ 240736 w 268682"/>
                    <a:gd name="connsiteY6" fmla="*/ 24096 h 128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8682" h="128331">
                      <a:moveTo>
                        <a:pt x="240736" y="24096"/>
                      </a:moveTo>
                      <a:cubicBezTo>
                        <a:pt x="222032" y="51272"/>
                        <a:pt x="164819" y="108706"/>
                        <a:pt x="119158" y="123229"/>
                      </a:cubicBezTo>
                      <a:cubicBezTo>
                        <a:pt x="68326" y="139513"/>
                        <a:pt x="49952" y="111236"/>
                        <a:pt x="0" y="115527"/>
                      </a:cubicBezTo>
                      <a:cubicBezTo>
                        <a:pt x="39609" y="84610"/>
                        <a:pt x="38399" y="47421"/>
                        <a:pt x="86700" y="24536"/>
                      </a:cubicBezTo>
                      <a:cubicBezTo>
                        <a:pt x="130050" y="4071"/>
                        <a:pt x="213890" y="11443"/>
                        <a:pt x="268683" y="0"/>
                      </a:cubicBezTo>
                      <a:cubicBezTo>
                        <a:pt x="195296" y="46651"/>
                        <a:pt x="131151" y="68326"/>
                        <a:pt x="61394" y="91322"/>
                      </a:cubicBezTo>
                      <a:cubicBezTo>
                        <a:pt x="136982" y="88791"/>
                        <a:pt x="164929" y="70746"/>
                        <a:pt x="240736" y="240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74C0B82F-CF23-E92B-F016-603805628D17}"/>
                    </a:ext>
                  </a:extLst>
                </p:cNvPr>
                <p:cNvSpPr/>
                <p:nvPr/>
              </p:nvSpPr>
              <p:spPr>
                <a:xfrm>
                  <a:off x="1905970" y="4473291"/>
                  <a:ext cx="451128" cy="507812"/>
                </a:xfrm>
                <a:custGeom>
                  <a:avLst/>
                  <a:gdLst>
                    <a:gd name="connsiteX0" fmla="*/ 363554 w 451128"/>
                    <a:gd name="connsiteY0" fmla="*/ 504101 h 507812"/>
                    <a:gd name="connsiteX1" fmla="*/ 346610 w 451128"/>
                    <a:gd name="connsiteY1" fmla="*/ 507182 h 507812"/>
                    <a:gd name="connsiteX2" fmla="*/ 124358 w 451128"/>
                    <a:gd name="connsiteY2" fmla="*/ 454700 h 507812"/>
                    <a:gd name="connsiteX3" fmla="*/ 359 w 451128"/>
                    <a:gd name="connsiteY3" fmla="*/ 248622 h 507812"/>
                    <a:gd name="connsiteX4" fmla="*/ 212048 w 451128"/>
                    <a:gd name="connsiteY4" fmla="*/ 734 h 507812"/>
                    <a:gd name="connsiteX5" fmla="*/ 434850 w 451128"/>
                    <a:gd name="connsiteY5" fmla="*/ 131774 h 507812"/>
                    <a:gd name="connsiteX6" fmla="*/ 336157 w 451128"/>
                    <a:gd name="connsiteY6" fmla="*/ 291312 h 507812"/>
                    <a:gd name="connsiteX7" fmla="*/ 332746 w 451128"/>
                    <a:gd name="connsiteY7" fmla="*/ 170503 h 507812"/>
                    <a:gd name="connsiteX8" fmla="*/ 386659 w 451128"/>
                    <a:gd name="connsiteY8" fmla="*/ 172703 h 507812"/>
                    <a:gd name="connsiteX9" fmla="*/ 366414 w 451128"/>
                    <a:gd name="connsiteY9" fmla="*/ 171934 h 507812"/>
                    <a:gd name="connsiteX10" fmla="*/ 320644 w 451128"/>
                    <a:gd name="connsiteY10" fmla="*/ 251592 h 507812"/>
                    <a:gd name="connsiteX11" fmla="*/ 423408 w 451128"/>
                    <a:gd name="connsiteY11" fmla="*/ 221885 h 507812"/>
                    <a:gd name="connsiteX12" fmla="*/ 410095 w 451128"/>
                    <a:gd name="connsiteY12" fmla="*/ 143657 h 507812"/>
                    <a:gd name="connsiteX13" fmla="*/ 279714 w 451128"/>
                    <a:gd name="connsiteY13" fmla="*/ 36822 h 507812"/>
                    <a:gd name="connsiteX14" fmla="*/ 66924 w 451128"/>
                    <a:gd name="connsiteY14" fmla="*/ 117030 h 507812"/>
                    <a:gd name="connsiteX15" fmla="*/ 82218 w 451128"/>
                    <a:gd name="connsiteY15" fmla="*/ 384613 h 507812"/>
                    <a:gd name="connsiteX16" fmla="*/ 299629 w 451128"/>
                    <a:gd name="connsiteY16" fmla="*/ 493319 h 507812"/>
                    <a:gd name="connsiteX17" fmla="*/ 346830 w 451128"/>
                    <a:gd name="connsiteY17" fmla="*/ 500580 h 507812"/>
                    <a:gd name="connsiteX18" fmla="*/ 363554 w 451128"/>
                    <a:gd name="connsiteY18" fmla="*/ 504101 h 507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1128" h="507812">
                      <a:moveTo>
                        <a:pt x="363554" y="504101"/>
                      </a:moveTo>
                      <a:cubicBezTo>
                        <a:pt x="363554" y="505201"/>
                        <a:pt x="357722" y="506522"/>
                        <a:pt x="346610" y="507182"/>
                      </a:cubicBezTo>
                      <a:cubicBezTo>
                        <a:pt x="280814" y="511363"/>
                        <a:pt x="185752" y="494859"/>
                        <a:pt x="124358" y="454700"/>
                      </a:cubicBezTo>
                      <a:cubicBezTo>
                        <a:pt x="55041" y="409259"/>
                        <a:pt x="5090" y="335652"/>
                        <a:pt x="359" y="248622"/>
                      </a:cubicBezTo>
                      <a:cubicBezTo>
                        <a:pt x="-6463" y="121542"/>
                        <a:pt x="84748" y="11076"/>
                        <a:pt x="212048" y="734"/>
                      </a:cubicBezTo>
                      <a:cubicBezTo>
                        <a:pt x="307331" y="-6968"/>
                        <a:pt x="395241" y="46614"/>
                        <a:pt x="434850" y="131774"/>
                      </a:cubicBezTo>
                      <a:cubicBezTo>
                        <a:pt x="487003" y="243890"/>
                        <a:pt x="402943" y="323439"/>
                        <a:pt x="336157" y="291312"/>
                      </a:cubicBezTo>
                      <a:cubicBezTo>
                        <a:pt x="284775" y="266666"/>
                        <a:pt x="284335" y="194709"/>
                        <a:pt x="332746" y="170503"/>
                      </a:cubicBezTo>
                      <a:cubicBezTo>
                        <a:pt x="362123" y="155870"/>
                        <a:pt x="387649" y="170393"/>
                        <a:pt x="386659" y="172703"/>
                      </a:cubicBezTo>
                      <a:lnTo>
                        <a:pt x="366414" y="171934"/>
                      </a:lnTo>
                      <a:cubicBezTo>
                        <a:pt x="324275" y="174024"/>
                        <a:pt x="300729" y="217924"/>
                        <a:pt x="320644" y="251592"/>
                      </a:cubicBezTo>
                      <a:cubicBezTo>
                        <a:pt x="344409" y="291862"/>
                        <a:pt x="409985" y="284160"/>
                        <a:pt x="423408" y="221885"/>
                      </a:cubicBezTo>
                      <a:cubicBezTo>
                        <a:pt x="429019" y="195919"/>
                        <a:pt x="421647" y="167972"/>
                        <a:pt x="410095" y="143657"/>
                      </a:cubicBezTo>
                      <a:cubicBezTo>
                        <a:pt x="385559" y="92275"/>
                        <a:pt x="336047" y="51125"/>
                        <a:pt x="279714" y="36822"/>
                      </a:cubicBezTo>
                      <a:cubicBezTo>
                        <a:pt x="199285" y="16247"/>
                        <a:pt x="114455" y="48705"/>
                        <a:pt x="66924" y="117030"/>
                      </a:cubicBezTo>
                      <a:cubicBezTo>
                        <a:pt x="9161" y="199990"/>
                        <a:pt x="19613" y="307485"/>
                        <a:pt x="82218" y="384613"/>
                      </a:cubicBezTo>
                      <a:cubicBezTo>
                        <a:pt x="134700" y="449198"/>
                        <a:pt x="224701" y="478905"/>
                        <a:pt x="299629" y="493319"/>
                      </a:cubicBezTo>
                      <a:cubicBezTo>
                        <a:pt x="319874" y="497170"/>
                        <a:pt x="335937" y="499150"/>
                        <a:pt x="346830" y="500580"/>
                      </a:cubicBezTo>
                      <a:cubicBezTo>
                        <a:pt x="357722" y="502011"/>
                        <a:pt x="363444" y="502891"/>
                        <a:pt x="363554" y="50410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ADA73A2F-2C57-47B8-B30D-9792907F532E}"/>
                    </a:ext>
                  </a:extLst>
                </p:cNvPr>
                <p:cNvSpPr/>
                <p:nvPr/>
              </p:nvSpPr>
              <p:spPr>
                <a:xfrm>
                  <a:off x="2192252" y="4848789"/>
                  <a:ext cx="68930" cy="112759"/>
                </a:xfrm>
                <a:custGeom>
                  <a:avLst/>
                  <a:gdLst>
                    <a:gd name="connsiteX0" fmla="*/ 35681 w 68930"/>
                    <a:gd name="connsiteY0" fmla="*/ 58516 h 112759"/>
                    <a:gd name="connsiteX1" fmla="*/ 27980 w 68930"/>
                    <a:gd name="connsiteY1" fmla="*/ 53895 h 112759"/>
                    <a:gd name="connsiteX2" fmla="*/ 22038 w 68930"/>
                    <a:gd name="connsiteY2" fmla="*/ 36731 h 112759"/>
                    <a:gd name="connsiteX3" fmla="*/ 20608 w 68930"/>
                    <a:gd name="connsiteY3" fmla="*/ 63578 h 112759"/>
                    <a:gd name="connsiteX4" fmla="*/ 59557 w 68930"/>
                    <a:gd name="connsiteY4" fmla="*/ 112759 h 112759"/>
                    <a:gd name="connsiteX5" fmla="*/ 57026 w 68930"/>
                    <a:gd name="connsiteY5" fmla="*/ 111989 h 112759"/>
                    <a:gd name="connsiteX6" fmla="*/ 47564 w 68930"/>
                    <a:gd name="connsiteY6" fmla="*/ 108248 h 112759"/>
                    <a:gd name="connsiteX7" fmla="*/ 693 w 68930"/>
                    <a:gd name="connsiteY7" fmla="*/ 50704 h 112759"/>
                    <a:gd name="connsiteX8" fmla="*/ 28310 w 68930"/>
                    <a:gd name="connsiteY8" fmla="*/ 973 h 112759"/>
                    <a:gd name="connsiteX9" fmla="*/ 68469 w 68930"/>
                    <a:gd name="connsiteY9" fmla="*/ 26829 h 112759"/>
                    <a:gd name="connsiteX10" fmla="*/ 35681 w 68930"/>
                    <a:gd name="connsiteY10" fmla="*/ 58516 h 112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930" h="112759">
                      <a:moveTo>
                        <a:pt x="35681" y="58516"/>
                      </a:moveTo>
                      <a:cubicBezTo>
                        <a:pt x="32931" y="57636"/>
                        <a:pt x="30290" y="56096"/>
                        <a:pt x="27980" y="53895"/>
                      </a:cubicBezTo>
                      <a:cubicBezTo>
                        <a:pt x="23248" y="49274"/>
                        <a:pt x="21158" y="42783"/>
                        <a:pt x="22038" y="36731"/>
                      </a:cubicBezTo>
                      <a:cubicBezTo>
                        <a:pt x="17637" y="43113"/>
                        <a:pt x="17967" y="55326"/>
                        <a:pt x="20608" y="63578"/>
                      </a:cubicBezTo>
                      <a:cubicBezTo>
                        <a:pt x="27209" y="84593"/>
                        <a:pt x="44043" y="102857"/>
                        <a:pt x="59557" y="112759"/>
                      </a:cubicBezTo>
                      <a:cubicBezTo>
                        <a:pt x="58677" y="112539"/>
                        <a:pt x="57797" y="112209"/>
                        <a:pt x="57026" y="111989"/>
                      </a:cubicBezTo>
                      <a:cubicBezTo>
                        <a:pt x="53726" y="110999"/>
                        <a:pt x="50645" y="109678"/>
                        <a:pt x="47564" y="108248"/>
                      </a:cubicBezTo>
                      <a:cubicBezTo>
                        <a:pt x="25999" y="97795"/>
                        <a:pt x="4434" y="74910"/>
                        <a:pt x="693" y="50704"/>
                      </a:cubicBezTo>
                      <a:cubicBezTo>
                        <a:pt x="-2498" y="30240"/>
                        <a:pt x="5094" y="6474"/>
                        <a:pt x="28310" y="973"/>
                      </a:cubicBezTo>
                      <a:cubicBezTo>
                        <a:pt x="44593" y="-2878"/>
                        <a:pt x="63738" y="4494"/>
                        <a:pt x="68469" y="26829"/>
                      </a:cubicBezTo>
                      <a:cubicBezTo>
                        <a:pt x="71990" y="44763"/>
                        <a:pt x="54826" y="67649"/>
                        <a:pt x="35681" y="5851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EE680B33-C672-A66C-BF4A-159C9A9316A5}"/>
                    </a:ext>
                  </a:extLst>
                </p:cNvPr>
                <p:cNvSpPr/>
                <p:nvPr/>
              </p:nvSpPr>
              <p:spPr>
                <a:xfrm>
                  <a:off x="2088367" y="4796414"/>
                  <a:ext cx="89160" cy="144009"/>
                </a:xfrm>
                <a:custGeom>
                  <a:avLst/>
                  <a:gdLst>
                    <a:gd name="connsiteX0" fmla="*/ 49676 w 89160"/>
                    <a:gd name="connsiteY0" fmla="*/ 76784 h 144009"/>
                    <a:gd name="connsiteX1" fmla="*/ 39003 w 89160"/>
                    <a:gd name="connsiteY1" fmla="*/ 71832 h 144009"/>
                    <a:gd name="connsiteX2" fmla="*/ 28771 w 89160"/>
                    <a:gd name="connsiteY2" fmla="*/ 50267 h 144009"/>
                    <a:gd name="connsiteX3" fmla="*/ 30641 w 89160"/>
                    <a:gd name="connsiteY3" fmla="*/ 85475 h 144009"/>
                    <a:gd name="connsiteX4" fmla="*/ 88185 w 89160"/>
                    <a:gd name="connsiteY4" fmla="*/ 144009 h 144009"/>
                    <a:gd name="connsiteX5" fmla="*/ 84664 w 89160"/>
                    <a:gd name="connsiteY5" fmla="*/ 143349 h 144009"/>
                    <a:gd name="connsiteX6" fmla="*/ 71791 w 89160"/>
                    <a:gd name="connsiteY6" fmla="*/ 139828 h 144009"/>
                    <a:gd name="connsiteX7" fmla="*/ 2585 w 89160"/>
                    <a:gd name="connsiteY7" fmla="*/ 71502 h 144009"/>
                    <a:gd name="connsiteX8" fmla="*/ 31632 w 89160"/>
                    <a:gd name="connsiteY8" fmla="*/ 2736 h 144009"/>
                    <a:gd name="connsiteX9" fmla="*/ 87525 w 89160"/>
                    <a:gd name="connsiteY9" fmla="*/ 30793 h 144009"/>
                    <a:gd name="connsiteX10" fmla="*/ 49676 w 89160"/>
                    <a:gd name="connsiteY10" fmla="*/ 76784 h 144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9160" h="144009">
                      <a:moveTo>
                        <a:pt x="49676" y="76784"/>
                      </a:moveTo>
                      <a:cubicBezTo>
                        <a:pt x="45935" y="76013"/>
                        <a:pt x="42304" y="74363"/>
                        <a:pt x="39003" y="71832"/>
                      </a:cubicBezTo>
                      <a:cubicBezTo>
                        <a:pt x="32182" y="66441"/>
                        <a:pt x="28551" y="58409"/>
                        <a:pt x="28771" y="50267"/>
                      </a:cubicBezTo>
                      <a:cubicBezTo>
                        <a:pt x="23930" y="59179"/>
                        <a:pt x="26130" y="75023"/>
                        <a:pt x="30641" y="85475"/>
                      </a:cubicBezTo>
                      <a:cubicBezTo>
                        <a:pt x="42194" y="111882"/>
                        <a:pt x="66730" y="133337"/>
                        <a:pt x="88185" y="144009"/>
                      </a:cubicBezTo>
                      <a:cubicBezTo>
                        <a:pt x="86975" y="143789"/>
                        <a:pt x="85874" y="143569"/>
                        <a:pt x="84664" y="143349"/>
                      </a:cubicBezTo>
                      <a:cubicBezTo>
                        <a:pt x="80263" y="142469"/>
                        <a:pt x="75972" y="141258"/>
                        <a:pt x="71791" y="139828"/>
                      </a:cubicBezTo>
                      <a:cubicBezTo>
                        <a:pt x="42194" y="129156"/>
                        <a:pt x="10947" y="102530"/>
                        <a:pt x="2585" y="71502"/>
                      </a:cubicBezTo>
                      <a:cubicBezTo>
                        <a:pt x="-4457" y="45316"/>
                        <a:pt x="2145" y="13189"/>
                        <a:pt x="31632" y="2736"/>
                      </a:cubicBezTo>
                      <a:cubicBezTo>
                        <a:pt x="52316" y="-4636"/>
                        <a:pt x="78393" y="2296"/>
                        <a:pt x="87525" y="30793"/>
                      </a:cubicBezTo>
                      <a:cubicBezTo>
                        <a:pt x="95006" y="53788"/>
                        <a:pt x="75862" y="86026"/>
                        <a:pt x="49676" y="7678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62B5C8C7-C1F4-C484-3D67-4981A2EE0073}"/>
                    </a:ext>
                  </a:extLst>
                </p:cNvPr>
                <p:cNvSpPr/>
                <p:nvPr/>
              </p:nvSpPr>
              <p:spPr>
                <a:xfrm>
                  <a:off x="1989708" y="4705290"/>
                  <a:ext cx="113789" cy="185181"/>
                </a:xfrm>
                <a:custGeom>
                  <a:avLst/>
                  <a:gdLst>
                    <a:gd name="connsiteX0" fmla="*/ 52283 w 113789"/>
                    <a:gd name="connsiteY0" fmla="*/ 92540 h 185181"/>
                    <a:gd name="connsiteX1" fmla="*/ 41830 w 113789"/>
                    <a:gd name="connsiteY1" fmla="*/ 82747 h 185181"/>
                    <a:gd name="connsiteX2" fmla="*/ 38309 w 113789"/>
                    <a:gd name="connsiteY2" fmla="*/ 53811 h 185181"/>
                    <a:gd name="connsiteX3" fmla="*/ 27087 w 113789"/>
                    <a:gd name="connsiteY3" fmla="*/ 95180 h 185181"/>
                    <a:gd name="connsiteX4" fmla="*/ 71317 w 113789"/>
                    <a:gd name="connsiteY4" fmla="*/ 185181 h 185181"/>
                    <a:gd name="connsiteX5" fmla="*/ 67576 w 113789"/>
                    <a:gd name="connsiteY5" fmla="*/ 183091 h 185181"/>
                    <a:gd name="connsiteX6" fmla="*/ 54043 w 113789"/>
                    <a:gd name="connsiteY6" fmla="*/ 174069 h 185181"/>
                    <a:gd name="connsiteX7" fmla="*/ 130 w 113789"/>
                    <a:gd name="connsiteY7" fmla="*/ 68224 h 185181"/>
                    <a:gd name="connsiteX8" fmla="*/ 59874 w 113789"/>
                    <a:gd name="connsiteY8" fmla="*/ 8 h 185181"/>
                    <a:gd name="connsiteX9" fmla="*/ 113787 w 113789"/>
                    <a:gd name="connsiteY9" fmla="*/ 54141 h 185181"/>
                    <a:gd name="connsiteX10" fmla="*/ 52283 w 113789"/>
                    <a:gd name="connsiteY10" fmla="*/ 92540 h 185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789" h="185181">
                      <a:moveTo>
                        <a:pt x="52283" y="92540"/>
                      </a:moveTo>
                      <a:cubicBezTo>
                        <a:pt x="48212" y="90229"/>
                        <a:pt x="44691" y="86928"/>
                        <a:pt x="41830" y="82747"/>
                      </a:cubicBezTo>
                      <a:cubicBezTo>
                        <a:pt x="35889" y="73945"/>
                        <a:pt x="34899" y="63163"/>
                        <a:pt x="38309" y="53811"/>
                      </a:cubicBezTo>
                      <a:cubicBezTo>
                        <a:pt x="29397" y="62282"/>
                        <a:pt x="25766" y="81427"/>
                        <a:pt x="27087" y="95180"/>
                      </a:cubicBezTo>
                      <a:cubicBezTo>
                        <a:pt x="30387" y="130278"/>
                        <a:pt x="50522" y="164606"/>
                        <a:pt x="71317" y="185181"/>
                      </a:cubicBezTo>
                      <a:cubicBezTo>
                        <a:pt x="69997" y="184521"/>
                        <a:pt x="68787" y="183751"/>
                        <a:pt x="67576" y="183091"/>
                      </a:cubicBezTo>
                      <a:cubicBezTo>
                        <a:pt x="62845" y="180340"/>
                        <a:pt x="58334" y="177369"/>
                        <a:pt x="54043" y="174069"/>
                      </a:cubicBezTo>
                      <a:cubicBezTo>
                        <a:pt x="23896" y="150303"/>
                        <a:pt x="-2070" y="107283"/>
                        <a:pt x="130" y="68224"/>
                      </a:cubicBezTo>
                      <a:cubicBezTo>
                        <a:pt x="2001" y="35216"/>
                        <a:pt x="21916" y="668"/>
                        <a:pt x="59874" y="8"/>
                      </a:cubicBezTo>
                      <a:cubicBezTo>
                        <a:pt x="86611" y="-432"/>
                        <a:pt x="114117" y="17612"/>
                        <a:pt x="113787" y="54141"/>
                      </a:cubicBezTo>
                      <a:cubicBezTo>
                        <a:pt x="113567" y="83517"/>
                        <a:pt x="79129" y="113334"/>
                        <a:pt x="52283" y="9254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B9D36B89-FC34-3C3A-9CE5-288A14C36054}"/>
                    </a:ext>
                  </a:extLst>
                </p:cNvPr>
                <p:cNvSpPr/>
                <p:nvPr/>
              </p:nvSpPr>
              <p:spPr>
                <a:xfrm>
                  <a:off x="1717634" y="4860811"/>
                  <a:ext cx="420078" cy="171463"/>
                </a:xfrm>
                <a:custGeom>
                  <a:avLst/>
                  <a:gdLst>
                    <a:gd name="connsiteX0" fmla="*/ 376838 w 420078"/>
                    <a:gd name="connsiteY0" fmla="*/ 115151 h 171463"/>
                    <a:gd name="connsiteX1" fmla="*/ 145014 w 420078"/>
                    <a:gd name="connsiteY1" fmla="*/ 76532 h 171463"/>
                    <a:gd name="connsiteX2" fmla="*/ 420078 w 420078"/>
                    <a:gd name="connsiteY2" fmla="*/ 120102 h 171463"/>
                    <a:gd name="connsiteX3" fmla="*/ 0 w 420078"/>
                    <a:gd name="connsiteY3" fmla="*/ 24490 h 171463"/>
                    <a:gd name="connsiteX4" fmla="*/ 164599 w 420078"/>
                    <a:gd name="connsiteY4" fmla="*/ 20529 h 171463"/>
                    <a:gd name="connsiteX5" fmla="*/ 376838 w 420078"/>
                    <a:gd name="connsiteY5" fmla="*/ 115151 h 171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0078" h="171463">
                      <a:moveTo>
                        <a:pt x="376838" y="115151"/>
                      </a:moveTo>
                      <a:cubicBezTo>
                        <a:pt x="328317" y="127804"/>
                        <a:pt x="227753" y="137046"/>
                        <a:pt x="145014" y="76532"/>
                      </a:cubicBezTo>
                      <a:cubicBezTo>
                        <a:pt x="225773" y="144418"/>
                        <a:pt x="297180" y="151790"/>
                        <a:pt x="420078" y="120102"/>
                      </a:cubicBezTo>
                      <a:cubicBezTo>
                        <a:pt x="249318" y="194480"/>
                        <a:pt x="98803" y="207793"/>
                        <a:pt x="0" y="24490"/>
                      </a:cubicBezTo>
                      <a:cubicBezTo>
                        <a:pt x="52702" y="51446"/>
                        <a:pt x="84500" y="-38555"/>
                        <a:pt x="164599" y="20529"/>
                      </a:cubicBezTo>
                      <a:cubicBezTo>
                        <a:pt x="171750" y="25920"/>
                        <a:pt x="268683" y="113831"/>
                        <a:pt x="376838" y="11515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AADDD7E6-1AA8-5CB3-B45A-98C4A844CE93}"/>
                    </a:ext>
                  </a:extLst>
                </p:cNvPr>
                <p:cNvSpPr/>
                <p:nvPr/>
              </p:nvSpPr>
              <p:spPr>
                <a:xfrm>
                  <a:off x="1690150" y="4683631"/>
                  <a:ext cx="215848" cy="134130"/>
                </a:xfrm>
                <a:custGeom>
                  <a:avLst/>
                  <a:gdLst>
                    <a:gd name="connsiteX0" fmla="*/ 112424 w 215848"/>
                    <a:gd name="connsiteY0" fmla="*/ 69858 h 134130"/>
                    <a:gd name="connsiteX1" fmla="*/ 103622 w 215848"/>
                    <a:gd name="connsiteY1" fmla="*/ 54895 h 134130"/>
                    <a:gd name="connsiteX2" fmla="*/ 70725 w 215848"/>
                    <a:gd name="connsiteY2" fmla="*/ 43122 h 134130"/>
                    <a:gd name="connsiteX3" fmla="*/ 122107 w 215848"/>
                    <a:gd name="connsiteY3" fmla="*/ 40591 h 134130"/>
                    <a:gd name="connsiteX4" fmla="*/ 215849 w 215848"/>
                    <a:gd name="connsiteY4" fmla="*/ 116949 h 134130"/>
                    <a:gd name="connsiteX5" fmla="*/ 214418 w 215848"/>
                    <a:gd name="connsiteY5" fmla="*/ 111888 h 134130"/>
                    <a:gd name="connsiteX6" fmla="*/ 207377 w 215848"/>
                    <a:gd name="connsiteY6" fmla="*/ 93404 h 134130"/>
                    <a:gd name="connsiteX7" fmla="*/ 97571 w 215848"/>
                    <a:gd name="connsiteY7" fmla="*/ 1422 h 134130"/>
                    <a:gd name="connsiteX8" fmla="*/ 1959 w 215848"/>
                    <a:gd name="connsiteY8" fmla="*/ 54675 h 134130"/>
                    <a:gd name="connsiteX9" fmla="*/ 51140 w 215848"/>
                    <a:gd name="connsiteY9" fmla="*/ 133123 h 134130"/>
                    <a:gd name="connsiteX10" fmla="*/ 112424 w 215848"/>
                    <a:gd name="connsiteY10" fmla="*/ 69858 h 134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848" h="134130">
                      <a:moveTo>
                        <a:pt x="112424" y="69858"/>
                      </a:moveTo>
                      <a:cubicBezTo>
                        <a:pt x="110774" y="64467"/>
                        <a:pt x="107803" y="59296"/>
                        <a:pt x="103622" y="54895"/>
                      </a:cubicBezTo>
                      <a:cubicBezTo>
                        <a:pt x="94820" y="45543"/>
                        <a:pt x="82497" y="41582"/>
                        <a:pt x="70725" y="43122"/>
                      </a:cubicBezTo>
                      <a:cubicBezTo>
                        <a:pt x="82937" y="34650"/>
                        <a:pt x="106373" y="35420"/>
                        <a:pt x="122107" y="40591"/>
                      </a:cubicBezTo>
                      <a:cubicBezTo>
                        <a:pt x="162266" y="53684"/>
                        <a:pt x="197254" y="86692"/>
                        <a:pt x="215849" y="116949"/>
                      </a:cubicBezTo>
                      <a:cubicBezTo>
                        <a:pt x="215409" y="115299"/>
                        <a:pt x="214858" y="113539"/>
                        <a:pt x="214418" y="111888"/>
                      </a:cubicBezTo>
                      <a:cubicBezTo>
                        <a:pt x="212438" y="105507"/>
                        <a:pt x="210127" y="99345"/>
                        <a:pt x="207377" y="93404"/>
                      </a:cubicBezTo>
                      <a:cubicBezTo>
                        <a:pt x="187462" y="51264"/>
                        <a:pt x="144002" y="9014"/>
                        <a:pt x="97571" y="1422"/>
                      </a:cubicBezTo>
                      <a:cubicBezTo>
                        <a:pt x="58512" y="-4959"/>
                        <a:pt x="12741" y="9674"/>
                        <a:pt x="1959" y="54675"/>
                      </a:cubicBezTo>
                      <a:cubicBezTo>
                        <a:pt x="-5633" y="86362"/>
                        <a:pt x="8450" y="123881"/>
                        <a:pt x="51140" y="133123"/>
                      </a:cubicBezTo>
                      <a:cubicBezTo>
                        <a:pt x="85798" y="140385"/>
                        <a:pt x="129808" y="107267"/>
                        <a:pt x="112424" y="698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70DB6202-9B3E-1912-5D00-9D02CE02A932}"/>
                    </a:ext>
                  </a:extLst>
                </p:cNvPr>
                <p:cNvSpPr/>
                <p:nvPr/>
              </p:nvSpPr>
              <p:spPr>
                <a:xfrm>
                  <a:off x="1964972" y="4537845"/>
                  <a:ext cx="230503" cy="217515"/>
                </a:xfrm>
                <a:custGeom>
                  <a:avLst/>
                  <a:gdLst>
                    <a:gd name="connsiteX0" fmla="*/ 15404 w 230503"/>
                    <a:gd name="connsiteY0" fmla="*/ 189899 h 217515"/>
                    <a:gd name="connsiteX1" fmla="*/ 127080 w 230503"/>
                    <a:gd name="connsiteY1" fmla="*/ 59188 h 217515"/>
                    <a:gd name="connsiteX2" fmla="*/ 0 w 230503"/>
                    <a:gd name="connsiteY2" fmla="*/ 217515 h 217515"/>
                    <a:gd name="connsiteX3" fmla="*/ 230504 w 230503"/>
                    <a:gd name="connsiteY3" fmla="*/ 4836 h 217515"/>
                    <a:gd name="connsiteX4" fmla="*/ 153376 w 230503"/>
                    <a:gd name="connsiteY4" fmla="*/ 90546 h 217515"/>
                    <a:gd name="connsiteX5" fmla="*/ 41590 w 230503"/>
                    <a:gd name="connsiteY5" fmla="*/ 151500 h 217515"/>
                    <a:gd name="connsiteX6" fmla="*/ 15404 w 230503"/>
                    <a:gd name="connsiteY6" fmla="*/ 189899 h 217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0503" h="217515">
                      <a:moveTo>
                        <a:pt x="15404" y="189899"/>
                      </a:moveTo>
                      <a:cubicBezTo>
                        <a:pt x="26076" y="130045"/>
                        <a:pt x="68436" y="79103"/>
                        <a:pt x="127080" y="59188"/>
                      </a:cubicBezTo>
                      <a:cubicBezTo>
                        <a:pt x="44010" y="82074"/>
                        <a:pt x="12323" y="133896"/>
                        <a:pt x="0" y="217515"/>
                      </a:cubicBezTo>
                      <a:cubicBezTo>
                        <a:pt x="0" y="70521"/>
                        <a:pt x="76688" y="-22781"/>
                        <a:pt x="230504" y="4836"/>
                      </a:cubicBezTo>
                      <a:cubicBezTo>
                        <a:pt x="185834" y="18479"/>
                        <a:pt x="226653" y="68541"/>
                        <a:pt x="153376" y="90546"/>
                      </a:cubicBezTo>
                      <a:cubicBezTo>
                        <a:pt x="111456" y="103089"/>
                        <a:pt x="75038" y="116182"/>
                        <a:pt x="41590" y="151500"/>
                      </a:cubicBezTo>
                      <a:cubicBezTo>
                        <a:pt x="31357" y="162833"/>
                        <a:pt x="22115" y="175596"/>
                        <a:pt x="15404" y="1898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21C7B699-0AB1-635D-A1AC-821FE4F636A5}"/>
                    </a:ext>
                  </a:extLst>
                </p:cNvPr>
                <p:cNvSpPr/>
                <p:nvPr/>
              </p:nvSpPr>
              <p:spPr>
                <a:xfrm>
                  <a:off x="1939111" y="4112443"/>
                  <a:ext cx="225944" cy="370382"/>
                </a:xfrm>
                <a:custGeom>
                  <a:avLst/>
                  <a:gdLst>
                    <a:gd name="connsiteX0" fmla="*/ 63600 w 225944"/>
                    <a:gd name="connsiteY0" fmla="*/ 370383 h 370382"/>
                    <a:gd name="connsiteX1" fmla="*/ 167244 w 225944"/>
                    <a:gd name="connsiteY1" fmla="*/ 197202 h 370382"/>
                    <a:gd name="connsiteX2" fmla="*/ 115752 w 225944"/>
                    <a:gd name="connsiteY2" fmla="*/ 99279 h 370382"/>
                    <a:gd name="connsiteX3" fmla="*/ 73062 w 225944"/>
                    <a:gd name="connsiteY3" fmla="*/ 126786 h 370382"/>
                    <a:gd name="connsiteX4" fmla="*/ 121253 w 225944"/>
                    <a:gd name="connsiteY4" fmla="*/ 184769 h 370382"/>
                    <a:gd name="connsiteX5" fmla="*/ 225 w 225944"/>
                    <a:gd name="connsiteY5" fmla="*/ 100049 h 370382"/>
                    <a:gd name="connsiteX6" fmla="*/ 117292 w 225944"/>
                    <a:gd name="connsiteY6" fmla="*/ 586 h 370382"/>
                    <a:gd name="connsiteX7" fmla="*/ 225888 w 225944"/>
                    <a:gd name="connsiteY7" fmla="*/ 147470 h 370382"/>
                    <a:gd name="connsiteX8" fmla="*/ 100238 w 225944"/>
                    <a:gd name="connsiteY8" fmla="*/ 350798 h 370382"/>
                    <a:gd name="connsiteX9" fmla="*/ 71522 w 225944"/>
                    <a:gd name="connsiteY9" fmla="*/ 366642 h 370382"/>
                    <a:gd name="connsiteX10" fmla="*/ 63600 w 225944"/>
                    <a:gd name="connsiteY10" fmla="*/ 370383 h 37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5944" h="370382">
                      <a:moveTo>
                        <a:pt x="63600" y="370383"/>
                      </a:moveTo>
                      <a:cubicBezTo>
                        <a:pt x="108820" y="332424"/>
                        <a:pt x="154811" y="266959"/>
                        <a:pt x="167244" y="197202"/>
                      </a:cubicBezTo>
                      <a:cubicBezTo>
                        <a:pt x="174396" y="156933"/>
                        <a:pt x="162073" y="101810"/>
                        <a:pt x="115752" y="99279"/>
                      </a:cubicBezTo>
                      <a:cubicBezTo>
                        <a:pt x="96277" y="98179"/>
                        <a:pt x="78233" y="108852"/>
                        <a:pt x="73062" y="126786"/>
                      </a:cubicBezTo>
                      <a:cubicBezTo>
                        <a:pt x="59969" y="171896"/>
                        <a:pt x="102659" y="192031"/>
                        <a:pt x="121253" y="184769"/>
                      </a:cubicBezTo>
                      <a:cubicBezTo>
                        <a:pt x="63050" y="228119"/>
                        <a:pt x="-4396" y="160784"/>
                        <a:pt x="225" y="100049"/>
                      </a:cubicBezTo>
                      <a:cubicBezTo>
                        <a:pt x="5726" y="26882"/>
                        <a:pt x="63820" y="-4805"/>
                        <a:pt x="117292" y="586"/>
                      </a:cubicBezTo>
                      <a:cubicBezTo>
                        <a:pt x="193320" y="8288"/>
                        <a:pt x="227538" y="81015"/>
                        <a:pt x="225888" y="147470"/>
                      </a:cubicBezTo>
                      <a:cubicBezTo>
                        <a:pt x="223907" y="226359"/>
                        <a:pt x="164714" y="308218"/>
                        <a:pt x="100238" y="350798"/>
                      </a:cubicBezTo>
                      <a:cubicBezTo>
                        <a:pt x="90996" y="356740"/>
                        <a:pt x="81424" y="362021"/>
                        <a:pt x="71522" y="366642"/>
                      </a:cubicBezTo>
                      <a:cubicBezTo>
                        <a:pt x="68881" y="368072"/>
                        <a:pt x="66240" y="369282"/>
                        <a:pt x="63600" y="37038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7E21C3A9-E776-7CBC-0DA5-C4593A0BDB19}"/>
                    </a:ext>
                  </a:extLst>
                </p:cNvPr>
                <p:cNvSpPr/>
                <p:nvPr/>
              </p:nvSpPr>
              <p:spPr>
                <a:xfrm>
                  <a:off x="1820845" y="4311406"/>
                  <a:ext cx="154812" cy="413806"/>
                </a:xfrm>
                <a:custGeom>
                  <a:avLst/>
                  <a:gdLst>
                    <a:gd name="connsiteX0" fmla="*/ 67989 w 154812"/>
                    <a:gd name="connsiteY0" fmla="*/ 371667 h 413806"/>
                    <a:gd name="connsiteX1" fmla="*/ 84823 w 154812"/>
                    <a:gd name="connsiteY1" fmla="*/ 144464 h 413806"/>
                    <a:gd name="connsiteX2" fmla="*/ 66999 w 154812"/>
                    <a:gd name="connsiteY2" fmla="*/ 413807 h 413806"/>
                    <a:gd name="connsiteX3" fmla="*/ 121792 w 154812"/>
                    <a:gd name="connsiteY3" fmla="*/ 0 h 413806"/>
                    <a:gd name="connsiteX4" fmla="*/ 139616 w 154812"/>
                    <a:gd name="connsiteY4" fmla="*/ 158547 h 413806"/>
                    <a:gd name="connsiteX5" fmla="*/ 67989 w 154812"/>
                    <a:gd name="connsiteY5" fmla="*/ 371667 h 413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812" h="413806">
                      <a:moveTo>
                        <a:pt x="67989" y="371667"/>
                      </a:moveTo>
                      <a:cubicBezTo>
                        <a:pt x="51816" y="325896"/>
                        <a:pt x="34431" y="229624"/>
                        <a:pt x="84823" y="144464"/>
                      </a:cubicBezTo>
                      <a:cubicBezTo>
                        <a:pt x="27280" y="228303"/>
                        <a:pt x="26400" y="297839"/>
                        <a:pt x="66999" y="413807"/>
                      </a:cubicBezTo>
                      <a:cubicBezTo>
                        <a:pt x="-18271" y="255260"/>
                        <a:pt x="-43797" y="111016"/>
                        <a:pt x="121792" y="0"/>
                      </a:cubicBezTo>
                      <a:cubicBezTo>
                        <a:pt x="100667" y="53252"/>
                        <a:pt x="188908" y="76248"/>
                        <a:pt x="139616" y="158547"/>
                      </a:cubicBezTo>
                      <a:cubicBezTo>
                        <a:pt x="135215" y="165919"/>
                        <a:pt x="59957" y="267143"/>
                        <a:pt x="67989" y="37166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286CEEA5-1070-5030-7C6D-A71EBFD55B91}"/>
                    </a:ext>
                  </a:extLst>
                </p:cNvPr>
                <p:cNvSpPr/>
                <p:nvPr/>
              </p:nvSpPr>
              <p:spPr>
                <a:xfrm>
                  <a:off x="2285917" y="4967930"/>
                  <a:ext cx="221041" cy="192545"/>
                </a:xfrm>
                <a:custGeom>
                  <a:avLst/>
                  <a:gdLst>
                    <a:gd name="connsiteX0" fmla="*/ 187264 w 221041"/>
                    <a:gd name="connsiteY0" fmla="*/ 14743 h 192545"/>
                    <a:gd name="connsiteX1" fmla="*/ 45551 w 221041"/>
                    <a:gd name="connsiteY1" fmla="*/ 81309 h 192545"/>
                    <a:gd name="connsiteX2" fmla="*/ 0 w 221041"/>
                    <a:gd name="connsiteY2" fmla="*/ 192545 h 192545"/>
                    <a:gd name="connsiteX3" fmla="*/ 119158 w 221041"/>
                    <a:gd name="connsiteY3" fmla="*/ 154036 h 192545"/>
                    <a:gd name="connsiteX4" fmla="*/ 221042 w 221041"/>
                    <a:gd name="connsiteY4" fmla="*/ 0 h 192545"/>
                    <a:gd name="connsiteX5" fmla="*/ 48521 w 221041"/>
                    <a:gd name="connsiteY5" fmla="*/ 147655 h 192545"/>
                    <a:gd name="connsiteX6" fmla="*/ 187264 w 221041"/>
                    <a:gd name="connsiteY6" fmla="*/ 14743 h 192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1041" h="192545">
                      <a:moveTo>
                        <a:pt x="187264" y="14743"/>
                      </a:moveTo>
                      <a:cubicBezTo>
                        <a:pt x="154806" y="19695"/>
                        <a:pt x="78558" y="46431"/>
                        <a:pt x="45551" y="81309"/>
                      </a:cubicBezTo>
                      <a:cubicBezTo>
                        <a:pt x="8692" y="120258"/>
                        <a:pt x="25856" y="149305"/>
                        <a:pt x="0" y="192545"/>
                      </a:cubicBezTo>
                      <a:cubicBezTo>
                        <a:pt x="45001" y="170320"/>
                        <a:pt x="77568" y="187704"/>
                        <a:pt x="119158" y="154036"/>
                      </a:cubicBezTo>
                      <a:cubicBezTo>
                        <a:pt x="156457" y="123779"/>
                        <a:pt x="186714" y="44561"/>
                        <a:pt x="221042" y="0"/>
                      </a:cubicBezTo>
                      <a:cubicBezTo>
                        <a:pt x="147214" y="45991"/>
                        <a:pt x="99793" y="94512"/>
                        <a:pt x="48521" y="147655"/>
                      </a:cubicBezTo>
                      <a:cubicBezTo>
                        <a:pt x="84170" y="80319"/>
                        <a:pt x="112446" y="62935"/>
                        <a:pt x="187264" y="14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1A7BE2F3-984F-8D4E-6873-409E7268BB4C}"/>
                    </a:ext>
                  </a:extLst>
                </p:cNvPr>
                <p:cNvSpPr/>
                <p:nvPr/>
              </p:nvSpPr>
              <p:spPr>
                <a:xfrm>
                  <a:off x="1626313" y="4454440"/>
                  <a:ext cx="194635" cy="219721"/>
                </a:xfrm>
                <a:custGeom>
                  <a:avLst/>
                  <a:gdLst>
                    <a:gd name="connsiteX0" fmla="*/ 31577 w 194635"/>
                    <a:gd name="connsiteY0" fmla="*/ 19034 h 219721"/>
                    <a:gd name="connsiteX1" fmla="*/ 163718 w 194635"/>
                    <a:gd name="connsiteY1" fmla="*/ 103424 h 219721"/>
                    <a:gd name="connsiteX2" fmla="*/ 194636 w 194635"/>
                    <a:gd name="connsiteY2" fmla="*/ 219721 h 219721"/>
                    <a:gd name="connsiteX3" fmla="*/ 81419 w 194635"/>
                    <a:gd name="connsiteY3" fmla="*/ 166029 h 219721"/>
                    <a:gd name="connsiteX4" fmla="*/ 0 w 194635"/>
                    <a:gd name="connsiteY4" fmla="*/ 0 h 219721"/>
                    <a:gd name="connsiteX5" fmla="*/ 152276 w 194635"/>
                    <a:gd name="connsiteY5" fmla="*/ 168779 h 219721"/>
                    <a:gd name="connsiteX6" fmla="*/ 31577 w 194635"/>
                    <a:gd name="connsiteY6" fmla="*/ 19034 h 219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635" h="219721">
                      <a:moveTo>
                        <a:pt x="31577" y="19034"/>
                      </a:moveTo>
                      <a:cubicBezTo>
                        <a:pt x="63045" y="28167"/>
                        <a:pt x="135332" y="64475"/>
                        <a:pt x="163718" y="103424"/>
                      </a:cubicBezTo>
                      <a:cubicBezTo>
                        <a:pt x="195296" y="146774"/>
                        <a:pt x="174611" y="173400"/>
                        <a:pt x="194636" y="219721"/>
                      </a:cubicBezTo>
                      <a:cubicBezTo>
                        <a:pt x="152826" y="191775"/>
                        <a:pt x="118278" y="204868"/>
                        <a:pt x="81419" y="166029"/>
                      </a:cubicBezTo>
                      <a:cubicBezTo>
                        <a:pt x="48301" y="131151"/>
                        <a:pt x="28277" y="48741"/>
                        <a:pt x="0" y="0"/>
                      </a:cubicBezTo>
                      <a:cubicBezTo>
                        <a:pt x="67336" y="55123"/>
                        <a:pt x="108155" y="109475"/>
                        <a:pt x="152276" y="168779"/>
                      </a:cubicBezTo>
                      <a:cubicBezTo>
                        <a:pt x="125539" y="97483"/>
                        <a:pt x="99683" y="76468"/>
                        <a:pt x="31577" y="1903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5CB72CB6-1717-08F3-3E46-0824196F534A}"/>
                    </a:ext>
                  </a:extLst>
                </p:cNvPr>
                <p:cNvSpPr/>
                <p:nvPr/>
              </p:nvSpPr>
              <p:spPr>
                <a:xfrm>
                  <a:off x="1974130" y="5242528"/>
                  <a:ext cx="503530" cy="454898"/>
                </a:xfrm>
                <a:custGeom>
                  <a:avLst/>
                  <a:gdLst>
                    <a:gd name="connsiteX0" fmla="*/ 3715 w 503530"/>
                    <a:gd name="connsiteY0" fmla="*/ 366522 h 454898"/>
                    <a:gd name="connsiteX1" fmla="*/ 634 w 503530"/>
                    <a:gd name="connsiteY1" fmla="*/ 349468 h 454898"/>
                    <a:gd name="connsiteX2" fmla="*/ 52676 w 503530"/>
                    <a:gd name="connsiteY2" fmla="*/ 125345 h 454898"/>
                    <a:gd name="connsiteX3" fmla="*/ 256994 w 503530"/>
                    <a:gd name="connsiteY3" fmla="*/ 356 h 454898"/>
                    <a:gd name="connsiteX4" fmla="*/ 502792 w 503530"/>
                    <a:gd name="connsiteY4" fmla="*/ 213806 h 454898"/>
                    <a:gd name="connsiteX5" fmla="*/ 372851 w 503530"/>
                    <a:gd name="connsiteY5" fmla="*/ 438478 h 454898"/>
                    <a:gd name="connsiteX6" fmla="*/ 214634 w 503530"/>
                    <a:gd name="connsiteY6" fmla="*/ 338905 h 454898"/>
                    <a:gd name="connsiteX7" fmla="*/ 334342 w 503530"/>
                    <a:gd name="connsiteY7" fmla="*/ 335495 h 454898"/>
                    <a:gd name="connsiteX8" fmla="*/ 332142 w 503530"/>
                    <a:gd name="connsiteY8" fmla="*/ 389847 h 454898"/>
                    <a:gd name="connsiteX9" fmla="*/ 332912 w 503530"/>
                    <a:gd name="connsiteY9" fmla="*/ 369382 h 454898"/>
                    <a:gd name="connsiteX10" fmla="*/ 253914 w 503530"/>
                    <a:gd name="connsiteY10" fmla="*/ 323172 h 454898"/>
                    <a:gd name="connsiteX11" fmla="*/ 283400 w 503530"/>
                    <a:gd name="connsiteY11" fmla="*/ 426816 h 454898"/>
                    <a:gd name="connsiteX12" fmla="*/ 360969 w 503530"/>
                    <a:gd name="connsiteY12" fmla="*/ 413393 h 454898"/>
                    <a:gd name="connsiteX13" fmla="*/ 466923 w 503530"/>
                    <a:gd name="connsiteY13" fmla="*/ 281912 h 454898"/>
                    <a:gd name="connsiteX14" fmla="*/ 387375 w 503530"/>
                    <a:gd name="connsiteY14" fmla="*/ 67362 h 454898"/>
                    <a:gd name="connsiteX15" fmla="*/ 122103 w 503530"/>
                    <a:gd name="connsiteY15" fmla="*/ 82765 h 454898"/>
                    <a:gd name="connsiteX16" fmla="*/ 14277 w 503530"/>
                    <a:gd name="connsiteY16" fmla="*/ 302047 h 454898"/>
                    <a:gd name="connsiteX17" fmla="*/ 7126 w 503530"/>
                    <a:gd name="connsiteY17" fmla="*/ 349578 h 454898"/>
                    <a:gd name="connsiteX18" fmla="*/ 3715 w 503530"/>
                    <a:gd name="connsiteY18" fmla="*/ 366522 h 454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3530" h="454898">
                      <a:moveTo>
                        <a:pt x="3715" y="366522"/>
                      </a:moveTo>
                      <a:cubicBezTo>
                        <a:pt x="2615" y="366522"/>
                        <a:pt x="1294" y="360690"/>
                        <a:pt x="634" y="349468"/>
                      </a:cubicBezTo>
                      <a:cubicBezTo>
                        <a:pt x="-3547" y="283122"/>
                        <a:pt x="12847" y="187180"/>
                        <a:pt x="52676" y="125345"/>
                      </a:cubicBezTo>
                      <a:cubicBezTo>
                        <a:pt x="97677" y="55369"/>
                        <a:pt x="170734" y="4977"/>
                        <a:pt x="256994" y="356"/>
                      </a:cubicBezTo>
                      <a:cubicBezTo>
                        <a:pt x="382974" y="-6466"/>
                        <a:pt x="492559" y="85516"/>
                        <a:pt x="502792" y="213806"/>
                      </a:cubicBezTo>
                      <a:cubicBezTo>
                        <a:pt x="510494" y="309968"/>
                        <a:pt x="457351" y="398539"/>
                        <a:pt x="372851" y="438478"/>
                      </a:cubicBezTo>
                      <a:cubicBezTo>
                        <a:pt x="261725" y="491071"/>
                        <a:pt x="182837" y="406351"/>
                        <a:pt x="214634" y="338905"/>
                      </a:cubicBezTo>
                      <a:cubicBezTo>
                        <a:pt x="239060" y="287083"/>
                        <a:pt x="310467" y="286643"/>
                        <a:pt x="334342" y="335495"/>
                      </a:cubicBezTo>
                      <a:cubicBezTo>
                        <a:pt x="348866" y="365092"/>
                        <a:pt x="334452" y="390837"/>
                        <a:pt x="332142" y="389847"/>
                      </a:cubicBezTo>
                      <a:lnTo>
                        <a:pt x="332912" y="369382"/>
                      </a:lnTo>
                      <a:cubicBezTo>
                        <a:pt x="330932" y="326913"/>
                        <a:pt x="287361" y="303147"/>
                        <a:pt x="253914" y="323172"/>
                      </a:cubicBezTo>
                      <a:cubicBezTo>
                        <a:pt x="213974" y="347157"/>
                        <a:pt x="221566" y="413283"/>
                        <a:pt x="283400" y="426816"/>
                      </a:cubicBezTo>
                      <a:cubicBezTo>
                        <a:pt x="309147" y="432427"/>
                        <a:pt x="336873" y="425055"/>
                        <a:pt x="360969" y="413393"/>
                      </a:cubicBezTo>
                      <a:cubicBezTo>
                        <a:pt x="411911" y="388747"/>
                        <a:pt x="452730" y="338685"/>
                        <a:pt x="466923" y="281912"/>
                      </a:cubicBezTo>
                      <a:cubicBezTo>
                        <a:pt x="487278" y="200713"/>
                        <a:pt x="455151" y="115223"/>
                        <a:pt x="387375" y="67362"/>
                      </a:cubicBezTo>
                      <a:cubicBezTo>
                        <a:pt x="305076" y="9048"/>
                        <a:pt x="198461" y="19610"/>
                        <a:pt x="122103" y="82765"/>
                      </a:cubicBezTo>
                      <a:cubicBezTo>
                        <a:pt x="58068" y="135688"/>
                        <a:pt x="28581" y="226459"/>
                        <a:pt x="14277" y="302047"/>
                      </a:cubicBezTo>
                      <a:cubicBezTo>
                        <a:pt x="10427" y="322512"/>
                        <a:pt x="8556" y="338575"/>
                        <a:pt x="7126" y="349578"/>
                      </a:cubicBezTo>
                      <a:cubicBezTo>
                        <a:pt x="5805" y="360690"/>
                        <a:pt x="4815" y="366522"/>
                        <a:pt x="3715" y="36652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5EAB6755-419B-55EC-6A3B-8CACF8A2D7E5}"/>
                    </a:ext>
                  </a:extLst>
                </p:cNvPr>
                <p:cNvSpPr/>
                <p:nvPr/>
              </p:nvSpPr>
              <p:spPr>
                <a:xfrm>
                  <a:off x="2014484" y="5426576"/>
                  <a:ext cx="142866" cy="89803"/>
                </a:xfrm>
                <a:custGeom>
                  <a:avLst/>
                  <a:gdLst>
                    <a:gd name="connsiteX0" fmla="*/ 66676 w 142866"/>
                    <a:gd name="connsiteY0" fmla="*/ 49893 h 89803"/>
                    <a:gd name="connsiteX1" fmla="*/ 71517 w 142866"/>
                    <a:gd name="connsiteY1" fmla="*/ 39110 h 89803"/>
                    <a:gd name="connsiteX2" fmla="*/ 92972 w 142866"/>
                    <a:gd name="connsiteY2" fmla="*/ 28878 h 89803"/>
                    <a:gd name="connsiteX3" fmla="*/ 58094 w 142866"/>
                    <a:gd name="connsiteY3" fmla="*/ 30748 h 89803"/>
                    <a:gd name="connsiteX4" fmla="*/ 0 w 142866"/>
                    <a:gd name="connsiteY4" fmla="*/ 88842 h 89803"/>
                    <a:gd name="connsiteX5" fmla="*/ 660 w 142866"/>
                    <a:gd name="connsiteY5" fmla="*/ 85321 h 89803"/>
                    <a:gd name="connsiteX6" fmla="*/ 4181 w 142866"/>
                    <a:gd name="connsiteY6" fmla="*/ 72338 h 89803"/>
                    <a:gd name="connsiteX7" fmla="*/ 71957 w 142866"/>
                    <a:gd name="connsiteY7" fmla="*/ 2582 h 89803"/>
                    <a:gd name="connsiteX8" fmla="*/ 140173 w 142866"/>
                    <a:gd name="connsiteY8" fmla="*/ 31849 h 89803"/>
                    <a:gd name="connsiteX9" fmla="*/ 112336 w 142866"/>
                    <a:gd name="connsiteY9" fmla="*/ 88182 h 89803"/>
                    <a:gd name="connsiteX10" fmla="*/ 66676 w 142866"/>
                    <a:gd name="connsiteY10" fmla="*/ 49893 h 89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66" h="89803">
                      <a:moveTo>
                        <a:pt x="66676" y="49893"/>
                      </a:moveTo>
                      <a:cubicBezTo>
                        <a:pt x="67446" y="46152"/>
                        <a:pt x="69096" y="42411"/>
                        <a:pt x="71517" y="39110"/>
                      </a:cubicBezTo>
                      <a:cubicBezTo>
                        <a:pt x="76798" y="32179"/>
                        <a:pt x="84830" y="28658"/>
                        <a:pt x="92972" y="28878"/>
                      </a:cubicBezTo>
                      <a:cubicBezTo>
                        <a:pt x="84170" y="24037"/>
                        <a:pt x="68326" y="26127"/>
                        <a:pt x="58094" y="30748"/>
                      </a:cubicBezTo>
                      <a:cubicBezTo>
                        <a:pt x="31907" y="42411"/>
                        <a:pt x="10562" y="67167"/>
                        <a:pt x="0" y="88842"/>
                      </a:cubicBezTo>
                      <a:cubicBezTo>
                        <a:pt x="220" y="87632"/>
                        <a:pt x="440" y="86532"/>
                        <a:pt x="660" y="85321"/>
                      </a:cubicBezTo>
                      <a:cubicBezTo>
                        <a:pt x="1540" y="80920"/>
                        <a:pt x="2751" y="76519"/>
                        <a:pt x="4181" y="72338"/>
                      </a:cubicBezTo>
                      <a:cubicBezTo>
                        <a:pt x="14743" y="42521"/>
                        <a:pt x="41150" y="10944"/>
                        <a:pt x="71957" y="2582"/>
                      </a:cubicBezTo>
                      <a:cubicBezTo>
                        <a:pt x="97923" y="-4460"/>
                        <a:pt x="129830" y="2142"/>
                        <a:pt x="140173" y="31849"/>
                      </a:cubicBezTo>
                      <a:cubicBezTo>
                        <a:pt x="147435" y="52643"/>
                        <a:pt x="140613" y="78940"/>
                        <a:pt x="112336" y="88182"/>
                      </a:cubicBezTo>
                      <a:cubicBezTo>
                        <a:pt x="89451" y="95664"/>
                        <a:pt x="57543" y="76299"/>
                        <a:pt x="66676" y="4989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FEBBD7B6-4022-27D0-20B5-3A815F60C5CC}"/>
                    </a:ext>
                  </a:extLst>
                </p:cNvPr>
                <p:cNvSpPr/>
                <p:nvPr/>
              </p:nvSpPr>
              <p:spPr>
                <a:xfrm>
                  <a:off x="2064105" y="5326802"/>
                  <a:ext cx="183750" cy="114791"/>
                </a:xfrm>
                <a:custGeom>
                  <a:avLst/>
                  <a:gdLst>
                    <a:gd name="connsiteX0" fmla="*/ 91761 w 183750"/>
                    <a:gd name="connsiteY0" fmla="*/ 52844 h 114791"/>
                    <a:gd name="connsiteX1" fmla="*/ 101554 w 183750"/>
                    <a:gd name="connsiteY1" fmla="*/ 42281 h 114791"/>
                    <a:gd name="connsiteX2" fmla="*/ 130270 w 183750"/>
                    <a:gd name="connsiteY2" fmla="*/ 38651 h 114791"/>
                    <a:gd name="connsiteX3" fmla="*/ 89231 w 183750"/>
                    <a:gd name="connsiteY3" fmla="*/ 27318 h 114791"/>
                    <a:gd name="connsiteX4" fmla="*/ 0 w 183750"/>
                    <a:gd name="connsiteY4" fmla="*/ 71988 h 114791"/>
                    <a:gd name="connsiteX5" fmla="*/ 2090 w 183750"/>
                    <a:gd name="connsiteY5" fmla="*/ 68137 h 114791"/>
                    <a:gd name="connsiteX6" fmla="*/ 11113 w 183750"/>
                    <a:gd name="connsiteY6" fmla="*/ 54494 h 114791"/>
                    <a:gd name="connsiteX7" fmla="*/ 116077 w 183750"/>
                    <a:gd name="connsiteY7" fmla="*/ 142 h 114791"/>
                    <a:gd name="connsiteX8" fmla="*/ 183743 w 183750"/>
                    <a:gd name="connsiteY8" fmla="*/ 60436 h 114791"/>
                    <a:gd name="connsiteX9" fmla="*/ 130160 w 183750"/>
                    <a:gd name="connsiteY9" fmla="*/ 114789 h 114791"/>
                    <a:gd name="connsiteX10" fmla="*/ 91761 w 183750"/>
                    <a:gd name="connsiteY10" fmla="*/ 52844 h 11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750" h="114791">
                      <a:moveTo>
                        <a:pt x="91761" y="52844"/>
                      </a:moveTo>
                      <a:cubicBezTo>
                        <a:pt x="94072" y="48773"/>
                        <a:pt x="97373" y="45142"/>
                        <a:pt x="101554" y="42281"/>
                      </a:cubicBezTo>
                      <a:cubicBezTo>
                        <a:pt x="110356" y="36340"/>
                        <a:pt x="121028" y="35350"/>
                        <a:pt x="130270" y="38651"/>
                      </a:cubicBezTo>
                      <a:cubicBezTo>
                        <a:pt x="121908" y="29628"/>
                        <a:pt x="102874" y="25998"/>
                        <a:pt x="89231" y="27318"/>
                      </a:cubicBezTo>
                      <a:cubicBezTo>
                        <a:pt x="54463" y="30619"/>
                        <a:pt x="20465" y="50973"/>
                        <a:pt x="0" y="71988"/>
                      </a:cubicBezTo>
                      <a:cubicBezTo>
                        <a:pt x="660" y="70668"/>
                        <a:pt x="1320" y="69458"/>
                        <a:pt x="2090" y="68137"/>
                      </a:cubicBezTo>
                      <a:cubicBezTo>
                        <a:pt x="4841" y="63406"/>
                        <a:pt x="7812" y="58785"/>
                        <a:pt x="11113" y="54494"/>
                      </a:cubicBezTo>
                      <a:cubicBezTo>
                        <a:pt x="34658" y="24127"/>
                        <a:pt x="77238" y="-2169"/>
                        <a:pt x="116077" y="142"/>
                      </a:cubicBezTo>
                      <a:cubicBezTo>
                        <a:pt x="148755" y="2012"/>
                        <a:pt x="183083" y="22147"/>
                        <a:pt x="183743" y="60436"/>
                      </a:cubicBezTo>
                      <a:cubicBezTo>
                        <a:pt x="184183" y="87392"/>
                        <a:pt x="166249" y="115119"/>
                        <a:pt x="130160" y="114789"/>
                      </a:cubicBezTo>
                      <a:cubicBezTo>
                        <a:pt x="100784" y="114568"/>
                        <a:pt x="71187" y="79910"/>
                        <a:pt x="91761" y="5284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5E0829ED-BD81-774D-263F-18AFF4656535}"/>
                    </a:ext>
                  </a:extLst>
                </p:cNvPr>
                <p:cNvSpPr/>
                <p:nvPr/>
              </p:nvSpPr>
              <p:spPr>
                <a:xfrm>
                  <a:off x="1923375" y="5052540"/>
                  <a:ext cx="170079" cy="423599"/>
                </a:xfrm>
                <a:custGeom>
                  <a:avLst/>
                  <a:gdLst>
                    <a:gd name="connsiteX0" fmla="*/ 55901 w 170079"/>
                    <a:gd name="connsiteY0" fmla="*/ 380029 h 423599"/>
                    <a:gd name="connsiteX1" fmla="*/ 94190 w 170079"/>
                    <a:gd name="connsiteY1" fmla="*/ 146224 h 423599"/>
                    <a:gd name="connsiteX2" fmla="*/ 50950 w 170079"/>
                    <a:gd name="connsiteY2" fmla="*/ 423599 h 423599"/>
                    <a:gd name="connsiteX3" fmla="*/ 145792 w 170079"/>
                    <a:gd name="connsiteY3" fmla="*/ 0 h 423599"/>
                    <a:gd name="connsiteX4" fmla="*/ 149753 w 170079"/>
                    <a:gd name="connsiteY4" fmla="*/ 165919 h 423599"/>
                    <a:gd name="connsiteX5" fmla="*/ 55901 w 170079"/>
                    <a:gd name="connsiteY5" fmla="*/ 380029 h 42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079" h="423599">
                      <a:moveTo>
                        <a:pt x="55901" y="380029"/>
                      </a:moveTo>
                      <a:cubicBezTo>
                        <a:pt x="43358" y="331178"/>
                        <a:pt x="34226" y="229734"/>
                        <a:pt x="94190" y="146224"/>
                      </a:cubicBezTo>
                      <a:cubicBezTo>
                        <a:pt x="26854" y="227643"/>
                        <a:pt x="19482" y="299710"/>
                        <a:pt x="50950" y="423599"/>
                      </a:cubicBezTo>
                      <a:cubicBezTo>
                        <a:pt x="-22878" y="251299"/>
                        <a:pt x="-35971" y="99573"/>
                        <a:pt x="145792" y="0"/>
                      </a:cubicBezTo>
                      <a:cubicBezTo>
                        <a:pt x="119056" y="53143"/>
                        <a:pt x="208287" y="85270"/>
                        <a:pt x="149753" y="165919"/>
                      </a:cubicBezTo>
                      <a:cubicBezTo>
                        <a:pt x="144362" y="173180"/>
                        <a:pt x="57111" y="270883"/>
                        <a:pt x="55901" y="38002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2B17DDF5-AE91-AC83-5D9E-301D55AE0507}"/>
                    </a:ext>
                  </a:extLst>
                </p:cNvPr>
                <p:cNvSpPr/>
                <p:nvPr/>
              </p:nvSpPr>
              <p:spPr>
                <a:xfrm>
                  <a:off x="2136312" y="5024837"/>
                  <a:ext cx="133100" cy="217826"/>
                </a:xfrm>
                <a:custGeom>
                  <a:avLst/>
                  <a:gdLst>
                    <a:gd name="connsiteX0" fmla="*/ 63565 w 133100"/>
                    <a:gd name="connsiteY0" fmla="*/ 113413 h 217826"/>
                    <a:gd name="connsiteX1" fmla="*/ 78419 w 133100"/>
                    <a:gd name="connsiteY1" fmla="*/ 104610 h 217826"/>
                    <a:gd name="connsiteX2" fmla="*/ 90191 w 133100"/>
                    <a:gd name="connsiteY2" fmla="*/ 71383 h 217826"/>
                    <a:gd name="connsiteX3" fmla="*/ 92722 w 133100"/>
                    <a:gd name="connsiteY3" fmla="*/ 123205 h 217826"/>
                    <a:gd name="connsiteX4" fmla="*/ 17024 w 133100"/>
                    <a:gd name="connsiteY4" fmla="*/ 217827 h 217826"/>
                    <a:gd name="connsiteX5" fmla="*/ 22085 w 133100"/>
                    <a:gd name="connsiteY5" fmla="*/ 216287 h 217826"/>
                    <a:gd name="connsiteX6" fmla="*/ 40460 w 133100"/>
                    <a:gd name="connsiteY6" fmla="*/ 209135 h 217826"/>
                    <a:gd name="connsiteX7" fmla="*/ 131671 w 133100"/>
                    <a:gd name="connsiteY7" fmla="*/ 98339 h 217826"/>
                    <a:gd name="connsiteX8" fmla="*/ 78859 w 133100"/>
                    <a:gd name="connsiteY8" fmla="*/ 1956 h 217826"/>
                    <a:gd name="connsiteX9" fmla="*/ 1070 w 133100"/>
                    <a:gd name="connsiteY9" fmla="*/ 51578 h 217826"/>
                    <a:gd name="connsiteX10" fmla="*/ 63565 w 133100"/>
                    <a:gd name="connsiteY10" fmla="*/ 113413 h 217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100" h="217826">
                      <a:moveTo>
                        <a:pt x="63565" y="113413"/>
                      </a:moveTo>
                      <a:cubicBezTo>
                        <a:pt x="68956" y="111652"/>
                        <a:pt x="74017" y="108791"/>
                        <a:pt x="78419" y="104610"/>
                      </a:cubicBezTo>
                      <a:cubicBezTo>
                        <a:pt x="87771" y="95698"/>
                        <a:pt x="91622" y="83265"/>
                        <a:pt x="90191" y="71383"/>
                      </a:cubicBezTo>
                      <a:cubicBezTo>
                        <a:pt x="98553" y="83705"/>
                        <a:pt x="97783" y="107361"/>
                        <a:pt x="92722" y="123205"/>
                      </a:cubicBezTo>
                      <a:cubicBezTo>
                        <a:pt x="79739" y="163694"/>
                        <a:pt x="47061" y="198902"/>
                        <a:pt x="17024" y="217827"/>
                      </a:cubicBezTo>
                      <a:cubicBezTo>
                        <a:pt x="18675" y="217387"/>
                        <a:pt x="20325" y="216837"/>
                        <a:pt x="22085" y="216287"/>
                      </a:cubicBezTo>
                      <a:cubicBezTo>
                        <a:pt x="28357" y="214306"/>
                        <a:pt x="34518" y="211885"/>
                        <a:pt x="40460" y="209135"/>
                      </a:cubicBezTo>
                      <a:cubicBezTo>
                        <a:pt x="82269" y="189110"/>
                        <a:pt x="124079" y="145210"/>
                        <a:pt x="131671" y="98339"/>
                      </a:cubicBezTo>
                      <a:cubicBezTo>
                        <a:pt x="138053" y="58950"/>
                        <a:pt x="123529" y="12739"/>
                        <a:pt x="78859" y="1956"/>
                      </a:cubicBezTo>
                      <a:cubicBezTo>
                        <a:pt x="47501" y="-5635"/>
                        <a:pt x="10313" y="8448"/>
                        <a:pt x="1070" y="51578"/>
                      </a:cubicBezTo>
                      <a:cubicBezTo>
                        <a:pt x="-6411" y="86566"/>
                        <a:pt x="26486" y="130796"/>
                        <a:pt x="63565" y="11341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1808C555-1EC8-DC94-BDB1-E7B71BD224B2}"/>
                    </a:ext>
                  </a:extLst>
                </p:cNvPr>
                <p:cNvSpPr/>
                <p:nvPr/>
              </p:nvSpPr>
              <p:spPr>
                <a:xfrm>
                  <a:off x="2198007" y="5302078"/>
                  <a:ext cx="215611" cy="232484"/>
                </a:xfrm>
                <a:custGeom>
                  <a:avLst/>
                  <a:gdLst>
                    <a:gd name="connsiteX0" fmla="*/ 27396 w 215611"/>
                    <a:gd name="connsiteY0" fmla="*/ 15404 h 232484"/>
                    <a:gd name="connsiteX1" fmla="*/ 157007 w 215611"/>
                    <a:gd name="connsiteY1" fmla="*/ 128070 h 232484"/>
                    <a:gd name="connsiteX2" fmla="*/ 0 w 215611"/>
                    <a:gd name="connsiteY2" fmla="*/ 0 h 232484"/>
                    <a:gd name="connsiteX3" fmla="*/ 210809 w 215611"/>
                    <a:gd name="connsiteY3" fmla="*/ 232484 h 232484"/>
                    <a:gd name="connsiteX4" fmla="*/ 125759 w 215611"/>
                    <a:gd name="connsiteY4" fmla="*/ 154696 h 232484"/>
                    <a:gd name="connsiteX5" fmla="*/ 65245 w 215611"/>
                    <a:gd name="connsiteY5" fmla="*/ 41920 h 232484"/>
                    <a:gd name="connsiteX6" fmla="*/ 27396 w 215611"/>
                    <a:gd name="connsiteY6" fmla="*/ 15404 h 232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611" h="232484">
                      <a:moveTo>
                        <a:pt x="27396" y="15404"/>
                      </a:moveTo>
                      <a:cubicBezTo>
                        <a:pt x="86810" y="26186"/>
                        <a:pt x="137202" y="68876"/>
                        <a:pt x="157007" y="128070"/>
                      </a:cubicBezTo>
                      <a:cubicBezTo>
                        <a:pt x="134231" y="44340"/>
                        <a:pt x="82849" y="12323"/>
                        <a:pt x="0" y="0"/>
                      </a:cubicBezTo>
                      <a:cubicBezTo>
                        <a:pt x="145784" y="0"/>
                        <a:pt x="238206" y="77348"/>
                        <a:pt x="210809" y="232484"/>
                      </a:cubicBezTo>
                      <a:cubicBezTo>
                        <a:pt x="197276" y="187484"/>
                        <a:pt x="147655" y="228524"/>
                        <a:pt x="125759" y="154696"/>
                      </a:cubicBezTo>
                      <a:cubicBezTo>
                        <a:pt x="113217" y="112446"/>
                        <a:pt x="100343" y="75698"/>
                        <a:pt x="65245" y="41920"/>
                      </a:cubicBezTo>
                      <a:cubicBezTo>
                        <a:pt x="54243" y="31468"/>
                        <a:pt x="41590" y="22225"/>
                        <a:pt x="27396" y="1540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464C9347-2C04-5484-3E42-3854596EDFAF}"/>
                    </a:ext>
                  </a:extLst>
                </p:cNvPr>
                <p:cNvSpPr/>
                <p:nvPr/>
              </p:nvSpPr>
              <p:spPr>
                <a:xfrm>
                  <a:off x="2227824" y="5156684"/>
                  <a:ext cx="410396" cy="156159"/>
                </a:xfrm>
                <a:custGeom>
                  <a:avLst/>
                  <a:gdLst>
                    <a:gd name="connsiteX0" fmla="*/ 41920 w 410396"/>
                    <a:gd name="connsiteY0" fmla="*/ 68596 h 156159"/>
                    <a:gd name="connsiteX1" fmla="*/ 267143 w 410396"/>
                    <a:gd name="connsiteY1" fmla="*/ 85540 h 156159"/>
                    <a:gd name="connsiteX2" fmla="*/ 0 w 410396"/>
                    <a:gd name="connsiteY2" fmla="*/ 67606 h 156159"/>
                    <a:gd name="connsiteX3" fmla="*/ 410396 w 410396"/>
                    <a:gd name="connsiteY3" fmla="*/ 122839 h 156159"/>
                    <a:gd name="connsiteX4" fmla="*/ 253169 w 410396"/>
                    <a:gd name="connsiteY4" fmla="*/ 140883 h 156159"/>
                    <a:gd name="connsiteX5" fmla="*/ 41920 w 410396"/>
                    <a:gd name="connsiteY5" fmla="*/ 68596 h 156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0396" h="156159">
                      <a:moveTo>
                        <a:pt x="41920" y="68596"/>
                      </a:moveTo>
                      <a:cubicBezTo>
                        <a:pt x="87250" y="52313"/>
                        <a:pt x="182753" y="34708"/>
                        <a:pt x="267143" y="85540"/>
                      </a:cubicBezTo>
                      <a:cubicBezTo>
                        <a:pt x="184073" y="27447"/>
                        <a:pt x="114977" y="26567"/>
                        <a:pt x="0" y="67606"/>
                      </a:cubicBezTo>
                      <a:cubicBezTo>
                        <a:pt x="157227" y="-18434"/>
                        <a:pt x="300150" y="-44180"/>
                        <a:pt x="410396" y="122839"/>
                      </a:cubicBezTo>
                      <a:cubicBezTo>
                        <a:pt x="357584" y="101494"/>
                        <a:pt x="334808" y="190505"/>
                        <a:pt x="253169" y="140883"/>
                      </a:cubicBezTo>
                      <a:cubicBezTo>
                        <a:pt x="245798" y="136262"/>
                        <a:pt x="145564" y="60454"/>
                        <a:pt x="41920" y="685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459243B1-E534-9CA6-10D5-39FA3CD9199C}"/>
                    </a:ext>
                  </a:extLst>
                </p:cNvPr>
                <p:cNvSpPr/>
                <p:nvPr/>
              </p:nvSpPr>
              <p:spPr>
                <a:xfrm>
                  <a:off x="2489355" y="5522790"/>
                  <a:ext cx="147324" cy="124989"/>
                </a:xfrm>
                <a:custGeom>
                  <a:avLst/>
                  <a:gdLst>
                    <a:gd name="connsiteX0" fmla="*/ 0 w 147324"/>
                    <a:gd name="connsiteY0" fmla="*/ 118058 h 124989"/>
                    <a:gd name="connsiteX1" fmla="*/ 28277 w 147324"/>
                    <a:gd name="connsiteY1" fmla="*/ 0 h 124989"/>
                    <a:gd name="connsiteX2" fmla="*/ 147324 w 147324"/>
                    <a:gd name="connsiteY2" fmla="*/ 17714 h 124989"/>
                    <a:gd name="connsiteX3" fmla="*/ 111896 w 147324"/>
                    <a:gd name="connsiteY3" fmla="*/ 124989 h 124989"/>
                    <a:gd name="connsiteX4" fmla="*/ 0 w 147324"/>
                    <a:gd name="connsiteY4" fmla="*/ 118058 h 124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324" h="124989">
                      <a:moveTo>
                        <a:pt x="0" y="118058"/>
                      </a:moveTo>
                      <a:cubicBezTo>
                        <a:pt x="24426" y="82960"/>
                        <a:pt x="33778" y="40710"/>
                        <a:pt x="28277" y="0"/>
                      </a:cubicBezTo>
                      <a:cubicBezTo>
                        <a:pt x="63595" y="20355"/>
                        <a:pt x="105955" y="27397"/>
                        <a:pt x="147324" y="17714"/>
                      </a:cubicBezTo>
                      <a:cubicBezTo>
                        <a:pt x="125649" y="49402"/>
                        <a:pt x="111346" y="88021"/>
                        <a:pt x="111896" y="124989"/>
                      </a:cubicBezTo>
                      <a:cubicBezTo>
                        <a:pt x="78118" y="110576"/>
                        <a:pt x="37299" y="109696"/>
                        <a:pt x="0" y="1180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0D904419-C831-6014-F756-EEAB1466AE61}"/>
                    </a:ext>
                  </a:extLst>
                </p:cNvPr>
                <p:cNvSpPr/>
                <p:nvPr/>
              </p:nvSpPr>
              <p:spPr>
                <a:xfrm>
                  <a:off x="1741950" y="413767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409 w 176644"/>
                    <a:gd name="connsiteY6" fmla="*/ 208389 h 220448"/>
                    <a:gd name="connsiteX7" fmla="*/ 47311 w 176644"/>
                    <a:gd name="connsiteY7" fmla="*/ 199367 h 220448"/>
                    <a:gd name="connsiteX8" fmla="*/ 33888 w 176644"/>
                    <a:gd name="connsiteY8" fmla="*/ 186163 h 220448"/>
                    <a:gd name="connsiteX9" fmla="*/ 33558 w 176644"/>
                    <a:gd name="connsiteY9" fmla="*/ 185833 h 220448"/>
                    <a:gd name="connsiteX10" fmla="*/ 33888 w 176644"/>
                    <a:gd name="connsiteY10" fmla="*/ 186163 h 220448"/>
                    <a:gd name="connsiteX11" fmla="*/ 91431 w 176644"/>
                    <a:gd name="connsiteY11" fmla="*/ 195406 h 220448"/>
                    <a:gd name="connsiteX12" fmla="*/ 135112 w 176644"/>
                    <a:gd name="connsiteY12" fmla="*/ 172520 h 220448"/>
                    <a:gd name="connsiteX13" fmla="*/ 111346 w 176644"/>
                    <a:gd name="connsiteY13" fmla="*/ 186054 h 220448"/>
                    <a:gd name="connsiteX14" fmla="*/ 47421 w 176644"/>
                    <a:gd name="connsiteY14" fmla="*/ 173071 h 220448"/>
                    <a:gd name="connsiteX15" fmla="*/ 107715 w 176644"/>
                    <a:gd name="connsiteY15" fmla="*/ 174611 h 220448"/>
                    <a:gd name="connsiteX16" fmla="*/ 151726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629" y="224233"/>
                        <a:pt x="49952" y="219832"/>
                      </a:cubicBezTo>
                      <a:cubicBezTo>
                        <a:pt x="16504" y="216311"/>
                        <a:pt x="110" y="202337"/>
                        <a:pt x="0" y="203218"/>
                      </a:cubicBezTo>
                      <a:cubicBezTo>
                        <a:pt x="0" y="202337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409" y="208389"/>
                      </a:cubicBezTo>
                      <a:cubicBezTo>
                        <a:pt x="68216" y="208719"/>
                        <a:pt x="55453" y="204868"/>
                        <a:pt x="47311" y="199367"/>
                      </a:cubicBezTo>
                      <a:cubicBezTo>
                        <a:pt x="38509" y="193535"/>
                        <a:pt x="34878" y="187594"/>
                        <a:pt x="33888" y="186163"/>
                      </a:cubicBezTo>
                      <a:cubicBezTo>
                        <a:pt x="33668" y="185943"/>
                        <a:pt x="33558" y="185833"/>
                        <a:pt x="33558" y="185833"/>
                      </a:cubicBezTo>
                      <a:cubicBezTo>
                        <a:pt x="33558" y="185833"/>
                        <a:pt x="33668" y="185943"/>
                        <a:pt x="33888" y="186163"/>
                      </a:cubicBezTo>
                      <a:cubicBezTo>
                        <a:pt x="36749" y="188474"/>
                        <a:pt x="60734" y="202667"/>
                        <a:pt x="91431" y="195406"/>
                      </a:cubicBezTo>
                      <a:cubicBezTo>
                        <a:pt x="103534" y="193645"/>
                        <a:pt x="126530" y="185393"/>
                        <a:pt x="135112" y="172520"/>
                      </a:cubicBezTo>
                      <a:cubicBezTo>
                        <a:pt x="129060" y="177911"/>
                        <a:pt x="121358" y="182753"/>
                        <a:pt x="111346" y="186054"/>
                      </a:cubicBezTo>
                      <a:cubicBezTo>
                        <a:pt x="71847" y="198266"/>
                        <a:pt x="45881" y="171860"/>
                        <a:pt x="47421" y="173071"/>
                      </a:cubicBezTo>
                      <a:cubicBezTo>
                        <a:pt x="47201" y="172740"/>
                        <a:pt x="75918" y="185503"/>
                        <a:pt x="107715" y="174611"/>
                      </a:cubicBezTo>
                      <a:cubicBezTo>
                        <a:pt x="140063" y="165149"/>
                        <a:pt x="191445" y="106945"/>
                        <a:pt x="151726" y="37299"/>
                      </a:cubicBezTo>
                      <a:cubicBezTo>
                        <a:pt x="135882" y="9462"/>
                        <a:pt x="115417" y="44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04E30EF7-9321-357C-6373-66B88CCD8B46}"/>
                    </a:ext>
                  </a:extLst>
                </p:cNvPr>
                <p:cNvSpPr/>
                <p:nvPr/>
              </p:nvSpPr>
              <p:spPr>
                <a:xfrm>
                  <a:off x="2294097" y="4803771"/>
                  <a:ext cx="115599" cy="214660"/>
                </a:xfrm>
                <a:custGeom>
                  <a:avLst/>
                  <a:gdLst>
                    <a:gd name="connsiteX0" fmla="*/ 50354 w 115599"/>
                    <a:gd name="connsiteY0" fmla="*/ 132141 h 214660"/>
                    <a:gd name="connsiteX1" fmla="*/ 50794 w 115599"/>
                    <a:gd name="connsiteY1" fmla="*/ 106505 h 214660"/>
                    <a:gd name="connsiteX2" fmla="*/ 58826 w 115599"/>
                    <a:gd name="connsiteY2" fmla="*/ 106725 h 214660"/>
                    <a:gd name="connsiteX3" fmla="*/ 57395 w 115599"/>
                    <a:gd name="connsiteY3" fmla="*/ 122679 h 214660"/>
                    <a:gd name="connsiteX4" fmla="*/ 68948 w 115599"/>
                    <a:gd name="connsiteY4" fmla="*/ 137972 h 214660"/>
                    <a:gd name="connsiteX5" fmla="*/ 82591 w 115599"/>
                    <a:gd name="connsiteY5" fmla="*/ 126089 h 214660"/>
                    <a:gd name="connsiteX6" fmla="*/ 94804 w 115599"/>
                    <a:gd name="connsiteY6" fmla="*/ 97923 h 214660"/>
                    <a:gd name="connsiteX7" fmla="*/ 107787 w 115599"/>
                    <a:gd name="connsiteY7" fmla="*/ 48301 h 214660"/>
                    <a:gd name="connsiteX8" fmla="*/ 114389 w 115599"/>
                    <a:gd name="connsiteY8" fmla="*/ 2421 h 214660"/>
                    <a:gd name="connsiteX9" fmla="*/ 114389 w 115599"/>
                    <a:gd name="connsiteY9" fmla="*/ 2200 h 214660"/>
                    <a:gd name="connsiteX10" fmla="*/ 115599 w 115599"/>
                    <a:gd name="connsiteY10" fmla="*/ 0 h 214660"/>
                    <a:gd name="connsiteX11" fmla="*/ 114499 w 115599"/>
                    <a:gd name="connsiteY11" fmla="*/ 1540 h 214660"/>
                    <a:gd name="connsiteX12" fmla="*/ 105697 w 115599"/>
                    <a:gd name="connsiteY12" fmla="*/ 13313 h 214660"/>
                    <a:gd name="connsiteX13" fmla="*/ 86112 w 115599"/>
                    <a:gd name="connsiteY13" fmla="*/ 30367 h 214660"/>
                    <a:gd name="connsiteX14" fmla="*/ 42872 w 115599"/>
                    <a:gd name="connsiteY14" fmla="*/ 46431 h 214660"/>
                    <a:gd name="connsiteX15" fmla="*/ 18006 w 115599"/>
                    <a:gd name="connsiteY15" fmla="*/ 61394 h 214660"/>
                    <a:gd name="connsiteX16" fmla="*/ 19657 w 115599"/>
                    <a:gd name="connsiteY16" fmla="*/ 91761 h 214660"/>
                    <a:gd name="connsiteX17" fmla="*/ 952 w 115599"/>
                    <a:gd name="connsiteY17" fmla="*/ 144354 h 214660"/>
                    <a:gd name="connsiteX18" fmla="*/ 12615 w 115599"/>
                    <a:gd name="connsiteY18" fmla="*/ 190455 h 214660"/>
                    <a:gd name="connsiteX19" fmla="*/ 34510 w 115599"/>
                    <a:gd name="connsiteY19" fmla="*/ 214660 h 214660"/>
                    <a:gd name="connsiteX20" fmla="*/ 35500 w 115599"/>
                    <a:gd name="connsiteY20" fmla="*/ 181432 h 214660"/>
                    <a:gd name="connsiteX21" fmla="*/ 50354 w 115599"/>
                    <a:gd name="connsiteY21" fmla="*/ 132141 h 21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5599" h="214660">
                      <a:moveTo>
                        <a:pt x="50354" y="132141"/>
                      </a:moveTo>
                      <a:cubicBezTo>
                        <a:pt x="49253" y="122569"/>
                        <a:pt x="44412" y="111236"/>
                        <a:pt x="50794" y="106505"/>
                      </a:cubicBezTo>
                      <a:cubicBezTo>
                        <a:pt x="54535" y="104634"/>
                        <a:pt x="59376" y="103204"/>
                        <a:pt x="58826" y="106725"/>
                      </a:cubicBezTo>
                      <a:cubicBezTo>
                        <a:pt x="59266" y="111016"/>
                        <a:pt x="57615" y="116517"/>
                        <a:pt x="57395" y="122679"/>
                      </a:cubicBezTo>
                      <a:cubicBezTo>
                        <a:pt x="58056" y="129610"/>
                        <a:pt x="59816" y="136432"/>
                        <a:pt x="68948" y="137972"/>
                      </a:cubicBezTo>
                      <a:cubicBezTo>
                        <a:pt x="77310" y="136322"/>
                        <a:pt x="79401" y="130270"/>
                        <a:pt x="82591" y="126089"/>
                      </a:cubicBezTo>
                      <a:cubicBezTo>
                        <a:pt x="88093" y="116737"/>
                        <a:pt x="91723" y="107165"/>
                        <a:pt x="94804" y="97923"/>
                      </a:cubicBezTo>
                      <a:cubicBezTo>
                        <a:pt x="100525" y="79328"/>
                        <a:pt x="104596" y="62605"/>
                        <a:pt x="107787" y="48301"/>
                      </a:cubicBezTo>
                      <a:cubicBezTo>
                        <a:pt x="113178" y="23105"/>
                        <a:pt x="114059" y="6161"/>
                        <a:pt x="114389" y="2421"/>
                      </a:cubicBezTo>
                      <a:cubicBezTo>
                        <a:pt x="114389" y="2310"/>
                        <a:pt x="114389" y="2310"/>
                        <a:pt x="114389" y="2200"/>
                      </a:cubicBezTo>
                      <a:cubicBezTo>
                        <a:pt x="114939" y="1100"/>
                        <a:pt x="115379" y="330"/>
                        <a:pt x="115599" y="0"/>
                      </a:cubicBezTo>
                      <a:cubicBezTo>
                        <a:pt x="115379" y="220"/>
                        <a:pt x="115049" y="770"/>
                        <a:pt x="114499" y="1540"/>
                      </a:cubicBezTo>
                      <a:cubicBezTo>
                        <a:pt x="113068" y="3851"/>
                        <a:pt x="110318" y="8142"/>
                        <a:pt x="105697" y="13313"/>
                      </a:cubicBezTo>
                      <a:cubicBezTo>
                        <a:pt x="101186" y="18484"/>
                        <a:pt x="94804" y="24536"/>
                        <a:pt x="86112" y="30367"/>
                      </a:cubicBezTo>
                      <a:cubicBezTo>
                        <a:pt x="74999" y="37959"/>
                        <a:pt x="60586" y="42470"/>
                        <a:pt x="42872" y="46431"/>
                      </a:cubicBezTo>
                      <a:cubicBezTo>
                        <a:pt x="34510" y="49071"/>
                        <a:pt x="24498" y="52262"/>
                        <a:pt x="18006" y="61394"/>
                      </a:cubicBezTo>
                      <a:cubicBezTo>
                        <a:pt x="9644" y="70857"/>
                        <a:pt x="16906" y="84940"/>
                        <a:pt x="19657" y="91761"/>
                      </a:cubicBezTo>
                      <a:cubicBezTo>
                        <a:pt x="21857" y="110466"/>
                        <a:pt x="4033" y="125539"/>
                        <a:pt x="952" y="144354"/>
                      </a:cubicBezTo>
                      <a:cubicBezTo>
                        <a:pt x="-2679" y="163168"/>
                        <a:pt x="4693" y="179672"/>
                        <a:pt x="12615" y="190455"/>
                      </a:cubicBezTo>
                      <a:cubicBezTo>
                        <a:pt x="19437" y="200577"/>
                        <a:pt x="28679" y="210369"/>
                        <a:pt x="34510" y="214660"/>
                      </a:cubicBezTo>
                      <a:cubicBezTo>
                        <a:pt x="31979" y="207178"/>
                        <a:pt x="32310" y="194415"/>
                        <a:pt x="35500" y="181432"/>
                      </a:cubicBezTo>
                      <a:cubicBezTo>
                        <a:pt x="39131" y="168009"/>
                        <a:pt x="51674" y="153486"/>
                        <a:pt x="50354" y="13214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B802E078-0D24-9619-00E2-13C095219F16}"/>
                    </a:ext>
                  </a:extLst>
                </p:cNvPr>
                <p:cNvSpPr/>
                <p:nvPr/>
              </p:nvSpPr>
              <p:spPr>
                <a:xfrm>
                  <a:off x="2246198" y="460385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299 w 176644"/>
                    <a:gd name="connsiteY6" fmla="*/ 208389 h 220448"/>
                    <a:gd name="connsiteX7" fmla="*/ 47201 w 176644"/>
                    <a:gd name="connsiteY7" fmla="*/ 199367 h 220448"/>
                    <a:gd name="connsiteX8" fmla="*/ 33778 w 176644"/>
                    <a:gd name="connsiteY8" fmla="*/ 186164 h 220448"/>
                    <a:gd name="connsiteX9" fmla="*/ 33448 w 176644"/>
                    <a:gd name="connsiteY9" fmla="*/ 185834 h 220448"/>
                    <a:gd name="connsiteX10" fmla="*/ 33778 w 176644"/>
                    <a:gd name="connsiteY10" fmla="*/ 186164 h 220448"/>
                    <a:gd name="connsiteX11" fmla="*/ 91321 w 176644"/>
                    <a:gd name="connsiteY11" fmla="*/ 195406 h 220448"/>
                    <a:gd name="connsiteX12" fmla="*/ 135002 w 176644"/>
                    <a:gd name="connsiteY12" fmla="*/ 172520 h 220448"/>
                    <a:gd name="connsiteX13" fmla="*/ 111236 w 176644"/>
                    <a:gd name="connsiteY13" fmla="*/ 186054 h 220448"/>
                    <a:gd name="connsiteX14" fmla="*/ 47311 w 176644"/>
                    <a:gd name="connsiteY14" fmla="*/ 173071 h 220448"/>
                    <a:gd name="connsiteX15" fmla="*/ 107605 w 176644"/>
                    <a:gd name="connsiteY15" fmla="*/ 174611 h 220448"/>
                    <a:gd name="connsiteX16" fmla="*/ 151615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739" y="224233"/>
                        <a:pt x="49952" y="219832"/>
                      </a:cubicBezTo>
                      <a:cubicBezTo>
                        <a:pt x="16504" y="216311"/>
                        <a:pt x="110" y="202338"/>
                        <a:pt x="0" y="203218"/>
                      </a:cubicBezTo>
                      <a:cubicBezTo>
                        <a:pt x="0" y="202338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299" y="208389"/>
                      </a:cubicBezTo>
                      <a:cubicBezTo>
                        <a:pt x="68106" y="208719"/>
                        <a:pt x="55343" y="204868"/>
                        <a:pt x="47201" y="199367"/>
                      </a:cubicBezTo>
                      <a:cubicBezTo>
                        <a:pt x="38399" y="193535"/>
                        <a:pt x="34768" y="187594"/>
                        <a:pt x="33778" y="186164"/>
                      </a:cubicBezTo>
                      <a:cubicBezTo>
                        <a:pt x="33558" y="185943"/>
                        <a:pt x="33448" y="185834"/>
                        <a:pt x="33448" y="185834"/>
                      </a:cubicBezTo>
                      <a:cubicBezTo>
                        <a:pt x="33448" y="185834"/>
                        <a:pt x="33558" y="185943"/>
                        <a:pt x="33778" y="186164"/>
                      </a:cubicBezTo>
                      <a:cubicBezTo>
                        <a:pt x="36639" y="188474"/>
                        <a:pt x="60624" y="202668"/>
                        <a:pt x="91321" y="195406"/>
                      </a:cubicBezTo>
                      <a:cubicBezTo>
                        <a:pt x="103424" y="193645"/>
                        <a:pt x="126420" y="185393"/>
                        <a:pt x="135002" y="172520"/>
                      </a:cubicBezTo>
                      <a:cubicBezTo>
                        <a:pt x="128950" y="177912"/>
                        <a:pt x="121248" y="182753"/>
                        <a:pt x="111236" y="186054"/>
                      </a:cubicBezTo>
                      <a:cubicBezTo>
                        <a:pt x="71737" y="198266"/>
                        <a:pt x="45771" y="171860"/>
                        <a:pt x="47311" y="173071"/>
                      </a:cubicBezTo>
                      <a:cubicBezTo>
                        <a:pt x="47091" y="172741"/>
                        <a:pt x="75808" y="185504"/>
                        <a:pt x="107605" y="174611"/>
                      </a:cubicBezTo>
                      <a:cubicBezTo>
                        <a:pt x="139953" y="165149"/>
                        <a:pt x="191335" y="106945"/>
                        <a:pt x="151615" y="37299"/>
                      </a:cubicBezTo>
                      <a:cubicBezTo>
                        <a:pt x="135882" y="9572"/>
                        <a:pt x="115417" y="55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983B2D28-ED8B-4BA8-4D7B-1D26CB5282AD}"/>
                    </a:ext>
                  </a:extLst>
                </p:cNvPr>
                <p:cNvSpPr/>
                <p:nvPr/>
              </p:nvSpPr>
              <p:spPr>
                <a:xfrm>
                  <a:off x="2097263" y="5579673"/>
                  <a:ext cx="210769" cy="190654"/>
                </a:xfrm>
                <a:custGeom>
                  <a:avLst/>
                  <a:gdLst>
                    <a:gd name="connsiteX0" fmla="*/ 210770 w 210769"/>
                    <a:gd name="connsiteY0" fmla="*/ 140723 h 190654"/>
                    <a:gd name="connsiteX1" fmla="*/ 172591 w 210769"/>
                    <a:gd name="connsiteY1" fmla="*/ 177252 h 190654"/>
                    <a:gd name="connsiteX2" fmla="*/ 48922 w 210769"/>
                    <a:gd name="connsiteY2" fmla="*/ 164929 h 190654"/>
                    <a:gd name="connsiteX3" fmla="*/ 2381 w 210769"/>
                    <a:gd name="connsiteY3" fmla="*/ 48081 h 190654"/>
                    <a:gd name="connsiteX4" fmla="*/ 24716 w 210769"/>
                    <a:gd name="connsiteY4" fmla="*/ 0 h 190654"/>
                    <a:gd name="connsiteX5" fmla="*/ 8322 w 210769"/>
                    <a:gd name="connsiteY5" fmla="*/ 48962 h 190654"/>
                    <a:gd name="connsiteX6" fmla="*/ 9752 w 210769"/>
                    <a:gd name="connsiteY6" fmla="*/ 81859 h 190654"/>
                    <a:gd name="connsiteX7" fmla="*/ 22846 w 210769"/>
                    <a:gd name="connsiteY7" fmla="*/ 47861 h 190654"/>
                    <a:gd name="connsiteX8" fmla="*/ 37369 w 210769"/>
                    <a:gd name="connsiteY8" fmla="*/ 35978 h 190654"/>
                    <a:gd name="connsiteX9" fmla="*/ 37699 w 210769"/>
                    <a:gd name="connsiteY9" fmla="*/ 35758 h 190654"/>
                    <a:gd name="connsiteX10" fmla="*/ 37369 w 210769"/>
                    <a:gd name="connsiteY10" fmla="*/ 35978 h 190654"/>
                    <a:gd name="connsiteX11" fmla="*/ 21415 w 210769"/>
                    <a:gd name="connsiteY11" fmla="*/ 92532 h 190654"/>
                    <a:gd name="connsiteX12" fmla="*/ 38689 w 210769"/>
                    <a:gd name="connsiteY12" fmla="*/ 139072 h 190654"/>
                    <a:gd name="connsiteX13" fmla="*/ 28237 w 210769"/>
                    <a:gd name="connsiteY13" fmla="*/ 113656 h 190654"/>
                    <a:gd name="connsiteX14" fmla="*/ 48702 w 210769"/>
                    <a:gd name="connsiteY14" fmla="*/ 51162 h 190654"/>
                    <a:gd name="connsiteX15" fmla="*/ 40010 w 210769"/>
                    <a:gd name="connsiteY15" fmla="*/ 111346 h 190654"/>
                    <a:gd name="connsiteX16" fmla="*/ 169950 w 210769"/>
                    <a:gd name="connsiteY16" fmla="*/ 171861 h 190654"/>
                    <a:gd name="connsiteX17" fmla="*/ 210770 w 210769"/>
                    <a:gd name="connsiteY17" fmla="*/ 140723 h 190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0769" h="190654">
                      <a:moveTo>
                        <a:pt x="210770" y="140723"/>
                      </a:moveTo>
                      <a:cubicBezTo>
                        <a:pt x="210219" y="139953"/>
                        <a:pt x="201307" y="159647"/>
                        <a:pt x="172591" y="177252"/>
                      </a:cubicBezTo>
                      <a:cubicBezTo>
                        <a:pt x="144864" y="195626"/>
                        <a:pt x="90181" y="198266"/>
                        <a:pt x="48922" y="164929"/>
                      </a:cubicBezTo>
                      <a:cubicBezTo>
                        <a:pt x="6782" y="133021"/>
                        <a:pt x="-5871" y="80429"/>
                        <a:pt x="2381" y="48081"/>
                      </a:cubicBezTo>
                      <a:cubicBezTo>
                        <a:pt x="9862" y="15073"/>
                        <a:pt x="25596" y="220"/>
                        <a:pt x="24716" y="0"/>
                      </a:cubicBezTo>
                      <a:cubicBezTo>
                        <a:pt x="25596" y="110"/>
                        <a:pt x="12283" y="17164"/>
                        <a:pt x="8322" y="48962"/>
                      </a:cubicBezTo>
                      <a:cubicBezTo>
                        <a:pt x="6892" y="58754"/>
                        <a:pt x="7332" y="70086"/>
                        <a:pt x="9752" y="81859"/>
                      </a:cubicBezTo>
                      <a:cubicBezTo>
                        <a:pt x="11073" y="67556"/>
                        <a:pt x="16464" y="55233"/>
                        <a:pt x="22846" y="47861"/>
                      </a:cubicBezTo>
                      <a:cubicBezTo>
                        <a:pt x="29557" y="39719"/>
                        <a:pt x="35939" y="36749"/>
                        <a:pt x="37369" y="35978"/>
                      </a:cubicBezTo>
                      <a:cubicBezTo>
                        <a:pt x="37589" y="35758"/>
                        <a:pt x="37699" y="35648"/>
                        <a:pt x="37699" y="35758"/>
                      </a:cubicBezTo>
                      <a:cubicBezTo>
                        <a:pt x="37699" y="35758"/>
                        <a:pt x="37589" y="35869"/>
                        <a:pt x="37369" y="35978"/>
                      </a:cubicBezTo>
                      <a:cubicBezTo>
                        <a:pt x="34728" y="38509"/>
                        <a:pt x="17894" y="60954"/>
                        <a:pt x="21415" y="92532"/>
                      </a:cubicBezTo>
                      <a:cubicBezTo>
                        <a:pt x="21745" y="104855"/>
                        <a:pt x="27026" y="128840"/>
                        <a:pt x="38689" y="139072"/>
                      </a:cubicBezTo>
                      <a:cubicBezTo>
                        <a:pt x="34178" y="132361"/>
                        <a:pt x="30327" y="123999"/>
                        <a:pt x="28237" y="113656"/>
                      </a:cubicBezTo>
                      <a:cubicBezTo>
                        <a:pt x="20975" y="72727"/>
                        <a:pt x="50022" y="49842"/>
                        <a:pt x="48702" y="51162"/>
                      </a:cubicBezTo>
                      <a:cubicBezTo>
                        <a:pt x="49032" y="50942"/>
                        <a:pt x="33078" y="78228"/>
                        <a:pt x="40010" y="111346"/>
                      </a:cubicBezTo>
                      <a:cubicBezTo>
                        <a:pt x="45511" y="144904"/>
                        <a:pt x="96563" y="203328"/>
                        <a:pt x="169950" y="171861"/>
                      </a:cubicBezTo>
                      <a:cubicBezTo>
                        <a:pt x="198997" y="159317"/>
                        <a:pt x="210329" y="139953"/>
                        <a:pt x="210770" y="14072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EA116FE-ED85-8F0C-1C90-AE735218EBFD}"/>
                </a:ext>
              </a:extLst>
            </p:cNvPr>
            <p:cNvSpPr/>
            <p:nvPr/>
          </p:nvSpPr>
          <p:spPr>
            <a:xfrm>
              <a:off x="1655690" y="6248738"/>
              <a:ext cx="248658" cy="250640"/>
            </a:xfrm>
            <a:custGeom>
              <a:avLst/>
              <a:gdLst>
                <a:gd name="connsiteX0" fmla="*/ 248658 w 248658"/>
                <a:gd name="connsiteY0" fmla="*/ 8804 h 250640"/>
                <a:gd name="connsiteX1" fmla="*/ 248658 w 248658"/>
                <a:gd name="connsiteY1" fmla="*/ 241839 h 250640"/>
                <a:gd name="connsiteX2" fmla="*/ 239856 w 248658"/>
                <a:gd name="connsiteY2" fmla="*/ 250641 h 250640"/>
                <a:gd name="connsiteX3" fmla="*/ 8802 w 248658"/>
                <a:gd name="connsiteY3" fmla="*/ 250641 h 250640"/>
                <a:gd name="connsiteX4" fmla="*/ 0 w 248658"/>
                <a:gd name="connsiteY4" fmla="*/ 241839 h 250640"/>
                <a:gd name="connsiteX5" fmla="*/ 0 w 248658"/>
                <a:gd name="connsiteY5" fmla="*/ 8804 h 250640"/>
                <a:gd name="connsiteX6" fmla="*/ 8802 w 248658"/>
                <a:gd name="connsiteY6" fmla="*/ 2 h 250640"/>
                <a:gd name="connsiteX7" fmla="*/ 239856 w 248658"/>
                <a:gd name="connsiteY7" fmla="*/ 2 h 250640"/>
                <a:gd name="connsiteX8" fmla="*/ 248658 w 248658"/>
                <a:gd name="connsiteY8" fmla="*/ 8804 h 250640"/>
                <a:gd name="connsiteX9" fmla="*/ 231054 w 248658"/>
                <a:gd name="connsiteY9" fmla="*/ 232927 h 250640"/>
                <a:gd name="connsiteX10" fmla="*/ 231054 w 248658"/>
                <a:gd name="connsiteY10" fmla="*/ 17606 h 250640"/>
                <a:gd name="connsiteX11" fmla="*/ 17604 w 248658"/>
                <a:gd name="connsiteY11" fmla="*/ 17606 h 250640"/>
                <a:gd name="connsiteX12" fmla="*/ 17604 w 248658"/>
                <a:gd name="connsiteY12" fmla="*/ 232927 h 250640"/>
                <a:gd name="connsiteX13" fmla="*/ 231054 w 248658"/>
                <a:gd name="connsiteY13" fmla="*/ 232927 h 25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40">
                  <a:moveTo>
                    <a:pt x="248658" y="8804"/>
                  </a:moveTo>
                  <a:lnTo>
                    <a:pt x="248658" y="241839"/>
                  </a:lnTo>
                  <a:cubicBezTo>
                    <a:pt x="248658" y="246680"/>
                    <a:pt x="244697" y="250641"/>
                    <a:pt x="239856" y="250641"/>
                  </a:cubicBezTo>
                  <a:lnTo>
                    <a:pt x="8802" y="250641"/>
                  </a:lnTo>
                  <a:cubicBezTo>
                    <a:pt x="3961" y="250641"/>
                    <a:pt x="0" y="246680"/>
                    <a:pt x="0" y="241839"/>
                  </a:cubicBezTo>
                  <a:lnTo>
                    <a:pt x="0" y="8804"/>
                  </a:lnTo>
                  <a:cubicBezTo>
                    <a:pt x="0" y="3963"/>
                    <a:pt x="3961" y="2"/>
                    <a:pt x="8802" y="2"/>
                  </a:cubicBezTo>
                  <a:lnTo>
                    <a:pt x="239856" y="2"/>
                  </a:lnTo>
                  <a:cubicBezTo>
                    <a:pt x="244697" y="-108"/>
                    <a:pt x="248658" y="3853"/>
                    <a:pt x="248658" y="8804"/>
                  </a:cubicBezTo>
                  <a:close/>
                  <a:moveTo>
                    <a:pt x="231054" y="232927"/>
                  </a:moveTo>
                  <a:lnTo>
                    <a:pt x="231054" y="17606"/>
                  </a:lnTo>
                  <a:lnTo>
                    <a:pt x="17604" y="17606"/>
                  </a:lnTo>
                  <a:lnTo>
                    <a:pt x="17604" y="232927"/>
                  </a:lnTo>
                  <a:lnTo>
                    <a:pt x="231054" y="232927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668A831-D8DB-54DC-583C-AF8F1948E024}"/>
                </a:ext>
              </a:extLst>
            </p:cNvPr>
            <p:cNvSpPr/>
            <p:nvPr/>
          </p:nvSpPr>
          <p:spPr>
            <a:xfrm>
              <a:off x="1607278" y="6305403"/>
              <a:ext cx="248658" cy="250638"/>
            </a:xfrm>
            <a:custGeom>
              <a:avLst/>
              <a:gdLst>
                <a:gd name="connsiteX0" fmla="*/ 248658 w 248658"/>
                <a:gd name="connsiteY0" fmla="*/ 8802 h 250638"/>
                <a:gd name="connsiteX1" fmla="*/ 248658 w 248658"/>
                <a:gd name="connsiteY1" fmla="*/ 241836 h 250638"/>
                <a:gd name="connsiteX2" fmla="*/ 239856 w 248658"/>
                <a:gd name="connsiteY2" fmla="*/ 250639 h 250638"/>
                <a:gd name="connsiteX3" fmla="*/ 8802 w 248658"/>
                <a:gd name="connsiteY3" fmla="*/ 250639 h 250638"/>
                <a:gd name="connsiteX4" fmla="*/ 0 w 248658"/>
                <a:gd name="connsiteY4" fmla="*/ 241836 h 250638"/>
                <a:gd name="connsiteX5" fmla="*/ 0 w 248658"/>
                <a:gd name="connsiteY5" fmla="*/ 8802 h 250638"/>
                <a:gd name="connsiteX6" fmla="*/ 8802 w 248658"/>
                <a:gd name="connsiteY6" fmla="*/ 0 h 250638"/>
                <a:gd name="connsiteX7" fmla="*/ 239856 w 248658"/>
                <a:gd name="connsiteY7" fmla="*/ 0 h 250638"/>
                <a:gd name="connsiteX8" fmla="*/ 248658 w 248658"/>
                <a:gd name="connsiteY8" fmla="*/ 8802 h 250638"/>
                <a:gd name="connsiteX9" fmla="*/ 231054 w 248658"/>
                <a:gd name="connsiteY9" fmla="*/ 232924 h 250638"/>
                <a:gd name="connsiteX10" fmla="*/ 231054 w 248658"/>
                <a:gd name="connsiteY10" fmla="*/ 17605 h 250638"/>
                <a:gd name="connsiteX11" fmla="*/ 17604 w 248658"/>
                <a:gd name="connsiteY11" fmla="*/ 17605 h 250638"/>
                <a:gd name="connsiteX12" fmla="*/ 17604 w 248658"/>
                <a:gd name="connsiteY12" fmla="*/ 232924 h 250638"/>
                <a:gd name="connsiteX13" fmla="*/ 231054 w 248658"/>
                <a:gd name="connsiteY13" fmla="*/ 232924 h 25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38">
                  <a:moveTo>
                    <a:pt x="248658" y="8802"/>
                  </a:moveTo>
                  <a:lnTo>
                    <a:pt x="248658" y="241836"/>
                  </a:lnTo>
                  <a:cubicBezTo>
                    <a:pt x="248658" y="246678"/>
                    <a:pt x="244697" y="250639"/>
                    <a:pt x="239856" y="250639"/>
                  </a:cubicBezTo>
                  <a:lnTo>
                    <a:pt x="8802" y="250639"/>
                  </a:lnTo>
                  <a:cubicBezTo>
                    <a:pt x="3961" y="250639"/>
                    <a:pt x="0" y="246678"/>
                    <a:pt x="0" y="241836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lnTo>
                    <a:pt x="239856" y="0"/>
                  </a:lnTo>
                  <a:cubicBezTo>
                    <a:pt x="244697" y="0"/>
                    <a:pt x="248658" y="3961"/>
                    <a:pt x="248658" y="8802"/>
                  </a:cubicBezTo>
                  <a:close/>
                  <a:moveTo>
                    <a:pt x="231054" y="232924"/>
                  </a:moveTo>
                  <a:lnTo>
                    <a:pt x="231054" y="17605"/>
                  </a:lnTo>
                  <a:lnTo>
                    <a:pt x="17604" y="17605"/>
                  </a:lnTo>
                  <a:lnTo>
                    <a:pt x="17604" y="232924"/>
                  </a:lnTo>
                  <a:lnTo>
                    <a:pt x="231054" y="232924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12E88AB-3A2E-84D5-0AFE-715B90225778}"/>
                </a:ext>
              </a:extLst>
            </p:cNvPr>
            <p:cNvSpPr/>
            <p:nvPr/>
          </p:nvSpPr>
          <p:spPr>
            <a:xfrm>
              <a:off x="1720495" y="5078176"/>
              <a:ext cx="17604" cy="1362558"/>
            </a:xfrm>
            <a:custGeom>
              <a:avLst/>
              <a:gdLst>
                <a:gd name="connsiteX0" fmla="*/ 17604 w 17604"/>
                <a:gd name="connsiteY0" fmla="*/ 8802 h 1362558"/>
                <a:gd name="connsiteX1" fmla="*/ 17604 w 17604"/>
                <a:gd name="connsiteY1" fmla="*/ 1353757 h 1362558"/>
                <a:gd name="connsiteX2" fmla="*/ 8802 w 17604"/>
                <a:gd name="connsiteY2" fmla="*/ 1362559 h 1362558"/>
                <a:gd name="connsiteX3" fmla="*/ 0 w 17604"/>
                <a:gd name="connsiteY3" fmla="*/ 1353757 h 1362558"/>
                <a:gd name="connsiteX4" fmla="*/ 0 w 17604"/>
                <a:gd name="connsiteY4" fmla="*/ 8802 h 1362558"/>
                <a:gd name="connsiteX5" fmla="*/ 8802 w 17604"/>
                <a:gd name="connsiteY5" fmla="*/ 0 h 1362558"/>
                <a:gd name="connsiteX6" fmla="*/ 17604 w 17604"/>
                <a:gd name="connsiteY6" fmla="*/ 8802 h 136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04" h="1362558">
                  <a:moveTo>
                    <a:pt x="17604" y="8802"/>
                  </a:moveTo>
                  <a:lnTo>
                    <a:pt x="17604" y="1353757"/>
                  </a:lnTo>
                  <a:cubicBezTo>
                    <a:pt x="17604" y="1358598"/>
                    <a:pt x="13643" y="1362559"/>
                    <a:pt x="8802" y="1362559"/>
                  </a:cubicBezTo>
                  <a:cubicBezTo>
                    <a:pt x="3961" y="1362559"/>
                    <a:pt x="0" y="1358598"/>
                    <a:pt x="0" y="1353757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cubicBezTo>
                    <a:pt x="13753" y="0"/>
                    <a:pt x="17604" y="3961"/>
                    <a:pt x="17604" y="880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973E8CB-0ECE-6E60-3C67-24F9C600C3A9}"/>
                </a:ext>
              </a:extLst>
            </p:cNvPr>
            <p:cNvSpPr/>
            <p:nvPr/>
          </p:nvSpPr>
          <p:spPr>
            <a:xfrm>
              <a:off x="1722805" y="6422138"/>
              <a:ext cx="1081773" cy="17606"/>
            </a:xfrm>
            <a:custGeom>
              <a:avLst/>
              <a:gdLst>
                <a:gd name="connsiteX0" fmla="*/ 1081773 w 1081773"/>
                <a:gd name="connsiteY0" fmla="*/ 8805 h 17606"/>
                <a:gd name="connsiteX1" fmla="*/ 1072971 w 1081773"/>
                <a:gd name="connsiteY1" fmla="*/ 17607 h 17606"/>
                <a:gd name="connsiteX2" fmla="*/ 8802 w 1081773"/>
                <a:gd name="connsiteY2" fmla="*/ 17607 h 17606"/>
                <a:gd name="connsiteX3" fmla="*/ 0 w 1081773"/>
                <a:gd name="connsiteY3" fmla="*/ 8805 h 17606"/>
                <a:gd name="connsiteX4" fmla="*/ 8802 w 1081773"/>
                <a:gd name="connsiteY4" fmla="*/ 2 h 17606"/>
                <a:gd name="connsiteX5" fmla="*/ 1072971 w 1081773"/>
                <a:gd name="connsiteY5" fmla="*/ 2 h 17606"/>
                <a:gd name="connsiteX6" fmla="*/ 1081773 w 1081773"/>
                <a:gd name="connsiteY6" fmla="*/ 8805 h 1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1773" h="17606">
                  <a:moveTo>
                    <a:pt x="1081773" y="8805"/>
                  </a:moveTo>
                  <a:cubicBezTo>
                    <a:pt x="1081773" y="13646"/>
                    <a:pt x="1077813" y="17607"/>
                    <a:pt x="1072971" y="17607"/>
                  </a:cubicBezTo>
                  <a:lnTo>
                    <a:pt x="8802" y="17607"/>
                  </a:lnTo>
                  <a:cubicBezTo>
                    <a:pt x="3961" y="17607"/>
                    <a:pt x="0" y="13646"/>
                    <a:pt x="0" y="8805"/>
                  </a:cubicBezTo>
                  <a:cubicBezTo>
                    <a:pt x="0" y="3964"/>
                    <a:pt x="3961" y="2"/>
                    <a:pt x="8802" y="2"/>
                  </a:cubicBezTo>
                  <a:lnTo>
                    <a:pt x="1072971" y="2"/>
                  </a:lnTo>
                  <a:cubicBezTo>
                    <a:pt x="1077922" y="-107"/>
                    <a:pt x="1081773" y="3854"/>
                    <a:pt x="1081773" y="880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602248D-F7F9-D78D-65B9-C5EA406D436B}"/>
                </a:ext>
              </a:extLst>
            </p:cNvPr>
            <p:cNvSpPr/>
            <p:nvPr/>
          </p:nvSpPr>
          <p:spPr>
            <a:xfrm>
              <a:off x="2775202" y="6374389"/>
              <a:ext cx="104634" cy="88790"/>
            </a:xfrm>
            <a:custGeom>
              <a:avLst/>
              <a:gdLst>
                <a:gd name="connsiteX0" fmla="*/ 0 w 104634"/>
                <a:gd name="connsiteY0" fmla="*/ 61284 h 88790"/>
                <a:gd name="connsiteX1" fmla="*/ 40490 w 104634"/>
                <a:gd name="connsiteY1" fmla="*/ 0 h 88790"/>
                <a:gd name="connsiteX2" fmla="*/ 104635 w 104634"/>
                <a:gd name="connsiteY2" fmla="*/ 35098 h 88790"/>
                <a:gd name="connsiteX3" fmla="*/ 62275 w 104634"/>
                <a:gd name="connsiteY3" fmla="*/ 88791 h 88790"/>
                <a:gd name="connsiteX4" fmla="*/ 0 w 104634"/>
                <a:gd name="connsiteY4" fmla="*/ 61284 h 8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34" h="88790">
                  <a:moveTo>
                    <a:pt x="0" y="61284"/>
                  </a:moveTo>
                  <a:cubicBezTo>
                    <a:pt x="21235" y="46431"/>
                    <a:pt x="35318" y="24315"/>
                    <a:pt x="40490" y="0"/>
                  </a:cubicBezTo>
                  <a:cubicBezTo>
                    <a:pt x="56333" y="19034"/>
                    <a:pt x="78999" y="31907"/>
                    <a:pt x="104635" y="35098"/>
                  </a:cubicBezTo>
                  <a:cubicBezTo>
                    <a:pt x="85820" y="48631"/>
                    <a:pt x="69536" y="67556"/>
                    <a:pt x="62275" y="88791"/>
                  </a:cubicBezTo>
                  <a:cubicBezTo>
                    <a:pt x="45991" y="73497"/>
                    <a:pt x="22996" y="64365"/>
                    <a:pt x="0" y="6128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BAB9349-C857-A041-36BC-5E9B2FDEED60}"/>
                </a:ext>
              </a:extLst>
            </p:cNvPr>
            <p:cNvSpPr/>
            <p:nvPr/>
          </p:nvSpPr>
          <p:spPr>
            <a:xfrm>
              <a:off x="1671533" y="5020852"/>
              <a:ext cx="107495" cy="91101"/>
            </a:xfrm>
            <a:custGeom>
              <a:avLst/>
              <a:gdLst>
                <a:gd name="connsiteX0" fmla="*/ 0 w 107495"/>
                <a:gd name="connsiteY0" fmla="*/ 46101 h 91101"/>
                <a:gd name="connsiteX1" fmla="*/ 57764 w 107495"/>
                <a:gd name="connsiteY1" fmla="*/ 91101 h 91101"/>
                <a:gd name="connsiteX2" fmla="*/ 107495 w 107495"/>
                <a:gd name="connsiteY2" fmla="*/ 37189 h 91101"/>
                <a:gd name="connsiteX3" fmla="*/ 50392 w 107495"/>
                <a:gd name="connsiteY3" fmla="*/ 0 h 91101"/>
                <a:gd name="connsiteX4" fmla="*/ 0 w 107495"/>
                <a:gd name="connsiteY4" fmla="*/ 46101 h 9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95" h="91101">
                  <a:moveTo>
                    <a:pt x="0" y="46101"/>
                  </a:moveTo>
                  <a:cubicBezTo>
                    <a:pt x="24756" y="53363"/>
                    <a:pt x="45111" y="69756"/>
                    <a:pt x="57764" y="91101"/>
                  </a:cubicBezTo>
                  <a:cubicBezTo>
                    <a:pt x="66786" y="67886"/>
                    <a:pt x="84170" y="48411"/>
                    <a:pt x="107495" y="37189"/>
                  </a:cubicBezTo>
                  <a:cubicBezTo>
                    <a:pt x="85380" y="30477"/>
                    <a:pt x="64035" y="17714"/>
                    <a:pt x="50392" y="0"/>
                  </a:cubicBezTo>
                  <a:cubicBezTo>
                    <a:pt x="39719" y="19695"/>
                    <a:pt x="20795" y="35869"/>
                    <a:pt x="0" y="4610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10" name="Graphic 3">
              <a:extLst>
                <a:ext uri="{FF2B5EF4-FFF2-40B4-BE49-F238E27FC236}">
                  <a16:creationId xmlns:a16="http://schemas.microsoft.com/office/drawing/2014/main" id="{583F6D38-6F68-7008-BE80-EE911B11F042}"/>
                </a:ext>
              </a:extLst>
            </p:cNvPr>
            <p:cNvGrpSpPr/>
            <p:nvPr/>
          </p:nvGrpSpPr>
          <p:grpSpPr>
            <a:xfrm>
              <a:off x="1801584" y="5674716"/>
              <a:ext cx="651259" cy="681298"/>
              <a:chOff x="1801584" y="5674716"/>
              <a:chExt cx="651259" cy="681298"/>
            </a:xfrm>
            <a:grpFill/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D164FD76-6570-7339-FC39-C206B44E6BC6}"/>
                  </a:ext>
                </a:extLst>
              </p:cNvPr>
              <p:cNvSpPr/>
              <p:nvPr/>
            </p:nvSpPr>
            <p:spPr>
              <a:xfrm>
                <a:off x="1931064" y="5985228"/>
                <a:ext cx="222272" cy="212049"/>
              </a:xfrm>
              <a:custGeom>
                <a:avLst/>
                <a:gdLst>
                  <a:gd name="connsiteX0" fmla="*/ 34128 w 222272"/>
                  <a:gd name="connsiteY0" fmla="*/ 206848 h 212049"/>
                  <a:gd name="connsiteX1" fmla="*/ 146685 w 222272"/>
                  <a:gd name="connsiteY1" fmla="*/ 180772 h 212049"/>
                  <a:gd name="connsiteX2" fmla="*/ 31488 w 222272"/>
                  <a:gd name="connsiteY2" fmla="*/ 200027 h 212049"/>
                  <a:gd name="connsiteX3" fmla="*/ 104215 w 222272"/>
                  <a:gd name="connsiteY3" fmla="*/ 128510 h 212049"/>
                  <a:gd name="connsiteX4" fmla="*/ 159228 w 222272"/>
                  <a:gd name="connsiteY4" fmla="*/ 51051 h 212049"/>
                  <a:gd name="connsiteX5" fmla="*/ 88041 w 222272"/>
                  <a:gd name="connsiteY5" fmla="*/ 113766 h 212049"/>
                  <a:gd name="connsiteX6" fmla="*/ 24336 w 222272"/>
                  <a:gd name="connsiteY6" fmla="*/ 193645 h 212049"/>
                  <a:gd name="connsiteX7" fmla="*/ 32258 w 222272"/>
                  <a:gd name="connsiteY7" fmla="*/ 76138 h 212049"/>
                  <a:gd name="connsiteX8" fmla="*/ 17405 w 222272"/>
                  <a:gd name="connsiteY8" fmla="*/ 191665 h 212049"/>
                  <a:gd name="connsiteX9" fmla="*/ 3431 w 222272"/>
                  <a:gd name="connsiteY9" fmla="*/ 77568 h 212049"/>
                  <a:gd name="connsiteX10" fmla="*/ 28627 w 222272"/>
                  <a:gd name="connsiteY10" fmla="*/ 0 h 212049"/>
                  <a:gd name="connsiteX11" fmla="*/ 71977 w 222272"/>
                  <a:gd name="connsiteY11" fmla="*/ 79659 h 212049"/>
                  <a:gd name="connsiteX12" fmla="*/ 94973 w 222272"/>
                  <a:gd name="connsiteY12" fmla="*/ 48411 h 212049"/>
                  <a:gd name="connsiteX13" fmla="*/ 194216 w 222272"/>
                  <a:gd name="connsiteY13" fmla="*/ 12213 h 212049"/>
                  <a:gd name="connsiteX14" fmla="*/ 168030 w 222272"/>
                  <a:gd name="connsiteY14" fmla="*/ 115417 h 212049"/>
                  <a:gd name="connsiteX15" fmla="*/ 139423 w 222272"/>
                  <a:gd name="connsiteY15" fmla="*/ 141493 h 212049"/>
                  <a:gd name="connsiteX16" fmla="*/ 222273 w 222272"/>
                  <a:gd name="connsiteY16" fmla="*/ 177361 h 212049"/>
                  <a:gd name="connsiteX17" fmla="*/ 148225 w 222272"/>
                  <a:gd name="connsiteY17" fmla="*/ 210149 h 212049"/>
                  <a:gd name="connsiteX18" fmla="*/ 34128 w 222272"/>
                  <a:gd name="connsiteY18" fmla="*/ 206848 h 212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272" h="212049">
                    <a:moveTo>
                      <a:pt x="34128" y="206848"/>
                    </a:moveTo>
                    <a:cubicBezTo>
                      <a:pt x="53823" y="191995"/>
                      <a:pt x="97833" y="168889"/>
                      <a:pt x="146685" y="180772"/>
                    </a:cubicBezTo>
                    <a:cubicBezTo>
                      <a:pt x="103555" y="167019"/>
                      <a:pt x="72197" y="173070"/>
                      <a:pt x="31488" y="200027"/>
                    </a:cubicBezTo>
                    <a:cubicBezTo>
                      <a:pt x="55473" y="179011"/>
                      <a:pt x="84300" y="151285"/>
                      <a:pt x="104215" y="128510"/>
                    </a:cubicBezTo>
                    <a:cubicBezTo>
                      <a:pt x="132271" y="96492"/>
                      <a:pt x="135352" y="81199"/>
                      <a:pt x="159228" y="51051"/>
                    </a:cubicBezTo>
                    <a:cubicBezTo>
                      <a:pt x="131721" y="77898"/>
                      <a:pt x="116978" y="82519"/>
                      <a:pt x="88041" y="113766"/>
                    </a:cubicBezTo>
                    <a:cubicBezTo>
                      <a:pt x="67466" y="135992"/>
                      <a:pt x="42930" y="167569"/>
                      <a:pt x="24336" y="193645"/>
                    </a:cubicBezTo>
                    <a:cubicBezTo>
                      <a:pt x="47001" y="150185"/>
                      <a:pt x="49972" y="118168"/>
                      <a:pt x="32258" y="76138"/>
                    </a:cubicBezTo>
                    <a:cubicBezTo>
                      <a:pt x="48762" y="123999"/>
                      <a:pt x="30167" y="170430"/>
                      <a:pt x="17405" y="191665"/>
                    </a:cubicBezTo>
                    <a:cubicBezTo>
                      <a:pt x="32148" y="140173"/>
                      <a:pt x="4862" y="81749"/>
                      <a:pt x="3431" y="77568"/>
                    </a:cubicBezTo>
                    <a:cubicBezTo>
                      <a:pt x="-12743" y="31247"/>
                      <a:pt x="33798" y="28937"/>
                      <a:pt x="28627" y="0"/>
                    </a:cubicBezTo>
                    <a:cubicBezTo>
                      <a:pt x="54813" y="26736"/>
                      <a:pt x="68346" y="53362"/>
                      <a:pt x="71977" y="79659"/>
                    </a:cubicBezTo>
                    <a:cubicBezTo>
                      <a:pt x="78799" y="67446"/>
                      <a:pt x="86501" y="56663"/>
                      <a:pt x="94973" y="48411"/>
                    </a:cubicBezTo>
                    <a:cubicBezTo>
                      <a:pt x="125340" y="18814"/>
                      <a:pt x="160438" y="32898"/>
                      <a:pt x="194216" y="12213"/>
                    </a:cubicBezTo>
                    <a:cubicBezTo>
                      <a:pt x="176942" y="48191"/>
                      <a:pt x="194216" y="82079"/>
                      <a:pt x="168030" y="115417"/>
                    </a:cubicBezTo>
                    <a:cubicBezTo>
                      <a:pt x="160768" y="124659"/>
                      <a:pt x="150756" y="133461"/>
                      <a:pt x="139423" y="141493"/>
                    </a:cubicBezTo>
                    <a:cubicBezTo>
                      <a:pt x="165829" y="142593"/>
                      <a:pt x="193336" y="153706"/>
                      <a:pt x="222273" y="177361"/>
                    </a:cubicBezTo>
                    <a:cubicBezTo>
                      <a:pt x="193336" y="175051"/>
                      <a:pt x="195536" y="221922"/>
                      <a:pt x="148225" y="210149"/>
                    </a:cubicBezTo>
                    <a:cubicBezTo>
                      <a:pt x="143824" y="208939"/>
                      <a:pt x="83530" y="187154"/>
                      <a:pt x="34128" y="206848"/>
                    </a:cubicBezTo>
                    <a:close/>
                  </a:path>
                </a:pathLst>
              </a:custGeom>
              <a:grpFill/>
              <a:ln w="110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112" name="Graphic 3">
                <a:extLst>
                  <a:ext uri="{FF2B5EF4-FFF2-40B4-BE49-F238E27FC236}">
                    <a16:creationId xmlns:a16="http://schemas.microsoft.com/office/drawing/2014/main" id="{080BD13F-E15F-25E2-7DFB-BDB6247C2361}"/>
                  </a:ext>
                </a:extLst>
              </p:cNvPr>
              <p:cNvGrpSpPr/>
              <p:nvPr/>
            </p:nvGrpSpPr>
            <p:grpSpPr>
              <a:xfrm>
                <a:off x="1801584" y="5674716"/>
                <a:ext cx="235785" cy="358812"/>
                <a:chOff x="1801584" y="5674716"/>
                <a:chExt cx="235785" cy="358812"/>
              </a:xfrm>
              <a:grpFill/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529CD6C1-DE3B-35A9-7665-7CF05A55461B}"/>
                    </a:ext>
                  </a:extLst>
                </p:cNvPr>
                <p:cNvSpPr/>
                <p:nvPr/>
              </p:nvSpPr>
              <p:spPr>
                <a:xfrm>
                  <a:off x="1805325" y="5792353"/>
                  <a:ext cx="159097" cy="65032"/>
                </a:xfrm>
                <a:custGeom>
                  <a:avLst/>
                  <a:gdLst>
                    <a:gd name="connsiteX0" fmla="*/ 141933 w 159097"/>
                    <a:gd name="connsiteY0" fmla="*/ 12433 h 65032"/>
                    <a:gd name="connsiteX1" fmla="*/ 67776 w 159097"/>
                    <a:gd name="connsiteY1" fmla="*/ 63375 h 65032"/>
                    <a:gd name="connsiteX2" fmla="*/ 0 w 159097"/>
                    <a:gd name="connsiteY2" fmla="*/ 53253 h 65032"/>
                    <a:gd name="connsiteX3" fmla="*/ 53803 w 159097"/>
                    <a:gd name="connsiteY3" fmla="*/ 5391 h 65032"/>
                    <a:gd name="connsiteX4" fmla="*/ 159097 w 159097"/>
                    <a:gd name="connsiteY4" fmla="*/ 0 h 65032"/>
                    <a:gd name="connsiteX5" fmla="*/ 36198 w 159097"/>
                    <a:gd name="connsiteY5" fmla="*/ 42360 h 65032"/>
                    <a:gd name="connsiteX6" fmla="*/ 141933 w 159097"/>
                    <a:gd name="connsiteY6" fmla="*/ 12433 h 65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097" h="65032">
                      <a:moveTo>
                        <a:pt x="141933" y="12433"/>
                      </a:moveTo>
                      <a:cubicBezTo>
                        <a:pt x="129940" y="27067"/>
                        <a:pt x="94512" y="57214"/>
                        <a:pt x="67776" y="63375"/>
                      </a:cubicBezTo>
                      <a:cubicBezTo>
                        <a:pt x="37959" y="70307"/>
                        <a:pt x="28717" y="53253"/>
                        <a:pt x="0" y="53253"/>
                      </a:cubicBezTo>
                      <a:cubicBezTo>
                        <a:pt x="24096" y="37409"/>
                        <a:pt x="25196" y="16064"/>
                        <a:pt x="53803" y="5391"/>
                      </a:cubicBezTo>
                      <a:cubicBezTo>
                        <a:pt x="79549" y="-4291"/>
                        <a:pt x="127190" y="3961"/>
                        <a:pt x="159097" y="0"/>
                      </a:cubicBezTo>
                      <a:cubicBezTo>
                        <a:pt x="114977" y="23215"/>
                        <a:pt x="77238" y="32458"/>
                        <a:pt x="36198" y="42360"/>
                      </a:cubicBezTo>
                      <a:cubicBezTo>
                        <a:pt x="79439" y="44451"/>
                        <a:pt x="96383" y="35429"/>
                        <a:pt x="141933" y="1243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19DAA9C1-E64C-650B-6C9B-96D407720DB9}"/>
                    </a:ext>
                  </a:extLst>
                </p:cNvPr>
                <p:cNvSpPr/>
                <p:nvPr/>
              </p:nvSpPr>
              <p:spPr>
                <a:xfrm>
                  <a:off x="1801584" y="5674716"/>
                  <a:ext cx="235785" cy="103928"/>
                </a:xfrm>
                <a:custGeom>
                  <a:avLst/>
                  <a:gdLst>
                    <a:gd name="connsiteX0" fmla="*/ 211360 w 235785"/>
                    <a:gd name="connsiteY0" fmla="*/ 78577 h 103928"/>
                    <a:gd name="connsiteX1" fmla="*/ 80539 w 235785"/>
                    <a:gd name="connsiteY1" fmla="*/ 45460 h 103928"/>
                    <a:gd name="connsiteX2" fmla="*/ 235785 w 235785"/>
                    <a:gd name="connsiteY2" fmla="*/ 83529 h 103928"/>
                    <a:gd name="connsiteX3" fmla="*/ 0 w 235785"/>
                    <a:gd name="connsiteY3" fmla="*/ 8821 h 103928"/>
                    <a:gd name="connsiteX4" fmla="*/ 94292 w 235785"/>
                    <a:gd name="connsiteY4" fmla="*/ 14432 h 103928"/>
                    <a:gd name="connsiteX5" fmla="*/ 211360 w 235785"/>
                    <a:gd name="connsiteY5" fmla="*/ 78577 h 10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5785" h="103928">
                      <a:moveTo>
                        <a:pt x="211360" y="78577"/>
                      </a:moveTo>
                      <a:cubicBezTo>
                        <a:pt x="183083" y="83529"/>
                        <a:pt x="125099" y="83969"/>
                        <a:pt x="80539" y="45460"/>
                      </a:cubicBezTo>
                      <a:cubicBezTo>
                        <a:pt x="123559" y="88150"/>
                        <a:pt x="164048" y="95741"/>
                        <a:pt x="235785" y="83529"/>
                      </a:cubicBezTo>
                      <a:cubicBezTo>
                        <a:pt x="134562" y="117967"/>
                        <a:pt x="47971" y="118297"/>
                        <a:pt x="0" y="8821"/>
                      </a:cubicBezTo>
                      <a:cubicBezTo>
                        <a:pt x="28827" y="26755"/>
                        <a:pt x="51272" y="-23196"/>
                        <a:pt x="94292" y="14432"/>
                      </a:cubicBezTo>
                      <a:cubicBezTo>
                        <a:pt x="98253" y="17733"/>
                        <a:pt x="149525" y="72636"/>
                        <a:pt x="211360" y="785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B9D6CC83-A6BA-D23D-50AD-BC5ED305139B}"/>
                    </a:ext>
                  </a:extLst>
                </p:cNvPr>
                <p:cNvSpPr/>
                <p:nvPr/>
              </p:nvSpPr>
              <p:spPr>
                <a:xfrm>
                  <a:off x="1900511" y="5795763"/>
                  <a:ext cx="103013" cy="237765"/>
                </a:xfrm>
                <a:custGeom>
                  <a:avLst/>
                  <a:gdLst>
                    <a:gd name="connsiteX0" fmla="*/ 25071 w 103013"/>
                    <a:gd name="connsiteY0" fmla="*/ 213120 h 237765"/>
                    <a:gd name="connsiteX1" fmla="*/ 57969 w 103013"/>
                    <a:gd name="connsiteY1" fmla="*/ 81199 h 237765"/>
                    <a:gd name="connsiteX2" fmla="*/ 20230 w 103013"/>
                    <a:gd name="connsiteY2" fmla="*/ 237766 h 237765"/>
                    <a:gd name="connsiteX3" fmla="*/ 94278 w 103013"/>
                    <a:gd name="connsiteY3" fmla="*/ 0 h 237765"/>
                    <a:gd name="connsiteX4" fmla="*/ 88776 w 103013"/>
                    <a:gd name="connsiteY4" fmla="*/ 95062 h 237765"/>
                    <a:gd name="connsiteX5" fmla="*/ 25071 w 103013"/>
                    <a:gd name="connsiteY5" fmla="*/ 213120 h 237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013" h="237765">
                      <a:moveTo>
                        <a:pt x="25071" y="213120"/>
                      </a:moveTo>
                      <a:cubicBezTo>
                        <a:pt x="20120" y="184513"/>
                        <a:pt x="19680" y="126090"/>
                        <a:pt x="57969" y="81199"/>
                      </a:cubicBezTo>
                      <a:cubicBezTo>
                        <a:pt x="15609" y="124549"/>
                        <a:pt x="8017" y="165369"/>
                        <a:pt x="20230" y="237766"/>
                      </a:cubicBezTo>
                      <a:cubicBezTo>
                        <a:pt x="-13878" y="135772"/>
                        <a:pt x="-14318" y="48301"/>
                        <a:pt x="94278" y="0"/>
                      </a:cubicBezTo>
                      <a:cubicBezTo>
                        <a:pt x="76454" y="29157"/>
                        <a:pt x="125965" y="51712"/>
                        <a:pt x="88776" y="95062"/>
                      </a:cubicBezTo>
                      <a:cubicBezTo>
                        <a:pt x="85476" y="99133"/>
                        <a:pt x="31013" y="150846"/>
                        <a:pt x="25071" y="21312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13" name="Graphic 3">
                <a:extLst>
                  <a:ext uri="{FF2B5EF4-FFF2-40B4-BE49-F238E27FC236}">
                    <a16:creationId xmlns:a16="http://schemas.microsoft.com/office/drawing/2014/main" id="{155BD3B8-C579-1675-DBD0-E926C0A4FD38}"/>
                  </a:ext>
                </a:extLst>
              </p:cNvPr>
              <p:cNvGrpSpPr/>
              <p:nvPr/>
            </p:nvGrpSpPr>
            <p:grpSpPr>
              <a:xfrm>
                <a:off x="2103054" y="6112748"/>
                <a:ext cx="349788" cy="243267"/>
                <a:chOff x="2103054" y="6112748"/>
                <a:chExt cx="349788" cy="243267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AC5A7941-7566-FF3A-BCAF-6D0DBF4F01EF}"/>
                    </a:ext>
                  </a:extLst>
                </p:cNvPr>
                <p:cNvSpPr/>
                <p:nvPr/>
              </p:nvSpPr>
              <p:spPr>
                <a:xfrm>
                  <a:off x="2271740" y="6183164"/>
                  <a:ext cx="73371" cy="155356"/>
                </a:xfrm>
                <a:custGeom>
                  <a:avLst/>
                  <a:gdLst>
                    <a:gd name="connsiteX0" fmla="*/ 59618 w 73371"/>
                    <a:gd name="connsiteY0" fmla="*/ 16173 h 155356"/>
                    <a:gd name="connsiteX1" fmla="*/ 2955 w 73371"/>
                    <a:gd name="connsiteY1" fmla="*/ 86370 h 155356"/>
                    <a:gd name="connsiteX2" fmla="*/ 7136 w 73371"/>
                    <a:gd name="connsiteY2" fmla="*/ 155356 h 155356"/>
                    <a:gd name="connsiteX3" fmla="*/ 59068 w 73371"/>
                    <a:gd name="connsiteY3" fmla="*/ 105295 h 155356"/>
                    <a:gd name="connsiteX4" fmla="*/ 73371 w 73371"/>
                    <a:gd name="connsiteY4" fmla="*/ 0 h 155356"/>
                    <a:gd name="connsiteX5" fmla="*/ 20999 w 73371"/>
                    <a:gd name="connsiteY5" fmla="*/ 119818 h 155356"/>
                    <a:gd name="connsiteX6" fmla="*/ 59618 w 73371"/>
                    <a:gd name="connsiteY6" fmla="*/ 16173 h 15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371" h="155356">
                      <a:moveTo>
                        <a:pt x="59618" y="16173"/>
                      </a:moveTo>
                      <a:cubicBezTo>
                        <a:pt x="44105" y="26956"/>
                        <a:pt x="11317" y="59964"/>
                        <a:pt x="2955" y="86370"/>
                      </a:cubicBezTo>
                      <a:cubicBezTo>
                        <a:pt x="-6397" y="115747"/>
                        <a:pt x="9667" y="126419"/>
                        <a:pt x="7136" y="155356"/>
                      </a:cubicBezTo>
                      <a:cubicBezTo>
                        <a:pt x="24850" y="132471"/>
                        <a:pt x="45975" y="133241"/>
                        <a:pt x="59068" y="105295"/>
                      </a:cubicBezTo>
                      <a:cubicBezTo>
                        <a:pt x="70841" y="80209"/>
                        <a:pt x="66770" y="31687"/>
                        <a:pt x="73371" y="0"/>
                      </a:cubicBezTo>
                      <a:cubicBezTo>
                        <a:pt x="46635" y="42360"/>
                        <a:pt x="34312" y="79438"/>
                        <a:pt x="20999" y="119818"/>
                      </a:cubicBezTo>
                      <a:cubicBezTo>
                        <a:pt x="22650" y="76138"/>
                        <a:pt x="32992" y="59964"/>
                        <a:pt x="59618" y="1617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B4D5C3C7-8360-6280-A859-C7A26486AC38}"/>
                    </a:ext>
                  </a:extLst>
                </p:cNvPr>
                <p:cNvSpPr/>
                <p:nvPr/>
              </p:nvSpPr>
              <p:spPr>
                <a:xfrm>
                  <a:off x="2355513" y="6112748"/>
                  <a:ext cx="97330" cy="243267"/>
                </a:xfrm>
                <a:custGeom>
                  <a:avLst/>
                  <a:gdLst>
                    <a:gd name="connsiteX0" fmla="*/ 32288 w 97330"/>
                    <a:gd name="connsiteY0" fmla="*/ 24976 h 243267"/>
                    <a:gd name="connsiteX1" fmla="*/ 53854 w 97330"/>
                    <a:gd name="connsiteY1" fmla="*/ 159208 h 243267"/>
                    <a:gd name="connsiteX2" fmla="*/ 29538 w 97330"/>
                    <a:gd name="connsiteY2" fmla="*/ 0 h 243267"/>
                    <a:gd name="connsiteX3" fmla="*/ 83230 w 97330"/>
                    <a:gd name="connsiteY3" fmla="*/ 243267 h 243267"/>
                    <a:gd name="connsiteX4" fmla="*/ 85761 w 97330"/>
                    <a:gd name="connsiteY4" fmla="*/ 148095 h 243267"/>
                    <a:gd name="connsiteX5" fmla="*/ 32288 w 97330"/>
                    <a:gd name="connsiteY5" fmla="*/ 24976 h 243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330" h="243267">
                      <a:moveTo>
                        <a:pt x="32288" y="24976"/>
                      </a:moveTo>
                      <a:cubicBezTo>
                        <a:pt x="25027" y="53032"/>
                        <a:pt x="19525" y="111237"/>
                        <a:pt x="53854" y="159208"/>
                      </a:cubicBezTo>
                      <a:cubicBezTo>
                        <a:pt x="15344" y="112337"/>
                        <a:pt x="11273" y="70967"/>
                        <a:pt x="29538" y="0"/>
                      </a:cubicBezTo>
                      <a:cubicBezTo>
                        <a:pt x="-13042" y="98693"/>
                        <a:pt x="-20854" y="185834"/>
                        <a:pt x="83230" y="243267"/>
                      </a:cubicBezTo>
                      <a:cubicBezTo>
                        <a:pt x="67937" y="212680"/>
                        <a:pt x="119209" y="194416"/>
                        <a:pt x="85761" y="148095"/>
                      </a:cubicBezTo>
                      <a:cubicBezTo>
                        <a:pt x="82680" y="143694"/>
                        <a:pt x="32839" y="87471"/>
                        <a:pt x="32288" y="2497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49D4C6F2-6E50-4137-BBBC-52921598289D}"/>
                    </a:ext>
                  </a:extLst>
                </p:cNvPr>
                <p:cNvSpPr/>
                <p:nvPr/>
              </p:nvSpPr>
              <p:spPr>
                <a:xfrm>
                  <a:off x="2103054" y="6137913"/>
                  <a:ext cx="241176" cy="98183"/>
                </a:xfrm>
                <a:custGeom>
                  <a:avLst/>
                  <a:gdLst>
                    <a:gd name="connsiteX0" fmla="*/ 24756 w 241176"/>
                    <a:gd name="connsiteY0" fmla="*/ 65606 h 98183"/>
                    <a:gd name="connsiteX1" fmla="*/ 157887 w 241176"/>
                    <a:gd name="connsiteY1" fmla="*/ 43821 h 98183"/>
                    <a:gd name="connsiteX2" fmla="*/ 0 w 241176"/>
                    <a:gd name="connsiteY2" fmla="*/ 68357 h 98183"/>
                    <a:gd name="connsiteX3" fmla="*/ 241177 w 241176"/>
                    <a:gd name="connsiteY3" fmla="*/ 14224 h 98183"/>
                    <a:gd name="connsiteX4" fmla="*/ 146774 w 241176"/>
                    <a:gd name="connsiteY4" fmla="*/ 11694 h 98183"/>
                    <a:gd name="connsiteX5" fmla="*/ 24756 w 241176"/>
                    <a:gd name="connsiteY5" fmla="*/ 65606 h 98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1176" h="98183">
                      <a:moveTo>
                        <a:pt x="24756" y="65606"/>
                      </a:moveTo>
                      <a:cubicBezTo>
                        <a:pt x="52592" y="72978"/>
                        <a:pt x="110246" y="78479"/>
                        <a:pt x="157887" y="43821"/>
                      </a:cubicBezTo>
                      <a:cubicBezTo>
                        <a:pt x="111456" y="82660"/>
                        <a:pt x="70417" y="86731"/>
                        <a:pt x="0" y="68357"/>
                      </a:cubicBezTo>
                      <a:cubicBezTo>
                        <a:pt x="97923" y="111377"/>
                        <a:pt x="184183" y="119188"/>
                        <a:pt x="241177" y="14224"/>
                      </a:cubicBezTo>
                      <a:cubicBezTo>
                        <a:pt x="210919" y="29628"/>
                        <a:pt x="192765" y="-22084"/>
                        <a:pt x="146774" y="11694"/>
                      </a:cubicBezTo>
                      <a:cubicBezTo>
                        <a:pt x="142593" y="14774"/>
                        <a:pt x="86810" y="65056"/>
                        <a:pt x="24756" y="6560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</p:grpSp>
      <p:grpSp>
        <p:nvGrpSpPr>
          <p:cNvPr id="170" name="Graphic 3">
            <a:extLst>
              <a:ext uri="{FF2B5EF4-FFF2-40B4-BE49-F238E27FC236}">
                <a16:creationId xmlns:a16="http://schemas.microsoft.com/office/drawing/2014/main" id="{EE668051-2501-5AF5-1DE4-4CFF33D77CCB}"/>
              </a:ext>
            </a:extLst>
          </p:cNvPr>
          <p:cNvGrpSpPr>
            <a:grpSpLocks noChangeAspect="1"/>
          </p:cNvGrpSpPr>
          <p:nvPr userDrawn="1"/>
        </p:nvGrpSpPr>
        <p:grpSpPr>
          <a:xfrm rot="4301176">
            <a:off x="-434245" y="517160"/>
            <a:ext cx="1679885" cy="811765"/>
            <a:chOff x="2370109" y="5516078"/>
            <a:chExt cx="1639606" cy="1038643"/>
          </a:xfrm>
          <a:solidFill>
            <a:srgbClr val="634019"/>
          </a:solidFill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D4F3A03-210A-B149-FC77-8C1A34AEACDC}"/>
                </a:ext>
              </a:extLst>
            </p:cNvPr>
            <p:cNvSpPr/>
            <p:nvPr/>
          </p:nvSpPr>
          <p:spPr>
            <a:xfrm>
              <a:off x="2947575" y="6148946"/>
              <a:ext cx="131187" cy="268352"/>
            </a:xfrm>
            <a:custGeom>
              <a:avLst/>
              <a:gdLst>
                <a:gd name="connsiteX0" fmla="*/ 106762 w 131187"/>
                <a:gd name="connsiteY0" fmla="*/ 27726 h 268352"/>
                <a:gd name="connsiteX1" fmla="*/ 5758 w 131187"/>
                <a:gd name="connsiteY1" fmla="*/ 148094 h 268352"/>
                <a:gd name="connsiteX2" fmla="*/ 10710 w 131187"/>
                <a:gd name="connsiteY2" fmla="*/ 268352 h 268352"/>
                <a:gd name="connsiteX3" fmla="*/ 102801 w 131187"/>
                <a:gd name="connsiteY3" fmla="*/ 182973 h 268352"/>
                <a:gd name="connsiteX4" fmla="*/ 131188 w 131187"/>
                <a:gd name="connsiteY4" fmla="*/ 0 h 268352"/>
                <a:gd name="connsiteX5" fmla="*/ 36015 w 131187"/>
                <a:gd name="connsiteY5" fmla="*/ 207069 h 268352"/>
                <a:gd name="connsiteX6" fmla="*/ 106762 w 131187"/>
                <a:gd name="connsiteY6" fmla="*/ 27726 h 26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187" h="268352">
                  <a:moveTo>
                    <a:pt x="106762" y="27726"/>
                  </a:moveTo>
                  <a:cubicBezTo>
                    <a:pt x="79366" y="45991"/>
                    <a:pt x="21272" y="102434"/>
                    <a:pt x="5758" y="148094"/>
                  </a:cubicBezTo>
                  <a:cubicBezTo>
                    <a:pt x="-11516" y="199036"/>
                    <a:pt x="16101" y="218071"/>
                    <a:pt x="10710" y="268352"/>
                  </a:cubicBezTo>
                  <a:cubicBezTo>
                    <a:pt x="42287" y="229074"/>
                    <a:pt x="79146" y="231164"/>
                    <a:pt x="102801" y="182973"/>
                  </a:cubicBezTo>
                  <a:cubicBezTo>
                    <a:pt x="124036" y="139732"/>
                    <a:pt x="118645" y="55013"/>
                    <a:pt x="131188" y="0"/>
                  </a:cubicBezTo>
                  <a:cubicBezTo>
                    <a:pt x="83327" y="72947"/>
                    <a:pt x="60441" y="137092"/>
                    <a:pt x="36015" y="207069"/>
                  </a:cubicBezTo>
                  <a:cubicBezTo>
                    <a:pt x="40417" y="130930"/>
                    <a:pt x="58901" y="103094"/>
                    <a:pt x="106762" y="2772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BCBF26FC-A46F-CE78-B63B-B7A7F4295AFA}"/>
                </a:ext>
              </a:extLst>
            </p:cNvPr>
            <p:cNvSpPr/>
            <p:nvPr/>
          </p:nvSpPr>
          <p:spPr>
            <a:xfrm>
              <a:off x="3152626" y="5813049"/>
              <a:ext cx="501446" cy="454120"/>
            </a:xfrm>
            <a:custGeom>
              <a:avLst/>
              <a:gdLst>
                <a:gd name="connsiteX0" fmla="*/ 4695 w 501446"/>
                <a:gd name="connsiteY0" fmla="*/ 81628 h 454120"/>
                <a:gd name="connsiteX1" fmla="*/ 1174 w 501446"/>
                <a:gd name="connsiteY1" fmla="*/ 98682 h 454120"/>
                <a:gd name="connsiteX2" fmla="*/ 48265 w 501446"/>
                <a:gd name="connsiteY2" fmla="*/ 323905 h 454120"/>
                <a:gd name="connsiteX3" fmla="*/ 249833 w 501446"/>
                <a:gd name="connsiteY3" fmla="*/ 453405 h 454120"/>
                <a:gd name="connsiteX4" fmla="*/ 500251 w 501446"/>
                <a:gd name="connsiteY4" fmla="*/ 245456 h 454120"/>
                <a:gd name="connsiteX5" fmla="*/ 375262 w 501446"/>
                <a:gd name="connsiteY5" fmla="*/ 17923 h 454120"/>
                <a:gd name="connsiteX6" fmla="*/ 214955 w 501446"/>
                <a:gd name="connsiteY6" fmla="*/ 113975 h 454120"/>
                <a:gd name="connsiteX7" fmla="*/ 334552 w 501446"/>
                <a:gd name="connsiteY7" fmla="*/ 120137 h 454120"/>
                <a:gd name="connsiteX8" fmla="*/ 333562 w 501446"/>
                <a:gd name="connsiteY8" fmla="*/ 65675 h 454120"/>
                <a:gd name="connsiteX9" fmla="*/ 333892 w 501446"/>
                <a:gd name="connsiteY9" fmla="*/ 86139 h 454120"/>
                <a:gd name="connsiteX10" fmla="*/ 253904 w 501446"/>
                <a:gd name="connsiteY10" fmla="*/ 130589 h 454120"/>
                <a:gd name="connsiteX11" fmla="*/ 285591 w 501446"/>
                <a:gd name="connsiteY11" fmla="*/ 27716 h 454120"/>
                <a:gd name="connsiteX12" fmla="*/ 362829 w 501446"/>
                <a:gd name="connsiteY12" fmla="*/ 42899 h 454120"/>
                <a:gd name="connsiteX13" fmla="*/ 465923 w 501446"/>
                <a:gd name="connsiteY13" fmla="*/ 176690 h 454120"/>
                <a:gd name="connsiteX14" fmla="*/ 381753 w 501446"/>
                <a:gd name="connsiteY14" fmla="*/ 389480 h 454120"/>
                <a:gd name="connsiteX15" fmla="*/ 116812 w 501446"/>
                <a:gd name="connsiteY15" fmla="*/ 368135 h 454120"/>
                <a:gd name="connsiteX16" fmla="*/ 13827 w 501446"/>
                <a:gd name="connsiteY16" fmla="*/ 146543 h 454120"/>
                <a:gd name="connsiteX17" fmla="*/ 7776 w 501446"/>
                <a:gd name="connsiteY17" fmla="*/ 98792 h 454120"/>
                <a:gd name="connsiteX18" fmla="*/ 4695 w 501446"/>
                <a:gd name="connsiteY18" fmla="*/ 81628 h 45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446" h="454120">
                  <a:moveTo>
                    <a:pt x="4695" y="81628"/>
                  </a:moveTo>
                  <a:cubicBezTo>
                    <a:pt x="3595" y="81628"/>
                    <a:pt x="2165" y="87460"/>
                    <a:pt x="1174" y="98682"/>
                  </a:cubicBezTo>
                  <a:cubicBezTo>
                    <a:pt x="-4437" y="164917"/>
                    <a:pt x="9866" y="261190"/>
                    <a:pt x="48265" y="323905"/>
                  </a:cubicBezTo>
                  <a:cubicBezTo>
                    <a:pt x="91726" y="394872"/>
                    <a:pt x="163682" y="446803"/>
                    <a:pt x="249833" y="453405"/>
                  </a:cubicBezTo>
                  <a:cubicBezTo>
                    <a:pt x="375702" y="463088"/>
                    <a:pt x="487158" y="373526"/>
                    <a:pt x="500251" y="245456"/>
                  </a:cubicBezTo>
                  <a:cubicBezTo>
                    <a:pt x="510044" y="149514"/>
                    <a:pt x="458882" y="59733"/>
                    <a:pt x="375262" y="17923"/>
                  </a:cubicBezTo>
                  <a:cubicBezTo>
                    <a:pt x="265236" y="-37090"/>
                    <a:pt x="184587" y="45869"/>
                    <a:pt x="214955" y="113975"/>
                  </a:cubicBezTo>
                  <a:cubicBezTo>
                    <a:pt x="238280" y="166348"/>
                    <a:pt x="309577" y="168328"/>
                    <a:pt x="334552" y="120137"/>
                  </a:cubicBezTo>
                  <a:cubicBezTo>
                    <a:pt x="349736" y="90870"/>
                    <a:pt x="335873" y="64794"/>
                    <a:pt x="333562" y="65675"/>
                  </a:cubicBezTo>
                  <a:lnTo>
                    <a:pt x="333892" y="86139"/>
                  </a:lnTo>
                  <a:cubicBezTo>
                    <a:pt x="330922" y="128609"/>
                    <a:pt x="286911" y="151274"/>
                    <a:pt x="253904" y="130589"/>
                  </a:cubicBezTo>
                  <a:cubicBezTo>
                    <a:pt x="214514" y="105723"/>
                    <a:pt x="223537" y="39818"/>
                    <a:pt x="285591" y="27716"/>
                  </a:cubicBezTo>
                  <a:cubicBezTo>
                    <a:pt x="311447" y="22654"/>
                    <a:pt x="339064" y="30686"/>
                    <a:pt x="362829" y="42899"/>
                  </a:cubicBezTo>
                  <a:cubicBezTo>
                    <a:pt x="413221" y="68755"/>
                    <a:pt x="452830" y="119587"/>
                    <a:pt x="465923" y="176690"/>
                  </a:cubicBezTo>
                  <a:cubicBezTo>
                    <a:pt x="484518" y="258329"/>
                    <a:pt x="450410" y="343049"/>
                    <a:pt x="381753" y="389480"/>
                  </a:cubicBezTo>
                  <a:cubicBezTo>
                    <a:pt x="298244" y="445924"/>
                    <a:pt x="191849" y="433050"/>
                    <a:pt x="116812" y="368135"/>
                  </a:cubicBezTo>
                  <a:cubicBezTo>
                    <a:pt x="53987" y="313783"/>
                    <a:pt x="26480" y="222461"/>
                    <a:pt x="13827" y="146543"/>
                  </a:cubicBezTo>
                  <a:cubicBezTo>
                    <a:pt x="10416" y="126079"/>
                    <a:pt x="8876" y="109905"/>
                    <a:pt x="7776" y="98792"/>
                  </a:cubicBezTo>
                  <a:cubicBezTo>
                    <a:pt x="6676" y="87460"/>
                    <a:pt x="5795" y="81628"/>
                    <a:pt x="4695" y="8162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EB1EBD60-652D-1B02-3CB3-AB10E033CBD3}"/>
                </a:ext>
              </a:extLst>
            </p:cNvPr>
            <p:cNvSpPr/>
            <p:nvPr/>
          </p:nvSpPr>
          <p:spPr>
            <a:xfrm>
              <a:off x="3172725" y="5905283"/>
              <a:ext cx="111400" cy="69285"/>
            </a:xfrm>
            <a:custGeom>
              <a:avLst/>
              <a:gdLst>
                <a:gd name="connsiteX0" fmla="*/ 53142 w 111400"/>
                <a:gd name="connsiteY0" fmla="*/ 32743 h 69285"/>
                <a:gd name="connsiteX1" fmla="*/ 57543 w 111400"/>
                <a:gd name="connsiteY1" fmla="*/ 40555 h 69285"/>
                <a:gd name="connsiteX2" fmla="*/ 74487 w 111400"/>
                <a:gd name="connsiteY2" fmla="*/ 46937 h 69285"/>
                <a:gd name="connsiteX3" fmla="*/ 47861 w 111400"/>
                <a:gd name="connsiteY3" fmla="*/ 47817 h 69285"/>
                <a:gd name="connsiteX4" fmla="*/ 0 w 111400"/>
                <a:gd name="connsiteY4" fmla="*/ 7437 h 69285"/>
                <a:gd name="connsiteX5" fmla="*/ 770 w 111400"/>
                <a:gd name="connsiteY5" fmla="*/ 10078 h 69285"/>
                <a:gd name="connsiteX6" fmla="*/ 4291 w 111400"/>
                <a:gd name="connsiteY6" fmla="*/ 19760 h 69285"/>
                <a:gd name="connsiteX7" fmla="*/ 60294 w 111400"/>
                <a:gd name="connsiteY7" fmla="*/ 68392 h 69285"/>
                <a:gd name="connsiteX8" fmla="*/ 110246 w 111400"/>
                <a:gd name="connsiteY8" fmla="*/ 41655 h 69285"/>
                <a:gd name="connsiteX9" fmla="*/ 85490 w 111400"/>
                <a:gd name="connsiteY9" fmla="*/ 616 h 69285"/>
                <a:gd name="connsiteX10" fmla="*/ 53142 w 111400"/>
                <a:gd name="connsiteY10" fmla="*/ 32743 h 6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00" h="69285">
                  <a:moveTo>
                    <a:pt x="53142" y="32743"/>
                  </a:moveTo>
                  <a:cubicBezTo>
                    <a:pt x="54023" y="35604"/>
                    <a:pt x="55453" y="38244"/>
                    <a:pt x="57543" y="40555"/>
                  </a:cubicBezTo>
                  <a:cubicBezTo>
                    <a:pt x="62055" y="45506"/>
                    <a:pt x="68326" y="47597"/>
                    <a:pt x="74487" y="46937"/>
                  </a:cubicBezTo>
                  <a:cubicBezTo>
                    <a:pt x="68106" y="51227"/>
                    <a:pt x="56003" y="50567"/>
                    <a:pt x="47861" y="47817"/>
                  </a:cubicBezTo>
                  <a:cubicBezTo>
                    <a:pt x="27176" y="40665"/>
                    <a:pt x="9352" y="23281"/>
                    <a:pt x="0" y="7437"/>
                  </a:cubicBezTo>
                  <a:cubicBezTo>
                    <a:pt x="220" y="8318"/>
                    <a:pt x="440" y="9198"/>
                    <a:pt x="770" y="10078"/>
                  </a:cubicBezTo>
                  <a:cubicBezTo>
                    <a:pt x="1760" y="13379"/>
                    <a:pt x="2861" y="16570"/>
                    <a:pt x="4291" y="19760"/>
                  </a:cubicBezTo>
                  <a:cubicBezTo>
                    <a:pt x="14193" y="41765"/>
                    <a:pt x="36419" y="63991"/>
                    <a:pt x="60294" y="68392"/>
                  </a:cubicBezTo>
                  <a:cubicBezTo>
                    <a:pt x="80429" y="72022"/>
                    <a:pt x="104304" y="64871"/>
                    <a:pt x="110246" y="41655"/>
                  </a:cubicBezTo>
                  <a:cubicBezTo>
                    <a:pt x="114427" y="25372"/>
                    <a:pt x="107495" y="5787"/>
                    <a:pt x="85490" y="616"/>
                  </a:cubicBezTo>
                  <a:cubicBezTo>
                    <a:pt x="67556" y="-3455"/>
                    <a:pt x="44560" y="13269"/>
                    <a:pt x="53142" y="32743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3E44FC5-E763-2002-80C5-1A3091C1C5DB}"/>
                </a:ext>
              </a:extLst>
            </p:cNvPr>
            <p:cNvSpPr/>
            <p:nvPr/>
          </p:nvSpPr>
          <p:spPr>
            <a:xfrm>
              <a:off x="3191869" y="5989079"/>
              <a:ext cx="141781" cy="90961"/>
            </a:xfrm>
            <a:custGeom>
              <a:avLst/>
              <a:gdLst>
                <a:gd name="connsiteX0" fmla="*/ 65795 w 141781"/>
                <a:gd name="connsiteY0" fmla="*/ 40379 h 90961"/>
                <a:gd name="connsiteX1" fmla="*/ 70416 w 141781"/>
                <a:gd name="connsiteY1" fmla="*/ 51272 h 90961"/>
                <a:gd name="connsiteX2" fmla="*/ 91651 w 141781"/>
                <a:gd name="connsiteY2" fmla="*/ 62055 h 90961"/>
                <a:gd name="connsiteX3" fmla="*/ 56773 w 141781"/>
                <a:gd name="connsiteY3" fmla="*/ 59414 h 90961"/>
                <a:gd name="connsiteX4" fmla="*/ 0 w 141781"/>
                <a:gd name="connsiteY4" fmla="*/ 0 h 90961"/>
                <a:gd name="connsiteX5" fmla="*/ 550 w 141781"/>
                <a:gd name="connsiteY5" fmla="*/ 3521 h 90961"/>
                <a:gd name="connsiteX6" fmla="*/ 3741 w 141781"/>
                <a:gd name="connsiteY6" fmla="*/ 16614 h 90961"/>
                <a:gd name="connsiteX7" fmla="*/ 69976 w 141781"/>
                <a:gd name="connsiteY7" fmla="*/ 87910 h 90961"/>
                <a:gd name="connsiteX8" fmla="*/ 138743 w 141781"/>
                <a:gd name="connsiteY8" fmla="*/ 60184 h 90961"/>
                <a:gd name="connsiteX9" fmla="*/ 112226 w 141781"/>
                <a:gd name="connsiteY9" fmla="*/ 3191 h 90961"/>
                <a:gd name="connsiteX10" fmla="*/ 65795 w 141781"/>
                <a:gd name="connsiteY10" fmla="*/ 40379 h 9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781" h="90961">
                  <a:moveTo>
                    <a:pt x="65795" y="40379"/>
                  </a:moveTo>
                  <a:cubicBezTo>
                    <a:pt x="66455" y="44231"/>
                    <a:pt x="67996" y="47862"/>
                    <a:pt x="70416" y="51272"/>
                  </a:cubicBezTo>
                  <a:cubicBezTo>
                    <a:pt x="75588" y="58314"/>
                    <a:pt x="83510" y="62055"/>
                    <a:pt x="91651" y="62055"/>
                  </a:cubicBezTo>
                  <a:cubicBezTo>
                    <a:pt x="82739" y="66676"/>
                    <a:pt x="67006" y="64255"/>
                    <a:pt x="56773" y="59414"/>
                  </a:cubicBezTo>
                  <a:cubicBezTo>
                    <a:pt x="30807" y="47201"/>
                    <a:pt x="10122" y="22005"/>
                    <a:pt x="0" y="0"/>
                  </a:cubicBezTo>
                  <a:cubicBezTo>
                    <a:pt x="110" y="1210"/>
                    <a:pt x="330" y="2311"/>
                    <a:pt x="550" y="3521"/>
                  </a:cubicBezTo>
                  <a:cubicBezTo>
                    <a:pt x="1320" y="7922"/>
                    <a:pt x="2421" y="12323"/>
                    <a:pt x="3741" y="16614"/>
                  </a:cubicBezTo>
                  <a:cubicBezTo>
                    <a:pt x="13643" y="46651"/>
                    <a:pt x="39389" y="78779"/>
                    <a:pt x="69976" y="87910"/>
                  </a:cubicBezTo>
                  <a:cubicBezTo>
                    <a:pt x="95722" y="95612"/>
                    <a:pt x="127850" y="89561"/>
                    <a:pt x="138743" y="60184"/>
                  </a:cubicBezTo>
                  <a:cubicBezTo>
                    <a:pt x="146444" y="39500"/>
                    <a:pt x="140173" y="13093"/>
                    <a:pt x="112226" y="3191"/>
                  </a:cubicBezTo>
                  <a:cubicBezTo>
                    <a:pt x="89561" y="-4841"/>
                    <a:pt x="57213" y="13753"/>
                    <a:pt x="65795" y="4037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FB2125A8-02FB-4913-0672-D4A878755A91}"/>
                </a:ext>
              </a:extLst>
            </p:cNvPr>
            <p:cNvSpPr/>
            <p:nvPr/>
          </p:nvSpPr>
          <p:spPr>
            <a:xfrm>
              <a:off x="3238851" y="6066754"/>
              <a:ext cx="183453" cy="114373"/>
            </a:xfrm>
            <a:custGeom>
              <a:avLst/>
              <a:gdLst>
                <a:gd name="connsiteX0" fmla="*/ 91431 w 183453"/>
                <a:gd name="connsiteY0" fmla="*/ 61177 h 114373"/>
                <a:gd name="connsiteX1" fmla="*/ 100894 w 183453"/>
                <a:gd name="connsiteY1" fmla="*/ 71960 h 114373"/>
                <a:gd name="connsiteX2" fmla="*/ 129500 w 183453"/>
                <a:gd name="connsiteY2" fmla="*/ 76140 h 114373"/>
                <a:gd name="connsiteX3" fmla="*/ 88241 w 183453"/>
                <a:gd name="connsiteY3" fmla="*/ 86593 h 114373"/>
                <a:gd name="connsiteX4" fmla="*/ 0 w 183453"/>
                <a:gd name="connsiteY4" fmla="*/ 39942 h 114373"/>
                <a:gd name="connsiteX5" fmla="*/ 1980 w 183453"/>
                <a:gd name="connsiteY5" fmla="*/ 43792 h 114373"/>
                <a:gd name="connsiteX6" fmla="*/ 10672 w 183453"/>
                <a:gd name="connsiteY6" fmla="*/ 57656 h 114373"/>
                <a:gd name="connsiteX7" fmla="*/ 114427 w 183453"/>
                <a:gd name="connsiteY7" fmla="*/ 114319 h 114373"/>
                <a:gd name="connsiteX8" fmla="*/ 183413 w 183453"/>
                <a:gd name="connsiteY8" fmla="*/ 55565 h 114373"/>
                <a:gd name="connsiteX9" fmla="*/ 131041 w 183453"/>
                <a:gd name="connsiteY9" fmla="*/ 2 h 114373"/>
                <a:gd name="connsiteX10" fmla="*/ 91431 w 183453"/>
                <a:gd name="connsiteY10" fmla="*/ 61177 h 11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453" h="114373">
                  <a:moveTo>
                    <a:pt x="91431" y="61177"/>
                  </a:moveTo>
                  <a:cubicBezTo>
                    <a:pt x="93632" y="65358"/>
                    <a:pt x="96823" y="68989"/>
                    <a:pt x="100894" y="71960"/>
                  </a:cubicBezTo>
                  <a:cubicBezTo>
                    <a:pt x="109476" y="78121"/>
                    <a:pt x="120148" y="79331"/>
                    <a:pt x="129500" y="76140"/>
                  </a:cubicBezTo>
                  <a:cubicBezTo>
                    <a:pt x="120918" y="84943"/>
                    <a:pt x="101884" y="88133"/>
                    <a:pt x="88241" y="86593"/>
                  </a:cubicBezTo>
                  <a:cubicBezTo>
                    <a:pt x="53582" y="82522"/>
                    <a:pt x="20025" y="61397"/>
                    <a:pt x="0" y="39942"/>
                  </a:cubicBezTo>
                  <a:cubicBezTo>
                    <a:pt x="660" y="41262"/>
                    <a:pt x="1320" y="42472"/>
                    <a:pt x="1980" y="43792"/>
                  </a:cubicBezTo>
                  <a:cubicBezTo>
                    <a:pt x="4621" y="48634"/>
                    <a:pt x="7482" y="53255"/>
                    <a:pt x="10672" y="57656"/>
                  </a:cubicBezTo>
                  <a:cubicBezTo>
                    <a:pt x="33558" y="88573"/>
                    <a:pt x="75588" y="115750"/>
                    <a:pt x="114427" y="114319"/>
                  </a:cubicBezTo>
                  <a:cubicBezTo>
                    <a:pt x="147104" y="113219"/>
                    <a:pt x="181873" y="93855"/>
                    <a:pt x="183413" y="55565"/>
                  </a:cubicBezTo>
                  <a:cubicBezTo>
                    <a:pt x="184403" y="28719"/>
                    <a:pt x="167129" y="552"/>
                    <a:pt x="131041" y="2"/>
                  </a:cubicBezTo>
                  <a:cubicBezTo>
                    <a:pt x="101664" y="-327"/>
                    <a:pt x="71407" y="33670"/>
                    <a:pt x="91431" y="611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5B8AC8BC-3182-4B45-ADA6-6D4F60DE8302}"/>
                </a:ext>
              </a:extLst>
            </p:cNvPr>
            <p:cNvSpPr/>
            <p:nvPr/>
          </p:nvSpPr>
          <p:spPr>
            <a:xfrm>
              <a:off x="3095298" y="6027478"/>
              <a:ext cx="167664" cy="425579"/>
            </a:xfrm>
            <a:custGeom>
              <a:avLst/>
              <a:gdLst>
                <a:gd name="connsiteX0" fmla="*/ 59493 w 167664"/>
                <a:gd name="connsiteY0" fmla="*/ 43681 h 425579"/>
                <a:gd name="connsiteX1" fmla="*/ 92611 w 167664"/>
                <a:gd name="connsiteY1" fmla="*/ 278256 h 425579"/>
                <a:gd name="connsiteX2" fmla="*/ 55422 w 167664"/>
                <a:gd name="connsiteY2" fmla="*/ 0 h 425579"/>
                <a:gd name="connsiteX3" fmla="*/ 140912 w 167664"/>
                <a:gd name="connsiteY3" fmla="*/ 425580 h 425579"/>
                <a:gd name="connsiteX4" fmla="*/ 148504 w 167664"/>
                <a:gd name="connsiteY4" fmla="*/ 259771 h 425579"/>
                <a:gd name="connsiteX5" fmla="*/ 59493 w 167664"/>
                <a:gd name="connsiteY5" fmla="*/ 43681 h 42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64" h="425579">
                  <a:moveTo>
                    <a:pt x="59493" y="43681"/>
                  </a:moveTo>
                  <a:cubicBezTo>
                    <a:pt x="45850" y="92312"/>
                    <a:pt x="34517" y="193425"/>
                    <a:pt x="92611" y="278256"/>
                  </a:cubicBezTo>
                  <a:cubicBezTo>
                    <a:pt x="27036" y="195296"/>
                    <a:pt x="21314" y="123119"/>
                    <a:pt x="55422" y="0"/>
                  </a:cubicBezTo>
                  <a:cubicBezTo>
                    <a:pt x="-22146" y="170540"/>
                    <a:pt x="-38540" y="322046"/>
                    <a:pt x="140912" y="425580"/>
                  </a:cubicBezTo>
                  <a:cubicBezTo>
                    <a:pt x="115276" y="371887"/>
                    <a:pt x="205277" y="341740"/>
                    <a:pt x="148504" y="259771"/>
                  </a:cubicBezTo>
                  <a:cubicBezTo>
                    <a:pt x="143443" y="252399"/>
                    <a:pt x="58393" y="152716"/>
                    <a:pt x="59493" y="4368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027C0DA5-398A-179B-5E9B-D9F9C1A59CAF}"/>
                </a:ext>
              </a:extLst>
            </p:cNvPr>
            <p:cNvSpPr/>
            <p:nvPr/>
          </p:nvSpPr>
          <p:spPr>
            <a:xfrm>
              <a:off x="3304147" y="6264803"/>
              <a:ext cx="133481" cy="218701"/>
            </a:xfrm>
            <a:custGeom>
              <a:avLst/>
              <a:gdLst>
                <a:gd name="connsiteX0" fmla="*/ 64754 w 133481"/>
                <a:gd name="connsiteY0" fmla="*/ 105515 h 218701"/>
                <a:gd name="connsiteX1" fmla="*/ 79387 w 133481"/>
                <a:gd name="connsiteY1" fmla="*/ 114647 h 218701"/>
                <a:gd name="connsiteX2" fmla="*/ 90390 w 133481"/>
                <a:gd name="connsiteY2" fmla="*/ 148095 h 218701"/>
                <a:gd name="connsiteX3" fmla="*/ 94021 w 133481"/>
                <a:gd name="connsiteY3" fmla="*/ 96273 h 218701"/>
                <a:gd name="connsiteX4" fmla="*/ 20414 w 133481"/>
                <a:gd name="connsiteY4" fmla="*/ 0 h 218701"/>
                <a:gd name="connsiteX5" fmla="*/ 25365 w 133481"/>
                <a:gd name="connsiteY5" fmla="*/ 1651 h 218701"/>
                <a:gd name="connsiteX6" fmla="*/ 43629 w 133481"/>
                <a:gd name="connsiteY6" fmla="*/ 9132 h 218701"/>
                <a:gd name="connsiteX7" fmla="*/ 132420 w 133481"/>
                <a:gd name="connsiteY7" fmla="*/ 121909 h 218701"/>
                <a:gd name="connsiteX8" fmla="*/ 77517 w 133481"/>
                <a:gd name="connsiteY8" fmla="*/ 217081 h 218701"/>
                <a:gd name="connsiteX9" fmla="*/ 829 w 133481"/>
                <a:gd name="connsiteY9" fmla="*/ 165699 h 218701"/>
                <a:gd name="connsiteX10" fmla="*/ 64754 w 133481"/>
                <a:gd name="connsiteY10" fmla="*/ 105515 h 21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481" h="218701">
                  <a:moveTo>
                    <a:pt x="64754" y="105515"/>
                  </a:moveTo>
                  <a:cubicBezTo>
                    <a:pt x="70145" y="107385"/>
                    <a:pt x="75096" y="110356"/>
                    <a:pt x="79387" y="114647"/>
                  </a:cubicBezTo>
                  <a:cubicBezTo>
                    <a:pt x="88520" y="123669"/>
                    <a:pt x="92150" y="136212"/>
                    <a:pt x="90390" y="148095"/>
                  </a:cubicBezTo>
                  <a:cubicBezTo>
                    <a:pt x="99082" y="135992"/>
                    <a:pt x="98862" y="112337"/>
                    <a:pt x="94021" y="96273"/>
                  </a:cubicBezTo>
                  <a:cubicBezTo>
                    <a:pt x="81918" y="55453"/>
                    <a:pt x="50011" y="19585"/>
                    <a:pt x="20414" y="0"/>
                  </a:cubicBezTo>
                  <a:cubicBezTo>
                    <a:pt x="22064" y="550"/>
                    <a:pt x="23714" y="991"/>
                    <a:pt x="25365" y="1651"/>
                  </a:cubicBezTo>
                  <a:cubicBezTo>
                    <a:pt x="31636" y="3741"/>
                    <a:pt x="37688" y="6272"/>
                    <a:pt x="43629" y="9132"/>
                  </a:cubicBezTo>
                  <a:cubicBezTo>
                    <a:pt x="84999" y="30147"/>
                    <a:pt x="125818" y="74928"/>
                    <a:pt x="132420" y="121909"/>
                  </a:cubicBezTo>
                  <a:cubicBezTo>
                    <a:pt x="137921" y="161518"/>
                    <a:pt x="122407" y="207289"/>
                    <a:pt x="77517" y="217081"/>
                  </a:cubicBezTo>
                  <a:cubicBezTo>
                    <a:pt x="45939" y="224012"/>
                    <a:pt x="9081" y="209049"/>
                    <a:pt x="829" y="165699"/>
                  </a:cubicBezTo>
                  <a:cubicBezTo>
                    <a:pt x="-5773" y="130821"/>
                    <a:pt x="28115" y="87250"/>
                    <a:pt x="64754" y="1055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C6C081C-1364-C325-2887-A517BD75E9FA}"/>
                </a:ext>
              </a:extLst>
            </p:cNvPr>
            <p:cNvSpPr/>
            <p:nvPr/>
          </p:nvSpPr>
          <p:spPr>
            <a:xfrm>
              <a:off x="3370661" y="5978736"/>
              <a:ext cx="219598" cy="227857"/>
            </a:xfrm>
            <a:custGeom>
              <a:avLst/>
              <a:gdLst>
                <a:gd name="connsiteX0" fmla="*/ 27727 w 219598"/>
                <a:gd name="connsiteY0" fmla="*/ 212900 h 227857"/>
                <a:gd name="connsiteX1" fmla="*/ 159757 w 219598"/>
                <a:gd name="connsiteY1" fmla="*/ 103204 h 227857"/>
                <a:gd name="connsiteX2" fmla="*/ 0 w 219598"/>
                <a:gd name="connsiteY2" fmla="*/ 227753 h 227857"/>
                <a:gd name="connsiteX3" fmla="*/ 215871 w 219598"/>
                <a:gd name="connsiteY3" fmla="*/ 0 h 227857"/>
                <a:gd name="connsiteX4" fmla="*/ 129170 w 219598"/>
                <a:gd name="connsiteY4" fmla="*/ 75808 h 227857"/>
                <a:gd name="connsiteX5" fmla="*/ 66236 w 219598"/>
                <a:gd name="connsiteY5" fmla="*/ 187154 h 227857"/>
                <a:gd name="connsiteX6" fmla="*/ 27727 w 219598"/>
                <a:gd name="connsiteY6" fmla="*/ 212900 h 22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598" h="227857">
                  <a:moveTo>
                    <a:pt x="27727" y="212900"/>
                  </a:moveTo>
                  <a:cubicBezTo>
                    <a:pt x="87360" y="203438"/>
                    <a:pt x="138743" y="161958"/>
                    <a:pt x="159757" y="103204"/>
                  </a:cubicBezTo>
                  <a:cubicBezTo>
                    <a:pt x="135222" y="186494"/>
                    <a:pt x="83179" y="217301"/>
                    <a:pt x="0" y="227753"/>
                  </a:cubicBezTo>
                  <a:cubicBezTo>
                    <a:pt x="145784" y="231054"/>
                    <a:pt x="239856" y="155687"/>
                    <a:pt x="215871" y="0"/>
                  </a:cubicBezTo>
                  <a:cubicBezTo>
                    <a:pt x="201457" y="44670"/>
                    <a:pt x="152606" y="2530"/>
                    <a:pt x="129170" y="75808"/>
                  </a:cubicBezTo>
                  <a:cubicBezTo>
                    <a:pt x="115747" y="117838"/>
                    <a:pt x="102104" y="154146"/>
                    <a:pt x="66236" y="187154"/>
                  </a:cubicBezTo>
                  <a:cubicBezTo>
                    <a:pt x="54903" y="197496"/>
                    <a:pt x="42030" y="206408"/>
                    <a:pt x="27727" y="2129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547DBB9C-4669-8B55-6E87-8CA3CEB1926D}"/>
                </a:ext>
              </a:extLst>
            </p:cNvPr>
            <p:cNvSpPr/>
            <p:nvPr/>
          </p:nvSpPr>
          <p:spPr>
            <a:xfrm>
              <a:off x="3641655" y="6015704"/>
              <a:ext cx="368060" cy="228748"/>
            </a:xfrm>
            <a:custGeom>
              <a:avLst/>
              <a:gdLst>
                <a:gd name="connsiteX0" fmla="*/ 0 w 368060"/>
                <a:gd name="connsiteY0" fmla="*/ 158769 h 228748"/>
                <a:gd name="connsiteX1" fmla="*/ 173951 w 368060"/>
                <a:gd name="connsiteY1" fmla="*/ 58095 h 228748"/>
                <a:gd name="connsiteX2" fmla="*/ 269893 w 368060"/>
                <a:gd name="connsiteY2" fmla="*/ 112117 h 228748"/>
                <a:gd name="connsiteX3" fmla="*/ 241617 w 368060"/>
                <a:gd name="connsiteY3" fmla="*/ 154588 h 228748"/>
                <a:gd name="connsiteX4" fmla="*/ 185173 w 368060"/>
                <a:gd name="connsiteY4" fmla="*/ 104746 h 228748"/>
                <a:gd name="connsiteX5" fmla="*/ 266482 w 368060"/>
                <a:gd name="connsiteY5" fmla="*/ 228635 h 228748"/>
                <a:gd name="connsiteX6" fmla="*/ 367706 w 368060"/>
                <a:gd name="connsiteY6" fmla="*/ 112777 h 228748"/>
                <a:gd name="connsiteX7" fmla="*/ 224453 w 368060"/>
                <a:gd name="connsiteY7" fmla="*/ 1 h 228748"/>
                <a:gd name="connsiteX8" fmla="*/ 20135 w 368060"/>
                <a:gd name="connsiteY8" fmla="*/ 122130 h 228748"/>
                <a:gd name="connsiteX9" fmla="*/ 3741 w 368060"/>
                <a:gd name="connsiteY9" fmla="*/ 150736 h 228748"/>
                <a:gd name="connsiteX10" fmla="*/ 0 w 368060"/>
                <a:gd name="connsiteY10" fmla="*/ 158769 h 22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060" h="228748">
                  <a:moveTo>
                    <a:pt x="0" y="158769"/>
                  </a:moveTo>
                  <a:cubicBezTo>
                    <a:pt x="38619" y="113988"/>
                    <a:pt x="104524" y="69097"/>
                    <a:pt x="173951" y="58095"/>
                  </a:cubicBezTo>
                  <a:cubicBezTo>
                    <a:pt x="214110" y="51713"/>
                    <a:pt x="268353" y="65466"/>
                    <a:pt x="269893" y="112117"/>
                  </a:cubicBezTo>
                  <a:cubicBezTo>
                    <a:pt x="270553" y="131812"/>
                    <a:pt x="259551" y="149747"/>
                    <a:pt x="241617" y="154588"/>
                  </a:cubicBezTo>
                  <a:cubicBezTo>
                    <a:pt x="196616" y="166800"/>
                    <a:pt x="177582" y="123340"/>
                    <a:pt x="185173" y="104746"/>
                  </a:cubicBezTo>
                  <a:cubicBezTo>
                    <a:pt x="140943" y="162509"/>
                    <a:pt x="206188" y="231935"/>
                    <a:pt x="266482" y="228635"/>
                  </a:cubicBezTo>
                  <a:cubicBezTo>
                    <a:pt x="339100" y="224674"/>
                    <a:pt x="371887" y="166800"/>
                    <a:pt x="367706" y="112777"/>
                  </a:cubicBezTo>
                  <a:cubicBezTo>
                    <a:pt x="361765" y="35980"/>
                    <a:pt x="290358" y="-219"/>
                    <a:pt x="224453" y="1"/>
                  </a:cubicBezTo>
                  <a:cubicBezTo>
                    <a:pt x="146224" y="331"/>
                    <a:pt x="63815" y="58205"/>
                    <a:pt x="20135" y="122130"/>
                  </a:cubicBezTo>
                  <a:cubicBezTo>
                    <a:pt x="14083" y="131262"/>
                    <a:pt x="8582" y="140835"/>
                    <a:pt x="3741" y="150736"/>
                  </a:cubicBezTo>
                  <a:cubicBezTo>
                    <a:pt x="2421" y="153487"/>
                    <a:pt x="1210" y="156128"/>
                    <a:pt x="0" y="15876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0D3D146-FA2C-65BF-46A4-8997C0A05EA4}"/>
                </a:ext>
              </a:extLst>
            </p:cNvPr>
            <p:cNvSpPr/>
            <p:nvPr/>
          </p:nvSpPr>
          <p:spPr>
            <a:xfrm>
              <a:off x="3398718" y="6203046"/>
              <a:ext cx="411496" cy="154220"/>
            </a:xfrm>
            <a:custGeom>
              <a:avLst/>
              <a:gdLst>
                <a:gd name="connsiteX0" fmla="*/ 41920 w 411496"/>
                <a:gd name="connsiteY0" fmla="*/ 81782 h 154220"/>
                <a:gd name="connsiteX1" fmla="*/ 267473 w 411496"/>
                <a:gd name="connsiteY1" fmla="*/ 69899 h 154220"/>
                <a:gd name="connsiteX2" fmla="*/ 0 w 411496"/>
                <a:gd name="connsiteY2" fmla="*/ 81892 h 154220"/>
                <a:gd name="connsiteX3" fmla="*/ 411496 w 411496"/>
                <a:gd name="connsiteY3" fmla="*/ 35791 h 154220"/>
                <a:gd name="connsiteX4" fmla="*/ 254710 w 411496"/>
                <a:gd name="connsiteY4" fmla="*/ 14226 h 154220"/>
                <a:gd name="connsiteX5" fmla="*/ 41920 w 411496"/>
                <a:gd name="connsiteY5" fmla="*/ 81782 h 15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496" h="154220">
                  <a:moveTo>
                    <a:pt x="41920" y="81782"/>
                  </a:moveTo>
                  <a:cubicBezTo>
                    <a:pt x="86920" y="99166"/>
                    <a:pt x="181983" y="118750"/>
                    <a:pt x="267473" y="69899"/>
                  </a:cubicBezTo>
                  <a:cubicBezTo>
                    <a:pt x="183083" y="126122"/>
                    <a:pt x="114097" y="125462"/>
                    <a:pt x="0" y="81892"/>
                  </a:cubicBezTo>
                  <a:cubicBezTo>
                    <a:pt x="155356" y="171453"/>
                    <a:pt x="297730" y="200280"/>
                    <a:pt x="411496" y="35791"/>
                  </a:cubicBezTo>
                  <a:cubicBezTo>
                    <a:pt x="358244" y="55926"/>
                    <a:pt x="337449" y="-33525"/>
                    <a:pt x="254710" y="14226"/>
                  </a:cubicBezTo>
                  <a:cubicBezTo>
                    <a:pt x="247338" y="18627"/>
                    <a:pt x="145344" y="92234"/>
                    <a:pt x="41920" y="8178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C664802-E7DE-C0C1-FC5E-E3172871A063}"/>
                </a:ext>
              </a:extLst>
            </p:cNvPr>
            <p:cNvSpPr/>
            <p:nvPr/>
          </p:nvSpPr>
          <p:spPr>
            <a:xfrm>
              <a:off x="3672352" y="5853747"/>
              <a:ext cx="133681" cy="160197"/>
            </a:xfrm>
            <a:custGeom>
              <a:avLst/>
              <a:gdLst>
                <a:gd name="connsiteX0" fmla="*/ 112446 w 133681"/>
                <a:gd name="connsiteY0" fmla="*/ 0 h 160197"/>
                <a:gd name="connsiteX1" fmla="*/ 0 w 133681"/>
                <a:gd name="connsiteY1" fmla="*/ 43350 h 160197"/>
                <a:gd name="connsiteX2" fmla="*/ 32678 w 133681"/>
                <a:gd name="connsiteY2" fmla="*/ 160197 h 160197"/>
                <a:gd name="connsiteX3" fmla="*/ 133681 w 133681"/>
                <a:gd name="connsiteY3" fmla="*/ 111016 h 160197"/>
                <a:gd name="connsiteX4" fmla="*/ 112446 w 133681"/>
                <a:gd name="connsiteY4" fmla="*/ 0 h 1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81" h="160197">
                  <a:moveTo>
                    <a:pt x="112446" y="0"/>
                  </a:moveTo>
                  <a:cubicBezTo>
                    <a:pt x="80979" y="28937"/>
                    <a:pt x="40710" y="43790"/>
                    <a:pt x="0" y="43350"/>
                  </a:cubicBezTo>
                  <a:cubicBezTo>
                    <a:pt x="24536" y="76028"/>
                    <a:pt x="36859" y="117507"/>
                    <a:pt x="32678" y="160197"/>
                  </a:cubicBezTo>
                  <a:cubicBezTo>
                    <a:pt x="61064" y="134561"/>
                    <a:pt x="97153" y="115197"/>
                    <a:pt x="133681" y="111016"/>
                  </a:cubicBezTo>
                  <a:cubicBezTo>
                    <a:pt x="115197" y="79109"/>
                    <a:pt x="108925" y="38289"/>
                    <a:pt x="112446" y="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D2021E6-98C0-06B4-164F-E174587233B9}"/>
                </a:ext>
              </a:extLst>
            </p:cNvPr>
            <p:cNvSpPr/>
            <p:nvPr/>
          </p:nvSpPr>
          <p:spPr>
            <a:xfrm>
              <a:off x="2976109" y="5655481"/>
              <a:ext cx="195845" cy="218621"/>
            </a:xfrm>
            <a:custGeom>
              <a:avLst/>
              <a:gdLst>
                <a:gd name="connsiteX0" fmla="*/ 180442 w 195845"/>
                <a:gd name="connsiteY0" fmla="*/ 33668 h 218621"/>
                <a:gd name="connsiteX1" fmla="*/ 111346 w 195845"/>
                <a:gd name="connsiteY1" fmla="*/ 175161 h 218621"/>
                <a:gd name="connsiteX2" fmla="*/ 0 w 195845"/>
                <a:gd name="connsiteY2" fmla="*/ 218621 h 218621"/>
                <a:gd name="connsiteX3" fmla="*/ 40819 w 195845"/>
                <a:gd name="connsiteY3" fmla="*/ 99354 h 218621"/>
                <a:gd name="connsiteX4" fmla="*/ 195846 w 195845"/>
                <a:gd name="connsiteY4" fmla="*/ 0 h 218621"/>
                <a:gd name="connsiteX5" fmla="*/ 45661 w 195845"/>
                <a:gd name="connsiteY5" fmla="*/ 170650 h 218621"/>
                <a:gd name="connsiteX6" fmla="*/ 180442 w 195845"/>
                <a:gd name="connsiteY6" fmla="*/ 33668 h 21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45" h="218621">
                  <a:moveTo>
                    <a:pt x="180442" y="33668"/>
                  </a:moveTo>
                  <a:cubicBezTo>
                    <a:pt x="174831" y="66236"/>
                    <a:pt x="146664" y="142594"/>
                    <a:pt x="111346" y="175161"/>
                  </a:cubicBezTo>
                  <a:cubicBezTo>
                    <a:pt x="71957" y="211470"/>
                    <a:pt x="43570" y="193536"/>
                    <a:pt x="0" y="218621"/>
                  </a:cubicBezTo>
                  <a:cubicBezTo>
                    <a:pt x="23105" y="173731"/>
                    <a:pt x="6491" y="140503"/>
                    <a:pt x="40819" y="99354"/>
                  </a:cubicBezTo>
                  <a:cubicBezTo>
                    <a:pt x="71627" y="62385"/>
                    <a:pt x="150845" y="33668"/>
                    <a:pt x="195846" y="0"/>
                  </a:cubicBezTo>
                  <a:cubicBezTo>
                    <a:pt x="148645" y="73388"/>
                    <a:pt x="99463" y="120149"/>
                    <a:pt x="45661" y="170650"/>
                  </a:cubicBezTo>
                  <a:cubicBezTo>
                    <a:pt x="113106" y="136212"/>
                    <a:pt x="131041" y="107935"/>
                    <a:pt x="180442" y="3366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AC02417-4F4E-F6F6-AF70-C83E3987426B}"/>
                </a:ext>
              </a:extLst>
            </p:cNvPr>
            <p:cNvSpPr/>
            <p:nvPr/>
          </p:nvSpPr>
          <p:spPr>
            <a:xfrm>
              <a:off x="3448119" y="6353484"/>
              <a:ext cx="213450" cy="201237"/>
            </a:xfrm>
            <a:custGeom>
              <a:avLst/>
              <a:gdLst>
                <a:gd name="connsiteX0" fmla="*/ 195186 w 213450"/>
                <a:gd name="connsiteY0" fmla="*/ 168890 h 201237"/>
                <a:gd name="connsiteX1" fmla="*/ 114537 w 213450"/>
                <a:gd name="connsiteY1" fmla="*/ 33778 h 201237"/>
                <a:gd name="connsiteX2" fmla="*/ 0 w 213450"/>
                <a:gd name="connsiteY2" fmla="*/ 0 h 201237"/>
                <a:gd name="connsiteX3" fmla="*/ 50722 w 213450"/>
                <a:gd name="connsiteY3" fmla="*/ 115417 h 201237"/>
                <a:gd name="connsiteX4" fmla="*/ 213450 w 213450"/>
                <a:gd name="connsiteY4" fmla="*/ 201238 h 201237"/>
                <a:gd name="connsiteX5" fmla="*/ 49512 w 213450"/>
                <a:gd name="connsiteY5" fmla="*/ 44010 h 201237"/>
                <a:gd name="connsiteX6" fmla="*/ 195186 w 213450"/>
                <a:gd name="connsiteY6" fmla="*/ 168890 h 20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450" h="201237">
                  <a:moveTo>
                    <a:pt x="195186" y="168890"/>
                  </a:moveTo>
                  <a:cubicBezTo>
                    <a:pt x="186824" y="136872"/>
                    <a:pt x="152386" y="63265"/>
                    <a:pt x="114537" y="33778"/>
                  </a:cubicBezTo>
                  <a:cubicBezTo>
                    <a:pt x="72287" y="991"/>
                    <a:pt x="45441" y="21235"/>
                    <a:pt x="0" y="0"/>
                  </a:cubicBezTo>
                  <a:cubicBezTo>
                    <a:pt x="26736" y="42690"/>
                    <a:pt x="12983" y="77238"/>
                    <a:pt x="50722" y="115417"/>
                  </a:cubicBezTo>
                  <a:cubicBezTo>
                    <a:pt x="84500" y="149635"/>
                    <a:pt x="165809" y="171530"/>
                    <a:pt x="213450" y="201238"/>
                  </a:cubicBezTo>
                  <a:cubicBezTo>
                    <a:pt x="160308" y="132141"/>
                    <a:pt x="107385" y="89671"/>
                    <a:pt x="49512" y="44010"/>
                  </a:cubicBezTo>
                  <a:cubicBezTo>
                    <a:pt x="119488" y="72397"/>
                    <a:pt x="139733" y="99023"/>
                    <a:pt x="195186" y="16889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3AC7292-558C-1866-665B-D8A5DA8C4E37}"/>
                </a:ext>
              </a:extLst>
            </p:cNvPr>
            <p:cNvSpPr/>
            <p:nvPr/>
          </p:nvSpPr>
          <p:spPr>
            <a:xfrm>
              <a:off x="2443738" y="5673767"/>
              <a:ext cx="450227" cy="505613"/>
            </a:xfrm>
            <a:custGeom>
              <a:avLst/>
              <a:gdLst>
                <a:gd name="connsiteX0" fmla="*/ 80935 w 450227"/>
                <a:gd name="connsiteY0" fmla="*/ 500925 h 505613"/>
                <a:gd name="connsiteX1" fmla="*/ 97769 w 450227"/>
                <a:gd name="connsiteY1" fmla="*/ 504446 h 505613"/>
                <a:gd name="connsiteX2" fmla="*/ 321122 w 450227"/>
                <a:gd name="connsiteY2" fmla="*/ 456915 h 505613"/>
                <a:gd name="connsiteX3" fmla="*/ 449522 w 450227"/>
                <a:gd name="connsiteY3" fmla="*/ 253698 h 505613"/>
                <a:gd name="connsiteX4" fmla="*/ 243333 w 450227"/>
                <a:gd name="connsiteY4" fmla="*/ 1188 h 505613"/>
                <a:gd name="connsiteX5" fmla="*/ 17781 w 450227"/>
                <a:gd name="connsiteY5" fmla="*/ 127278 h 505613"/>
                <a:gd name="connsiteX6" fmla="*/ 112953 w 450227"/>
                <a:gd name="connsiteY6" fmla="*/ 289016 h 505613"/>
                <a:gd name="connsiteX7" fmla="*/ 119004 w 450227"/>
                <a:gd name="connsiteY7" fmla="*/ 168318 h 505613"/>
                <a:gd name="connsiteX8" fmla="*/ 64982 w 450227"/>
                <a:gd name="connsiteY8" fmla="*/ 169307 h 505613"/>
                <a:gd name="connsiteX9" fmla="*/ 85226 w 450227"/>
                <a:gd name="connsiteY9" fmla="*/ 168978 h 505613"/>
                <a:gd name="connsiteX10" fmla="*/ 129237 w 450227"/>
                <a:gd name="connsiteY10" fmla="*/ 249627 h 505613"/>
                <a:gd name="connsiteX11" fmla="*/ 27133 w 450227"/>
                <a:gd name="connsiteY11" fmla="*/ 217609 h 505613"/>
                <a:gd name="connsiteX12" fmla="*/ 42206 w 450227"/>
                <a:gd name="connsiteY12" fmla="*/ 139710 h 505613"/>
                <a:gd name="connsiteX13" fmla="*/ 174897 w 450227"/>
                <a:gd name="connsiteY13" fmla="*/ 35737 h 505613"/>
                <a:gd name="connsiteX14" fmla="*/ 385927 w 450227"/>
                <a:gd name="connsiteY14" fmla="*/ 120676 h 505613"/>
                <a:gd name="connsiteX15" fmla="*/ 364802 w 450227"/>
                <a:gd name="connsiteY15" fmla="*/ 387819 h 505613"/>
                <a:gd name="connsiteX16" fmla="*/ 145080 w 450227"/>
                <a:gd name="connsiteY16" fmla="*/ 491683 h 505613"/>
                <a:gd name="connsiteX17" fmla="*/ 97769 w 450227"/>
                <a:gd name="connsiteY17" fmla="*/ 497845 h 505613"/>
                <a:gd name="connsiteX18" fmla="*/ 80935 w 450227"/>
                <a:gd name="connsiteY18" fmla="*/ 500925 h 50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227" h="505613">
                  <a:moveTo>
                    <a:pt x="80935" y="500925"/>
                  </a:moveTo>
                  <a:cubicBezTo>
                    <a:pt x="80935" y="502026"/>
                    <a:pt x="86657" y="503456"/>
                    <a:pt x="97769" y="504446"/>
                  </a:cubicBezTo>
                  <a:cubicBezTo>
                    <a:pt x="163455" y="510058"/>
                    <a:pt x="258847" y="495644"/>
                    <a:pt x="321122" y="456915"/>
                  </a:cubicBezTo>
                  <a:cubicBezTo>
                    <a:pt x="391428" y="413125"/>
                    <a:pt x="443030" y="340507"/>
                    <a:pt x="449522" y="253698"/>
                  </a:cubicBezTo>
                  <a:cubicBezTo>
                    <a:pt x="459094" y="126728"/>
                    <a:pt x="370303" y="14282"/>
                    <a:pt x="243333" y="1188"/>
                  </a:cubicBezTo>
                  <a:cubicBezTo>
                    <a:pt x="148161" y="-8604"/>
                    <a:pt x="59260" y="42888"/>
                    <a:pt x="17781" y="127278"/>
                  </a:cubicBezTo>
                  <a:cubicBezTo>
                    <a:pt x="-36792" y="238184"/>
                    <a:pt x="45507" y="319603"/>
                    <a:pt x="112953" y="289016"/>
                  </a:cubicBezTo>
                  <a:cubicBezTo>
                    <a:pt x="164885" y="265471"/>
                    <a:pt x="166866" y="193513"/>
                    <a:pt x="119004" y="168318"/>
                  </a:cubicBezTo>
                  <a:cubicBezTo>
                    <a:pt x="89958" y="153024"/>
                    <a:pt x="64101" y="166997"/>
                    <a:pt x="64982" y="169307"/>
                  </a:cubicBezTo>
                  <a:lnTo>
                    <a:pt x="85226" y="168978"/>
                  </a:lnTo>
                  <a:cubicBezTo>
                    <a:pt x="127366" y="171949"/>
                    <a:pt x="149812" y="216399"/>
                    <a:pt x="129237" y="249627"/>
                  </a:cubicBezTo>
                  <a:cubicBezTo>
                    <a:pt x="104591" y="289346"/>
                    <a:pt x="39236" y="280214"/>
                    <a:pt x="27133" y="217609"/>
                  </a:cubicBezTo>
                  <a:cubicBezTo>
                    <a:pt x="22072" y="191533"/>
                    <a:pt x="29993" y="163697"/>
                    <a:pt x="42206" y="139710"/>
                  </a:cubicBezTo>
                  <a:cubicBezTo>
                    <a:pt x="67842" y="88879"/>
                    <a:pt x="118234" y="48939"/>
                    <a:pt x="174897" y="35737"/>
                  </a:cubicBezTo>
                  <a:cubicBezTo>
                    <a:pt x="255766" y="16922"/>
                    <a:pt x="339826" y="51360"/>
                    <a:pt x="385927" y="120676"/>
                  </a:cubicBezTo>
                  <a:cubicBezTo>
                    <a:pt x="441820" y="204956"/>
                    <a:pt x="429057" y="312121"/>
                    <a:pt x="364802" y="387819"/>
                  </a:cubicBezTo>
                  <a:cubicBezTo>
                    <a:pt x="310999" y="451194"/>
                    <a:pt x="220338" y="478920"/>
                    <a:pt x="145080" y="491683"/>
                  </a:cubicBezTo>
                  <a:cubicBezTo>
                    <a:pt x="124726" y="495094"/>
                    <a:pt x="108662" y="496634"/>
                    <a:pt x="97769" y="497845"/>
                  </a:cubicBezTo>
                  <a:cubicBezTo>
                    <a:pt x="86767" y="498945"/>
                    <a:pt x="80935" y="499715"/>
                    <a:pt x="80935" y="50092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C7691EF9-2B91-2FF0-5958-F72E32245845}"/>
                </a:ext>
              </a:extLst>
            </p:cNvPr>
            <p:cNvSpPr/>
            <p:nvPr/>
          </p:nvSpPr>
          <p:spPr>
            <a:xfrm>
              <a:off x="2618305" y="5996670"/>
              <a:ext cx="90147" cy="143034"/>
            </a:xfrm>
            <a:custGeom>
              <a:avLst/>
              <a:gdLst>
                <a:gd name="connsiteX0" fmla="*/ 40049 w 90147"/>
                <a:gd name="connsiteY0" fmla="*/ 76799 h 143034"/>
                <a:gd name="connsiteX1" fmla="*/ 50832 w 90147"/>
                <a:gd name="connsiteY1" fmla="*/ 72068 h 143034"/>
                <a:gd name="connsiteX2" fmla="*/ 61504 w 90147"/>
                <a:gd name="connsiteY2" fmla="*/ 50722 h 143034"/>
                <a:gd name="connsiteX3" fmla="*/ 58864 w 90147"/>
                <a:gd name="connsiteY3" fmla="*/ 85821 h 143034"/>
                <a:gd name="connsiteX4" fmla="*/ 0 w 90147"/>
                <a:gd name="connsiteY4" fmla="*/ 143034 h 143034"/>
                <a:gd name="connsiteX5" fmla="*/ 3521 w 90147"/>
                <a:gd name="connsiteY5" fmla="*/ 142484 h 143034"/>
                <a:gd name="connsiteX6" fmla="*/ 16504 w 90147"/>
                <a:gd name="connsiteY6" fmla="*/ 139294 h 143034"/>
                <a:gd name="connsiteX7" fmla="*/ 87140 w 90147"/>
                <a:gd name="connsiteY7" fmla="*/ 72508 h 143034"/>
                <a:gd name="connsiteX8" fmla="*/ 59634 w 90147"/>
                <a:gd name="connsiteY8" fmla="*/ 3082 h 143034"/>
                <a:gd name="connsiteX9" fmla="*/ 3191 w 90147"/>
                <a:gd name="connsiteY9" fmla="*/ 29818 h 143034"/>
                <a:gd name="connsiteX10" fmla="*/ 40049 w 90147"/>
                <a:gd name="connsiteY10" fmla="*/ 76799 h 14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147" h="143034">
                  <a:moveTo>
                    <a:pt x="40049" y="76799"/>
                  </a:moveTo>
                  <a:cubicBezTo>
                    <a:pt x="43790" y="76138"/>
                    <a:pt x="47531" y="74599"/>
                    <a:pt x="50832" y="72068"/>
                  </a:cubicBezTo>
                  <a:cubicBezTo>
                    <a:pt x="57874" y="66897"/>
                    <a:pt x="61504" y="58864"/>
                    <a:pt x="61504" y="50722"/>
                  </a:cubicBezTo>
                  <a:cubicBezTo>
                    <a:pt x="66126" y="59745"/>
                    <a:pt x="63595" y="75588"/>
                    <a:pt x="58864" y="85821"/>
                  </a:cubicBezTo>
                  <a:cubicBezTo>
                    <a:pt x="46761" y="112007"/>
                    <a:pt x="21785" y="132912"/>
                    <a:pt x="0" y="143034"/>
                  </a:cubicBezTo>
                  <a:cubicBezTo>
                    <a:pt x="1210" y="142814"/>
                    <a:pt x="2311" y="142705"/>
                    <a:pt x="3521" y="142484"/>
                  </a:cubicBezTo>
                  <a:cubicBezTo>
                    <a:pt x="7922" y="141714"/>
                    <a:pt x="12213" y="140614"/>
                    <a:pt x="16504" y="139294"/>
                  </a:cubicBezTo>
                  <a:cubicBezTo>
                    <a:pt x="46321" y="129281"/>
                    <a:pt x="78118" y="103315"/>
                    <a:pt x="87140" y="72508"/>
                  </a:cubicBezTo>
                  <a:cubicBezTo>
                    <a:pt x="94732" y="46541"/>
                    <a:pt x="88791" y="14194"/>
                    <a:pt x="59634" y="3082"/>
                  </a:cubicBezTo>
                  <a:cubicBezTo>
                    <a:pt x="39169" y="-4730"/>
                    <a:pt x="12873" y="1651"/>
                    <a:pt x="3191" y="29818"/>
                  </a:cubicBezTo>
                  <a:cubicBezTo>
                    <a:pt x="-4841" y="52813"/>
                    <a:pt x="13643" y="85381"/>
                    <a:pt x="40049" y="7679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DD773B20-CBEF-A6A9-89A6-3D8B3BA7C975}"/>
                </a:ext>
              </a:extLst>
            </p:cNvPr>
            <p:cNvSpPr/>
            <p:nvPr/>
          </p:nvSpPr>
          <p:spPr>
            <a:xfrm>
              <a:off x="2695429" y="5907391"/>
              <a:ext cx="113377" cy="185002"/>
            </a:xfrm>
            <a:custGeom>
              <a:avLst/>
              <a:gdLst>
                <a:gd name="connsiteX0" fmla="*/ 60518 w 113377"/>
                <a:gd name="connsiteY0" fmla="*/ 92800 h 185002"/>
                <a:gd name="connsiteX1" fmla="*/ 71191 w 113377"/>
                <a:gd name="connsiteY1" fmla="*/ 83228 h 185002"/>
                <a:gd name="connsiteX2" fmla="*/ 75372 w 113377"/>
                <a:gd name="connsiteY2" fmla="*/ 54402 h 185002"/>
                <a:gd name="connsiteX3" fmla="*/ 85714 w 113377"/>
                <a:gd name="connsiteY3" fmla="*/ 95991 h 185002"/>
                <a:gd name="connsiteX4" fmla="*/ 39503 w 113377"/>
                <a:gd name="connsiteY4" fmla="*/ 185002 h 185002"/>
                <a:gd name="connsiteX5" fmla="*/ 43354 w 113377"/>
                <a:gd name="connsiteY5" fmla="*/ 183022 h 185002"/>
                <a:gd name="connsiteX6" fmla="*/ 57108 w 113377"/>
                <a:gd name="connsiteY6" fmla="*/ 174220 h 185002"/>
                <a:gd name="connsiteX7" fmla="*/ 113331 w 113377"/>
                <a:gd name="connsiteY7" fmla="*/ 69585 h 185002"/>
                <a:gd name="connsiteX8" fmla="*/ 55127 w 113377"/>
                <a:gd name="connsiteY8" fmla="*/ 49 h 185002"/>
                <a:gd name="connsiteX9" fmla="*/ 4 w 113377"/>
                <a:gd name="connsiteY9" fmla="*/ 52971 h 185002"/>
                <a:gd name="connsiteX10" fmla="*/ 60518 w 113377"/>
                <a:gd name="connsiteY10" fmla="*/ 92800 h 18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77" h="185002">
                  <a:moveTo>
                    <a:pt x="60518" y="92800"/>
                  </a:moveTo>
                  <a:cubicBezTo>
                    <a:pt x="64589" y="90490"/>
                    <a:pt x="68330" y="87299"/>
                    <a:pt x="71191" y="83228"/>
                  </a:cubicBezTo>
                  <a:cubicBezTo>
                    <a:pt x="77352" y="74537"/>
                    <a:pt x="78453" y="63754"/>
                    <a:pt x="75372" y="54402"/>
                  </a:cubicBezTo>
                  <a:cubicBezTo>
                    <a:pt x="84174" y="62983"/>
                    <a:pt x="87365" y="82348"/>
                    <a:pt x="85714" y="95991"/>
                  </a:cubicBezTo>
                  <a:cubicBezTo>
                    <a:pt x="81643" y="130979"/>
                    <a:pt x="60738" y="164867"/>
                    <a:pt x="39503" y="185002"/>
                  </a:cubicBezTo>
                  <a:cubicBezTo>
                    <a:pt x="40824" y="184342"/>
                    <a:pt x="42034" y="183682"/>
                    <a:pt x="43354" y="183022"/>
                  </a:cubicBezTo>
                  <a:cubicBezTo>
                    <a:pt x="48086" y="180381"/>
                    <a:pt x="52707" y="177520"/>
                    <a:pt x="57108" y="174220"/>
                  </a:cubicBezTo>
                  <a:cubicBezTo>
                    <a:pt x="87805" y="151114"/>
                    <a:pt x="114651" y="108754"/>
                    <a:pt x="113331" y="69585"/>
                  </a:cubicBezTo>
                  <a:cubicBezTo>
                    <a:pt x="112231" y="36577"/>
                    <a:pt x="92976" y="1479"/>
                    <a:pt x="55127" y="49"/>
                  </a:cubicBezTo>
                  <a:cubicBezTo>
                    <a:pt x="28501" y="-1052"/>
                    <a:pt x="554" y="16443"/>
                    <a:pt x="4" y="52971"/>
                  </a:cubicBezTo>
                  <a:cubicBezTo>
                    <a:pt x="-436" y="82458"/>
                    <a:pt x="33232" y="113046"/>
                    <a:pt x="60518" y="928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4BC3B660-5CC0-5517-6A10-60D461AFB6A3}"/>
                </a:ext>
              </a:extLst>
            </p:cNvPr>
            <p:cNvSpPr/>
            <p:nvPr/>
          </p:nvSpPr>
          <p:spPr>
            <a:xfrm>
              <a:off x="2656374" y="6068017"/>
              <a:ext cx="422058" cy="169083"/>
            </a:xfrm>
            <a:custGeom>
              <a:avLst/>
              <a:gdLst>
                <a:gd name="connsiteX0" fmla="*/ 43350 w 422058"/>
                <a:gd name="connsiteY0" fmla="*/ 109207 h 169083"/>
                <a:gd name="connsiteX1" fmla="*/ 275945 w 422058"/>
                <a:gd name="connsiteY1" fmla="*/ 75758 h 169083"/>
                <a:gd name="connsiteX2" fmla="*/ 0 w 422058"/>
                <a:gd name="connsiteY2" fmla="*/ 113167 h 169083"/>
                <a:gd name="connsiteX3" fmla="*/ 422059 w 422058"/>
                <a:gd name="connsiteY3" fmla="*/ 26907 h 169083"/>
                <a:gd name="connsiteX4" fmla="*/ 257680 w 422058"/>
                <a:gd name="connsiteY4" fmla="*/ 19315 h 169083"/>
                <a:gd name="connsiteX5" fmla="*/ 43350 w 422058"/>
                <a:gd name="connsiteY5" fmla="*/ 109207 h 16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58" h="169083">
                  <a:moveTo>
                    <a:pt x="43350" y="109207"/>
                  </a:moveTo>
                  <a:cubicBezTo>
                    <a:pt x="91541" y="122960"/>
                    <a:pt x="191885" y="134402"/>
                    <a:pt x="275945" y="75758"/>
                  </a:cubicBezTo>
                  <a:cubicBezTo>
                    <a:pt x="193645" y="141884"/>
                    <a:pt x="122129" y="147605"/>
                    <a:pt x="0" y="113167"/>
                  </a:cubicBezTo>
                  <a:cubicBezTo>
                    <a:pt x="169110" y="191395"/>
                    <a:pt x="319295" y="208009"/>
                    <a:pt x="422059" y="26907"/>
                  </a:cubicBezTo>
                  <a:cubicBezTo>
                    <a:pt x="368806" y="52763"/>
                    <a:pt x="338989" y="-37898"/>
                    <a:pt x="257680" y="19315"/>
                  </a:cubicBezTo>
                  <a:cubicBezTo>
                    <a:pt x="250309" y="24487"/>
                    <a:pt x="151395" y="110307"/>
                    <a:pt x="43350" y="10920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45E7DBD4-AE38-DB56-254B-9AC3E088730E}"/>
                </a:ext>
              </a:extLst>
            </p:cNvPr>
            <p:cNvSpPr/>
            <p:nvPr/>
          </p:nvSpPr>
          <p:spPr>
            <a:xfrm>
              <a:off x="2891719" y="5891828"/>
              <a:ext cx="216803" cy="134653"/>
            </a:xfrm>
            <a:custGeom>
              <a:avLst/>
              <a:gdLst>
                <a:gd name="connsiteX0" fmla="*/ 104524 w 216803"/>
                <a:gd name="connsiteY0" fmla="*/ 69415 h 134653"/>
                <a:gd name="connsiteX1" fmla="*/ 113657 w 216803"/>
                <a:gd name="connsiteY1" fmla="*/ 54561 h 134653"/>
                <a:gd name="connsiteX2" fmla="*/ 146774 w 216803"/>
                <a:gd name="connsiteY2" fmla="*/ 43448 h 134653"/>
                <a:gd name="connsiteX3" fmla="*/ 95392 w 216803"/>
                <a:gd name="connsiteY3" fmla="*/ 39818 h 134653"/>
                <a:gd name="connsiteX4" fmla="*/ 0 w 216803"/>
                <a:gd name="connsiteY4" fmla="*/ 114085 h 134653"/>
                <a:gd name="connsiteX5" fmla="*/ 1540 w 216803"/>
                <a:gd name="connsiteY5" fmla="*/ 109024 h 134653"/>
                <a:gd name="connsiteX6" fmla="*/ 9022 w 216803"/>
                <a:gd name="connsiteY6" fmla="*/ 90650 h 134653"/>
                <a:gd name="connsiteX7" fmla="*/ 120808 w 216803"/>
                <a:gd name="connsiteY7" fmla="*/ 1089 h 134653"/>
                <a:gd name="connsiteX8" fmla="*/ 215210 w 216803"/>
                <a:gd name="connsiteY8" fmla="*/ 56431 h 134653"/>
                <a:gd name="connsiteX9" fmla="*/ 164268 w 216803"/>
                <a:gd name="connsiteY9" fmla="*/ 133780 h 134653"/>
                <a:gd name="connsiteX10" fmla="*/ 104524 w 216803"/>
                <a:gd name="connsiteY10" fmla="*/ 69415 h 13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03" h="134653">
                  <a:moveTo>
                    <a:pt x="104524" y="69415"/>
                  </a:moveTo>
                  <a:cubicBezTo>
                    <a:pt x="106395" y="64023"/>
                    <a:pt x="109366" y="58962"/>
                    <a:pt x="113657" y="54561"/>
                  </a:cubicBezTo>
                  <a:cubicBezTo>
                    <a:pt x="122679" y="45429"/>
                    <a:pt x="135112" y="41688"/>
                    <a:pt x="146774" y="43448"/>
                  </a:cubicBezTo>
                  <a:cubicBezTo>
                    <a:pt x="134782" y="34756"/>
                    <a:pt x="111346" y="34977"/>
                    <a:pt x="95392" y="39818"/>
                  </a:cubicBezTo>
                  <a:cubicBezTo>
                    <a:pt x="54903" y="52031"/>
                    <a:pt x="19255" y="84268"/>
                    <a:pt x="0" y="114085"/>
                  </a:cubicBezTo>
                  <a:cubicBezTo>
                    <a:pt x="550" y="112435"/>
                    <a:pt x="990" y="110784"/>
                    <a:pt x="1540" y="109024"/>
                  </a:cubicBezTo>
                  <a:cubicBezTo>
                    <a:pt x="3631" y="102752"/>
                    <a:pt x="6161" y="96591"/>
                    <a:pt x="9022" y="90650"/>
                  </a:cubicBezTo>
                  <a:cubicBezTo>
                    <a:pt x="29817" y="48950"/>
                    <a:pt x="74267" y="7690"/>
                    <a:pt x="120808" y="1089"/>
                  </a:cubicBezTo>
                  <a:cubicBezTo>
                    <a:pt x="160088" y="-4523"/>
                    <a:pt x="205528" y="11211"/>
                    <a:pt x="215210" y="56431"/>
                  </a:cubicBezTo>
                  <a:cubicBezTo>
                    <a:pt x="222032" y="88229"/>
                    <a:pt x="207289" y="125418"/>
                    <a:pt x="164268" y="133780"/>
                  </a:cubicBezTo>
                  <a:cubicBezTo>
                    <a:pt x="129610" y="140601"/>
                    <a:pt x="86480" y="106383"/>
                    <a:pt x="104524" y="694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CAE1E97A-CBB9-5ED3-9D70-FF10E64AD293}"/>
                </a:ext>
              </a:extLst>
            </p:cNvPr>
            <p:cNvSpPr/>
            <p:nvPr/>
          </p:nvSpPr>
          <p:spPr>
            <a:xfrm>
              <a:off x="2608073" y="5737869"/>
              <a:ext cx="225877" cy="221502"/>
            </a:xfrm>
            <a:custGeom>
              <a:avLst/>
              <a:gdLst>
                <a:gd name="connsiteX0" fmla="*/ 211029 w 225877"/>
                <a:gd name="connsiteY0" fmla="*/ 193666 h 221502"/>
                <a:gd name="connsiteX1" fmla="*/ 102214 w 225877"/>
                <a:gd name="connsiteY1" fmla="*/ 60425 h 221502"/>
                <a:gd name="connsiteX2" fmla="*/ 225773 w 225877"/>
                <a:gd name="connsiteY2" fmla="*/ 221502 h 221502"/>
                <a:gd name="connsiteX3" fmla="*/ 0 w 225877"/>
                <a:gd name="connsiteY3" fmla="*/ 3761 h 221502"/>
                <a:gd name="connsiteX4" fmla="*/ 75148 w 225877"/>
                <a:gd name="connsiteY4" fmla="*/ 91232 h 221502"/>
                <a:gd name="connsiteX5" fmla="*/ 185614 w 225877"/>
                <a:gd name="connsiteY5" fmla="*/ 154716 h 221502"/>
                <a:gd name="connsiteX6" fmla="*/ 211029 w 225877"/>
                <a:gd name="connsiteY6" fmla="*/ 193666 h 22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77" h="221502">
                  <a:moveTo>
                    <a:pt x="211029" y="193666"/>
                  </a:moveTo>
                  <a:cubicBezTo>
                    <a:pt x="201677" y="133592"/>
                    <a:pt x="160528" y="81770"/>
                    <a:pt x="102214" y="60425"/>
                  </a:cubicBezTo>
                  <a:cubicBezTo>
                    <a:pt x="184733" y="85181"/>
                    <a:pt x="215320" y="137663"/>
                    <a:pt x="225773" y="221502"/>
                  </a:cubicBezTo>
                  <a:cubicBezTo>
                    <a:pt x="229074" y="74508"/>
                    <a:pt x="154366" y="-20444"/>
                    <a:pt x="0" y="3761"/>
                  </a:cubicBezTo>
                  <a:cubicBezTo>
                    <a:pt x="44340" y="18395"/>
                    <a:pt x="2531" y="67576"/>
                    <a:pt x="75148" y="91232"/>
                  </a:cubicBezTo>
                  <a:cubicBezTo>
                    <a:pt x="116847" y="104765"/>
                    <a:pt x="152826" y="118518"/>
                    <a:pt x="185614" y="154716"/>
                  </a:cubicBezTo>
                  <a:cubicBezTo>
                    <a:pt x="195736" y="166270"/>
                    <a:pt x="204648" y="179253"/>
                    <a:pt x="211029" y="19366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3DD3447E-294A-A942-8618-BD63E49FBE4D}"/>
                </a:ext>
              </a:extLst>
            </p:cNvPr>
            <p:cNvSpPr/>
            <p:nvPr/>
          </p:nvSpPr>
          <p:spPr>
            <a:xfrm>
              <a:off x="2830593" y="5516078"/>
              <a:ext cx="152872" cy="415016"/>
            </a:xfrm>
            <a:custGeom>
              <a:avLst/>
              <a:gdLst>
                <a:gd name="connsiteX0" fmla="*/ 81041 w 152872"/>
                <a:gd name="connsiteY0" fmla="*/ 372877 h 415016"/>
                <a:gd name="connsiteX1" fmla="*/ 69268 w 152872"/>
                <a:gd name="connsiteY1" fmla="*/ 145344 h 415016"/>
                <a:gd name="connsiteX2" fmla="*/ 81151 w 152872"/>
                <a:gd name="connsiteY2" fmla="*/ 415017 h 415016"/>
                <a:gd name="connsiteX3" fmla="*/ 35490 w 152872"/>
                <a:gd name="connsiteY3" fmla="*/ 0 h 415016"/>
                <a:gd name="connsiteX4" fmla="*/ 14145 w 152872"/>
                <a:gd name="connsiteY4" fmla="*/ 158107 h 415016"/>
                <a:gd name="connsiteX5" fmla="*/ 81041 w 152872"/>
                <a:gd name="connsiteY5" fmla="*/ 372877 h 41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2" h="415016">
                  <a:moveTo>
                    <a:pt x="81041" y="372877"/>
                  </a:moveTo>
                  <a:cubicBezTo>
                    <a:pt x="98205" y="327547"/>
                    <a:pt x="117679" y="231604"/>
                    <a:pt x="69268" y="145344"/>
                  </a:cubicBezTo>
                  <a:cubicBezTo>
                    <a:pt x="124941" y="230394"/>
                    <a:pt x="124391" y="300040"/>
                    <a:pt x="81151" y="415017"/>
                  </a:cubicBezTo>
                  <a:cubicBezTo>
                    <a:pt x="169941" y="258340"/>
                    <a:pt x="198548" y="114757"/>
                    <a:pt x="35490" y="0"/>
                  </a:cubicBezTo>
                  <a:cubicBezTo>
                    <a:pt x="55405" y="53693"/>
                    <a:pt x="-33276" y="74708"/>
                    <a:pt x="14145" y="158107"/>
                  </a:cubicBezTo>
                  <a:cubicBezTo>
                    <a:pt x="18326" y="165699"/>
                    <a:pt x="91273" y="268463"/>
                    <a:pt x="81041" y="3728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E04E80C5-094D-89BC-7831-632AC82FAF89}"/>
                </a:ext>
              </a:extLst>
            </p:cNvPr>
            <p:cNvSpPr/>
            <p:nvPr/>
          </p:nvSpPr>
          <p:spPr>
            <a:xfrm>
              <a:off x="3758304" y="6267492"/>
              <a:ext cx="219479" cy="132317"/>
            </a:xfrm>
            <a:custGeom>
              <a:avLst/>
              <a:gdLst>
                <a:gd name="connsiteX0" fmla="*/ 197914 w 219479"/>
                <a:gd name="connsiteY0" fmla="*/ 48474 h 132317"/>
                <a:gd name="connsiteX1" fmla="*/ 62142 w 219479"/>
                <a:gd name="connsiteY1" fmla="*/ 44403 h 132317"/>
                <a:gd name="connsiteX2" fmla="*/ 44208 w 219479"/>
                <a:gd name="connsiteY2" fmla="*/ 99306 h 132317"/>
                <a:gd name="connsiteX3" fmla="*/ 53010 w 219479"/>
                <a:gd name="connsiteY3" fmla="*/ 37471 h 132317"/>
                <a:gd name="connsiteX4" fmla="*/ 72485 w 219479"/>
                <a:gd name="connsiteY4" fmla="*/ 20307 h 132317"/>
                <a:gd name="connsiteX5" fmla="*/ 38267 w 219479"/>
                <a:gd name="connsiteY5" fmla="*/ 52435 h 132317"/>
                <a:gd name="connsiteX6" fmla="*/ 28144 w 219479"/>
                <a:gd name="connsiteY6" fmla="*/ 107337 h 132317"/>
                <a:gd name="connsiteX7" fmla="*/ 28364 w 219479"/>
                <a:gd name="connsiteY7" fmla="*/ 107668 h 132317"/>
                <a:gd name="connsiteX8" fmla="*/ 28144 w 219479"/>
                <a:gd name="connsiteY8" fmla="*/ 107337 h 132317"/>
                <a:gd name="connsiteX9" fmla="*/ 20773 w 219479"/>
                <a:gd name="connsiteY9" fmla="*/ 90944 h 132317"/>
                <a:gd name="connsiteX10" fmla="*/ 23853 w 219479"/>
                <a:gd name="connsiteY10" fmla="*/ 56395 h 132317"/>
                <a:gd name="connsiteX11" fmla="*/ 8890 w 219479"/>
                <a:gd name="connsiteY11" fmla="*/ 83682 h 132317"/>
                <a:gd name="connsiteX12" fmla="*/ 2288 w 219479"/>
                <a:gd name="connsiteY12" fmla="*/ 132313 h 132317"/>
                <a:gd name="connsiteX13" fmla="*/ 3499 w 219479"/>
                <a:gd name="connsiteY13" fmla="*/ 81921 h 132317"/>
                <a:gd name="connsiteX14" fmla="*/ 92069 w 219479"/>
                <a:gd name="connsiteY14" fmla="*/ 2483 h 132317"/>
                <a:gd name="connsiteX15" fmla="*/ 202315 w 219479"/>
                <a:gd name="connsiteY15" fmla="*/ 44843 h 132317"/>
                <a:gd name="connsiteX16" fmla="*/ 219479 w 219479"/>
                <a:gd name="connsiteY16" fmla="*/ 92264 h 132317"/>
                <a:gd name="connsiteX17" fmla="*/ 197914 w 219479"/>
                <a:gd name="connsiteY17" fmla="*/ 48474 h 13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479" h="132317">
                  <a:moveTo>
                    <a:pt x="197914" y="48474"/>
                  </a:moveTo>
                  <a:cubicBezTo>
                    <a:pt x="148733" y="-9620"/>
                    <a:pt x="80847" y="18217"/>
                    <a:pt x="62142" y="44403"/>
                  </a:cubicBezTo>
                  <a:cubicBezTo>
                    <a:pt x="42338" y="69599"/>
                    <a:pt x="44428" y="99635"/>
                    <a:pt x="44208" y="99306"/>
                  </a:cubicBezTo>
                  <a:cubicBezTo>
                    <a:pt x="44868" y="101066"/>
                    <a:pt x="29685" y="69159"/>
                    <a:pt x="53010" y="37471"/>
                  </a:cubicBezTo>
                  <a:cubicBezTo>
                    <a:pt x="59062" y="29549"/>
                    <a:pt x="65883" y="24048"/>
                    <a:pt x="72485" y="20307"/>
                  </a:cubicBezTo>
                  <a:cubicBezTo>
                    <a:pt x="58291" y="24048"/>
                    <a:pt x="43768" y="42092"/>
                    <a:pt x="38267" y="52435"/>
                  </a:cubicBezTo>
                  <a:cubicBezTo>
                    <a:pt x="22093" y="77850"/>
                    <a:pt x="26934" y="104037"/>
                    <a:pt x="28144" y="107337"/>
                  </a:cubicBezTo>
                  <a:cubicBezTo>
                    <a:pt x="28254" y="107558"/>
                    <a:pt x="28364" y="107668"/>
                    <a:pt x="28364" y="107668"/>
                  </a:cubicBezTo>
                  <a:cubicBezTo>
                    <a:pt x="28364" y="107668"/>
                    <a:pt x="28254" y="107558"/>
                    <a:pt x="28144" y="107337"/>
                  </a:cubicBezTo>
                  <a:cubicBezTo>
                    <a:pt x="27154" y="106017"/>
                    <a:pt x="23083" y="100846"/>
                    <a:pt x="20773" y="90944"/>
                  </a:cubicBezTo>
                  <a:cubicBezTo>
                    <a:pt x="18462" y="81921"/>
                    <a:pt x="19122" y="69159"/>
                    <a:pt x="23853" y="56395"/>
                  </a:cubicBezTo>
                  <a:cubicBezTo>
                    <a:pt x="16812" y="65307"/>
                    <a:pt x="11751" y="74770"/>
                    <a:pt x="8890" y="83682"/>
                  </a:cubicBezTo>
                  <a:cubicBezTo>
                    <a:pt x="-1012" y="112399"/>
                    <a:pt x="3058" y="132643"/>
                    <a:pt x="2288" y="132313"/>
                  </a:cubicBezTo>
                  <a:cubicBezTo>
                    <a:pt x="3169" y="132423"/>
                    <a:pt x="-4093" y="113169"/>
                    <a:pt x="3499" y="81921"/>
                  </a:cubicBezTo>
                  <a:cubicBezTo>
                    <a:pt x="10100" y="51004"/>
                    <a:pt x="42888" y="11725"/>
                    <a:pt x="92069" y="2483"/>
                  </a:cubicBezTo>
                  <a:cubicBezTo>
                    <a:pt x="141141" y="-8190"/>
                    <a:pt x="186471" y="17336"/>
                    <a:pt x="202315" y="44843"/>
                  </a:cubicBezTo>
                  <a:cubicBezTo>
                    <a:pt x="219369" y="72129"/>
                    <a:pt x="218709" y="92594"/>
                    <a:pt x="219479" y="92264"/>
                  </a:cubicBezTo>
                  <a:cubicBezTo>
                    <a:pt x="218929" y="92924"/>
                    <a:pt x="217499" y="71579"/>
                    <a:pt x="197914" y="4847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6CBFE58-AD7D-571D-E31C-E246273E9804}"/>
                </a:ext>
              </a:extLst>
            </p:cNvPr>
            <p:cNvSpPr/>
            <p:nvPr/>
          </p:nvSpPr>
          <p:spPr>
            <a:xfrm>
              <a:off x="3117822" y="5757035"/>
              <a:ext cx="214550" cy="113176"/>
            </a:xfrm>
            <a:custGeom>
              <a:avLst/>
              <a:gdLst>
                <a:gd name="connsiteX0" fmla="*/ 33008 w 214550"/>
                <a:gd name="connsiteY0" fmla="*/ 76798 h 113176"/>
                <a:gd name="connsiteX1" fmla="*/ 0 w 214550"/>
                <a:gd name="connsiteY1" fmla="*/ 77018 h 113176"/>
                <a:gd name="connsiteX2" fmla="*/ 23546 w 214550"/>
                <a:gd name="connsiteY2" fmla="*/ 99683 h 113176"/>
                <a:gd name="connsiteX3" fmla="*/ 68986 w 214550"/>
                <a:gd name="connsiteY3" fmla="*/ 112446 h 113176"/>
                <a:gd name="connsiteX4" fmla="*/ 121468 w 214550"/>
                <a:gd name="connsiteY4" fmla="*/ 94732 h 113176"/>
                <a:gd name="connsiteX5" fmla="*/ 151615 w 214550"/>
                <a:gd name="connsiteY5" fmla="*/ 97042 h 113176"/>
                <a:gd name="connsiteX6" fmla="*/ 167019 w 214550"/>
                <a:gd name="connsiteY6" fmla="*/ 72286 h 113176"/>
                <a:gd name="connsiteX7" fmla="*/ 183853 w 214550"/>
                <a:gd name="connsiteY7" fmla="*/ 29046 h 113176"/>
                <a:gd name="connsiteX8" fmla="*/ 201127 w 214550"/>
                <a:gd name="connsiteY8" fmla="*/ 9682 h 113176"/>
                <a:gd name="connsiteX9" fmla="*/ 213010 w 214550"/>
                <a:gd name="connsiteY9" fmla="*/ 1100 h 113176"/>
                <a:gd name="connsiteX10" fmla="*/ 214550 w 214550"/>
                <a:gd name="connsiteY10" fmla="*/ 0 h 113176"/>
                <a:gd name="connsiteX11" fmla="*/ 212350 w 214550"/>
                <a:gd name="connsiteY11" fmla="*/ 1210 h 113176"/>
                <a:gd name="connsiteX12" fmla="*/ 212130 w 214550"/>
                <a:gd name="connsiteY12" fmla="*/ 1210 h 113176"/>
                <a:gd name="connsiteX13" fmla="*/ 166469 w 214550"/>
                <a:gd name="connsiteY13" fmla="*/ 6822 h 113176"/>
                <a:gd name="connsiteX14" fmla="*/ 116957 w 214550"/>
                <a:gd name="connsiteY14" fmla="*/ 18814 h 113176"/>
                <a:gd name="connsiteX15" fmla="*/ 88791 w 214550"/>
                <a:gd name="connsiteY15" fmla="*/ 30587 h 113176"/>
                <a:gd name="connsiteX16" fmla="*/ 76688 w 214550"/>
                <a:gd name="connsiteY16" fmla="*/ 44010 h 113176"/>
                <a:gd name="connsiteX17" fmla="*/ 91651 w 214550"/>
                <a:gd name="connsiteY17" fmla="*/ 56003 h 113176"/>
                <a:gd name="connsiteX18" fmla="*/ 107495 w 214550"/>
                <a:gd name="connsiteY18" fmla="*/ 54903 h 113176"/>
                <a:gd name="connsiteX19" fmla="*/ 107495 w 214550"/>
                <a:gd name="connsiteY19" fmla="*/ 62934 h 113176"/>
                <a:gd name="connsiteX20" fmla="*/ 82079 w 214550"/>
                <a:gd name="connsiteY20" fmla="*/ 62824 h 113176"/>
                <a:gd name="connsiteX21" fmla="*/ 33008 w 214550"/>
                <a:gd name="connsiteY21" fmla="*/ 76798 h 11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4550" h="113176">
                  <a:moveTo>
                    <a:pt x="33008" y="76798"/>
                  </a:moveTo>
                  <a:cubicBezTo>
                    <a:pt x="20025" y="79659"/>
                    <a:pt x="7372" y="79769"/>
                    <a:pt x="0" y="77018"/>
                  </a:cubicBezTo>
                  <a:cubicBezTo>
                    <a:pt x="4181" y="82959"/>
                    <a:pt x="13533" y="92531"/>
                    <a:pt x="23546" y="99683"/>
                  </a:cubicBezTo>
                  <a:cubicBezTo>
                    <a:pt x="33998" y="107825"/>
                    <a:pt x="50282" y="115637"/>
                    <a:pt x="68986" y="112446"/>
                  </a:cubicBezTo>
                  <a:cubicBezTo>
                    <a:pt x="87690" y="109805"/>
                    <a:pt x="102984" y="92092"/>
                    <a:pt x="121468" y="94732"/>
                  </a:cubicBezTo>
                  <a:cubicBezTo>
                    <a:pt x="128290" y="97593"/>
                    <a:pt x="142043" y="105294"/>
                    <a:pt x="151615" y="97042"/>
                  </a:cubicBezTo>
                  <a:cubicBezTo>
                    <a:pt x="160858" y="90771"/>
                    <a:pt x="164158" y="80759"/>
                    <a:pt x="167019" y="72286"/>
                  </a:cubicBezTo>
                  <a:cubicBezTo>
                    <a:pt x="171310" y="54462"/>
                    <a:pt x="176041" y="40049"/>
                    <a:pt x="183853" y="29046"/>
                  </a:cubicBezTo>
                  <a:cubicBezTo>
                    <a:pt x="189794" y="20465"/>
                    <a:pt x="195956" y="14083"/>
                    <a:pt x="201127" y="9682"/>
                  </a:cubicBezTo>
                  <a:cubicBezTo>
                    <a:pt x="206408" y="5171"/>
                    <a:pt x="210699" y="2530"/>
                    <a:pt x="213010" y="1100"/>
                  </a:cubicBezTo>
                  <a:cubicBezTo>
                    <a:pt x="213890" y="550"/>
                    <a:pt x="214330" y="220"/>
                    <a:pt x="214550" y="0"/>
                  </a:cubicBezTo>
                  <a:cubicBezTo>
                    <a:pt x="214220" y="220"/>
                    <a:pt x="213450" y="660"/>
                    <a:pt x="212350" y="1210"/>
                  </a:cubicBezTo>
                  <a:cubicBezTo>
                    <a:pt x="212350" y="1210"/>
                    <a:pt x="212240" y="1210"/>
                    <a:pt x="212130" y="1210"/>
                  </a:cubicBezTo>
                  <a:cubicBezTo>
                    <a:pt x="208499" y="1430"/>
                    <a:pt x="191555" y="1980"/>
                    <a:pt x="166469" y="6822"/>
                  </a:cubicBezTo>
                  <a:cubicBezTo>
                    <a:pt x="152276" y="9792"/>
                    <a:pt x="135552" y="13423"/>
                    <a:pt x="116957" y="18814"/>
                  </a:cubicBezTo>
                  <a:cubicBezTo>
                    <a:pt x="107715" y="21785"/>
                    <a:pt x="98143" y="25196"/>
                    <a:pt x="88791" y="30587"/>
                  </a:cubicBezTo>
                  <a:cubicBezTo>
                    <a:pt x="84500" y="33668"/>
                    <a:pt x="78558" y="35648"/>
                    <a:pt x="76688" y="44010"/>
                  </a:cubicBezTo>
                  <a:cubicBezTo>
                    <a:pt x="78118" y="53252"/>
                    <a:pt x="84720" y="55232"/>
                    <a:pt x="91651" y="56003"/>
                  </a:cubicBezTo>
                  <a:cubicBezTo>
                    <a:pt x="97703" y="55893"/>
                    <a:pt x="103204" y="54353"/>
                    <a:pt x="107495" y="54903"/>
                  </a:cubicBezTo>
                  <a:cubicBezTo>
                    <a:pt x="110906" y="54353"/>
                    <a:pt x="109476" y="59303"/>
                    <a:pt x="107495" y="62934"/>
                  </a:cubicBezTo>
                  <a:cubicBezTo>
                    <a:pt x="102764" y="69316"/>
                    <a:pt x="91541" y="64255"/>
                    <a:pt x="82079" y="62824"/>
                  </a:cubicBezTo>
                  <a:cubicBezTo>
                    <a:pt x="61174" y="61174"/>
                    <a:pt x="46431" y="73387"/>
                    <a:pt x="33008" y="7679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C5357016-20CA-109C-0A17-DB1A4EC27D78}"/>
                </a:ext>
              </a:extLst>
            </p:cNvPr>
            <p:cNvSpPr/>
            <p:nvPr/>
          </p:nvSpPr>
          <p:spPr>
            <a:xfrm>
              <a:off x="3309618" y="5745931"/>
              <a:ext cx="219700" cy="175922"/>
            </a:xfrm>
            <a:custGeom>
              <a:avLst/>
              <a:gdLst>
                <a:gd name="connsiteX0" fmla="*/ 183832 w 219700"/>
                <a:gd name="connsiteY0" fmla="*/ 26617 h 175922"/>
                <a:gd name="connsiteX1" fmla="*/ 46740 w 219700"/>
                <a:gd name="connsiteY1" fmla="*/ 67987 h 175922"/>
                <a:gd name="connsiteX2" fmla="*/ 46850 w 219700"/>
                <a:gd name="connsiteY2" fmla="*/ 128831 h 175922"/>
                <a:gd name="connsiteX3" fmla="*/ 35407 w 219700"/>
                <a:gd name="connsiteY3" fmla="*/ 64026 h 175922"/>
                <a:gd name="connsiteX4" fmla="*/ 49270 w 219700"/>
                <a:gd name="connsiteY4" fmla="*/ 40370 h 175922"/>
                <a:gd name="connsiteX5" fmla="*/ 25615 w 219700"/>
                <a:gd name="connsiteY5" fmla="*/ 83941 h 175922"/>
                <a:gd name="connsiteX6" fmla="*/ 33537 w 219700"/>
                <a:gd name="connsiteY6" fmla="*/ 142144 h 175922"/>
                <a:gd name="connsiteX7" fmla="*/ 33867 w 219700"/>
                <a:gd name="connsiteY7" fmla="*/ 142475 h 175922"/>
                <a:gd name="connsiteX8" fmla="*/ 33537 w 219700"/>
                <a:gd name="connsiteY8" fmla="*/ 142144 h 175922"/>
                <a:gd name="connsiteX9" fmla="*/ 20773 w 219700"/>
                <a:gd name="connsiteY9" fmla="*/ 128281 h 175922"/>
                <a:gd name="connsiteX10" fmla="*/ 12522 w 219700"/>
                <a:gd name="connsiteY10" fmla="*/ 92743 h 175922"/>
                <a:gd name="connsiteX11" fmla="*/ 6470 w 219700"/>
                <a:gd name="connsiteY11" fmla="*/ 125090 h 175922"/>
                <a:gd name="connsiteX12" fmla="*/ 15822 w 219700"/>
                <a:gd name="connsiteY12" fmla="*/ 175922 h 175922"/>
                <a:gd name="connsiteX13" fmla="*/ 419 w 219700"/>
                <a:gd name="connsiteY13" fmla="*/ 125090 h 175922"/>
                <a:gd name="connsiteX14" fmla="*/ 62913 w 219700"/>
                <a:gd name="connsiteY14" fmla="*/ 16164 h 175922"/>
                <a:gd name="connsiteX15" fmla="*/ 187022 w 219700"/>
                <a:gd name="connsiteY15" fmla="*/ 21666 h 175922"/>
                <a:gd name="connsiteX16" fmla="*/ 219700 w 219700"/>
                <a:gd name="connsiteY16" fmla="*/ 63256 h 175922"/>
                <a:gd name="connsiteX17" fmla="*/ 183832 w 219700"/>
                <a:gd name="connsiteY17" fmla="*/ 26617 h 17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700" h="175922">
                  <a:moveTo>
                    <a:pt x="183832" y="26617"/>
                  </a:moveTo>
                  <a:cubicBezTo>
                    <a:pt x="115616" y="-14973"/>
                    <a:pt x="56862" y="35529"/>
                    <a:pt x="46740" y="67987"/>
                  </a:cubicBezTo>
                  <a:cubicBezTo>
                    <a:pt x="35187" y="99784"/>
                    <a:pt x="47180" y="129051"/>
                    <a:pt x="46850" y="128831"/>
                  </a:cubicBezTo>
                  <a:cubicBezTo>
                    <a:pt x="48060" y="130371"/>
                    <a:pt x="22424" y="103525"/>
                    <a:pt x="35407" y="64026"/>
                  </a:cubicBezTo>
                  <a:cubicBezTo>
                    <a:pt x="38928" y="54013"/>
                    <a:pt x="43879" y="46311"/>
                    <a:pt x="49270" y="40370"/>
                  </a:cubicBezTo>
                  <a:cubicBezTo>
                    <a:pt x="36397" y="48842"/>
                    <a:pt x="27705" y="71727"/>
                    <a:pt x="25615" y="83941"/>
                  </a:cubicBezTo>
                  <a:cubicBezTo>
                    <a:pt x="17693" y="114748"/>
                    <a:pt x="31226" y="139283"/>
                    <a:pt x="33537" y="142144"/>
                  </a:cubicBezTo>
                  <a:cubicBezTo>
                    <a:pt x="33757" y="142364"/>
                    <a:pt x="33867" y="142475"/>
                    <a:pt x="33867" y="142475"/>
                  </a:cubicBezTo>
                  <a:cubicBezTo>
                    <a:pt x="33867" y="142475"/>
                    <a:pt x="33757" y="142364"/>
                    <a:pt x="33537" y="142144"/>
                  </a:cubicBezTo>
                  <a:cubicBezTo>
                    <a:pt x="32106" y="141154"/>
                    <a:pt x="26275" y="137303"/>
                    <a:pt x="20773" y="128281"/>
                  </a:cubicBezTo>
                  <a:cubicBezTo>
                    <a:pt x="15492" y="120029"/>
                    <a:pt x="11971" y="107046"/>
                    <a:pt x="12522" y="92743"/>
                  </a:cubicBezTo>
                  <a:cubicBezTo>
                    <a:pt x="8451" y="104075"/>
                    <a:pt x="6470" y="115078"/>
                    <a:pt x="6470" y="125090"/>
                  </a:cubicBezTo>
                  <a:cubicBezTo>
                    <a:pt x="6030" y="157107"/>
                    <a:pt x="16703" y="175922"/>
                    <a:pt x="15822" y="175922"/>
                  </a:cubicBezTo>
                  <a:cubicBezTo>
                    <a:pt x="16703" y="175812"/>
                    <a:pt x="3169" y="158978"/>
                    <a:pt x="419" y="125090"/>
                  </a:cubicBezTo>
                  <a:cubicBezTo>
                    <a:pt x="-3212" y="91972"/>
                    <a:pt x="16703" y="41691"/>
                    <a:pt x="62913" y="16164"/>
                  </a:cubicBezTo>
                  <a:cubicBezTo>
                    <a:pt x="108464" y="-10901"/>
                    <a:pt x="162157" y="-450"/>
                    <a:pt x="187022" y="21666"/>
                  </a:cubicBezTo>
                  <a:cubicBezTo>
                    <a:pt x="212989" y="43231"/>
                    <a:pt x="219040" y="63916"/>
                    <a:pt x="219700" y="63256"/>
                  </a:cubicBezTo>
                  <a:cubicBezTo>
                    <a:pt x="219480" y="64026"/>
                    <a:pt x="211008" y="43231"/>
                    <a:pt x="183832" y="2661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065E5CD4-7CB9-09A6-6A07-CE90F1EF42D3}"/>
                </a:ext>
              </a:extLst>
            </p:cNvPr>
            <p:cNvSpPr/>
            <p:nvPr/>
          </p:nvSpPr>
          <p:spPr>
            <a:xfrm>
              <a:off x="2370109" y="5839224"/>
              <a:ext cx="186802" cy="214204"/>
            </a:xfrm>
            <a:custGeom>
              <a:avLst/>
              <a:gdLst>
                <a:gd name="connsiteX0" fmla="*/ 19673 w 186802"/>
                <a:gd name="connsiteY0" fmla="*/ 40710 h 214204"/>
                <a:gd name="connsiteX1" fmla="*/ 76776 w 186802"/>
                <a:gd name="connsiteY1" fmla="*/ 173070 h 214204"/>
                <a:gd name="connsiteX2" fmla="*/ 136630 w 186802"/>
                <a:gd name="connsiteY2" fmla="*/ 165589 h 214204"/>
                <a:gd name="connsiteX3" fmla="*/ 74246 w 186802"/>
                <a:gd name="connsiteY3" fmla="*/ 184843 h 214204"/>
                <a:gd name="connsiteX4" fmla="*/ 49270 w 186802"/>
                <a:gd name="connsiteY4" fmla="*/ 173730 h 214204"/>
                <a:gd name="connsiteX5" fmla="*/ 94931 w 186802"/>
                <a:gd name="connsiteY5" fmla="*/ 192215 h 214204"/>
                <a:gd name="connsiteX6" fmla="*/ 151374 w 186802"/>
                <a:gd name="connsiteY6" fmla="*/ 177361 h 214204"/>
                <a:gd name="connsiteX7" fmla="*/ 151594 w 186802"/>
                <a:gd name="connsiteY7" fmla="*/ 177032 h 214204"/>
                <a:gd name="connsiteX8" fmla="*/ 151374 w 186802"/>
                <a:gd name="connsiteY8" fmla="*/ 177361 h 214204"/>
                <a:gd name="connsiteX9" fmla="*/ 139271 w 186802"/>
                <a:gd name="connsiteY9" fmla="*/ 191775 h 214204"/>
                <a:gd name="connsiteX10" fmla="*/ 105273 w 186802"/>
                <a:gd name="connsiteY10" fmla="*/ 204208 h 214204"/>
                <a:gd name="connsiteX11" fmla="*/ 137841 w 186802"/>
                <a:gd name="connsiteY11" fmla="*/ 206298 h 214204"/>
                <a:gd name="connsiteX12" fmla="*/ 186802 w 186802"/>
                <a:gd name="connsiteY12" fmla="*/ 190785 h 214204"/>
                <a:gd name="connsiteX13" fmla="*/ 138611 w 186802"/>
                <a:gd name="connsiteY13" fmla="*/ 212239 h 214204"/>
                <a:gd name="connsiteX14" fmla="*/ 23854 w 186802"/>
                <a:gd name="connsiteY14" fmla="*/ 162728 h 214204"/>
                <a:gd name="connsiteX15" fmla="*/ 14392 w 186802"/>
                <a:gd name="connsiteY15" fmla="*/ 37739 h 214204"/>
                <a:gd name="connsiteX16" fmla="*/ 51470 w 186802"/>
                <a:gd name="connsiteY16" fmla="*/ 0 h 214204"/>
                <a:gd name="connsiteX17" fmla="*/ 19673 w 186802"/>
                <a:gd name="connsiteY17" fmla="*/ 40710 h 21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802" h="214204">
                  <a:moveTo>
                    <a:pt x="19673" y="40710"/>
                  </a:moveTo>
                  <a:cubicBezTo>
                    <a:pt x="-13115" y="113987"/>
                    <a:pt x="43659" y="166799"/>
                    <a:pt x="76776" y="173070"/>
                  </a:cubicBezTo>
                  <a:cubicBezTo>
                    <a:pt x="109454" y="180882"/>
                    <a:pt x="136850" y="165259"/>
                    <a:pt x="136630" y="165589"/>
                  </a:cubicBezTo>
                  <a:cubicBezTo>
                    <a:pt x="137951" y="164268"/>
                    <a:pt x="114735" y="193095"/>
                    <a:pt x="74246" y="184843"/>
                  </a:cubicBezTo>
                  <a:cubicBezTo>
                    <a:pt x="64013" y="182533"/>
                    <a:pt x="55871" y="178462"/>
                    <a:pt x="49270" y="173730"/>
                  </a:cubicBezTo>
                  <a:cubicBezTo>
                    <a:pt x="59172" y="185613"/>
                    <a:pt x="82718" y="191555"/>
                    <a:pt x="94931" y="192215"/>
                  </a:cubicBezTo>
                  <a:cubicBezTo>
                    <a:pt x="126178" y="196396"/>
                    <a:pt x="148733" y="180002"/>
                    <a:pt x="151374" y="177361"/>
                  </a:cubicBezTo>
                  <a:cubicBezTo>
                    <a:pt x="151484" y="177141"/>
                    <a:pt x="151594" y="176922"/>
                    <a:pt x="151594" y="177032"/>
                  </a:cubicBezTo>
                  <a:cubicBezTo>
                    <a:pt x="151594" y="177032"/>
                    <a:pt x="151484" y="177141"/>
                    <a:pt x="151374" y="177361"/>
                  </a:cubicBezTo>
                  <a:cubicBezTo>
                    <a:pt x="150494" y="178902"/>
                    <a:pt x="147523" y="185174"/>
                    <a:pt x="139271" y="191775"/>
                  </a:cubicBezTo>
                  <a:cubicBezTo>
                    <a:pt x="131789" y="198046"/>
                    <a:pt x="119466" y="203218"/>
                    <a:pt x="105273" y="204208"/>
                  </a:cubicBezTo>
                  <a:cubicBezTo>
                    <a:pt x="116826" y="206958"/>
                    <a:pt x="128048" y="207619"/>
                    <a:pt x="137841" y="206298"/>
                  </a:cubicBezTo>
                  <a:cubicBezTo>
                    <a:pt x="169418" y="202888"/>
                    <a:pt x="186692" y="190015"/>
                    <a:pt x="186802" y="190785"/>
                  </a:cubicBezTo>
                  <a:cubicBezTo>
                    <a:pt x="186582" y="189905"/>
                    <a:pt x="171619" y="205418"/>
                    <a:pt x="138611" y="212239"/>
                  </a:cubicBezTo>
                  <a:cubicBezTo>
                    <a:pt x="106373" y="219831"/>
                    <a:pt x="54551" y="205858"/>
                    <a:pt x="23854" y="162728"/>
                  </a:cubicBezTo>
                  <a:cubicBezTo>
                    <a:pt x="-8164" y="120368"/>
                    <a:pt x="-4423" y="65355"/>
                    <a:pt x="14392" y="37739"/>
                  </a:cubicBezTo>
                  <a:cubicBezTo>
                    <a:pt x="32546" y="9132"/>
                    <a:pt x="52241" y="550"/>
                    <a:pt x="51470" y="0"/>
                  </a:cubicBezTo>
                  <a:cubicBezTo>
                    <a:pt x="52241" y="550"/>
                    <a:pt x="32766" y="11553"/>
                    <a:pt x="19673" y="4071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0F105946-AD7C-AF0B-7FC2-68F05AA333F2}"/>
              </a:ext>
            </a:extLst>
          </p:cNvPr>
          <p:cNvGrpSpPr/>
          <p:nvPr userDrawn="1"/>
        </p:nvGrpSpPr>
        <p:grpSpPr>
          <a:xfrm>
            <a:off x="185848" y="1532081"/>
            <a:ext cx="99074" cy="3808418"/>
            <a:chOff x="185848" y="1569687"/>
            <a:chExt cx="99074" cy="3808418"/>
          </a:xfrm>
        </p:grpSpPr>
        <p:grpSp>
          <p:nvGrpSpPr>
            <p:cNvPr id="198" name="Graphic 3">
              <a:extLst>
                <a:ext uri="{FF2B5EF4-FFF2-40B4-BE49-F238E27FC236}">
                  <a16:creationId xmlns:a16="http://schemas.microsoft.com/office/drawing/2014/main" id="{632F6928-CA94-9513-1493-89CE9E010EDD}"/>
                </a:ext>
              </a:extLst>
            </p:cNvPr>
            <p:cNvGrpSpPr/>
            <p:nvPr/>
          </p:nvGrpSpPr>
          <p:grpSpPr>
            <a:xfrm>
              <a:off x="265524" y="1672618"/>
              <a:ext cx="19398" cy="3600000"/>
              <a:chOff x="1785740" y="637534"/>
              <a:chExt cx="15403" cy="3632172"/>
            </a:xfrm>
            <a:solidFill>
              <a:srgbClr val="F0C421"/>
            </a:solidFill>
          </p:grpSpPr>
          <p:grpSp>
            <p:nvGrpSpPr>
              <p:cNvPr id="200" name="Graphic 3">
                <a:extLst>
                  <a:ext uri="{FF2B5EF4-FFF2-40B4-BE49-F238E27FC236}">
                    <a16:creationId xmlns:a16="http://schemas.microsoft.com/office/drawing/2014/main" id="{0AE35803-A8EB-06CD-DAE2-D3B1DC3E858A}"/>
                  </a:ext>
                </a:extLst>
              </p:cNvPr>
              <p:cNvGrpSpPr/>
              <p:nvPr/>
            </p:nvGrpSpPr>
            <p:grpSpPr>
              <a:xfrm>
                <a:off x="1785740" y="637534"/>
                <a:ext cx="15403" cy="2786734"/>
                <a:chOff x="1785740" y="637534"/>
                <a:chExt cx="15403" cy="2786734"/>
              </a:xfrm>
              <a:solidFill>
                <a:srgbClr val="F0C421"/>
              </a:solidFill>
            </p:grpSpPr>
            <p:sp>
              <p:nvSpPr>
                <p:cNvPr id="202" name="Freeform: Shape 201">
                  <a:extLst>
                    <a:ext uri="{FF2B5EF4-FFF2-40B4-BE49-F238E27FC236}">
                      <a16:creationId xmlns:a16="http://schemas.microsoft.com/office/drawing/2014/main" id="{C14929BC-3BDC-1147-A543-8D86D36195FF}"/>
                    </a:ext>
                  </a:extLst>
                </p:cNvPr>
                <p:cNvSpPr/>
                <p:nvPr/>
              </p:nvSpPr>
              <p:spPr>
                <a:xfrm>
                  <a:off x="1785740" y="637534"/>
                  <a:ext cx="15403" cy="1386216"/>
                </a:xfrm>
                <a:custGeom>
                  <a:avLst/>
                  <a:gdLst>
                    <a:gd name="connsiteX0" fmla="*/ 0 w 15403"/>
                    <a:gd name="connsiteY0" fmla="*/ 1378515 h 1386216"/>
                    <a:gd name="connsiteX1" fmla="*/ 7702 w 15403"/>
                    <a:gd name="connsiteY1" fmla="*/ 1386217 h 1386216"/>
                    <a:gd name="connsiteX2" fmla="*/ 15404 w 15403"/>
                    <a:gd name="connsiteY2" fmla="*/ 1378515 h 1386216"/>
                    <a:gd name="connsiteX3" fmla="*/ 7702 w 15403"/>
                    <a:gd name="connsiteY3" fmla="*/ 1370814 h 1386216"/>
                    <a:gd name="connsiteX4" fmla="*/ 0 w 15403"/>
                    <a:gd name="connsiteY4" fmla="*/ 1378515 h 1386216"/>
                    <a:gd name="connsiteX5" fmla="*/ 0 w 15403"/>
                    <a:gd name="connsiteY5" fmla="*/ 1378515 h 1386216"/>
                    <a:gd name="connsiteX6" fmla="*/ 0 w 15403"/>
                    <a:gd name="connsiteY6" fmla="*/ 1347378 h 1386216"/>
                    <a:gd name="connsiteX7" fmla="*/ 7702 w 15403"/>
                    <a:gd name="connsiteY7" fmla="*/ 1355080 h 1386216"/>
                    <a:gd name="connsiteX8" fmla="*/ 15404 w 15403"/>
                    <a:gd name="connsiteY8" fmla="*/ 1347378 h 1386216"/>
                    <a:gd name="connsiteX9" fmla="*/ 7702 w 15403"/>
                    <a:gd name="connsiteY9" fmla="*/ 1339676 h 1386216"/>
                    <a:gd name="connsiteX10" fmla="*/ 0 w 15403"/>
                    <a:gd name="connsiteY10" fmla="*/ 1347378 h 1386216"/>
                    <a:gd name="connsiteX11" fmla="*/ 0 w 15403"/>
                    <a:gd name="connsiteY11" fmla="*/ 1347378 h 1386216"/>
                    <a:gd name="connsiteX12" fmla="*/ 0 w 15403"/>
                    <a:gd name="connsiteY12" fmla="*/ 1316241 h 1386216"/>
                    <a:gd name="connsiteX13" fmla="*/ 7702 w 15403"/>
                    <a:gd name="connsiteY13" fmla="*/ 1323942 h 1386216"/>
                    <a:gd name="connsiteX14" fmla="*/ 15404 w 15403"/>
                    <a:gd name="connsiteY14" fmla="*/ 1316241 h 1386216"/>
                    <a:gd name="connsiteX15" fmla="*/ 7702 w 15403"/>
                    <a:gd name="connsiteY15" fmla="*/ 1308539 h 1386216"/>
                    <a:gd name="connsiteX16" fmla="*/ 0 w 15403"/>
                    <a:gd name="connsiteY16" fmla="*/ 1316241 h 1386216"/>
                    <a:gd name="connsiteX17" fmla="*/ 0 w 15403"/>
                    <a:gd name="connsiteY17" fmla="*/ 1316241 h 1386216"/>
                    <a:gd name="connsiteX18" fmla="*/ 0 w 15403"/>
                    <a:gd name="connsiteY18" fmla="*/ 1285103 h 1386216"/>
                    <a:gd name="connsiteX19" fmla="*/ 7702 w 15403"/>
                    <a:gd name="connsiteY19" fmla="*/ 1292805 h 1386216"/>
                    <a:gd name="connsiteX20" fmla="*/ 15404 w 15403"/>
                    <a:gd name="connsiteY20" fmla="*/ 1285103 h 1386216"/>
                    <a:gd name="connsiteX21" fmla="*/ 7702 w 15403"/>
                    <a:gd name="connsiteY21" fmla="*/ 1277402 h 1386216"/>
                    <a:gd name="connsiteX22" fmla="*/ 0 w 15403"/>
                    <a:gd name="connsiteY22" fmla="*/ 1285103 h 1386216"/>
                    <a:gd name="connsiteX23" fmla="*/ 0 w 15403"/>
                    <a:gd name="connsiteY23" fmla="*/ 1285103 h 1386216"/>
                    <a:gd name="connsiteX24" fmla="*/ 0 w 15403"/>
                    <a:gd name="connsiteY24" fmla="*/ 1253966 h 1386216"/>
                    <a:gd name="connsiteX25" fmla="*/ 7702 w 15403"/>
                    <a:gd name="connsiteY25" fmla="*/ 1261668 h 1386216"/>
                    <a:gd name="connsiteX26" fmla="*/ 15404 w 15403"/>
                    <a:gd name="connsiteY26" fmla="*/ 1253966 h 1386216"/>
                    <a:gd name="connsiteX27" fmla="*/ 7702 w 15403"/>
                    <a:gd name="connsiteY27" fmla="*/ 1246264 h 1386216"/>
                    <a:gd name="connsiteX28" fmla="*/ 0 w 15403"/>
                    <a:gd name="connsiteY28" fmla="*/ 1253966 h 1386216"/>
                    <a:gd name="connsiteX29" fmla="*/ 0 w 15403"/>
                    <a:gd name="connsiteY29" fmla="*/ 1253966 h 1386216"/>
                    <a:gd name="connsiteX30" fmla="*/ 0 w 15403"/>
                    <a:gd name="connsiteY30" fmla="*/ 1222829 h 1386216"/>
                    <a:gd name="connsiteX31" fmla="*/ 7702 w 15403"/>
                    <a:gd name="connsiteY31" fmla="*/ 1230531 h 1386216"/>
                    <a:gd name="connsiteX32" fmla="*/ 15404 w 15403"/>
                    <a:gd name="connsiteY32" fmla="*/ 1222829 h 1386216"/>
                    <a:gd name="connsiteX33" fmla="*/ 7702 w 15403"/>
                    <a:gd name="connsiteY33" fmla="*/ 1215127 h 1386216"/>
                    <a:gd name="connsiteX34" fmla="*/ 0 w 15403"/>
                    <a:gd name="connsiteY34" fmla="*/ 1222829 h 1386216"/>
                    <a:gd name="connsiteX35" fmla="*/ 0 w 15403"/>
                    <a:gd name="connsiteY35" fmla="*/ 1222829 h 1386216"/>
                    <a:gd name="connsiteX36" fmla="*/ 0 w 15403"/>
                    <a:gd name="connsiteY36" fmla="*/ 1191581 h 1386216"/>
                    <a:gd name="connsiteX37" fmla="*/ 7702 w 15403"/>
                    <a:gd name="connsiteY37" fmla="*/ 1199283 h 1386216"/>
                    <a:gd name="connsiteX38" fmla="*/ 15404 w 15403"/>
                    <a:gd name="connsiteY38" fmla="*/ 1191581 h 1386216"/>
                    <a:gd name="connsiteX39" fmla="*/ 7702 w 15403"/>
                    <a:gd name="connsiteY39" fmla="*/ 1183880 h 1386216"/>
                    <a:gd name="connsiteX40" fmla="*/ 0 w 15403"/>
                    <a:gd name="connsiteY40" fmla="*/ 1191581 h 1386216"/>
                    <a:gd name="connsiteX41" fmla="*/ 0 w 15403"/>
                    <a:gd name="connsiteY41" fmla="*/ 1191581 h 1386216"/>
                    <a:gd name="connsiteX42" fmla="*/ 0 w 15403"/>
                    <a:gd name="connsiteY42" fmla="*/ 1160444 h 1386216"/>
                    <a:gd name="connsiteX43" fmla="*/ 7702 w 15403"/>
                    <a:gd name="connsiteY43" fmla="*/ 1168146 h 1386216"/>
                    <a:gd name="connsiteX44" fmla="*/ 15404 w 15403"/>
                    <a:gd name="connsiteY44" fmla="*/ 1160444 h 1386216"/>
                    <a:gd name="connsiteX45" fmla="*/ 7702 w 15403"/>
                    <a:gd name="connsiteY45" fmla="*/ 1152742 h 1386216"/>
                    <a:gd name="connsiteX46" fmla="*/ 0 w 15403"/>
                    <a:gd name="connsiteY46" fmla="*/ 1160444 h 1386216"/>
                    <a:gd name="connsiteX47" fmla="*/ 0 w 15403"/>
                    <a:gd name="connsiteY47" fmla="*/ 1160444 h 1386216"/>
                    <a:gd name="connsiteX48" fmla="*/ 0 w 15403"/>
                    <a:gd name="connsiteY48" fmla="*/ 1129307 h 1386216"/>
                    <a:gd name="connsiteX49" fmla="*/ 7702 w 15403"/>
                    <a:gd name="connsiteY49" fmla="*/ 1137009 h 1386216"/>
                    <a:gd name="connsiteX50" fmla="*/ 15404 w 15403"/>
                    <a:gd name="connsiteY50" fmla="*/ 1129307 h 1386216"/>
                    <a:gd name="connsiteX51" fmla="*/ 7702 w 15403"/>
                    <a:gd name="connsiteY51" fmla="*/ 1121605 h 1386216"/>
                    <a:gd name="connsiteX52" fmla="*/ 0 w 15403"/>
                    <a:gd name="connsiteY52" fmla="*/ 1129307 h 1386216"/>
                    <a:gd name="connsiteX53" fmla="*/ 0 w 15403"/>
                    <a:gd name="connsiteY53" fmla="*/ 1129307 h 1386216"/>
                    <a:gd name="connsiteX54" fmla="*/ 0 w 15403"/>
                    <a:gd name="connsiteY54" fmla="*/ 1098170 h 1386216"/>
                    <a:gd name="connsiteX55" fmla="*/ 7702 w 15403"/>
                    <a:gd name="connsiteY55" fmla="*/ 1105871 h 1386216"/>
                    <a:gd name="connsiteX56" fmla="*/ 15404 w 15403"/>
                    <a:gd name="connsiteY56" fmla="*/ 1098170 h 1386216"/>
                    <a:gd name="connsiteX57" fmla="*/ 7702 w 15403"/>
                    <a:gd name="connsiteY57" fmla="*/ 1090468 h 1386216"/>
                    <a:gd name="connsiteX58" fmla="*/ 0 w 15403"/>
                    <a:gd name="connsiteY58" fmla="*/ 1098170 h 1386216"/>
                    <a:gd name="connsiteX59" fmla="*/ 0 w 15403"/>
                    <a:gd name="connsiteY59" fmla="*/ 1098170 h 1386216"/>
                    <a:gd name="connsiteX60" fmla="*/ 0 w 15403"/>
                    <a:gd name="connsiteY60" fmla="*/ 1067032 h 1386216"/>
                    <a:gd name="connsiteX61" fmla="*/ 7702 w 15403"/>
                    <a:gd name="connsiteY61" fmla="*/ 1074734 h 1386216"/>
                    <a:gd name="connsiteX62" fmla="*/ 15404 w 15403"/>
                    <a:gd name="connsiteY62" fmla="*/ 1067032 h 1386216"/>
                    <a:gd name="connsiteX63" fmla="*/ 7702 w 15403"/>
                    <a:gd name="connsiteY63" fmla="*/ 1059331 h 1386216"/>
                    <a:gd name="connsiteX64" fmla="*/ 0 w 15403"/>
                    <a:gd name="connsiteY64" fmla="*/ 1067032 h 1386216"/>
                    <a:gd name="connsiteX65" fmla="*/ 0 w 15403"/>
                    <a:gd name="connsiteY65" fmla="*/ 1067032 h 1386216"/>
                    <a:gd name="connsiteX66" fmla="*/ 0 w 15403"/>
                    <a:gd name="connsiteY66" fmla="*/ 1035785 h 1386216"/>
                    <a:gd name="connsiteX67" fmla="*/ 7702 w 15403"/>
                    <a:gd name="connsiteY67" fmla="*/ 1043487 h 1386216"/>
                    <a:gd name="connsiteX68" fmla="*/ 15404 w 15403"/>
                    <a:gd name="connsiteY68" fmla="*/ 1035785 h 1386216"/>
                    <a:gd name="connsiteX69" fmla="*/ 7702 w 15403"/>
                    <a:gd name="connsiteY69" fmla="*/ 1028083 h 1386216"/>
                    <a:gd name="connsiteX70" fmla="*/ 0 w 15403"/>
                    <a:gd name="connsiteY70" fmla="*/ 1035785 h 1386216"/>
                    <a:gd name="connsiteX71" fmla="*/ 0 w 15403"/>
                    <a:gd name="connsiteY71" fmla="*/ 1035785 h 1386216"/>
                    <a:gd name="connsiteX72" fmla="*/ 0 w 15403"/>
                    <a:gd name="connsiteY72" fmla="*/ 1004648 h 1386216"/>
                    <a:gd name="connsiteX73" fmla="*/ 7702 w 15403"/>
                    <a:gd name="connsiteY73" fmla="*/ 1012350 h 1386216"/>
                    <a:gd name="connsiteX74" fmla="*/ 15404 w 15403"/>
                    <a:gd name="connsiteY74" fmla="*/ 1004648 h 1386216"/>
                    <a:gd name="connsiteX75" fmla="*/ 7702 w 15403"/>
                    <a:gd name="connsiteY75" fmla="*/ 996946 h 1386216"/>
                    <a:gd name="connsiteX76" fmla="*/ 0 w 15403"/>
                    <a:gd name="connsiteY76" fmla="*/ 1004648 h 1386216"/>
                    <a:gd name="connsiteX77" fmla="*/ 0 w 15403"/>
                    <a:gd name="connsiteY77" fmla="*/ 1004648 h 1386216"/>
                    <a:gd name="connsiteX78" fmla="*/ 0 w 15403"/>
                    <a:gd name="connsiteY78" fmla="*/ 973510 h 1386216"/>
                    <a:gd name="connsiteX79" fmla="*/ 7702 w 15403"/>
                    <a:gd name="connsiteY79" fmla="*/ 981212 h 1386216"/>
                    <a:gd name="connsiteX80" fmla="*/ 15404 w 15403"/>
                    <a:gd name="connsiteY80" fmla="*/ 973510 h 1386216"/>
                    <a:gd name="connsiteX81" fmla="*/ 7702 w 15403"/>
                    <a:gd name="connsiteY81" fmla="*/ 965809 h 1386216"/>
                    <a:gd name="connsiteX82" fmla="*/ 0 w 15403"/>
                    <a:gd name="connsiteY82" fmla="*/ 973510 h 1386216"/>
                    <a:gd name="connsiteX83" fmla="*/ 0 w 15403"/>
                    <a:gd name="connsiteY83" fmla="*/ 973510 h 1386216"/>
                    <a:gd name="connsiteX84" fmla="*/ 0 w 15403"/>
                    <a:gd name="connsiteY84" fmla="*/ 942373 h 1386216"/>
                    <a:gd name="connsiteX85" fmla="*/ 7702 w 15403"/>
                    <a:gd name="connsiteY85" fmla="*/ 950075 h 1386216"/>
                    <a:gd name="connsiteX86" fmla="*/ 15404 w 15403"/>
                    <a:gd name="connsiteY86" fmla="*/ 942373 h 1386216"/>
                    <a:gd name="connsiteX87" fmla="*/ 7702 w 15403"/>
                    <a:gd name="connsiteY87" fmla="*/ 934671 h 1386216"/>
                    <a:gd name="connsiteX88" fmla="*/ 0 w 15403"/>
                    <a:gd name="connsiteY88" fmla="*/ 942373 h 1386216"/>
                    <a:gd name="connsiteX89" fmla="*/ 0 w 15403"/>
                    <a:gd name="connsiteY89" fmla="*/ 942373 h 1386216"/>
                    <a:gd name="connsiteX90" fmla="*/ 0 w 15403"/>
                    <a:gd name="connsiteY90" fmla="*/ 911236 h 1386216"/>
                    <a:gd name="connsiteX91" fmla="*/ 7702 w 15403"/>
                    <a:gd name="connsiteY91" fmla="*/ 918938 h 1386216"/>
                    <a:gd name="connsiteX92" fmla="*/ 15404 w 15403"/>
                    <a:gd name="connsiteY92" fmla="*/ 911236 h 1386216"/>
                    <a:gd name="connsiteX93" fmla="*/ 7702 w 15403"/>
                    <a:gd name="connsiteY93" fmla="*/ 903534 h 1386216"/>
                    <a:gd name="connsiteX94" fmla="*/ 0 w 15403"/>
                    <a:gd name="connsiteY94" fmla="*/ 911236 h 1386216"/>
                    <a:gd name="connsiteX95" fmla="*/ 0 w 15403"/>
                    <a:gd name="connsiteY95" fmla="*/ 911236 h 1386216"/>
                    <a:gd name="connsiteX96" fmla="*/ 0 w 15403"/>
                    <a:gd name="connsiteY96" fmla="*/ 880099 h 1386216"/>
                    <a:gd name="connsiteX97" fmla="*/ 7702 w 15403"/>
                    <a:gd name="connsiteY97" fmla="*/ 887800 h 1386216"/>
                    <a:gd name="connsiteX98" fmla="*/ 15404 w 15403"/>
                    <a:gd name="connsiteY98" fmla="*/ 880099 h 1386216"/>
                    <a:gd name="connsiteX99" fmla="*/ 7702 w 15403"/>
                    <a:gd name="connsiteY99" fmla="*/ 872397 h 1386216"/>
                    <a:gd name="connsiteX100" fmla="*/ 0 w 15403"/>
                    <a:gd name="connsiteY100" fmla="*/ 880099 h 1386216"/>
                    <a:gd name="connsiteX101" fmla="*/ 0 w 15403"/>
                    <a:gd name="connsiteY101" fmla="*/ 880099 h 1386216"/>
                    <a:gd name="connsiteX102" fmla="*/ 0 w 15403"/>
                    <a:gd name="connsiteY102" fmla="*/ 848851 h 1386216"/>
                    <a:gd name="connsiteX103" fmla="*/ 7702 w 15403"/>
                    <a:gd name="connsiteY103" fmla="*/ 856553 h 1386216"/>
                    <a:gd name="connsiteX104" fmla="*/ 15404 w 15403"/>
                    <a:gd name="connsiteY104" fmla="*/ 848851 h 1386216"/>
                    <a:gd name="connsiteX105" fmla="*/ 7702 w 15403"/>
                    <a:gd name="connsiteY105" fmla="*/ 841149 h 1386216"/>
                    <a:gd name="connsiteX106" fmla="*/ 0 w 15403"/>
                    <a:gd name="connsiteY106" fmla="*/ 848851 h 1386216"/>
                    <a:gd name="connsiteX107" fmla="*/ 0 w 15403"/>
                    <a:gd name="connsiteY107" fmla="*/ 848851 h 1386216"/>
                    <a:gd name="connsiteX108" fmla="*/ 0 w 15403"/>
                    <a:gd name="connsiteY108" fmla="*/ 817714 h 1386216"/>
                    <a:gd name="connsiteX109" fmla="*/ 7702 w 15403"/>
                    <a:gd name="connsiteY109" fmla="*/ 825416 h 1386216"/>
                    <a:gd name="connsiteX110" fmla="*/ 15404 w 15403"/>
                    <a:gd name="connsiteY110" fmla="*/ 817714 h 1386216"/>
                    <a:gd name="connsiteX111" fmla="*/ 7702 w 15403"/>
                    <a:gd name="connsiteY111" fmla="*/ 810012 h 1386216"/>
                    <a:gd name="connsiteX112" fmla="*/ 0 w 15403"/>
                    <a:gd name="connsiteY112" fmla="*/ 817714 h 1386216"/>
                    <a:gd name="connsiteX113" fmla="*/ 0 w 15403"/>
                    <a:gd name="connsiteY113" fmla="*/ 817714 h 1386216"/>
                    <a:gd name="connsiteX114" fmla="*/ 0 w 15403"/>
                    <a:gd name="connsiteY114" fmla="*/ 786577 h 1386216"/>
                    <a:gd name="connsiteX115" fmla="*/ 7702 w 15403"/>
                    <a:gd name="connsiteY115" fmla="*/ 794279 h 1386216"/>
                    <a:gd name="connsiteX116" fmla="*/ 15404 w 15403"/>
                    <a:gd name="connsiteY116" fmla="*/ 786577 h 1386216"/>
                    <a:gd name="connsiteX117" fmla="*/ 7702 w 15403"/>
                    <a:gd name="connsiteY117" fmla="*/ 778875 h 1386216"/>
                    <a:gd name="connsiteX118" fmla="*/ 0 w 15403"/>
                    <a:gd name="connsiteY118" fmla="*/ 786577 h 1386216"/>
                    <a:gd name="connsiteX119" fmla="*/ 0 w 15403"/>
                    <a:gd name="connsiteY119" fmla="*/ 786577 h 1386216"/>
                    <a:gd name="connsiteX120" fmla="*/ 0 w 15403"/>
                    <a:gd name="connsiteY120" fmla="*/ 755439 h 1386216"/>
                    <a:gd name="connsiteX121" fmla="*/ 7702 w 15403"/>
                    <a:gd name="connsiteY121" fmla="*/ 763141 h 1386216"/>
                    <a:gd name="connsiteX122" fmla="*/ 15404 w 15403"/>
                    <a:gd name="connsiteY122" fmla="*/ 755439 h 1386216"/>
                    <a:gd name="connsiteX123" fmla="*/ 7702 w 15403"/>
                    <a:gd name="connsiteY123" fmla="*/ 747738 h 1386216"/>
                    <a:gd name="connsiteX124" fmla="*/ 0 w 15403"/>
                    <a:gd name="connsiteY124" fmla="*/ 755439 h 1386216"/>
                    <a:gd name="connsiteX125" fmla="*/ 0 w 15403"/>
                    <a:gd name="connsiteY125" fmla="*/ 755439 h 1386216"/>
                    <a:gd name="connsiteX126" fmla="*/ 0 w 15403"/>
                    <a:gd name="connsiteY126" fmla="*/ 724302 h 1386216"/>
                    <a:gd name="connsiteX127" fmla="*/ 7702 w 15403"/>
                    <a:gd name="connsiteY127" fmla="*/ 732004 h 1386216"/>
                    <a:gd name="connsiteX128" fmla="*/ 15404 w 15403"/>
                    <a:gd name="connsiteY128" fmla="*/ 724302 h 1386216"/>
                    <a:gd name="connsiteX129" fmla="*/ 7702 w 15403"/>
                    <a:gd name="connsiteY129" fmla="*/ 716600 h 1386216"/>
                    <a:gd name="connsiteX130" fmla="*/ 0 w 15403"/>
                    <a:gd name="connsiteY130" fmla="*/ 724302 h 1386216"/>
                    <a:gd name="connsiteX131" fmla="*/ 0 w 15403"/>
                    <a:gd name="connsiteY131" fmla="*/ 724302 h 1386216"/>
                    <a:gd name="connsiteX132" fmla="*/ 0 w 15403"/>
                    <a:gd name="connsiteY132" fmla="*/ 693165 h 1386216"/>
                    <a:gd name="connsiteX133" fmla="*/ 7702 w 15403"/>
                    <a:gd name="connsiteY133" fmla="*/ 700867 h 1386216"/>
                    <a:gd name="connsiteX134" fmla="*/ 15404 w 15403"/>
                    <a:gd name="connsiteY134" fmla="*/ 693165 h 1386216"/>
                    <a:gd name="connsiteX135" fmla="*/ 7702 w 15403"/>
                    <a:gd name="connsiteY135" fmla="*/ 685463 h 1386216"/>
                    <a:gd name="connsiteX136" fmla="*/ 0 w 15403"/>
                    <a:gd name="connsiteY136" fmla="*/ 693165 h 1386216"/>
                    <a:gd name="connsiteX137" fmla="*/ 0 w 15403"/>
                    <a:gd name="connsiteY137" fmla="*/ 693165 h 1386216"/>
                    <a:gd name="connsiteX138" fmla="*/ 0 w 15403"/>
                    <a:gd name="connsiteY138" fmla="*/ 661917 h 1386216"/>
                    <a:gd name="connsiteX139" fmla="*/ 7702 w 15403"/>
                    <a:gd name="connsiteY139" fmla="*/ 669619 h 1386216"/>
                    <a:gd name="connsiteX140" fmla="*/ 15404 w 15403"/>
                    <a:gd name="connsiteY140" fmla="*/ 661917 h 1386216"/>
                    <a:gd name="connsiteX141" fmla="*/ 7702 w 15403"/>
                    <a:gd name="connsiteY141" fmla="*/ 654216 h 1386216"/>
                    <a:gd name="connsiteX142" fmla="*/ 0 w 15403"/>
                    <a:gd name="connsiteY142" fmla="*/ 661917 h 1386216"/>
                    <a:gd name="connsiteX143" fmla="*/ 0 w 15403"/>
                    <a:gd name="connsiteY143" fmla="*/ 661917 h 1386216"/>
                    <a:gd name="connsiteX144" fmla="*/ 0 w 15403"/>
                    <a:gd name="connsiteY144" fmla="*/ 630780 h 1386216"/>
                    <a:gd name="connsiteX145" fmla="*/ 7702 w 15403"/>
                    <a:gd name="connsiteY145" fmla="*/ 638482 h 1386216"/>
                    <a:gd name="connsiteX146" fmla="*/ 15404 w 15403"/>
                    <a:gd name="connsiteY146" fmla="*/ 630780 h 1386216"/>
                    <a:gd name="connsiteX147" fmla="*/ 7702 w 15403"/>
                    <a:gd name="connsiteY147" fmla="*/ 623078 h 1386216"/>
                    <a:gd name="connsiteX148" fmla="*/ 0 w 15403"/>
                    <a:gd name="connsiteY148" fmla="*/ 630780 h 1386216"/>
                    <a:gd name="connsiteX149" fmla="*/ 0 w 15403"/>
                    <a:gd name="connsiteY149" fmla="*/ 630780 h 1386216"/>
                    <a:gd name="connsiteX150" fmla="*/ 0 w 15403"/>
                    <a:gd name="connsiteY150" fmla="*/ 599643 h 1386216"/>
                    <a:gd name="connsiteX151" fmla="*/ 7702 w 15403"/>
                    <a:gd name="connsiteY151" fmla="*/ 607345 h 1386216"/>
                    <a:gd name="connsiteX152" fmla="*/ 15404 w 15403"/>
                    <a:gd name="connsiteY152" fmla="*/ 599643 h 1386216"/>
                    <a:gd name="connsiteX153" fmla="*/ 7702 w 15403"/>
                    <a:gd name="connsiteY153" fmla="*/ 591941 h 1386216"/>
                    <a:gd name="connsiteX154" fmla="*/ 0 w 15403"/>
                    <a:gd name="connsiteY154" fmla="*/ 599643 h 1386216"/>
                    <a:gd name="connsiteX155" fmla="*/ 0 w 15403"/>
                    <a:gd name="connsiteY155" fmla="*/ 599643 h 1386216"/>
                    <a:gd name="connsiteX156" fmla="*/ 0 w 15403"/>
                    <a:gd name="connsiteY156" fmla="*/ 568506 h 1386216"/>
                    <a:gd name="connsiteX157" fmla="*/ 7702 w 15403"/>
                    <a:gd name="connsiteY157" fmla="*/ 576207 h 1386216"/>
                    <a:gd name="connsiteX158" fmla="*/ 15404 w 15403"/>
                    <a:gd name="connsiteY158" fmla="*/ 568506 h 1386216"/>
                    <a:gd name="connsiteX159" fmla="*/ 7702 w 15403"/>
                    <a:gd name="connsiteY159" fmla="*/ 560804 h 1386216"/>
                    <a:gd name="connsiteX160" fmla="*/ 0 w 15403"/>
                    <a:gd name="connsiteY160" fmla="*/ 568506 h 1386216"/>
                    <a:gd name="connsiteX161" fmla="*/ 0 w 15403"/>
                    <a:gd name="connsiteY161" fmla="*/ 568506 h 1386216"/>
                    <a:gd name="connsiteX162" fmla="*/ 0 w 15403"/>
                    <a:gd name="connsiteY162" fmla="*/ 537368 h 1386216"/>
                    <a:gd name="connsiteX163" fmla="*/ 7702 w 15403"/>
                    <a:gd name="connsiteY163" fmla="*/ 545070 h 1386216"/>
                    <a:gd name="connsiteX164" fmla="*/ 15404 w 15403"/>
                    <a:gd name="connsiteY164" fmla="*/ 537368 h 1386216"/>
                    <a:gd name="connsiteX165" fmla="*/ 7702 w 15403"/>
                    <a:gd name="connsiteY165" fmla="*/ 529667 h 1386216"/>
                    <a:gd name="connsiteX166" fmla="*/ 0 w 15403"/>
                    <a:gd name="connsiteY166" fmla="*/ 537368 h 1386216"/>
                    <a:gd name="connsiteX167" fmla="*/ 0 w 15403"/>
                    <a:gd name="connsiteY167" fmla="*/ 537368 h 1386216"/>
                    <a:gd name="connsiteX168" fmla="*/ 0 w 15403"/>
                    <a:gd name="connsiteY168" fmla="*/ 506121 h 1386216"/>
                    <a:gd name="connsiteX169" fmla="*/ 7702 w 15403"/>
                    <a:gd name="connsiteY169" fmla="*/ 513823 h 1386216"/>
                    <a:gd name="connsiteX170" fmla="*/ 15404 w 15403"/>
                    <a:gd name="connsiteY170" fmla="*/ 506121 h 1386216"/>
                    <a:gd name="connsiteX171" fmla="*/ 7702 w 15403"/>
                    <a:gd name="connsiteY171" fmla="*/ 498419 h 1386216"/>
                    <a:gd name="connsiteX172" fmla="*/ 0 w 15403"/>
                    <a:gd name="connsiteY172" fmla="*/ 506121 h 1386216"/>
                    <a:gd name="connsiteX173" fmla="*/ 0 w 15403"/>
                    <a:gd name="connsiteY173" fmla="*/ 506121 h 1386216"/>
                    <a:gd name="connsiteX174" fmla="*/ 0 w 15403"/>
                    <a:gd name="connsiteY174" fmla="*/ 474984 h 1386216"/>
                    <a:gd name="connsiteX175" fmla="*/ 7702 w 15403"/>
                    <a:gd name="connsiteY175" fmla="*/ 482686 h 1386216"/>
                    <a:gd name="connsiteX176" fmla="*/ 15404 w 15403"/>
                    <a:gd name="connsiteY176" fmla="*/ 474984 h 1386216"/>
                    <a:gd name="connsiteX177" fmla="*/ 7702 w 15403"/>
                    <a:gd name="connsiteY177" fmla="*/ 467282 h 1386216"/>
                    <a:gd name="connsiteX178" fmla="*/ 0 w 15403"/>
                    <a:gd name="connsiteY178" fmla="*/ 474984 h 1386216"/>
                    <a:gd name="connsiteX179" fmla="*/ 0 w 15403"/>
                    <a:gd name="connsiteY179" fmla="*/ 474984 h 1386216"/>
                    <a:gd name="connsiteX180" fmla="*/ 0 w 15403"/>
                    <a:gd name="connsiteY180" fmla="*/ 443846 h 1386216"/>
                    <a:gd name="connsiteX181" fmla="*/ 7702 w 15403"/>
                    <a:gd name="connsiteY181" fmla="*/ 451548 h 1386216"/>
                    <a:gd name="connsiteX182" fmla="*/ 15404 w 15403"/>
                    <a:gd name="connsiteY182" fmla="*/ 443846 h 1386216"/>
                    <a:gd name="connsiteX183" fmla="*/ 7702 w 15403"/>
                    <a:gd name="connsiteY183" fmla="*/ 436145 h 1386216"/>
                    <a:gd name="connsiteX184" fmla="*/ 0 w 15403"/>
                    <a:gd name="connsiteY184" fmla="*/ 443846 h 1386216"/>
                    <a:gd name="connsiteX185" fmla="*/ 0 w 15403"/>
                    <a:gd name="connsiteY185" fmla="*/ 443846 h 1386216"/>
                    <a:gd name="connsiteX186" fmla="*/ 0 w 15403"/>
                    <a:gd name="connsiteY186" fmla="*/ 412709 h 1386216"/>
                    <a:gd name="connsiteX187" fmla="*/ 7702 w 15403"/>
                    <a:gd name="connsiteY187" fmla="*/ 420411 h 1386216"/>
                    <a:gd name="connsiteX188" fmla="*/ 15404 w 15403"/>
                    <a:gd name="connsiteY188" fmla="*/ 412709 h 1386216"/>
                    <a:gd name="connsiteX189" fmla="*/ 7702 w 15403"/>
                    <a:gd name="connsiteY189" fmla="*/ 405007 h 1386216"/>
                    <a:gd name="connsiteX190" fmla="*/ 0 w 15403"/>
                    <a:gd name="connsiteY190" fmla="*/ 412709 h 1386216"/>
                    <a:gd name="connsiteX191" fmla="*/ 0 w 15403"/>
                    <a:gd name="connsiteY191" fmla="*/ 412709 h 1386216"/>
                    <a:gd name="connsiteX192" fmla="*/ 0 w 15403"/>
                    <a:gd name="connsiteY192" fmla="*/ 381572 h 1386216"/>
                    <a:gd name="connsiteX193" fmla="*/ 7702 w 15403"/>
                    <a:gd name="connsiteY193" fmla="*/ 389274 h 1386216"/>
                    <a:gd name="connsiteX194" fmla="*/ 15404 w 15403"/>
                    <a:gd name="connsiteY194" fmla="*/ 381572 h 1386216"/>
                    <a:gd name="connsiteX195" fmla="*/ 7702 w 15403"/>
                    <a:gd name="connsiteY195" fmla="*/ 373870 h 1386216"/>
                    <a:gd name="connsiteX196" fmla="*/ 0 w 15403"/>
                    <a:gd name="connsiteY196" fmla="*/ 381572 h 1386216"/>
                    <a:gd name="connsiteX197" fmla="*/ 0 w 15403"/>
                    <a:gd name="connsiteY197" fmla="*/ 381572 h 1386216"/>
                    <a:gd name="connsiteX198" fmla="*/ 0 w 15403"/>
                    <a:gd name="connsiteY198" fmla="*/ 350435 h 1386216"/>
                    <a:gd name="connsiteX199" fmla="*/ 7702 w 15403"/>
                    <a:gd name="connsiteY199" fmla="*/ 358136 h 1386216"/>
                    <a:gd name="connsiteX200" fmla="*/ 15404 w 15403"/>
                    <a:gd name="connsiteY200" fmla="*/ 350435 h 1386216"/>
                    <a:gd name="connsiteX201" fmla="*/ 7702 w 15403"/>
                    <a:gd name="connsiteY201" fmla="*/ 342733 h 1386216"/>
                    <a:gd name="connsiteX202" fmla="*/ 0 w 15403"/>
                    <a:gd name="connsiteY202" fmla="*/ 350435 h 1386216"/>
                    <a:gd name="connsiteX203" fmla="*/ 0 w 15403"/>
                    <a:gd name="connsiteY203" fmla="*/ 350435 h 1386216"/>
                    <a:gd name="connsiteX204" fmla="*/ 0 w 15403"/>
                    <a:gd name="connsiteY204" fmla="*/ 319187 h 1386216"/>
                    <a:gd name="connsiteX205" fmla="*/ 7702 w 15403"/>
                    <a:gd name="connsiteY205" fmla="*/ 326889 h 1386216"/>
                    <a:gd name="connsiteX206" fmla="*/ 15404 w 15403"/>
                    <a:gd name="connsiteY206" fmla="*/ 319187 h 1386216"/>
                    <a:gd name="connsiteX207" fmla="*/ 7702 w 15403"/>
                    <a:gd name="connsiteY207" fmla="*/ 311485 h 1386216"/>
                    <a:gd name="connsiteX208" fmla="*/ 0 w 15403"/>
                    <a:gd name="connsiteY208" fmla="*/ 319187 h 1386216"/>
                    <a:gd name="connsiteX209" fmla="*/ 0 w 15403"/>
                    <a:gd name="connsiteY209" fmla="*/ 319187 h 1386216"/>
                    <a:gd name="connsiteX210" fmla="*/ 0 w 15403"/>
                    <a:gd name="connsiteY210" fmla="*/ 288050 h 1386216"/>
                    <a:gd name="connsiteX211" fmla="*/ 7702 w 15403"/>
                    <a:gd name="connsiteY211" fmla="*/ 295752 h 1386216"/>
                    <a:gd name="connsiteX212" fmla="*/ 15404 w 15403"/>
                    <a:gd name="connsiteY212" fmla="*/ 288050 h 1386216"/>
                    <a:gd name="connsiteX213" fmla="*/ 7702 w 15403"/>
                    <a:gd name="connsiteY213" fmla="*/ 280348 h 1386216"/>
                    <a:gd name="connsiteX214" fmla="*/ 0 w 15403"/>
                    <a:gd name="connsiteY214" fmla="*/ 288050 h 1386216"/>
                    <a:gd name="connsiteX215" fmla="*/ 0 w 15403"/>
                    <a:gd name="connsiteY215" fmla="*/ 288050 h 1386216"/>
                    <a:gd name="connsiteX216" fmla="*/ 0 w 15403"/>
                    <a:gd name="connsiteY216" fmla="*/ 256913 h 1386216"/>
                    <a:gd name="connsiteX217" fmla="*/ 7702 w 15403"/>
                    <a:gd name="connsiteY217" fmla="*/ 264614 h 1386216"/>
                    <a:gd name="connsiteX218" fmla="*/ 15404 w 15403"/>
                    <a:gd name="connsiteY218" fmla="*/ 256913 h 1386216"/>
                    <a:gd name="connsiteX219" fmla="*/ 7702 w 15403"/>
                    <a:gd name="connsiteY219" fmla="*/ 249211 h 1386216"/>
                    <a:gd name="connsiteX220" fmla="*/ 0 w 15403"/>
                    <a:gd name="connsiteY220" fmla="*/ 256913 h 1386216"/>
                    <a:gd name="connsiteX221" fmla="*/ 0 w 15403"/>
                    <a:gd name="connsiteY221" fmla="*/ 256913 h 1386216"/>
                    <a:gd name="connsiteX222" fmla="*/ 0 w 15403"/>
                    <a:gd name="connsiteY222" fmla="*/ 225775 h 1386216"/>
                    <a:gd name="connsiteX223" fmla="*/ 7702 w 15403"/>
                    <a:gd name="connsiteY223" fmla="*/ 233477 h 1386216"/>
                    <a:gd name="connsiteX224" fmla="*/ 15404 w 15403"/>
                    <a:gd name="connsiteY224" fmla="*/ 225775 h 1386216"/>
                    <a:gd name="connsiteX225" fmla="*/ 7702 w 15403"/>
                    <a:gd name="connsiteY225" fmla="*/ 218074 h 1386216"/>
                    <a:gd name="connsiteX226" fmla="*/ 0 w 15403"/>
                    <a:gd name="connsiteY226" fmla="*/ 225775 h 1386216"/>
                    <a:gd name="connsiteX227" fmla="*/ 0 w 15403"/>
                    <a:gd name="connsiteY227" fmla="*/ 225775 h 1386216"/>
                    <a:gd name="connsiteX228" fmla="*/ 0 w 15403"/>
                    <a:gd name="connsiteY228" fmla="*/ 194638 h 1386216"/>
                    <a:gd name="connsiteX229" fmla="*/ 7702 w 15403"/>
                    <a:gd name="connsiteY229" fmla="*/ 202340 h 1386216"/>
                    <a:gd name="connsiteX230" fmla="*/ 15404 w 15403"/>
                    <a:gd name="connsiteY230" fmla="*/ 194638 h 1386216"/>
                    <a:gd name="connsiteX231" fmla="*/ 7702 w 15403"/>
                    <a:gd name="connsiteY231" fmla="*/ 186936 h 1386216"/>
                    <a:gd name="connsiteX232" fmla="*/ 0 w 15403"/>
                    <a:gd name="connsiteY232" fmla="*/ 194638 h 1386216"/>
                    <a:gd name="connsiteX233" fmla="*/ 0 w 15403"/>
                    <a:gd name="connsiteY233" fmla="*/ 194638 h 1386216"/>
                    <a:gd name="connsiteX234" fmla="*/ 0 w 15403"/>
                    <a:gd name="connsiteY234" fmla="*/ 163391 h 1386216"/>
                    <a:gd name="connsiteX235" fmla="*/ 7702 w 15403"/>
                    <a:gd name="connsiteY235" fmla="*/ 171093 h 1386216"/>
                    <a:gd name="connsiteX236" fmla="*/ 15404 w 15403"/>
                    <a:gd name="connsiteY236" fmla="*/ 163391 h 1386216"/>
                    <a:gd name="connsiteX237" fmla="*/ 7702 w 15403"/>
                    <a:gd name="connsiteY237" fmla="*/ 155689 h 1386216"/>
                    <a:gd name="connsiteX238" fmla="*/ 0 w 15403"/>
                    <a:gd name="connsiteY238" fmla="*/ 163391 h 1386216"/>
                    <a:gd name="connsiteX239" fmla="*/ 0 w 15403"/>
                    <a:gd name="connsiteY239" fmla="*/ 163391 h 1386216"/>
                    <a:gd name="connsiteX240" fmla="*/ 0 w 15403"/>
                    <a:gd name="connsiteY240" fmla="*/ 132253 h 1386216"/>
                    <a:gd name="connsiteX241" fmla="*/ 7702 w 15403"/>
                    <a:gd name="connsiteY241" fmla="*/ 139955 h 1386216"/>
                    <a:gd name="connsiteX242" fmla="*/ 15404 w 15403"/>
                    <a:gd name="connsiteY242" fmla="*/ 132253 h 1386216"/>
                    <a:gd name="connsiteX243" fmla="*/ 7702 w 15403"/>
                    <a:gd name="connsiteY243" fmla="*/ 124552 h 1386216"/>
                    <a:gd name="connsiteX244" fmla="*/ 0 w 15403"/>
                    <a:gd name="connsiteY244" fmla="*/ 132253 h 1386216"/>
                    <a:gd name="connsiteX245" fmla="*/ 0 w 15403"/>
                    <a:gd name="connsiteY245" fmla="*/ 132253 h 1386216"/>
                    <a:gd name="connsiteX246" fmla="*/ 0 w 15403"/>
                    <a:gd name="connsiteY246" fmla="*/ 101116 h 1386216"/>
                    <a:gd name="connsiteX247" fmla="*/ 7702 w 15403"/>
                    <a:gd name="connsiteY247" fmla="*/ 108818 h 1386216"/>
                    <a:gd name="connsiteX248" fmla="*/ 15404 w 15403"/>
                    <a:gd name="connsiteY248" fmla="*/ 101116 h 1386216"/>
                    <a:gd name="connsiteX249" fmla="*/ 7702 w 15403"/>
                    <a:gd name="connsiteY249" fmla="*/ 93414 h 1386216"/>
                    <a:gd name="connsiteX250" fmla="*/ 0 w 15403"/>
                    <a:gd name="connsiteY250" fmla="*/ 101116 h 1386216"/>
                    <a:gd name="connsiteX251" fmla="*/ 0 w 15403"/>
                    <a:gd name="connsiteY251" fmla="*/ 101116 h 1386216"/>
                    <a:gd name="connsiteX252" fmla="*/ 0 w 15403"/>
                    <a:gd name="connsiteY252" fmla="*/ 69979 h 1386216"/>
                    <a:gd name="connsiteX253" fmla="*/ 7702 w 15403"/>
                    <a:gd name="connsiteY253" fmla="*/ 77681 h 1386216"/>
                    <a:gd name="connsiteX254" fmla="*/ 15404 w 15403"/>
                    <a:gd name="connsiteY254" fmla="*/ 69979 h 1386216"/>
                    <a:gd name="connsiteX255" fmla="*/ 7702 w 15403"/>
                    <a:gd name="connsiteY255" fmla="*/ 62277 h 1386216"/>
                    <a:gd name="connsiteX256" fmla="*/ 0 w 15403"/>
                    <a:gd name="connsiteY256" fmla="*/ 69979 h 1386216"/>
                    <a:gd name="connsiteX257" fmla="*/ 0 w 15403"/>
                    <a:gd name="connsiteY257" fmla="*/ 69979 h 1386216"/>
                    <a:gd name="connsiteX258" fmla="*/ 0 w 15403"/>
                    <a:gd name="connsiteY258" fmla="*/ 38842 h 1386216"/>
                    <a:gd name="connsiteX259" fmla="*/ 7702 w 15403"/>
                    <a:gd name="connsiteY259" fmla="*/ 46543 h 1386216"/>
                    <a:gd name="connsiteX260" fmla="*/ 15404 w 15403"/>
                    <a:gd name="connsiteY260" fmla="*/ 38842 h 1386216"/>
                    <a:gd name="connsiteX261" fmla="*/ 7702 w 15403"/>
                    <a:gd name="connsiteY261" fmla="*/ 31140 h 1386216"/>
                    <a:gd name="connsiteX262" fmla="*/ 0 w 15403"/>
                    <a:gd name="connsiteY262" fmla="*/ 38842 h 1386216"/>
                    <a:gd name="connsiteX263" fmla="*/ 0 w 15403"/>
                    <a:gd name="connsiteY263" fmla="*/ 38842 h 1386216"/>
                    <a:gd name="connsiteX264" fmla="*/ 0 w 15403"/>
                    <a:gd name="connsiteY264" fmla="*/ 7704 h 1386216"/>
                    <a:gd name="connsiteX265" fmla="*/ 7702 w 15403"/>
                    <a:gd name="connsiteY265" fmla="*/ 15406 h 1386216"/>
                    <a:gd name="connsiteX266" fmla="*/ 15404 w 15403"/>
                    <a:gd name="connsiteY266" fmla="*/ 7704 h 1386216"/>
                    <a:gd name="connsiteX267" fmla="*/ 7702 w 15403"/>
                    <a:gd name="connsiteY267" fmla="*/ 3 h 1386216"/>
                    <a:gd name="connsiteX268" fmla="*/ 0 w 15403"/>
                    <a:gd name="connsiteY268" fmla="*/ 7704 h 138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15403" h="1386216">
                      <a:moveTo>
                        <a:pt x="0" y="1378515"/>
                      </a:moveTo>
                      <a:cubicBezTo>
                        <a:pt x="0" y="1382806"/>
                        <a:pt x="3411" y="1386217"/>
                        <a:pt x="7702" y="1386217"/>
                      </a:cubicBezTo>
                      <a:cubicBezTo>
                        <a:pt x="11993" y="1386217"/>
                        <a:pt x="15404" y="1382696"/>
                        <a:pt x="15404" y="1378515"/>
                      </a:cubicBezTo>
                      <a:cubicBezTo>
                        <a:pt x="15404" y="1374224"/>
                        <a:pt x="11993" y="1370814"/>
                        <a:pt x="7702" y="1370814"/>
                      </a:cubicBezTo>
                      <a:cubicBezTo>
                        <a:pt x="3411" y="1370814"/>
                        <a:pt x="0" y="1374334"/>
                        <a:pt x="0" y="1378515"/>
                      </a:cubicBezTo>
                      <a:lnTo>
                        <a:pt x="0" y="1378515"/>
                      </a:lnTo>
                      <a:close/>
                      <a:moveTo>
                        <a:pt x="0" y="1347378"/>
                      </a:moveTo>
                      <a:cubicBezTo>
                        <a:pt x="0" y="1351669"/>
                        <a:pt x="3411" y="1355080"/>
                        <a:pt x="7702" y="1355080"/>
                      </a:cubicBezTo>
                      <a:cubicBezTo>
                        <a:pt x="11993" y="1355080"/>
                        <a:pt x="15404" y="1351559"/>
                        <a:pt x="15404" y="1347378"/>
                      </a:cubicBezTo>
                      <a:cubicBezTo>
                        <a:pt x="15404" y="1343087"/>
                        <a:pt x="11993" y="1339676"/>
                        <a:pt x="7702" y="1339676"/>
                      </a:cubicBezTo>
                      <a:cubicBezTo>
                        <a:pt x="3411" y="1339676"/>
                        <a:pt x="0" y="1343087"/>
                        <a:pt x="0" y="1347378"/>
                      </a:cubicBezTo>
                      <a:lnTo>
                        <a:pt x="0" y="1347378"/>
                      </a:lnTo>
                      <a:close/>
                      <a:moveTo>
                        <a:pt x="0" y="1316241"/>
                      </a:moveTo>
                      <a:cubicBezTo>
                        <a:pt x="0" y="1320532"/>
                        <a:pt x="3411" y="1323942"/>
                        <a:pt x="7702" y="1323942"/>
                      </a:cubicBezTo>
                      <a:cubicBezTo>
                        <a:pt x="11993" y="1323942"/>
                        <a:pt x="15404" y="1320422"/>
                        <a:pt x="15404" y="1316241"/>
                      </a:cubicBezTo>
                      <a:cubicBezTo>
                        <a:pt x="15404" y="1311950"/>
                        <a:pt x="11993" y="1308539"/>
                        <a:pt x="7702" y="1308539"/>
                      </a:cubicBezTo>
                      <a:cubicBezTo>
                        <a:pt x="3411" y="1308539"/>
                        <a:pt x="0" y="1311950"/>
                        <a:pt x="0" y="1316241"/>
                      </a:cubicBezTo>
                      <a:lnTo>
                        <a:pt x="0" y="1316241"/>
                      </a:lnTo>
                      <a:close/>
                      <a:moveTo>
                        <a:pt x="0" y="1285103"/>
                      </a:moveTo>
                      <a:cubicBezTo>
                        <a:pt x="0" y="1289394"/>
                        <a:pt x="3411" y="1292805"/>
                        <a:pt x="7702" y="1292805"/>
                      </a:cubicBezTo>
                      <a:cubicBezTo>
                        <a:pt x="11993" y="1292805"/>
                        <a:pt x="15404" y="1289284"/>
                        <a:pt x="15404" y="1285103"/>
                      </a:cubicBezTo>
                      <a:cubicBezTo>
                        <a:pt x="15404" y="1280812"/>
                        <a:pt x="11993" y="1277402"/>
                        <a:pt x="7702" y="1277402"/>
                      </a:cubicBezTo>
                      <a:cubicBezTo>
                        <a:pt x="3411" y="1277402"/>
                        <a:pt x="0" y="1280812"/>
                        <a:pt x="0" y="1285103"/>
                      </a:cubicBezTo>
                      <a:lnTo>
                        <a:pt x="0" y="1285103"/>
                      </a:lnTo>
                      <a:close/>
                      <a:moveTo>
                        <a:pt x="0" y="1253966"/>
                      </a:moveTo>
                      <a:cubicBezTo>
                        <a:pt x="0" y="1258257"/>
                        <a:pt x="3411" y="1261668"/>
                        <a:pt x="7702" y="1261668"/>
                      </a:cubicBezTo>
                      <a:cubicBezTo>
                        <a:pt x="11993" y="1261668"/>
                        <a:pt x="15404" y="1258147"/>
                        <a:pt x="15404" y="1253966"/>
                      </a:cubicBezTo>
                      <a:cubicBezTo>
                        <a:pt x="15404" y="1249675"/>
                        <a:pt x="11993" y="1246264"/>
                        <a:pt x="7702" y="1246264"/>
                      </a:cubicBezTo>
                      <a:cubicBezTo>
                        <a:pt x="3411" y="1246154"/>
                        <a:pt x="0" y="1249675"/>
                        <a:pt x="0" y="1253966"/>
                      </a:cubicBezTo>
                      <a:lnTo>
                        <a:pt x="0" y="1253966"/>
                      </a:lnTo>
                      <a:close/>
                      <a:moveTo>
                        <a:pt x="0" y="1222829"/>
                      </a:moveTo>
                      <a:cubicBezTo>
                        <a:pt x="0" y="1227120"/>
                        <a:pt x="3411" y="1230531"/>
                        <a:pt x="7702" y="1230531"/>
                      </a:cubicBezTo>
                      <a:cubicBezTo>
                        <a:pt x="11993" y="1230531"/>
                        <a:pt x="15404" y="1227010"/>
                        <a:pt x="15404" y="1222829"/>
                      </a:cubicBezTo>
                      <a:cubicBezTo>
                        <a:pt x="15404" y="1218538"/>
                        <a:pt x="11993" y="1215127"/>
                        <a:pt x="7702" y="1215127"/>
                      </a:cubicBezTo>
                      <a:cubicBezTo>
                        <a:pt x="3411" y="1215017"/>
                        <a:pt x="0" y="1218538"/>
                        <a:pt x="0" y="1222829"/>
                      </a:cubicBezTo>
                      <a:lnTo>
                        <a:pt x="0" y="1222829"/>
                      </a:lnTo>
                      <a:close/>
                      <a:moveTo>
                        <a:pt x="0" y="1191581"/>
                      </a:moveTo>
                      <a:cubicBezTo>
                        <a:pt x="0" y="1195872"/>
                        <a:pt x="3411" y="1199283"/>
                        <a:pt x="7702" y="1199283"/>
                      </a:cubicBezTo>
                      <a:cubicBezTo>
                        <a:pt x="11993" y="1199283"/>
                        <a:pt x="15404" y="1195762"/>
                        <a:pt x="15404" y="1191581"/>
                      </a:cubicBezTo>
                      <a:cubicBezTo>
                        <a:pt x="15404" y="1187290"/>
                        <a:pt x="11993" y="1183880"/>
                        <a:pt x="7702" y="1183880"/>
                      </a:cubicBezTo>
                      <a:cubicBezTo>
                        <a:pt x="3411" y="1183880"/>
                        <a:pt x="0" y="1187401"/>
                        <a:pt x="0" y="1191581"/>
                      </a:cubicBezTo>
                      <a:lnTo>
                        <a:pt x="0" y="1191581"/>
                      </a:lnTo>
                      <a:close/>
                      <a:moveTo>
                        <a:pt x="0" y="1160444"/>
                      </a:moveTo>
                      <a:cubicBezTo>
                        <a:pt x="0" y="1164735"/>
                        <a:pt x="3411" y="1168146"/>
                        <a:pt x="7702" y="1168146"/>
                      </a:cubicBezTo>
                      <a:cubicBezTo>
                        <a:pt x="11993" y="1168146"/>
                        <a:pt x="15404" y="1164625"/>
                        <a:pt x="15404" y="1160444"/>
                      </a:cubicBezTo>
                      <a:cubicBezTo>
                        <a:pt x="15404" y="1156153"/>
                        <a:pt x="11993" y="1152742"/>
                        <a:pt x="7702" y="1152742"/>
                      </a:cubicBezTo>
                      <a:cubicBezTo>
                        <a:pt x="3411" y="1152742"/>
                        <a:pt x="0" y="1156153"/>
                        <a:pt x="0" y="1160444"/>
                      </a:cubicBezTo>
                      <a:lnTo>
                        <a:pt x="0" y="1160444"/>
                      </a:lnTo>
                      <a:close/>
                      <a:moveTo>
                        <a:pt x="0" y="1129307"/>
                      </a:moveTo>
                      <a:cubicBezTo>
                        <a:pt x="0" y="1133598"/>
                        <a:pt x="3411" y="1137009"/>
                        <a:pt x="7702" y="1137009"/>
                      </a:cubicBezTo>
                      <a:cubicBezTo>
                        <a:pt x="11993" y="1137009"/>
                        <a:pt x="15404" y="1133488"/>
                        <a:pt x="15404" y="1129307"/>
                      </a:cubicBezTo>
                      <a:cubicBezTo>
                        <a:pt x="15404" y="1125016"/>
                        <a:pt x="11993" y="1121605"/>
                        <a:pt x="7702" y="1121605"/>
                      </a:cubicBezTo>
                      <a:cubicBezTo>
                        <a:pt x="3411" y="1121605"/>
                        <a:pt x="0" y="1125016"/>
                        <a:pt x="0" y="1129307"/>
                      </a:cubicBezTo>
                      <a:lnTo>
                        <a:pt x="0" y="1129307"/>
                      </a:lnTo>
                      <a:close/>
                      <a:moveTo>
                        <a:pt x="0" y="1098170"/>
                      </a:moveTo>
                      <a:cubicBezTo>
                        <a:pt x="0" y="1102461"/>
                        <a:pt x="3411" y="1105871"/>
                        <a:pt x="7702" y="1105871"/>
                      </a:cubicBezTo>
                      <a:cubicBezTo>
                        <a:pt x="11993" y="1105871"/>
                        <a:pt x="15404" y="1102351"/>
                        <a:pt x="15404" y="1098170"/>
                      </a:cubicBezTo>
                      <a:cubicBezTo>
                        <a:pt x="15404" y="1093879"/>
                        <a:pt x="11993" y="1090468"/>
                        <a:pt x="7702" y="1090468"/>
                      </a:cubicBezTo>
                      <a:cubicBezTo>
                        <a:pt x="3411" y="1090358"/>
                        <a:pt x="0" y="1093879"/>
                        <a:pt x="0" y="1098170"/>
                      </a:cubicBezTo>
                      <a:lnTo>
                        <a:pt x="0" y="1098170"/>
                      </a:lnTo>
                      <a:close/>
                      <a:moveTo>
                        <a:pt x="0" y="1067032"/>
                      </a:moveTo>
                      <a:cubicBezTo>
                        <a:pt x="0" y="1071323"/>
                        <a:pt x="3411" y="1074734"/>
                        <a:pt x="7702" y="1074734"/>
                      </a:cubicBezTo>
                      <a:cubicBezTo>
                        <a:pt x="11993" y="1074734"/>
                        <a:pt x="15404" y="1071213"/>
                        <a:pt x="15404" y="1067032"/>
                      </a:cubicBezTo>
                      <a:cubicBezTo>
                        <a:pt x="15404" y="1062741"/>
                        <a:pt x="11993" y="1059331"/>
                        <a:pt x="7702" y="1059331"/>
                      </a:cubicBezTo>
                      <a:cubicBezTo>
                        <a:pt x="3411" y="1059220"/>
                        <a:pt x="0" y="1062741"/>
                        <a:pt x="0" y="1067032"/>
                      </a:cubicBezTo>
                      <a:lnTo>
                        <a:pt x="0" y="1067032"/>
                      </a:lnTo>
                      <a:close/>
                      <a:moveTo>
                        <a:pt x="0" y="1035785"/>
                      </a:moveTo>
                      <a:cubicBezTo>
                        <a:pt x="0" y="1040076"/>
                        <a:pt x="3411" y="1043487"/>
                        <a:pt x="7702" y="1043487"/>
                      </a:cubicBezTo>
                      <a:cubicBezTo>
                        <a:pt x="11993" y="1043487"/>
                        <a:pt x="15404" y="1039966"/>
                        <a:pt x="15404" y="1035785"/>
                      </a:cubicBezTo>
                      <a:cubicBezTo>
                        <a:pt x="15404" y="1031494"/>
                        <a:pt x="11993" y="1028083"/>
                        <a:pt x="7702" y="1028083"/>
                      </a:cubicBezTo>
                      <a:cubicBezTo>
                        <a:pt x="3411" y="1028083"/>
                        <a:pt x="0" y="1031604"/>
                        <a:pt x="0" y="1035785"/>
                      </a:cubicBezTo>
                      <a:lnTo>
                        <a:pt x="0" y="1035785"/>
                      </a:lnTo>
                      <a:close/>
                      <a:moveTo>
                        <a:pt x="0" y="1004648"/>
                      </a:moveTo>
                      <a:cubicBezTo>
                        <a:pt x="0" y="1008939"/>
                        <a:pt x="3411" y="1012350"/>
                        <a:pt x="7702" y="1012350"/>
                      </a:cubicBezTo>
                      <a:cubicBezTo>
                        <a:pt x="11993" y="1012350"/>
                        <a:pt x="15404" y="1008829"/>
                        <a:pt x="15404" y="1004648"/>
                      </a:cubicBezTo>
                      <a:cubicBezTo>
                        <a:pt x="15404" y="1000357"/>
                        <a:pt x="11993" y="996946"/>
                        <a:pt x="7702" y="996946"/>
                      </a:cubicBezTo>
                      <a:cubicBezTo>
                        <a:pt x="3411" y="996946"/>
                        <a:pt x="0" y="1000357"/>
                        <a:pt x="0" y="1004648"/>
                      </a:cubicBezTo>
                      <a:lnTo>
                        <a:pt x="0" y="1004648"/>
                      </a:lnTo>
                      <a:close/>
                      <a:moveTo>
                        <a:pt x="0" y="973510"/>
                      </a:moveTo>
                      <a:cubicBezTo>
                        <a:pt x="0" y="977801"/>
                        <a:pt x="3411" y="981212"/>
                        <a:pt x="7702" y="981212"/>
                      </a:cubicBezTo>
                      <a:cubicBezTo>
                        <a:pt x="11993" y="981212"/>
                        <a:pt x="15404" y="977691"/>
                        <a:pt x="15404" y="973510"/>
                      </a:cubicBezTo>
                      <a:cubicBezTo>
                        <a:pt x="15404" y="969219"/>
                        <a:pt x="11993" y="965809"/>
                        <a:pt x="7702" y="965809"/>
                      </a:cubicBezTo>
                      <a:cubicBezTo>
                        <a:pt x="3411" y="965809"/>
                        <a:pt x="0" y="969219"/>
                        <a:pt x="0" y="973510"/>
                      </a:cubicBezTo>
                      <a:lnTo>
                        <a:pt x="0" y="973510"/>
                      </a:lnTo>
                      <a:close/>
                      <a:moveTo>
                        <a:pt x="0" y="942373"/>
                      </a:moveTo>
                      <a:cubicBezTo>
                        <a:pt x="0" y="946664"/>
                        <a:pt x="3411" y="950075"/>
                        <a:pt x="7702" y="950075"/>
                      </a:cubicBezTo>
                      <a:cubicBezTo>
                        <a:pt x="11993" y="950075"/>
                        <a:pt x="15404" y="946554"/>
                        <a:pt x="15404" y="942373"/>
                      </a:cubicBezTo>
                      <a:cubicBezTo>
                        <a:pt x="15404" y="938082"/>
                        <a:pt x="11993" y="934671"/>
                        <a:pt x="7702" y="934671"/>
                      </a:cubicBezTo>
                      <a:cubicBezTo>
                        <a:pt x="3411" y="934671"/>
                        <a:pt x="0" y="938082"/>
                        <a:pt x="0" y="942373"/>
                      </a:cubicBezTo>
                      <a:lnTo>
                        <a:pt x="0" y="942373"/>
                      </a:lnTo>
                      <a:close/>
                      <a:moveTo>
                        <a:pt x="0" y="911236"/>
                      </a:moveTo>
                      <a:cubicBezTo>
                        <a:pt x="0" y="915527"/>
                        <a:pt x="3411" y="918938"/>
                        <a:pt x="7702" y="918938"/>
                      </a:cubicBezTo>
                      <a:cubicBezTo>
                        <a:pt x="11993" y="918938"/>
                        <a:pt x="15404" y="915417"/>
                        <a:pt x="15404" y="911236"/>
                      </a:cubicBezTo>
                      <a:cubicBezTo>
                        <a:pt x="15404" y="906945"/>
                        <a:pt x="11993" y="903534"/>
                        <a:pt x="7702" y="903534"/>
                      </a:cubicBezTo>
                      <a:cubicBezTo>
                        <a:pt x="3411" y="903424"/>
                        <a:pt x="0" y="906945"/>
                        <a:pt x="0" y="911236"/>
                      </a:cubicBezTo>
                      <a:lnTo>
                        <a:pt x="0" y="911236"/>
                      </a:lnTo>
                      <a:close/>
                      <a:moveTo>
                        <a:pt x="0" y="880099"/>
                      </a:moveTo>
                      <a:cubicBezTo>
                        <a:pt x="0" y="884390"/>
                        <a:pt x="3411" y="887800"/>
                        <a:pt x="7702" y="887800"/>
                      </a:cubicBezTo>
                      <a:cubicBezTo>
                        <a:pt x="11993" y="887800"/>
                        <a:pt x="15404" y="884280"/>
                        <a:pt x="15404" y="880099"/>
                      </a:cubicBezTo>
                      <a:cubicBezTo>
                        <a:pt x="15404" y="875808"/>
                        <a:pt x="11993" y="872397"/>
                        <a:pt x="7702" y="872397"/>
                      </a:cubicBezTo>
                      <a:cubicBezTo>
                        <a:pt x="3411" y="872287"/>
                        <a:pt x="0" y="875808"/>
                        <a:pt x="0" y="880099"/>
                      </a:cubicBezTo>
                      <a:lnTo>
                        <a:pt x="0" y="880099"/>
                      </a:lnTo>
                      <a:close/>
                      <a:moveTo>
                        <a:pt x="0" y="848851"/>
                      </a:moveTo>
                      <a:cubicBezTo>
                        <a:pt x="0" y="853142"/>
                        <a:pt x="3411" y="856553"/>
                        <a:pt x="7702" y="856553"/>
                      </a:cubicBezTo>
                      <a:cubicBezTo>
                        <a:pt x="11993" y="856553"/>
                        <a:pt x="15404" y="853032"/>
                        <a:pt x="15404" y="848851"/>
                      </a:cubicBezTo>
                      <a:cubicBezTo>
                        <a:pt x="15404" y="844670"/>
                        <a:pt x="11993" y="841149"/>
                        <a:pt x="7702" y="841149"/>
                      </a:cubicBezTo>
                      <a:cubicBezTo>
                        <a:pt x="3411" y="841149"/>
                        <a:pt x="0" y="844670"/>
                        <a:pt x="0" y="848851"/>
                      </a:cubicBezTo>
                      <a:lnTo>
                        <a:pt x="0" y="848851"/>
                      </a:lnTo>
                      <a:close/>
                      <a:moveTo>
                        <a:pt x="0" y="817714"/>
                      </a:moveTo>
                      <a:cubicBezTo>
                        <a:pt x="0" y="822005"/>
                        <a:pt x="3411" y="825416"/>
                        <a:pt x="7702" y="825416"/>
                      </a:cubicBezTo>
                      <a:cubicBezTo>
                        <a:pt x="11993" y="825416"/>
                        <a:pt x="15404" y="821895"/>
                        <a:pt x="15404" y="817714"/>
                      </a:cubicBezTo>
                      <a:cubicBezTo>
                        <a:pt x="15404" y="813423"/>
                        <a:pt x="11993" y="810012"/>
                        <a:pt x="7702" y="810012"/>
                      </a:cubicBezTo>
                      <a:cubicBezTo>
                        <a:pt x="3411" y="810012"/>
                        <a:pt x="0" y="813423"/>
                        <a:pt x="0" y="817714"/>
                      </a:cubicBezTo>
                      <a:lnTo>
                        <a:pt x="0" y="817714"/>
                      </a:lnTo>
                      <a:close/>
                      <a:moveTo>
                        <a:pt x="0" y="786577"/>
                      </a:moveTo>
                      <a:cubicBezTo>
                        <a:pt x="0" y="790868"/>
                        <a:pt x="3411" y="794279"/>
                        <a:pt x="7702" y="794279"/>
                      </a:cubicBezTo>
                      <a:cubicBezTo>
                        <a:pt x="11993" y="794279"/>
                        <a:pt x="15404" y="790758"/>
                        <a:pt x="15404" y="786577"/>
                      </a:cubicBezTo>
                      <a:cubicBezTo>
                        <a:pt x="15404" y="782286"/>
                        <a:pt x="11993" y="778875"/>
                        <a:pt x="7702" y="778875"/>
                      </a:cubicBezTo>
                      <a:cubicBezTo>
                        <a:pt x="3411" y="778875"/>
                        <a:pt x="0" y="782286"/>
                        <a:pt x="0" y="786577"/>
                      </a:cubicBezTo>
                      <a:lnTo>
                        <a:pt x="0" y="786577"/>
                      </a:lnTo>
                      <a:close/>
                      <a:moveTo>
                        <a:pt x="0" y="755439"/>
                      </a:moveTo>
                      <a:cubicBezTo>
                        <a:pt x="0" y="759730"/>
                        <a:pt x="3411" y="763141"/>
                        <a:pt x="7702" y="763141"/>
                      </a:cubicBezTo>
                      <a:cubicBezTo>
                        <a:pt x="11993" y="763141"/>
                        <a:pt x="15404" y="759620"/>
                        <a:pt x="15404" y="755439"/>
                      </a:cubicBezTo>
                      <a:cubicBezTo>
                        <a:pt x="15404" y="751148"/>
                        <a:pt x="11993" y="747738"/>
                        <a:pt x="7702" y="747738"/>
                      </a:cubicBezTo>
                      <a:cubicBezTo>
                        <a:pt x="3411" y="747628"/>
                        <a:pt x="0" y="751148"/>
                        <a:pt x="0" y="755439"/>
                      </a:cubicBezTo>
                      <a:lnTo>
                        <a:pt x="0" y="755439"/>
                      </a:lnTo>
                      <a:close/>
                      <a:moveTo>
                        <a:pt x="0" y="724302"/>
                      </a:moveTo>
                      <a:cubicBezTo>
                        <a:pt x="0" y="728593"/>
                        <a:pt x="3411" y="732004"/>
                        <a:pt x="7702" y="732004"/>
                      </a:cubicBezTo>
                      <a:cubicBezTo>
                        <a:pt x="11993" y="732004"/>
                        <a:pt x="15404" y="728483"/>
                        <a:pt x="15404" y="724302"/>
                      </a:cubicBezTo>
                      <a:cubicBezTo>
                        <a:pt x="15404" y="720011"/>
                        <a:pt x="11993" y="716600"/>
                        <a:pt x="7702" y="716600"/>
                      </a:cubicBezTo>
                      <a:cubicBezTo>
                        <a:pt x="3411" y="716490"/>
                        <a:pt x="0" y="720011"/>
                        <a:pt x="0" y="724302"/>
                      </a:cubicBezTo>
                      <a:lnTo>
                        <a:pt x="0" y="724302"/>
                      </a:lnTo>
                      <a:close/>
                      <a:moveTo>
                        <a:pt x="0" y="693165"/>
                      </a:moveTo>
                      <a:cubicBezTo>
                        <a:pt x="0" y="697456"/>
                        <a:pt x="3411" y="700867"/>
                        <a:pt x="7702" y="700867"/>
                      </a:cubicBezTo>
                      <a:cubicBezTo>
                        <a:pt x="11993" y="700867"/>
                        <a:pt x="15404" y="697346"/>
                        <a:pt x="15404" y="693165"/>
                      </a:cubicBezTo>
                      <a:cubicBezTo>
                        <a:pt x="15404" y="688874"/>
                        <a:pt x="11993" y="685463"/>
                        <a:pt x="7702" y="685463"/>
                      </a:cubicBezTo>
                      <a:cubicBezTo>
                        <a:pt x="3411" y="685353"/>
                        <a:pt x="0" y="688874"/>
                        <a:pt x="0" y="693165"/>
                      </a:cubicBezTo>
                      <a:lnTo>
                        <a:pt x="0" y="693165"/>
                      </a:lnTo>
                      <a:close/>
                      <a:moveTo>
                        <a:pt x="0" y="661917"/>
                      </a:moveTo>
                      <a:cubicBezTo>
                        <a:pt x="0" y="666208"/>
                        <a:pt x="3411" y="669619"/>
                        <a:pt x="7702" y="669619"/>
                      </a:cubicBezTo>
                      <a:cubicBezTo>
                        <a:pt x="11993" y="669619"/>
                        <a:pt x="15404" y="666098"/>
                        <a:pt x="15404" y="661917"/>
                      </a:cubicBezTo>
                      <a:cubicBezTo>
                        <a:pt x="15404" y="657626"/>
                        <a:pt x="11993" y="654216"/>
                        <a:pt x="7702" y="654216"/>
                      </a:cubicBezTo>
                      <a:cubicBezTo>
                        <a:pt x="3411" y="654216"/>
                        <a:pt x="0" y="657626"/>
                        <a:pt x="0" y="661917"/>
                      </a:cubicBezTo>
                      <a:lnTo>
                        <a:pt x="0" y="661917"/>
                      </a:lnTo>
                      <a:close/>
                      <a:moveTo>
                        <a:pt x="0" y="630780"/>
                      </a:moveTo>
                      <a:cubicBezTo>
                        <a:pt x="0" y="635071"/>
                        <a:pt x="3411" y="638482"/>
                        <a:pt x="7702" y="638482"/>
                      </a:cubicBezTo>
                      <a:cubicBezTo>
                        <a:pt x="11993" y="638482"/>
                        <a:pt x="15404" y="634961"/>
                        <a:pt x="15404" y="630780"/>
                      </a:cubicBezTo>
                      <a:cubicBezTo>
                        <a:pt x="15404" y="626489"/>
                        <a:pt x="11993" y="623078"/>
                        <a:pt x="7702" y="623078"/>
                      </a:cubicBezTo>
                      <a:cubicBezTo>
                        <a:pt x="3411" y="623078"/>
                        <a:pt x="0" y="626489"/>
                        <a:pt x="0" y="630780"/>
                      </a:cubicBezTo>
                      <a:lnTo>
                        <a:pt x="0" y="630780"/>
                      </a:lnTo>
                      <a:close/>
                      <a:moveTo>
                        <a:pt x="0" y="599643"/>
                      </a:moveTo>
                      <a:cubicBezTo>
                        <a:pt x="0" y="603934"/>
                        <a:pt x="3411" y="607345"/>
                        <a:pt x="7702" y="607345"/>
                      </a:cubicBezTo>
                      <a:cubicBezTo>
                        <a:pt x="11993" y="607345"/>
                        <a:pt x="15404" y="603824"/>
                        <a:pt x="15404" y="599643"/>
                      </a:cubicBezTo>
                      <a:cubicBezTo>
                        <a:pt x="15404" y="595352"/>
                        <a:pt x="11993" y="591941"/>
                        <a:pt x="7702" y="591941"/>
                      </a:cubicBezTo>
                      <a:cubicBezTo>
                        <a:pt x="3411" y="591941"/>
                        <a:pt x="0" y="595352"/>
                        <a:pt x="0" y="599643"/>
                      </a:cubicBezTo>
                      <a:lnTo>
                        <a:pt x="0" y="599643"/>
                      </a:lnTo>
                      <a:close/>
                      <a:moveTo>
                        <a:pt x="0" y="568506"/>
                      </a:moveTo>
                      <a:cubicBezTo>
                        <a:pt x="0" y="572797"/>
                        <a:pt x="3411" y="576207"/>
                        <a:pt x="7702" y="576207"/>
                      </a:cubicBezTo>
                      <a:cubicBezTo>
                        <a:pt x="11993" y="576207"/>
                        <a:pt x="15404" y="572687"/>
                        <a:pt x="15404" y="568506"/>
                      </a:cubicBezTo>
                      <a:cubicBezTo>
                        <a:pt x="15404" y="564215"/>
                        <a:pt x="11993" y="560804"/>
                        <a:pt x="7702" y="560804"/>
                      </a:cubicBezTo>
                      <a:cubicBezTo>
                        <a:pt x="3411" y="560694"/>
                        <a:pt x="0" y="564215"/>
                        <a:pt x="0" y="568506"/>
                      </a:cubicBezTo>
                      <a:lnTo>
                        <a:pt x="0" y="568506"/>
                      </a:lnTo>
                      <a:close/>
                      <a:moveTo>
                        <a:pt x="0" y="537368"/>
                      </a:moveTo>
                      <a:cubicBezTo>
                        <a:pt x="0" y="541659"/>
                        <a:pt x="3411" y="545070"/>
                        <a:pt x="7702" y="545070"/>
                      </a:cubicBezTo>
                      <a:cubicBezTo>
                        <a:pt x="11993" y="545070"/>
                        <a:pt x="15404" y="541549"/>
                        <a:pt x="15404" y="537368"/>
                      </a:cubicBezTo>
                      <a:cubicBezTo>
                        <a:pt x="15404" y="533077"/>
                        <a:pt x="11993" y="529667"/>
                        <a:pt x="7702" y="529667"/>
                      </a:cubicBezTo>
                      <a:cubicBezTo>
                        <a:pt x="3411" y="529556"/>
                        <a:pt x="0" y="533077"/>
                        <a:pt x="0" y="537368"/>
                      </a:cubicBezTo>
                      <a:lnTo>
                        <a:pt x="0" y="537368"/>
                      </a:lnTo>
                      <a:close/>
                      <a:moveTo>
                        <a:pt x="0" y="506121"/>
                      </a:moveTo>
                      <a:cubicBezTo>
                        <a:pt x="0" y="510412"/>
                        <a:pt x="3411" y="513823"/>
                        <a:pt x="7702" y="513823"/>
                      </a:cubicBezTo>
                      <a:cubicBezTo>
                        <a:pt x="11993" y="513823"/>
                        <a:pt x="15404" y="510302"/>
                        <a:pt x="15404" y="506121"/>
                      </a:cubicBezTo>
                      <a:cubicBezTo>
                        <a:pt x="15404" y="501830"/>
                        <a:pt x="11993" y="498419"/>
                        <a:pt x="7702" y="498419"/>
                      </a:cubicBezTo>
                      <a:cubicBezTo>
                        <a:pt x="3411" y="498419"/>
                        <a:pt x="0" y="501940"/>
                        <a:pt x="0" y="506121"/>
                      </a:cubicBezTo>
                      <a:lnTo>
                        <a:pt x="0" y="506121"/>
                      </a:lnTo>
                      <a:close/>
                      <a:moveTo>
                        <a:pt x="0" y="474984"/>
                      </a:moveTo>
                      <a:cubicBezTo>
                        <a:pt x="0" y="479275"/>
                        <a:pt x="3411" y="482686"/>
                        <a:pt x="7702" y="482686"/>
                      </a:cubicBezTo>
                      <a:cubicBezTo>
                        <a:pt x="11993" y="482686"/>
                        <a:pt x="15404" y="479165"/>
                        <a:pt x="15404" y="474984"/>
                      </a:cubicBezTo>
                      <a:cubicBezTo>
                        <a:pt x="15404" y="470693"/>
                        <a:pt x="11993" y="467282"/>
                        <a:pt x="7702" y="467282"/>
                      </a:cubicBezTo>
                      <a:cubicBezTo>
                        <a:pt x="3411" y="467282"/>
                        <a:pt x="0" y="470693"/>
                        <a:pt x="0" y="474984"/>
                      </a:cubicBezTo>
                      <a:lnTo>
                        <a:pt x="0" y="474984"/>
                      </a:lnTo>
                      <a:close/>
                      <a:moveTo>
                        <a:pt x="0" y="443846"/>
                      </a:moveTo>
                      <a:cubicBezTo>
                        <a:pt x="0" y="448137"/>
                        <a:pt x="3411" y="451548"/>
                        <a:pt x="7702" y="451548"/>
                      </a:cubicBezTo>
                      <a:cubicBezTo>
                        <a:pt x="11993" y="451548"/>
                        <a:pt x="15404" y="448027"/>
                        <a:pt x="15404" y="443846"/>
                      </a:cubicBezTo>
                      <a:cubicBezTo>
                        <a:pt x="15404" y="439555"/>
                        <a:pt x="11993" y="436145"/>
                        <a:pt x="7702" y="436145"/>
                      </a:cubicBezTo>
                      <a:cubicBezTo>
                        <a:pt x="3411" y="436145"/>
                        <a:pt x="0" y="439555"/>
                        <a:pt x="0" y="443846"/>
                      </a:cubicBezTo>
                      <a:lnTo>
                        <a:pt x="0" y="443846"/>
                      </a:lnTo>
                      <a:close/>
                      <a:moveTo>
                        <a:pt x="0" y="412709"/>
                      </a:moveTo>
                      <a:cubicBezTo>
                        <a:pt x="0" y="417000"/>
                        <a:pt x="3411" y="420411"/>
                        <a:pt x="7702" y="420411"/>
                      </a:cubicBezTo>
                      <a:cubicBezTo>
                        <a:pt x="11993" y="420411"/>
                        <a:pt x="15404" y="416890"/>
                        <a:pt x="15404" y="412709"/>
                      </a:cubicBezTo>
                      <a:cubicBezTo>
                        <a:pt x="15404" y="408418"/>
                        <a:pt x="11993" y="405007"/>
                        <a:pt x="7702" y="405007"/>
                      </a:cubicBezTo>
                      <a:cubicBezTo>
                        <a:pt x="3411" y="404897"/>
                        <a:pt x="0" y="408418"/>
                        <a:pt x="0" y="412709"/>
                      </a:cubicBezTo>
                      <a:lnTo>
                        <a:pt x="0" y="412709"/>
                      </a:lnTo>
                      <a:close/>
                      <a:moveTo>
                        <a:pt x="0" y="381572"/>
                      </a:moveTo>
                      <a:cubicBezTo>
                        <a:pt x="0" y="385863"/>
                        <a:pt x="3411" y="389274"/>
                        <a:pt x="7702" y="389274"/>
                      </a:cubicBezTo>
                      <a:cubicBezTo>
                        <a:pt x="11993" y="389274"/>
                        <a:pt x="15404" y="385753"/>
                        <a:pt x="15404" y="381572"/>
                      </a:cubicBezTo>
                      <a:cubicBezTo>
                        <a:pt x="15404" y="377281"/>
                        <a:pt x="11993" y="373870"/>
                        <a:pt x="7702" y="373870"/>
                      </a:cubicBezTo>
                      <a:cubicBezTo>
                        <a:pt x="3411" y="373760"/>
                        <a:pt x="0" y="377281"/>
                        <a:pt x="0" y="381572"/>
                      </a:cubicBezTo>
                      <a:lnTo>
                        <a:pt x="0" y="381572"/>
                      </a:lnTo>
                      <a:close/>
                      <a:moveTo>
                        <a:pt x="0" y="350435"/>
                      </a:moveTo>
                      <a:cubicBezTo>
                        <a:pt x="0" y="354726"/>
                        <a:pt x="3411" y="358136"/>
                        <a:pt x="7702" y="358136"/>
                      </a:cubicBezTo>
                      <a:cubicBezTo>
                        <a:pt x="11993" y="358136"/>
                        <a:pt x="15404" y="354615"/>
                        <a:pt x="15404" y="350435"/>
                      </a:cubicBezTo>
                      <a:cubicBezTo>
                        <a:pt x="15404" y="346254"/>
                        <a:pt x="11993" y="342733"/>
                        <a:pt x="7702" y="342733"/>
                      </a:cubicBezTo>
                      <a:cubicBezTo>
                        <a:pt x="3411" y="342623"/>
                        <a:pt x="0" y="346144"/>
                        <a:pt x="0" y="350435"/>
                      </a:cubicBezTo>
                      <a:lnTo>
                        <a:pt x="0" y="350435"/>
                      </a:lnTo>
                      <a:close/>
                      <a:moveTo>
                        <a:pt x="0" y="319187"/>
                      </a:moveTo>
                      <a:cubicBezTo>
                        <a:pt x="0" y="323478"/>
                        <a:pt x="3411" y="326889"/>
                        <a:pt x="7702" y="326889"/>
                      </a:cubicBezTo>
                      <a:cubicBezTo>
                        <a:pt x="11993" y="326889"/>
                        <a:pt x="15404" y="323368"/>
                        <a:pt x="15404" y="319187"/>
                      </a:cubicBezTo>
                      <a:cubicBezTo>
                        <a:pt x="15404" y="315006"/>
                        <a:pt x="11993" y="311485"/>
                        <a:pt x="7702" y="311485"/>
                      </a:cubicBezTo>
                      <a:cubicBezTo>
                        <a:pt x="3411" y="311485"/>
                        <a:pt x="0" y="314896"/>
                        <a:pt x="0" y="319187"/>
                      </a:cubicBezTo>
                      <a:lnTo>
                        <a:pt x="0" y="319187"/>
                      </a:lnTo>
                      <a:close/>
                      <a:moveTo>
                        <a:pt x="0" y="288050"/>
                      </a:moveTo>
                      <a:cubicBezTo>
                        <a:pt x="0" y="292341"/>
                        <a:pt x="3411" y="295752"/>
                        <a:pt x="7702" y="295752"/>
                      </a:cubicBezTo>
                      <a:cubicBezTo>
                        <a:pt x="11993" y="295752"/>
                        <a:pt x="15404" y="292231"/>
                        <a:pt x="15404" y="288050"/>
                      </a:cubicBezTo>
                      <a:cubicBezTo>
                        <a:pt x="15404" y="283759"/>
                        <a:pt x="11993" y="280348"/>
                        <a:pt x="7702" y="280348"/>
                      </a:cubicBezTo>
                      <a:cubicBezTo>
                        <a:pt x="3411" y="280348"/>
                        <a:pt x="0" y="283759"/>
                        <a:pt x="0" y="288050"/>
                      </a:cubicBezTo>
                      <a:lnTo>
                        <a:pt x="0" y="288050"/>
                      </a:lnTo>
                      <a:close/>
                      <a:moveTo>
                        <a:pt x="0" y="256913"/>
                      </a:moveTo>
                      <a:cubicBezTo>
                        <a:pt x="0" y="261204"/>
                        <a:pt x="3411" y="264614"/>
                        <a:pt x="7702" y="264614"/>
                      </a:cubicBezTo>
                      <a:cubicBezTo>
                        <a:pt x="11993" y="264614"/>
                        <a:pt x="15404" y="261094"/>
                        <a:pt x="15404" y="256913"/>
                      </a:cubicBezTo>
                      <a:cubicBezTo>
                        <a:pt x="15404" y="252622"/>
                        <a:pt x="11993" y="249211"/>
                        <a:pt x="7702" y="249211"/>
                      </a:cubicBezTo>
                      <a:cubicBezTo>
                        <a:pt x="3411" y="249211"/>
                        <a:pt x="0" y="252622"/>
                        <a:pt x="0" y="256913"/>
                      </a:cubicBezTo>
                      <a:lnTo>
                        <a:pt x="0" y="256913"/>
                      </a:lnTo>
                      <a:close/>
                      <a:moveTo>
                        <a:pt x="0" y="225775"/>
                      </a:moveTo>
                      <a:cubicBezTo>
                        <a:pt x="0" y="230066"/>
                        <a:pt x="3411" y="233477"/>
                        <a:pt x="7702" y="233477"/>
                      </a:cubicBezTo>
                      <a:cubicBezTo>
                        <a:pt x="11993" y="233477"/>
                        <a:pt x="15404" y="229956"/>
                        <a:pt x="15404" y="225775"/>
                      </a:cubicBezTo>
                      <a:cubicBezTo>
                        <a:pt x="15404" y="221484"/>
                        <a:pt x="11993" y="218074"/>
                        <a:pt x="7702" y="218074"/>
                      </a:cubicBezTo>
                      <a:cubicBezTo>
                        <a:pt x="3411" y="217964"/>
                        <a:pt x="0" y="221484"/>
                        <a:pt x="0" y="225775"/>
                      </a:cubicBezTo>
                      <a:lnTo>
                        <a:pt x="0" y="225775"/>
                      </a:lnTo>
                      <a:close/>
                      <a:moveTo>
                        <a:pt x="0" y="194638"/>
                      </a:moveTo>
                      <a:cubicBezTo>
                        <a:pt x="0" y="198929"/>
                        <a:pt x="3411" y="202340"/>
                        <a:pt x="7702" y="202340"/>
                      </a:cubicBezTo>
                      <a:cubicBezTo>
                        <a:pt x="11993" y="202340"/>
                        <a:pt x="15404" y="198819"/>
                        <a:pt x="15404" y="194638"/>
                      </a:cubicBezTo>
                      <a:cubicBezTo>
                        <a:pt x="15404" y="190347"/>
                        <a:pt x="11993" y="186936"/>
                        <a:pt x="7702" y="186936"/>
                      </a:cubicBezTo>
                      <a:cubicBezTo>
                        <a:pt x="3411" y="186826"/>
                        <a:pt x="0" y="190347"/>
                        <a:pt x="0" y="194638"/>
                      </a:cubicBezTo>
                      <a:lnTo>
                        <a:pt x="0" y="194638"/>
                      </a:lnTo>
                      <a:close/>
                      <a:moveTo>
                        <a:pt x="0" y="163391"/>
                      </a:moveTo>
                      <a:cubicBezTo>
                        <a:pt x="0" y="167682"/>
                        <a:pt x="3411" y="171093"/>
                        <a:pt x="7702" y="171093"/>
                      </a:cubicBezTo>
                      <a:cubicBezTo>
                        <a:pt x="11993" y="171093"/>
                        <a:pt x="15404" y="167572"/>
                        <a:pt x="15404" y="163391"/>
                      </a:cubicBezTo>
                      <a:cubicBezTo>
                        <a:pt x="15404" y="159100"/>
                        <a:pt x="11993" y="155689"/>
                        <a:pt x="7702" y="155689"/>
                      </a:cubicBezTo>
                      <a:cubicBezTo>
                        <a:pt x="3411" y="155689"/>
                        <a:pt x="0" y="159210"/>
                        <a:pt x="0" y="163391"/>
                      </a:cubicBezTo>
                      <a:lnTo>
                        <a:pt x="0" y="163391"/>
                      </a:lnTo>
                      <a:close/>
                      <a:moveTo>
                        <a:pt x="0" y="132253"/>
                      </a:moveTo>
                      <a:cubicBezTo>
                        <a:pt x="0" y="136544"/>
                        <a:pt x="3411" y="139955"/>
                        <a:pt x="7702" y="139955"/>
                      </a:cubicBezTo>
                      <a:cubicBezTo>
                        <a:pt x="11993" y="139955"/>
                        <a:pt x="15404" y="136434"/>
                        <a:pt x="15404" y="132253"/>
                      </a:cubicBezTo>
                      <a:cubicBezTo>
                        <a:pt x="15404" y="127962"/>
                        <a:pt x="11993" y="124552"/>
                        <a:pt x="7702" y="124552"/>
                      </a:cubicBezTo>
                      <a:cubicBezTo>
                        <a:pt x="3411" y="124552"/>
                        <a:pt x="0" y="127962"/>
                        <a:pt x="0" y="132253"/>
                      </a:cubicBezTo>
                      <a:lnTo>
                        <a:pt x="0" y="132253"/>
                      </a:lnTo>
                      <a:close/>
                      <a:moveTo>
                        <a:pt x="0" y="101116"/>
                      </a:moveTo>
                      <a:cubicBezTo>
                        <a:pt x="0" y="105407"/>
                        <a:pt x="3411" y="108818"/>
                        <a:pt x="7702" y="108818"/>
                      </a:cubicBezTo>
                      <a:cubicBezTo>
                        <a:pt x="11993" y="108818"/>
                        <a:pt x="15404" y="105297"/>
                        <a:pt x="15404" y="101116"/>
                      </a:cubicBezTo>
                      <a:cubicBezTo>
                        <a:pt x="15404" y="96825"/>
                        <a:pt x="11993" y="93414"/>
                        <a:pt x="7702" y="93414"/>
                      </a:cubicBezTo>
                      <a:cubicBezTo>
                        <a:pt x="3411" y="93414"/>
                        <a:pt x="0" y="96825"/>
                        <a:pt x="0" y="101116"/>
                      </a:cubicBezTo>
                      <a:lnTo>
                        <a:pt x="0" y="101116"/>
                      </a:lnTo>
                      <a:close/>
                      <a:moveTo>
                        <a:pt x="0" y="69979"/>
                      </a:moveTo>
                      <a:cubicBezTo>
                        <a:pt x="0" y="74270"/>
                        <a:pt x="3411" y="77681"/>
                        <a:pt x="7702" y="77681"/>
                      </a:cubicBezTo>
                      <a:cubicBezTo>
                        <a:pt x="11993" y="77681"/>
                        <a:pt x="15404" y="74160"/>
                        <a:pt x="15404" y="69979"/>
                      </a:cubicBezTo>
                      <a:cubicBezTo>
                        <a:pt x="15404" y="65688"/>
                        <a:pt x="11993" y="62277"/>
                        <a:pt x="7702" y="62277"/>
                      </a:cubicBezTo>
                      <a:cubicBezTo>
                        <a:pt x="3411" y="62277"/>
                        <a:pt x="0" y="65688"/>
                        <a:pt x="0" y="69979"/>
                      </a:cubicBezTo>
                      <a:lnTo>
                        <a:pt x="0" y="69979"/>
                      </a:lnTo>
                      <a:close/>
                      <a:moveTo>
                        <a:pt x="0" y="38842"/>
                      </a:moveTo>
                      <a:cubicBezTo>
                        <a:pt x="0" y="43133"/>
                        <a:pt x="3411" y="46543"/>
                        <a:pt x="7702" y="46543"/>
                      </a:cubicBezTo>
                      <a:cubicBezTo>
                        <a:pt x="11993" y="46543"/>
                        <a:pt x="15404" y="43023"/>
                        <a:pt x="15404" y="38842"/>
                      </a:cubicBezTo>
                      <a:cubicBezTo>
                        <a:pt x="15404" y="34551"/>
                        <a:pt x="11993" y="31140"/>
                        <a:pt x="7702" y="31140"/>
                      </a:cubicBezTo>
                      <a:cubicBezTo>
                        <a:pt x="3411" y="31030"/>
                        <a:pt x="0" y="34551"/>
                        <a:pt x="0" y="38842"/>
                      </a:cubicBezTo>
                      <a:lnTo>
                        <a:pt x="0" y="38842"/>
                      </a:lnTo>
                      <a:close/>
                      <a:moveTo>
                        <a:pt x="0" y="7704"/>
                      </a:moveTo>
                      <a:cubicBezTo>
                        <a:pt x="0" y="11995"/>
                        <a:pt x="3411" y="15406"/>
                        <a:pt x="7702" y="15406"/>
                      </a:cubicBezTo>
                      <a:cubicBezTo>
                        <a:pt x="11993" y="15406"/>
                        <a:pt x="15404" y="11885"/>
                        <a:pt x="15404" y="7704"/>
                      </a:cubicBezTo>
                      <a:cubicBezTo>
                        <a:pt x="15404" y="3413"/>
                        <a:pt x="11993" y="3"/>
                        <a:pt x="7702" y="3"/>
                      </a:cubicBezTo>
                      <a:cubicBezTo>
                        <a:pt x="3411" y="-108"/>
                        <a:pt x="0" y="3413"/>
                        <a:pt x="0" y="7704"/>
                      </a:cubicBezTo>
                      <a:close/>
                    </a:path>
                  </a:pathLst>
                </a:custGeom>
                <a:solidFill>
                  <a:srgbClr val="F0C421"/>
                </a:solidFill>
                <a:ln w="11002" cap="flat">
                  <a:solidFill>
                    <a:srgbClr val="6340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3" name="Freeform: Shape 202">
                  <a:extLst>
                    <a:ext uri="{FF2B5EF4-FFF2-40B4-BE49-F238E27FC236}">
                      <a16:creationId xmlns:a16="http://schemas.microsoft.com/office/drawing/2014/main" id="{BF173BC6-F7C6-6F70-B7F1-286162EBCE43}"/>
                    </a:ext>
                  </a:extLst>
                </p:cNvPr>
                <p:cNvSpPr/>
                <p:nvPr/>
              </p:nvSpPr>
              <p:spPr>
                <a:xfrm>
                  <a:off x="1785740" y="2037944"/>
                  <a:ext cx="15403" cy="1386324"/>
                </a:xfrm>
                <a:custGeom>
                  <a:avLst/>
                  <a:gdLst>
                    <a:gd name="connsiteX0" fmla="*/ 0 w 15403"/>
                    <a:gd name="connsiteY0" fmla="*/ 1378623 h 1386324"/>
                    <a:gd name="connsiteX1" fmla="*/ 7702 w 15403"/>
                    <a:gd name="connsiteY1" fmla="*/ 1386325 h 1386324"/>
                    <a:gd name="connsiteX2" fmla="*/ 15404 w 15403"/>
                    <a:gd name="connsiteY2" fmla="*/ 1378623 h 1386324"/>
                    <a:gd name="connsiteX3" fmla="*/ 7702 w 15403"/>
                    <a:gd name="connsiteY3" fmla="*/ 1370921 h 1386324"/>
                    <a:gd name="connsiteX4" fmla="*/ 0 w 15403"/>
                    <a:gd name="connsiteY4" fmla="*/ 1378623 h 1386324"/>
                    <a:gd name="connsiteX5" fmla="*/ 0 w 15403"/>
                    <a:gd name="connsiteY5" fmla="*/ 1378623 h 1386324"/>
                    <a:gd name="connsiteX6" fmla="*/ 0 w 15403"/>
                    <a:gd name="connsiteY6" fmla="*/ 1347486 h 1386324"/>
                    <a:gd name="connsiteX7" fmla="*/ 7702 w 15403"/>
                    <a:gd name="connsiteY7" fmla="*/ 1355187 h 1386324"/>
                    <a:gd name="connsiteX8" fmla="*/ 15404 w 15403"/>
                    <a:gd name="connsiteY8" fmla="*/ 1347486 h 1386324"/>
                    <a:gd name="connsiteX9" fmla="*/ 7702 w 15403"/>
                    <a:gd name="connsiteY9" fmla="*/ 1339784 h 1386324"/>
                    <a:gd name="connsiteX10" fmla="*/ 0 w 15403"/>
                    <a:gd name="connsiteY10" fmla="*/ 1347486 h 1386324"/>
                    <a:gd name="connsiteX11" fmla="*/ 0 w 15403"/>
                    <a:gd name="connsiteY11" fmla="*/ 1347486 h 1386324"/>
                    <a:gd name="connsiteX12" fmla="*/ 0 w 15403"/>
                    <a:gd name="connsiteY12" fmla="*/ 1316238 h 1386324"/>
                    <a:gd name="connsiteX13" fmla="*/ 7702 w 15403"/>
                    <a:gd name="connsiteY13" fmla="*/ 1323940 h 1386324"/>
                    <a:gd name="connsiteX14" fmla="*/ 15404 w 15403"/>
                    <a:gd name="connsiteY14" fmla="*/ 1316238 h 1386324"/>
                    <a:gd name="connsiteX15" fmla="*/ 7702 w 15403"/>
                    <a:gd name="connsiteY15" fmla="*/ 1308536 h 1386324"/>
                    <a:gd name="connsiteX16" fmla="*/ 0 w 15403"/>
                    <a:gd name="connsiteY16" fmla="*/ 1316238 h 1386324"/>
                    <a:gd name="connsiteX17" fmla="*/ 0 w 15403"/>
                    <a:gd name="connsiteY17" fmla="*/ 1316238 h 1386324"/>
                    <a:gd name="connsiteX18" fmla="*/ 0 w 15403"/>
                    <a:gd name="connsiteY18" fmla="*/ 1285101 h 1386324"/>
                    <a:gd name="connsiteX19" fmla="*/ 7702 w 15403"/>
                    <a:gd name="connsiteY19" fmla="*/ 1292803 h 1386324"/>
                    <a:gd name="connsiteX20" fmla="*/ 15404 w 15403"/>
                    <a:gd name="connsiteY20" fmla="*/ 1285101 h 1386324"/>
                    <a:gd name="connsiteX21" fmla="*/ 7702 w 15403"/>
                    <a:gd name="connsiteY21" fmla="*/ 1277399 h 1386324"/>
                    <a:gd name="connsiteX22" fmla="*/ 0 w 15403"/>
                    <a:gd name="connsiteY22" fmla="*/ 1285101 h 1386324"/>
                    <a:gd name="connsiteX23" fmla="*/ 0 w 15403"/>
                    <a:gd name="connsiteY23" fmla="*/ 1285101 h 1386324"/>
                    <a:gd name="connsiteX24" fmla="*/ 0 w 15403"/>
                    <a:gd name="connsiteY24" fmla="*/ 1253964 h 1386324"/>
                    <a:gd name="connsiteX25" fmla="*/ 7702 w 15403"/>
                    <a:gd name="connsiteY25" fmla="*/ 1261665 h 1386324"/>
                    <a:gd name="connsiteX26" fmla="*/ 15404 w 15403"/>
                    <a:gd name="connsiteY26" fmla="*/ 1253964 h 1386324"/>
                    <a:gd name="connsiteX27" fmla="*/ 7702 w 15403"/>
                    <a:gd name="connsiteY27" fmla="*/ 1246262 h 1386324"/>
                    <a:gd name="connsiteX28" fmla="*/ 0 w 15403"/>
                    <a:gd name="connsiteY28" fmla="*/ 1253964 h 1386324"/>
                    <a:gd name="connsiteX29" fmla="*/ 0 w 15403"/>
                    <a:gd name="connsiteY29" fmla="*/ 1253964 h 1386324"/>
                    <a:gd name="connsiteX30" fmla="*/ 0 w 15403"/>
                    <a:gd name="connsiteY30" fmla="*/ 1222826 h 1386324"/>
                    <a:gd name="connsiteX31" fmla="*/ 7702 w 15403"/>
                    <a:gd name="connsiteY31" fmla="*/ 1230528 h 1386324"/>
                    <a:gd name="connsiteX32" fmla="*/ 15404 w 15403"/>
                    <a:gd name="connsiteY32" fmla="*/ 1222826 h 1386324"/>
                    <a:gd name="connsiteX33" fmla="*/ 7702 w 15403"/>
                    <a:gd name="connsiteY33" fmla="*/ 1215125 h 1386324"/>
                    <a:gd name="connsiteX34" fmla="*/ 0 w 15403"/>
                    <a:gd name="connsiteY34" fmla="*/ 1222826 h 1386324"/>
                    <a:gd name="connsiteX35" fmla="*/ 0 w 15403"/>
                    <a:gd name="connsiteY35" fmla="*/ 1222826 h 1386324"/>
                    <a:gd name="connsiteX36" fmla="*/ 0 w 15403"/>
                    <a:gd name="connsiteY36" fmla="*/ 1191689 h 1386324"/>
                    <a:gd name="connsiteX37" fmla="*/ 7702 w 15403"/>
                    <a:gd name="connsiteY37" fmla="*/ 1199391 h 1386324"/>
                    <a:gd name="connsiteX38" fmla="*/ 15404 w 15403"/>
                    <a:gd name="connsiteY38" fmla="*/ 1191689 h 1386324"/>
                    <a:gd name="connsiteX39" fmla="*/ 7702 w 15403"/>
                    <a:gd name="connsiteY39" fmla="*/ 1183987 h 1386324"/>
                    <a:gd name="connsiteX40" fmla="*/ 0 w 15403"/>
                    <a:gd name="connsiteY40" fmla="*/ 1191689 h 1386324"/>
                    <a:gd name="connsiteX41" fmla="*/ 0 w 15403"/>
                    <a:gd name="connsiteY41" fmla="*/ 1191689 h 1386324"/>
                    <a:gd name="connsiteX42" fmla="*/ 0 w 15403"/>
                    <a:gd name="connsiteY42" fmla="*/ 1160552 h 1386324"/>
                    <a:gd name="connsiteX43" fmla="*/ 7702 w 15403"/>
                    <a:gd name="connsiteY43" fmla="*/ 1168253 h 1386324"/>
                    <a:gd name="connsiteX44" fmla="*/ 15404 w 15403"/>
                    <a:gd name="connsiteY44" fmla="*/ 1160552 h 1386324"/>
                    <a:gd name="connsiteX45" fmla="*/ 7702 w 15403"/>
                    <a:gd name="connsiteY45" fmla="*/ 1152850 h 1386324"/>
                    <a:gd name="connsiteX46" fmla="*/ 0 w 15403"/>
                    <a:gd name="connsiteY46" fmla="*/ 1160552 h 1386324"/>
                    <a:gd name="connsiteX47" fmla="*/ 0 w 15403"/>
                    <a:gd name="connsiteY47" fmla="*/ 1160552 h 1386324"/>
                    <a:gd name="connsiteX48" fmla="*/ 0 w 15403"/>
                    <a:gd name="connsiteY48" fmla="*/ 1129304 h 1386324"/>
                    <a:gd name="connsiteX49" fmla="*/ 7702 w 15403"/>
                    <a:gd name="connsiteY49" fmla="*/ 1137006 h 1386324"/>
                    <a:gd name="connsiteX50" fmla="*/ 15404 w 15403"/>
                    <a:gd name="connsiteY50" fmla="*/ 1129304 h 1386324"/>
                    <a:gd name="connsiteX51" fmla="*/ 7702 w 15403"/>
                    <a:gd name="connsiteY51" fmla="*/ 1121603 h 1386324"/>
                    <a:gd name="connsiteX52" fmla="*/ 0 w 15403"/>
                    <a:gd name="connsiteY52" fmla="*/ 1129304 h 1386324"/>
                    <a:gd name="connsiteX53" fmla="*/ 0 w 15403"/>
                    <a:gd name="connsiteY53" fmla="*/ 1129304 h 1386324"/>
                    <a:gd name="connsiteX54" fmla="*/ 0 w 15403"/>
                    <a:gd name="connsiteY54" fmla="*/ 1098167 h 1386324"/>
                    <a:gd name="connsiteX55" fmla="*/ 7702 w 15403"/>
                    <a:gd name="connsiteY55" fmla="*/ 1105869 h 1386324"/>
                    <a:gd name="connsiteX56" fmla="*/ 15404 w 15403"/>
                    <a:gd name="connsiteY56" fmla="*/ 1098167 h 1386324"/>
                    <a:gd name="connsiteX57" fmla="*/ 7702 w 15403"/>
                    <a:gd name="connsiteY57" fmla="*/ 1090465 h 1386324"/>
                    <a:gd name="connsiteX58" fmla="*/ 0 w 15403"/>
                    <a:gd name="connsiteY58" fmla="*/ 1098167 h 1386324"/>
                    <a:gd name="connsiteX59" fmla="*/ 0 w 15403"/>
                    <a:gd name="connsiteY59" fmla="*/ 1098167 h 1386324"/>
                    <a:gd name="connsiteX60" fmla="*/ 0 w 15403"/>
                    <a:gd name="connsiteY60" fmla="*/ 1067030 h 1386324"/>
                    <a:gd name="connsiteX61" fmla="*/ 7702 w 15403"/>
                    <a:gd name="connsiteY61" fmla="*/ 1074732 h 1386324"/>
                    <a:gd name="connsiteX62" fmla="*/ 15404 w 15403"/>
                    <a:gd name="connsiteY62" fmla="*/ 1067030 h 1386324"/>
                    <a:gd name="connsiteX63" fmla="*/ 7702 w 15403"/>
                    <a:gd name="connsiteY63" fmla="*/ 1059328 h 1386324"/>
                    <a:gd name="connsiteX64" fmla="*/ 0 w 15403"/>
                    <a:gd name="connsiteY64" fmla="*/ 1067030 h 1386324"/>
                    <a:gd name="connsiteX65" fmla="*/ 0 w 15403"/>
                    <a:gd name="connsiteY65" fmla="*/ 1067030 h 1386324"/>
                    <a:gd name="connsiteX66" fmla="*/ 0 w 15403"/>
                    <a:gd name="connsiteY66" fmla="*/ 1035892 h 1386324"/>
                    <a:gd name="connsiteX67" fmla="*/ 7702 w 15403"/>
                    <a:gd name="connsiteY67" fmla="*/ 1043594 h 1386324"/>
                    <a:gd name="connsiteX68" fmla="*/ 15404 w 15403"/>
                    <a:gd name="connsiteY68" fmla="*/ 1035892 h 1386324"/>
                    <a:gd name="connsiteX69" fmla="*/ 7702 w 15403"/>
                    <a:gd name="connsiteY69" fmla="*/ 1028191 h 1386324"/>
                    <a:gd name="connsiteX70" fmla="*/ 0 w 15403"/>
                    <a:gd name="connsiteY70" fmla="*/ 1035892 h 1386324"/>
                    <a:gd name="connsiteX71" fmla="*/ 0 w 15403"/>
                    <a:gd name="connsiteY71" fmla="*/ 1035892 h 1386324"/>
                    <a:gd name="connsiteX72" fmla="*/ 0 w 15403"/>
                    <a:gd name="connsiteY72" fmla="*/ 1004755 h 1386324"/>
                    <a:gd name="connsiteX73" fmla="*/ 7702 w 15403"/>
                    <a:gd name="connsiteY73" fmla="*/ 1012457 h 1386324"/>
                    <a:gd name="connsiteX74" fmla="*/ 15404 w 15403"/>
                    <a:gd name="connsiteY74" fmla="*/ 1004755 h 1386324"/>
                    <a:gd name="connsiteX75" fmla="*/ 7702 w 15403"/>
                    <a:gd name="connsiteY75" fmla="*/ 997053 h 1386324"/>
                    <a:gd name="connsiteX76" fmla="*/ 0 w 15403"/>
                    <a:gd name="connsiteY76" fmla="*/ 1004755 h 1386324"/>
                    <a:gd name="connsiteX77" fmla="*/ 0 w 15403"/>
                    <a:gd name="connsiteY77" fmla="*/ 1004755 h 1386324"/>
                    <a:gd name="connsiteX78" fmla="*/ 0 w 15403"/>
                    <a:gd name="connsiteY78" fmla="*/ 973508 h 1386324"/>
                    <a:gd name="connsiteX79" fmla="*/ 7702 w 15403"/>
                    <a:gd name="connsiteY79" fmla="*/ 981210 h 1386324"/>
                    <a:gd name="connsiteX80" fmla="*/ 15404 w 15403"/>
                    <a:gd name="connsiteY80" fmla="*/ 973508 h 1386324"/>
                    <a:gd name="connsiteX81" fmla="*/ 7702 w 15403"/>
                    <a:gd name="connsiteY81" fmla="*/ 965806 h 1386324"/>
                    <a:gd name="connsiteX82" fmla="*/ 0 w 15403"/>
                    <a:gd name="connsiteY82" fmla="*/ 973508 h 1386324"/>
                    <a:gd name="connsiteX83" fmla="*/ 0 w 15403"/>
                    <a:gd name="connsiteY83" fmla="*/ 973508 h 1386324"/>
                    <a:gd name="connsiteX84" fmla="*/ 0 w 15403"/>
                    <a:gd name="connsiteY84" fmla="*/ 942371 h 1386324"/>
                    <a:gd name="connsiteX85" fmla="*/ 7702 w 15403"/>
                    <a:gd name="connsiteY85" fmla="*/ 950073 h 1386324"/>
                    <a:gd name="connsiteX86" fmla="*/ 15404 w 15403"/>
                    <a:gd name="connsiteY86" fmla="*/ 942371 h 1386324"/>
                    <a:gd name="connsiteX87" fmla="*/ 7702 w 15403"/>
                    <a:gd name="connsiteY87" fmla="*/ 934669 h 1386324"/>
                    <a:gd name="connsiteX88" fmla="*/ 0 w 15403"/>
                    <a:gd name="connsiteY88" fmla="*/ 942371 h 1386324"/>
                    <a:gd name="connsiteX89" fmla="*/ 0 w 15403"/>
                    <a:gd name="connsiteY89" fmla="*/ 942371 h 1386324"/>
                    <a:gd name="connsiteX90" fmla="*/ 0 w 15403"/>
                    <a:gd name="connsiteY90" fmla="*/ 911233 h 1386324"/>
                    <a:gd name="connsiteX91" fmla="*/ 7702 w 15403"/>
                    <a:gd name="connsiteY91" fmla="*/ 918935 h 1386324"/>
                    <a:gd name="connsiteX92" fmla="*/ 15404 w 15403"/>
                    <a:gd name="connsiteY92" fmla="*/ 911233 h 1386324"/>
                    <a:gd name="connsiteX93" fmla="*/ 7702 w 15403"/>
                    <a:gd name="connsiteY93" fmla="*/ 903531 h 1386324"/>
                    <a:gd name="connsiteX94" fmla="*/ 0 w 15403"/>
                    <a:gd name="connsiteY94" fmla="*/ 911233 h 1386324"/>
                    <a:gd name="connsiteX95" fmla="*/ 0 w 15403"/>
                    <a:gd name="connsiteY95" fmla="*/ 911233 h 1386324"/>
                    <a:gd name="connsiteX96" fmla="*/ 0 w 15403"/>
                    <a:gd name="connsiteY96" fmla="*/ 880096 h 1386324"/>
                    <a:gd name="connsiteX97" fmla="*/ 7702 w 15403"/>
                    <a:gd name="connsiteY97" fmla="*/ 887798 h 1386324"/>
                    <a:gd name="connsiteX98" fmla="*/ 15404 w 15403"/>
                    <a:gd name="connsiteY98" fmla="*/ 880096 h 1386324"/>
                    <a:gd name="connsiteX99" fmla="*/ 7702 w 15403"/>
                    <a:gd name="connsiteY99" fmla="*/ 872394 h 1386324"/>
                    <a:gd name="connsiteX100" fmla="*/ 0 w 15403"/>
                    <a:gd name="connsiteY100" fmla="*/ 880096 h 1386324"/>
                    <a:gd name="connsiteX101" fmla="*/ 0 w 15403"/>
                    <a:gd name="connsiteY101" fmla="*/ 880096 h 1386324"/>
                    <a:gd name="connsiteX102" fmla="*/ 0 w 15403"/>
                    <a:gd name="connsiteY102" fmla="*/ 848959 h 1386324"/>
                    <a:gd name="connsiteX103" fmla="*/ 7702 w 15403"/>
                    <a:gd name="connsiteY103" fmla="*/ 856660 h 1386324"/>
                    <a:gd name="connsiteX104" fmla="*/ 15404 w 15403"/>
                    <a:gd name="connsiteY104" fmla="*/ 848959 h 1386324"/>
                    <a:gd name="connsiteX105" fmla="*/ 7702 w 15403"/>
                    <a:gd name="connsiteY105" fmla="*/ 841257 h 1386324"/>
                    <a:gd name="connsiteX106" fmla="*/ 0 w 15403"/>
                    <a:gd name="connsiteY106" fmla="*/ 848959 h 1386324"/>
                    <a:gd name="connsiteX107" fmla="*/ 0 w 15403"/>
                    <a:gd name="connsiteY107" fmla="*/ 848959 h 1386324"/>
                    <a:gd name="connsiteX108" fmla="*/ 0 w 15403"/>
                    <a:gd name="connsiteY108" fmla="*/ 817821 h 1386324"/>
                    <a:gd name="connsiteX109" fmla="*/ 7702 w 15403"/>
                    <a:gd name="connsiteY109" fmla="*/ 825523 h 1386324"/>
                    <a:gd name="connsiteX110" fmla="*/ 15404 w 15403"/>
                    <a:gd name="connsiteY110" fmla="*/ 817821 h 1386324"/>
                    <a:gd name="connsiteX111" fmla="*/ 7702 w 15403"/>
                    <a:gd name="connsiteY111" fmla="*/ 810120 h 1386324"/>
                    <a:gd name="connsiteX112" fmla="*/ 0 w 15403"/>
                    <a:gd name="connsiteY112" fmla="*/ 817821 h 1386324"/>
                    <a:gd name="connsiteX113" fmla="*/ 0 w 15403"/>
                    <a:gd name="connsiteY113" fmla="*/ 817821 h 1386324"/>
                    <a:gd name="connsiteX114" fmla="*/ 0 w 15403"/>
                    <a:gd name="connsiteY114" fmla="*/ 786574 h 1386324"/>
                    <a:gd name="connsiteX115" fmla="*/ 7702 w 15403"/>
                    <a:gd name="connsiteY115" fmla="*/ 794276 h 1386324"/>
                    <a:gd name="connsiteX116" fmla="*/ 15404 w 15403"/>
                    <a:gd name="connsiteY116" fmla="*/ 786574 h 1386324"/>
                    <a:gd name="connsiteX117" fmla="*/ 7702 w 15403"/>
                    <a:gd name="connsiteY117" fmla="*/ 778872 h 1386324"/>
                    <a:gd name="connsiteX118" fmla="*/ 0 w 15403"/>
                    <a:gd name="connsiteY118" fmla="*/ 786574 h 1386324"/>
                    <a:gd name="connsiteX119" fmla="*/ 0 w 15403"/>
                    <a:gd name="connsiteY119" fmla="*/ 786574 h 1386324"/>
                    <a:gd name="connsiteX120" fmla="*/ 0 w 15403"/>
                    <a:gd name="connsiteY120" fmla="*/ 755437 h 1386324"/>
                    <a:gd name="connsiteX121" fmla="*/ 7702 w 15403"/>
                    <a:gd name="connsiteY121" fmla="*/ 763139 h 1386324"/>
                    <a:gd name="connsiteX122" fmla="*/ 15404 w 15403"/>
                    <a:gd name="connsiteY122" fmla="*/ 755437 h 1386324"/>
                    <a:gd name="connsiteX123" fmla="*/ 7702 w 15403"/>
                    <a:gd name="connsiteY123" fmla="*/ 747735 h 1386324"/>
                    <a:gd name="connsiteX124" fmla="*/ 0 w 15403"/>
                    <a:gd name="connsiteY124" fmla="*/ 755437 h 1386324"/>
                    <a:gd name="connsiteX125" fmla="*/ 0 w 15403"/>
                    <a:gd name="connsiteY125" fmla="*/ 755437 h 1386324"/>
                    <a:gd name="connsiteX126" fmla="*/ 0 w 15403"/>
                    <a:gd name="connsiteY126" fmla="*/ 724299 h 1386324"/>
                    <a:gd name="connsiteX127" fmla="*/ 7702 w 15403"/>
                    <a:gd name="connsiteY127" fmla="*/ 732001 h 1386324"/>
                    <a:gd name="connsiteX128" fmla="*/ 15404 w 15403"/>
                    <a:gd name="connsiteY128" fmla="*/ 724299 h 1386324"/>
                    <a:gd name="connsiteX129" fmla="*/ 7702 w 15403"/>
                    <a:gd name="connsiteY129" fmla="*/ 716598 h 1386324"/>
                    <a:gd name="connsiteX130" fmla="*/ 0 w 15403"/>
                    <a:gd name="connsiteY130" fmla="*/ 724299 h 1386324"/>
                    <a:gd name="connsiteX131" fmla="*/ 0 w 15403"/>
                    <a:gd name="connsiteY131" fmla="*/ 724299 h 1386324"/>
                    <a:gd name="connsiteX132" fmla="*/ 0 w 15403"/>
                    <a:gd name="connsiteY132" fmla="*/ 693162 h 1386324"/>
                    <a:gd name="connsiteX133" fmla="*/ 7702 w 15403"/>
                    <a:gd name="connsiteY133" fmla="*/ 700864 h 1386324"/>
                    <a:gd name="connsiteX134" fmla="*/ 15404 w 15403"/>
                    <a:gd name="connsiteY134" fmla="*/ 693162 h 1386324"/>
                    <a:gd name="connsiteX135" fmla="*/ 7702 w 15403"/>
                    <a:gd name="connsiteY135" fmla="*/ 685460 h 1386324"/>
                    <a:gd name="connsiteX136" fmla="*/ 0 w 15403"/>
                    <a:gd name="connsiteY136" fmla="*/ 693162 h 1386324"/>
                    <a:gd name="connsiteX137" fmla="*/ 0 w 15403"/>
                    <a:gd name="connsiteY137" fmla="*/ 693162 h 1386324"/>
                    <a:gd name="connsiteX138" fmla="*/ 0 w 15403"/>
                    <a:gd name="connsiteY138" fmla="*/ 662025 h 1386324"/>
                    <a:gd name="connsiteX139" fmla="*/ 7702 w 15403"/>
                    <a:gd name="connsiteY139" fmla="*/ 669727 h 1386324"/>
                    <a:gd name="connsiteX140" fmla="*/ 15404 w 15403"/>
                    <a:gd name="connsiteY140" fmla="*/ 662025 h 1386324"/>
                    <a:gd name="connsiteX141" fmla="*/ 7702 w 15403"/>
                    <a:gd name="connsiteY141" fmla="*/ 654323 h 1386324"/>
                    <a:gd name="connsiteX142" fmla="*/ 0 w 15403"/>
                    <a:gd name="connsiteY142" fmla="*/ 662025 h 1386324"/>
                    <a:gd name="connsiteX143" fmla="*/ 0 w 15403"/>
                    <a:gd name="connsiteY143" fmla="*/ 662025 h 1386324"/>
                    <a:gd name="connsiteX144" fmla="*/ 0 w 15403"/>
                    <a:gd name="connsiteY144" fmla="*/ 630888 h 1386324"/>
                    <a:gd name="connsiteX145" fmla="*/ 7702 w 15403"/>
                    <a:gd name="connsiteY145" fmla="*/ 638589 h 1386324"/>
                    <a:gd name="connsiteX146" fmla="*/ 15404 w 15403"/>
                    <a:gd name="connsiteY146" fmla="*/ 630888 h 1386324"/>
                    <a:gd name="connsiteX147" fmla="*/ 7702 w 15403"/>
                    <a:gd name="connsiteY147" fmla="*/ 623186 h 1386324"/>
                    <a:gd name="connsiteX148" fmla="*/ 0 w 15403"/>
                    <a:gd name="connsiteY148" fmla="*/ 630888 h 1386324"/>
                    <a:gd name="connsiteX149" fmla="*/ 0 w 15403"/>
                    <a:gd name="connsiteY149" fmla="*/ 630888 h 1386324"/>
                    <a:gd name="connsiteX150" fmla="*/ 0 w 15403"/>
                    <a:gd name="connsiteY150" fmla="*/ 599640 h 1386324"/>
                    <a:gd name="connsiteX151" fmla="*/ 7702 w 15403"/>
                    <a:gd name="connsiteY151" fmla="*/ 607342 h 1386324"/>
                    <a:gd name="connsiteX152" fmla="*/ 15404 w 15403"/>
                    <a:gd name="connsiteY152" fmla="*/ 599640 h 1386324"/>
                    <a:gd name="connsiteX153" fmla="*/ 7702 w 15403"/>
                    <a:gd name="connsiteY153" fmla="*/ 591938 h 1386324"/>
                    <a:gd name="connsiteX154" fmla="*/ 0 w 15403"/>
                    <a:gd name="connsiteY154" fmla="*/ 599640 h 1386324"/>
                    <a:gd name="connsiteX155" fmla="*/ 0 w 15403"/>
                    <a:gd name="connsiteY155" fmla="*/ 599640 h 1386324"/>
                    <a:gd name="connsiteX156" fmla="*/ 0 w 15403"/>
                    <a:gd name="connsiteY156" fmla="*/ 568503 h 1386324"/>
                    <a:gd name="connsiteX157" fmla="*/ 7702 w 15403"/>
                    <a:gd name="connsiteY157" fmla="*/ 576205 h 1386324"/>
                    <a:gd name="connsiteX158" fmla="*/ 15404 w 15403"/>
                    <a:gd name="connsiteY158" fmla="*/ 568503 h 1386324"/>
                    <a:gd name="connsiteX159" fmla="*/ 7702 w 15403"/>
                    <a:gd name="connsiteY159" fmla="*/ 560801 h 1386324"/>
                    <a:gd name="connsiteX160" fmla="*/ 0 w 15403"/>
                    <a:gd name="connsiteY160" fmla="*/ 568503 h 1386324"/>
                    <a:gd name="connsiteX161" fmla="*/ 0 w 15403"/>
                    <a:gd name="connsiteY161" fmla="*/ 568503 h 1386324"/>
                    <a:gd name="connsiteX162" fmla="*/ 0 w 15403"/>
                    <a:gd name="connsiteY162" fmla="*/ 537366 h 1386324"/>
                    <a:gd name="connsiteX163" fmla="*/ 7702 w 15403"/>
                    <a:gd name="connsiteY163" fmla="*/ 545068 h 1386324"/>
                    <a:gd name="connsiteX164" fmla="*/ 15404 w 15403"/>
                    <a:gd name="connsiteY164" fmla="*/ 537366 h 1386324"/>
                    <a:gd name="connsiteX165" fmla="*/ 7702 w 15403"/>
                    <a:gd name="connsiteY165" fmla="*/ 529664 h 1386324"/>
                    <a:gd name="connsiteX166" fmla="*/ 0 w 15403"/>
                    <a:gd name="connsiteY166" fmla="*/ 537366 h 1386324"/>
                    <a:gd name="connsiteX167" fmla="*/ 0 w 15403"/>
                    <a:gd name="connsiteY167" fmla="*/ 537366 h 1386324"/>
                    <a:gd name="connsiteX168" fmla="*/ 0 w 15403"/>
                    <a:gd name="connsiteY168" fmla="*/ 506228 h 1386324"/>
                    <a:gd name="connsiteX169" fmla="*/ 7702 w 15403"/>
                    <a:gd name="connsiteY169" fmla="*/ 513930 h 1386324"/>
                    <a:gd name="connsiteX170" fmla="*/ 15404 w 15403"/>
                    <a:gd name="connsiteY170" fmla="*/ 506228 h 1386324"/>
                    <a:gd name="connsiteX171" fmla="*/ 7702 w 15403"/>
                    <a:gd name="connsiteY171" fmla="*/ 498527 h 1386324"/>
                    <a:gd name="connsiteX172" fmla="*/ 0 w 15403"/>
                    <a:gd name="connsiteY172" fmla="*/ 506228 h 1386324"/>
                    <a:gd name="connsiteX173" fmla="*/ 0 w 15403"/>
                    <a:gd name="connsiteY173" fmla="*/ 506228 h 1386324"/>
                    <a:gd name="connsiteX174" fmla="*/ 0 w 15403"/>
                    <a:gd name="connsiteY174" fmla="*/ 475091 h 1386324"/>
                    <a:gd name="connsiteX175" fmla="*/ 7702 w 15403"/>
                    <a:gd name="connsiteY175" fmla="*/ 482793 h 1386324"/>
                    <a:gd name="connsiteX176" fmla="*/ 15404 w 15403"/>
                    <a:gd name="connsiteY176" fmla="*/ 475091 h 1386324"/>
                    <a:gd name="connsiteX177" fmla="*/ 7702 w 15403"/>
                    <a:gd name="connsiteY177" fmla="*/ 467389 h 1386324"/>
                    <a:gd name="connsiteX178" fmla="*/ 0 w 15403"/>
                    <a:gd name="connsiteY178" fmla="*/ 475091 h 1386324"/>
                    <a:gd name="connsiteX179" fmla="*/ 0 w 15403"/>
                    <a:gd name="connsiteY179" fmla="*/ 475091 h 1386324"/>
                    <a:gd name="connsiteX180" fmla="*/ 0 w 15403"/>
                    <a:gd name="connsiteY180" fmla="*/ 443844 h 1386324"/>
                    <a:gd name="connsiteX181" fmla="*/ 7702 w 15403"/>
                    <a:gd name="connsiteY181" fmla="*/ 451546 h 1386324"/>
                    <a:gd name="connsiteX182" fmla="*/ 15404 w 15403"/>
                    <a:gd name="connsiteY182" fmla="*/ 443844 h 1386324"/>
                    <a:gd name="connsiteX183" fmla="*/ 7702 w 15403"/>
                    <a:gd name="connsiteY183" fmla="*/ 436142 h 1386324"/>
                    <a:gd name="connsiteX184" fmla="*/ 0 w 15403"/>
                    <a:gd name="connsiteY184" fmla="*/ 443844 h 1386324"/>
                    <a:gd name="connsiteX185" fmla="*/ 0 w 15403"/>
                    <a:gd name="connsiteY185" fmla="*/ 443844 h 1386324"/>
                    <a:gd name="connsiteX186" fmla="*/ 0 w 15403"/>
                    <a:gd name="connsiteY186" fmla="*/ 412707 h 1386324"/>
                    <a:gd name="connsiteX187" fmla="*/ 7702 w 15403"/>
                    <a:gd name="connsiteY187" fmla="*/ 420408 h 1386324"/>
                    <a:gd name="connsiteX188" fmla="*/ 15404 w 15403"/>
                    <a:gd name="connsiteY188" fmla="*/ 412707 h 1386324"/>
                    <a:gd name="connsiteX189" fmla="*/ 7702 w 15403"/>
                    <a:gd name="connsiteY189" fmla="*/ 405005 h 1386324"/>
                    <a:gd name="connsiteX190" fmla="*/ 0 w 15403"/>
                    <a:gd name="connsiteY190" fmla="*/ 412707 h 1386324"/>
                    <a:gd name="connsiteX191" fmla="*/ 0 w 15403"/>
                    <a:gd name="connsiteY191" fmla="*/ 412707 h 1386324"/>
                    <a:gd name="connsiteX192" fmla="*/ 0 w 15403"/>
                    <a:gd name="connsiteY192" fmla="*/ 381569 h 1386324"/>
                    <a:gd name="connsiteX193" fmla="*/ 7702 w 15403"/>
                    <a:gd name="connsiteY193" fmla="*/ 389271 h 1386324"/>
                    <a:gd name="connsiteX194" fmla="*/ 15404 w 15403"/>
                    <a:gd name="connsiteY194" fmla="*/ 381569 h 1386324"/>
                    <a:gd name="connsiteX195" fmla="*/ 7702 w 15403"/>
                    <a:gd name="connsiteY195" fmla="*/ 373867 h 1386324"/>
                    <a:gd name="connsiteX196" fmla="*/ 0 w 15403"/>
                    <a:gd name="connsiteY196" fmla="*/ 381569 h 1386324"/>
                    <a:gd name="connsiteX197" fmla="*/ 0 w 15403"/>
                    <a:gd name="connsiteY197" fmla="*/ 381569 h 1386324"/>
                    <a:gd name="connsiteX198" fmla="*/ 0 w 15403"/>
                    <a:gd name="connsiteY198" fmla="*/ 350432 h 1386324"/>
                    <a:gd name="connsiteX199" fmla="*/ 7702 w 15403"/>
                    <a:gd name="connsiteY199" fmla="*/ 358134 h 1386324"/>
                    <a:gd name="connsiteX200" fmla="*/ 15404 w 15403"/>
                    <a:gd name="connsiteY200" fmla="*/ 350432 h 1386324"/>
                    <a:gd name="connsiteX201" fmla="*/ 7702 w 15403"/>
                    <a:gd name="connsiteY201" fmla="*/ 342730 h 1386324"/>
                    <a:gd name="connsiteX202" fmla="*/ 0 w 15403"/>
                    <a:gd name="connsiteY202" fmla="*/ 350432 h 1386324"/>
                    <a:gd name="connsiteX203" fmla="*/ 0 w 15403"/>
                    <a:gd name="connsiteY203" fmla="*/ 350432 h 1386324"/>
                    <a:gd name="connsiteX204" fmla="*/ 0 w 15403"/>
                    <a:gd name="connsiteY204" fmla="*/ 319295 h 1386324"/>
                    <a:gd name="connsiteX205" fmla="*/ 7702 w 15403"/>
                    <a:gd name="connsiteY205" fmla="*/ 326996 h 1386324"/>
                    <a:gd name="connsiteX206" fmla="*/ 15404 w 15403"/>
                    <a:gd name="connsiteY206" fmla="*/ 319295 h 1386324"/>
                    <a:gd name="connsiteX207" fmla="*/ 7702 w 15403"/>
                    <a:gd name="connsiteY207" fmla="*/ 311593 h 1386324"/>
                    <a:gd name="connsiteX208" fmla="*/ 0 w 15403"/>
                    <a:gd name="connsiteY208" fmla="*/ 319295 h 1386324"/>
                    <a:gd name="connsiteX209" fmla="*/ 0 w 15403"/>
                    <a:gd name="connsiteY209" fmla="*/ 319295 h 1386324"/>
                    <a:gd name="connsiteX210" fmla="*/ 0 w 15403"/>
                    <a:gd name="connsiteY210" fmla="*/ 288157 h 1386324"/>
                    <a:gd name="connsiteX211" fmla="*/ 7702 w 15403"/>
                    <a:gd name="connsiteY211" fmla="*/ 295859 h 1386324"/>
                    <a:gd name="connsiteX212" fmla="*/ 15404 w 15403"/>
                    <a:gd name="connsiteY212" fmla="*/ 288157 h 1386324"/>
                    <a:gd name="connsiteX213" fmla="*/ 7702 w 15403"/>
                    <a:gd name="connsiteY213" fmla="*/ 280456 h 1386324"/>
                    <a:gd name="connsiteX214" fmla="*/ 0 w 15403"/>
                    <a:gd name="connsiteY214" fmla="*/ 288157 h 1386324"/>
                    <a:gd name="connsiteX215" fmla="*/ 0 w 15403"/>
                    <a:gd name="connsiteY215" fmla="*/ 288157 h 1386324"/>
                    <a:gd name="connsiteX216" fmla="*/ 0 w 15403"/>
                    <a:gd name="connsiteY216" fmla="*/ 256910 h 1386324"/>
                    <a:gd name="connsiteX217" fmla="*/ 7702 w 15403"/>
                    <a:gd name="connsiteY217" fmla="*/ 264612 h 1386324"/>
                    <a:gd name="connsiteX218" fmla="*/ 15404 w 15403"/>
                    <a:gd name="connsiteY218" fmla="*/ 256910 h 1386324"/>
                    <a:gd name="connsiteX219" fmla="*/ 7702 w 15403"/>
                    <a:gd name="connsiteY219" fmla="*/ 249208 h 1386324"/>
                    <a:gd name="connsiteX220" fmla="*/ 0 w 15403"/>
                    <a:gd name="connsiteY220" fmla="*/ 256910 h 1386324"/>
                    <a:gd name="connsiteX221" fmla="*/ 0 w 15403"/>
                    <a:gd name="connsiteY221" fmla="*/ 256910 h 1386324"/>
                    <a:gd name="connsiteX222" fmla="*/ 0 w 15403"/>
                    <a:gd name="connsiteY222" fmla="*/ 225773 h 1386324"/>
                    <a:gd name="connsiteX223" fmla="*/ 7702 w 15403"/>
                    <a:gd name="connsiteY223" fmla="*/ 233475 h 1386324"/>
                    <a:gd name="connsiteX224" fmla="*/ 15404 w 15403"/>
                    <a:gd name="connsiteY224" fmla="*/ 225773 h 1386324"/>
                    <a:gd name="connsiteX225" fmla="*/ 7702 w 15403"/>
                    <a:gd name="connsiteY225" fmla="*/ 218071 h 1386324"/>
                    <a:gd name="connsiteX226" fmla="*/ 0 w 15403"/>
                    <a:gd name="connsiteY226" fmla="*/ 225773 h 1386324"/>
                    <a:gd name="connsiteX227" fmla="*/ 0 w 15403"/>
                    <a:gd name="connsiteY227" fmla="*/ 225773 h 1386324"/>
                    <a:gd name="connsiteX228" fmla="*/ 0 w 15403"/>
                    <a:gd name="connsiteY228" fmla="*/ 194635 h 1386324"/>
                    <a:gd name="connsiteX229" fmla="*/ 7702 w 15403"/>
                    <a:gd name="connsiteY229" fmla="*/ 202337 h 1386324"/>
                    <a:gd name="connsiteX230" fmla="*/ 15404 w 15403"/>
                    <a:gd name="connsiteY230" fmla="*/ 194635 h 1386324"/>
                    <a:gd name="connsiteX231" fmla="*/ 7702 w 15403"/>
                    <a:gd name="connsiteY231" fmla="*/ 186934 h 1386324"/>
                    <a:gd name="connsiteX232" fmla="*/ 0 w 15403"/>
                    <a:gd name="connsiteY232" fmla="*/ 194635 h 1386324"/>
                    <a:gd name="connsiteX233" fmla="*/ 0 w 15403"/>
                    <a:gd name="connsiteY233" fmla="*/ 194635 h 1386324"/>
                    <a:gd name="connsiteX234" fmla="*/ 0 w 15403"/>
                    <a:gd name="connsiteY234" fmla="*/ 163498 h 1386324"/>
                    <a:gd name="connsiteX235" fmla="*/ 7702 w 15403"/>
                    <a:gd name="connsiteY235" fmla="*/ 171200 h 1386324"/>
                    <a:gd name="connsiteX236" fmla="*/ 15404 w 15403"/>
                    <a:gd name="connsiteY236" fmla="*/ 163498 h 1386324"/>
                    <a:gd name="connsiteX237" fmla="*/ 7702 w 15403"/>
                    <a:gd name="connsiteY237" fmla="*/ 155796 h 1386324"/>
                    <a:gd name="connsiteX238" fmla="*/ 0 w 15403"/>
                    <a:gd name="connsiteY238" fmla="*/ 163498 h 1386324"/>
                    <a:gd name="connsiteX239" fmla="*/ 0 w 15403"/>
                    <a:gd name="connsiteY239" fmla="*/ 163498 h 1386324"/>
                    <a:gd name="connsiteX240" fmla="*/ 0 w 15403"/>
                    <a:gd name="connsiteY240" fmla="*/ 132361 h 1386324"/>
                    <a:gd name="connsiteX241" fmla="*/ 7702 w 15403"/>
                    <a:gd name="connsiteY241" fmla="*/ 140063 h 1386324"/>
                    <a:gd name="connsiteX242" fmla="*/ 15404 w 15403"/>
                    <a:gd name="connsiteY242" fmla="*/ 132361 h 1386324"/>
                    <a:gd name="connsiteX243" fmla="*/ 7702 w 15403"/>
                    <a:gd name="connsiteY243" fmla="*/ 124659 h 1386324"/>
                    <a:gd name="connsiteX244" fmla="*/ 0 w 15403"/>
                    <a:gd name="connsiteY244" fmla="*/ 132361 h 1386324"/>
                    <a:gd name="connsiteX245" fmla="*/ 0 w 15403"/>
                    <a:gd name="connsiteY245" fmla="*/ 132361 h 1386324"/>
                    <a:gd name="connsiteX246" fmla="*/ 0 w 15403"/>
                    <a:gd name="connsiteY246" fmla="*/ 101114 h 1386324"/>
                    <a:gd name="connsiteX247" fmla="*/ 7702 w 15403"/>
                    <a:gd name="connsiteY247" fmla="*/ 108815 h 1386324"/>
                    <a:gd name="connsiteX248" fmla="*/ 15404 w 15403"/>
                    <a:gd name="connsiteY248" fmla="*/ 101114 h 1386324"/>
                    <a:gd name="connsiteX249" fmla="*/ 7702 w 15403"/>
                    <a:gd name="connsiteY249" fmla="*/ 93412 h 1386324"/>
                    <a:gd name="connsiteX250" fmla="*/ 0 w 15403"/>
                    <a:gd name="connsiteY250" fmla="*/ 101114 h 1386324"/>
                    <a:gd name="connsiteX251" fmla="*/ 0 w 15403"/>
                    <a:gd name="connsiteY251" fmla="*/ 101114 h 1386324"/>
                    <a:gd name="connsiteX252" fmla="*/ 0 w 15403"/>
                    <a:gd name="connsiteY252" fmla="*/ 69976 h 1386324"/>
                    <a:gd name="connsiteX253" fmla="*/ 7702 w 15403"/>
                    <a:gd name="connsiteY253" fmla="*/ 77678 h 1386324"/>
                    <a:gd name="connsiteX254" fmla="*/ 15404 w 15403"/>
                    <a:gd name="connsiteY254" fmla="*/ 69976 h 1386324"/>
                    <a:gd name="connsiteX255" fmla="*/ 7702 w 15403"/>
                    <a:gd name="connsiteY255" fmla="*/ 62274 h 1386324"/>
                    <a:gd name="connsiteX256" fmla="*/ 0 w 15403"/>
                    <a:gd name="connsiteY256" fmla="*/ 69976 h 1386324"/>
                    <a:gd name="connsiteX257" fmla="*/ 0 w 15403"/>
                    <a:gd name="connsiteY257" fmla="*/ 69976 h 1386324"/>
                    <a:gd name="connsiteX258" fmla="*/ 0 w 15403"/>
                    <a:gd name="connsiteY258" fmla="*/ 38839 h 1386324"/>
                    <a:gd name="connsiteX259" fmla="*/ 7702 w 15403"/>
                    <a:gd name="connsiteY259" fmla="*/ 46541 h 1386324"/>
                    <a:gd name="connsiteX260" fmla="*/ 15404 w 15403"/>
                    <a:gd name="connsiteY260" fmla="*/ 38839 h 1386324"/>
                    <a:gd name="connsiteX261" fmla="*/ 7702 w 15403"/>
                    <a:gd name="connsiteY261" fmla="*/ 31137 h 1386324"/>
                    <a:gd name="connsiteX262" fmla="*/ 0 w 15403"/>
                    <a:gd name="connsiteY262" fmla="*/ 38839 h 1386324"/>
                    <a:gd name="connsiteX263" fmla="*/ 0 w 15403"/>
                    <a:gd name="connsiteY263" fmla="*/ 38839 h 1386324"/>
                    <a:gd name="connsiteX264" fmla="*/ 0 w 15403"/>
                    <a:gd name="connsiteY264" fmla="*/ 7702 h 1386324"/>
                    <a:gd name="connsiteX265" fmla="*/ 7702 w 15403"/>
                    <a:gd name="connsiteY265" fmla="*/ 15404 h 1386324"/>
                    <a:gd name="connsiteX266" fmla="*/ 15404 w 15403"/>
                    <a:gd name="connsiteY266" fmla="*/ 7702 h 1386324"/>
                    <a:gd name="connsiteX267" fmla="*/ 7702 w 15403"/>
                    <a:gd name="connsiteY267" fmla="*/ 0 h 1386324"/>
                    <a:gd name="connsiteX268" fmla="*/ 0 w 15403"/>
                    <a:gd name="connsiteY268" fmla="*/ 7702 h 1386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15403" h="1386324">
                      <a:moveTo>
                        <a:pt x="0" y="1378623"/>
                      </a:moveTo>
                      <a:cubicBezTo>
                        <a:pt x="0" y="1382914"/>
                        <a:pt x="3411" y="1386325"/>
                        <a:pt x="7702" y="1386325"/>
                      </a:cubicBezTo>
                      <a:cubicBezTo>
                        <a:pt x="11993" y="1386325"/>
                        <a:pt x="15404" y="1382804"/>
                        <a:pt x="15404" y="1378623"/>
                      </a:cubicBezTo>
                      <a:cubicBezTo>
                        <a:pt x="15404" y="1374332"/>
                        <a:pt x="11993" y="1370921"/>
                        <a:pt x="7702" y="1370921"/>
                      </a:cubicBezTo>
                      <a:cubicBezTo>
                        <a:pt x="3411" y="1370811"/>
                        <a:pt x="0" y="1374332"/>
                        <a:pt x="0" y="1378623"/>
                      </a:cubicBezTo>
                      <a:lnTo>
                        <a:pt x="0" y="1378623"/>
                      </a:lnTo>
                      <a:close/>
                      <a:moveTo>
                        <a:pt x="0" y="1347486"/>
                      </a:moveTo>
                      <a:cubicBezTo>
                        <a:pt x="0" y="1351776"/>
                        <a:pt x="3411" y="1355187"/>
                        <a:pt x="7702" y="1355187"/>
                      </a:cubicBezTo>
                      <a:cubicBezTo>
                        <a:pt x="11993" y="1355187"/>
                        <a:pt x="15404" y="1351667"/>
                        <a:pt x="15404" y="1347486"/>
                      </a:cubicBezTo>
                      <a:cubicBezTo>
                        <a:pt x="15404" y="1343194"/>
                        <a:pt x="11993" y="1339784"/>
                        <a:pt x="7702" y="1339784"/>
                      </a:cubicBezTo>
                      <a:cubicBezTo>
                        <a:pt x="3411" y="1339673"/>
                        <a:pt x="0" y="1343194"/>
                        <a:pt x="0" y="1347486"/>
                      </a:cubicBezTo>
                      <a:lnTo>
                        <a:pt x="0" y="1347486"/>
                      </a:lnTo>
                      <a:close/>
                      <a:moveTo>
                        <a:pt x="0" y="1316238"/>
                      </a:moveTo>
                      <a:cubicBezTo>
                        <a:pt x="0" y="1320529"/>
                        <a:pt x="3411" y="1323940"/>
                        <a:pt x="7702" y="1323940"/>
                      </a:cubicBezTo>
                      <a:cubicBezTo>
                        <a:pt x="11993" y="1323940"/>
                        <a:pt x="15404" y="1320419"/>
                        <a:pt x="15404" y="1316238"/>
                      </a:cubicBezTo>
                      <a:cubicBezTo>
                        <a:pt x="15404" y="1311947"/>
                        <a:pt x="11993" y="1308536"/>
                        <a:pt x="7702" y="1308536"/>
                      </a:cubicBezTo>
                      <a:cubicBezTo>
                        <a:pt x="3411" y="1308536"/>
                        <a:pt x="0" y="1312057"/>
                        <a:pt x="0" y="1316238"/>
                      </a:cubicBezTo>
                      <a:lnTo>
                        <a:pt x="0" y="1316238"/>
                      </a:lnTo>
                      <a:close/>
                      <a:moveTo>
                        <a:pt x="0" y="1285101"/>
                      </a:moveTo>
                      <a:cubicBezTo>
                        <a:pt x="0" y="1289392"/>
                        <a:pt x="3411" y="1292803"/>
                        <a:pt x="7702" y="1292803"/>
                      </a:cubicBezTo>
                      <a:cubicBezTo>
                        <a:pt x="11993" y="1292803"/>
                        <a:pt x="15404" y="1289282"/>
                        <a:pt x="15404" y="1285101"/>
                      </a:cubicBezTo>
                      <a:cubicBezTo>
                        <a:pt x="15404" y="1280810"/>
                        <a:pt x="11993" y="1277399"/>
                        <a:pt x="7702" y="1277399"/>
                      </a:cubicBezTo>
                      <a:cubicBezTo>
                        <a:pt x="3411" y="1277399"/>
                        <a:pt x="0" y="1280810"/>
                        <a:pt x="0" y="1285101"/>
                      </a:cubicBezTo>
                      <a:lnTo>
                        <a:pt x="0" y="1285101"/>
                      </a:lnTo>
                      <a:close/>
                      <a:moveTo>
                        <a:pt x="0" y="1253964"/>
                      </a:moveTo>
                      <a:cubicBezTo>
                        <a:pt x="0" y="1258254"/>
                        <a:pt x="3411" y="1261665"/>
                        <a:pt x="7702" y="1261665"/>
                      </a:cubicBezTo>
                      <a:cubicBezTo>
                        <a:pt x="11993" y="1261665"/>
                        <a:pt x="15404" y="1258145"/>
                        <a:pt x="15404" y="1253964"/>
                      </a:cubicBezTo>
                      <a:cubicBezTo>
                        <a:pt x="15404" y="1249672"/>
                        <a:pt x="11993" y="1246262"/>
                        <a:pt x="7702" y="1246262"/>
                      </a:cubicBezTo>
                      <a:cubicBezTo>
                        <a:pt x="3411" y="1246262"/>
                        <a:pt x="0" y="1249672"/>
                        <a:pt x="0" y="1253964"/>
                      </a:cubicBezTo>
                      <a:lnTo>
                        <a:pt x="0" y="1253964"/>
                      </a:lnTo>
                      <a:close/>
                      <a:moveTo>
                        <a:pt x="0" y="1222826"/>
                      </a:moveTo>
                      <a:cubicBezTo>
                        <a:pt x="0" y="1227117"/>
                        <a:pt x="3411" y="1230528"/>
                        <a:pt x="7702" y="1230528"/>
                      </a:cubicBezTo>
                      <a:cubicBezTo>
                        <a:pt x="11993" y="1230528"/>
                        <a:pt x="15404" y="1227007"/>
                        <a:pt x="15404" y="1222826"/>
                      </a:cubicBezTo>
                      <a:cubicBezTo>
                        <a:pt x="15404" y="1218645"/>
                        <a:pt x="11993" y="1215125"/>
                        <a:pt x="7702" y="1215125"/>
                      </a:cubicBezTo>
                      <a:cubicBezTo>
                        <a:pt x="3411" y="1215125"/>
                        <a:pt x="0" y="1218535"/>
                        <a:pt x="0" y="1222826"/>
                      </a:cubicBezTo>
                      <a:lnTo>
                        <a:pt x="0" y="1222826"/>
                      </a:lnTo>
                      <a:close/>
                      <a:moveTo>
                        <a:pt x="0" y="1191689"/>
                      </a:moveTo>
                      <a:cubicBezTo>
                        <a:pt x="0" y="1195980"/>
                        <a:pt x="3411" y="1199391"/>
                        <a:pt x="7702" y="1199391"/>
                      </a:cubicBezTo>
                      <a:cubicBezTo>
                        <a:pt x="11993" y="1199391"/>
                        <a:pt x="15404" y="1195870"/>
                        <a:pt x="15404" y="1191689"/>
                      </a:cubicBezTo>
                      <a:cubicBezTo>
                        <a:pt x="15404" y="1187398"/>
                        <a:pt x="11993" y="1183987"/>
                        <a:pt x="7702" y="1183987"/>
                      </a:cubicBezTo>
                      <a:cubicBezTo>
                        <a:pt x="3411" y="1183877"/>
                        <a:pt x="0" y="1187398"/>
                        <a:pt x="0" y="1191689"/>
                      </a:cubicBezTo>
                      <a:lnTo>
                        <a:pt x="0" y="1191689"/>
                      </a:lnTo>
                      <a:close/>
                      <a:moveTo>
                        <a:pt x="0" y="1160552"/>
                      </a:moveTo>
                      <a:cubicBezTo>
                        <a:pt x="0" y="1164843"/>
                        <a:pt x="3411" y="1168253"/>
                        <a:pt x="7702" y="1168253"/>
                      </a:cubicBezTo>
                      <a:cubicBezTo>
                        <a:pt x="11993" y="1168253"/>
                        <a:pt x="15404" y="1164733"/>
                        <a:pt x="15404" y="1160552"/>
                      </a:cubicBezTo>
                      <a:cubicBezTo>
                        <a:pt x="15404" y="1156371"/>
                        <a:pt x="11993" y="1152850"/>
                        <a:pt x="7702" y="1152850"/>
                      </a:cubicBezTo>
                      <a:cubicBezTo>
                        <a:pt x="3411" y="1152740"/>
                        <a:pt x="0" y="1156261"/>
                        <a:pt x="0" y="1160552"/>
                      </a:cubicBezTo>
                      <a:lnTo>
                        <a:pt x="0" y="1160552"/>
                      </a:lnTo>
                      <a:close/>
                      <a:moveTo>
                        <a:pt x="0" y="1129304"/>
                      </a:moveTo>
                      <a:cubicBezTo>
                        <a:pt x="0" y="1133595"/>
                        <a:pt x="3411" y="1137006"/>
                        <a:pt x="7702" y="1137006"/>
                      </a:cubicBezTo>
                      <a:cubicBezTo>
                        <a:pt x="11993" y="1137006"/>
                        <a:pt x="15404" y="1133485"/>
                        <a:pt x="15404" y="1129304"/>
                      </a:cubicBezTo>
                      <a:cubicBezTo>
                        <a:pt x="15404" y="1125013"/>
                        <a:pt x="11993" y="1121603"/>
                        <a:pt x="7702" y="1121603"/>
                      </a:cubicBezTo>
                      <a:cubicBezTo>
                        <a:pt x="3411" y="1121603"/>
                        <a:pt x="0" y="1125123"/>
                        <a:pt x="0" y="1129304"/>
                      </a:cubicBezTo>
                      <a:lnTo>
                        <a:pt x="0" y="1129304"/>
                      </a:lnTo>
                      <a:close/>
                      <a:moveTo>
                        <a:pt x="0" y="1098167"/>
                      </a:moveTo>
                      <a:cubicBezTo>
                        <a:pt x="0" y="1102458"/>
                        <a:pt x="3411" y="1105869"/>
                        <a:pt x="7702" y="1105869"/>
                      </a:cubicBezTo>
                      <a:cubicBezTo>
                        <a:pt x="11993" y="1105869"/>
                        <a:pt x="15404" y="1102348"/>
                        <a:pt x="15404" y="1098167"/>
                      </a:cubicBezTo>
                      <a:cubicBezTo>
                        <a:pt x="15404" y="1093986"/>
                        <a:pt x="11993" y="1090465"/>
                        <a:pt x="7702" y="1090465"/>
                      </a:cubicBezTo>
                      <a:cubicBezTo>
                        <a:pt x="3411" y="1090465"/>
                        <a:pt x="0" y="1093876"/>
                        <a:pt x="0" y="1098167"/>
                      </a:cubicBezTo>
                      <a:lnTo>
                        <a:pt x="0" y="1098167"/>
                      </a:lnTo>
                      <a:close/>
                      <a:moveTo>
                        <a:pt x="0" y="1067030"/>
                      </a:moveTo>
                      <a:cubicBezTo>
                        <a:pt x="0" y="1071321"/>
                        <a:pt x="3411" y="1074732"/>
                        <a:pt x="7702" y="1074732"/>
                      </a:cubicBezTo>
                      <a:cubicBezTo>
                        <a:pt x="11993" y="1074732"/>
                        <a:pt x="15404" y="1071211"/>
                        <a:pt x="15404" y="1067030"/>
                      </a:cubicBezTo>
                      <a:cubicBezTo>
                        <a:pt x="15404" y="1062849"/>
                        <a:pt x="11993" y="1059328"/>
                        <a:pt x="7702" y="1059328"/>
                      </a:cubicBezTo>
                      <a:cubicBezTo>
                        <a:pt x="3411" y="1059328"/>
                        <a:pt x="0" y="1062739"/>
                        <a:pt x="0" y="1067030"/>
                      </a:cubicBezTo>
                      <a:lnTo>
                        <a:pt x="0" y="1067030"/>
                      </a:lnTo>
                      <a:close/>
                      <a:moveTo>
                        <a:pt x="0" y="1035892"/>
                      </a:moveTo>
                      <a:cubicBezTo>
                        <a:pt x="0" y="1040183"/>
                        <a:pt x="3411" y="1043594"/>
                        <a:pt x="7702" y="1043594"/>
                      </a:cubicBezTo>
                      <a:cubicBezTo>
                        <a:pt x="11993" y="1043594"/>
                        <a:pt x="15404" y="1040073"/>
                        <a:pt x="15404" y="1035892"/>
                      </a:cubicBezTo>
                      <a:cubicBezTo>
                        <a:pt x="15404" y="1031601"/>
                        <a:pt x="11993" y="1028191"/>
                        <a:pt x="7702" y="1028191"/>
                      </a:cubicBezTo>
                      <a:cubicBezTo>
                        <a:pt x="3411" y="1028081"/>
                        <a:pt x="0" y="1031601"/>
                        <a:pt x="0" y="1035892"/>
                      </a:cubicBezTo>
                      <a:lnTo>
                        <a:pt x="0" y="1035892"/>
                      </a:lnTo>
                      <a:close/>
                      <a:moveTo>
                        <a:pt x="0" y="1004755"/>
                      </a:moveTo>
                      <a:cubicBezTo>
                        <a:pt x="0" y="1009046"/>
                        <a:pt x="3411" y="1012457"/>
                        <a:pt x="7702" y="1012457"/>
                      </a:cubicBezTo>
                      <a:cubicBezTo>
                        <a:pt x="11993" y="1012457"/>
                        <a:pt x="15404" y="1008936"/>
                        <a:pt x="15404" y="1004755"/>
                      </a:cubicBezTo>
                      <a:cubicBezTo>
                        <a:pt x="15404" y="1000574"/>
                        <a:pt x="11993" y="997053"/>
                        <a:pt x="7702" y="997053"/>
                      </a:cubicBezTo>
                      <a:cubicBezTo>
                        <a:pt x="3411" y="996943"/>
                        <a:pt x="0" y="1000464"/>
                        <a:pt x="0" y="1004755"/>
                      </a:cubicBezTo>
                      <a:lnTo>
                        <a:pt x="0" y="1004755"/>
                      </a:lnTo>
                      <a:close/>
                      <a:moveTo>
                        <a:pt x="0" y="973508"/>
                      </a:moveTo>
                      <a:cubicBezTo>
                        <a:pt x="0" y="977799"/>
                        <a:pt x="3411" y="981210"/>
                        <a:pt x="7702" y="981210"/>
                      </a:cubicBezTo>
                      <a:cubicBezTo>
                        <a:pt x="11993" y="981210"/>
                        <a:pt x="15404" y="977689"/>
                        <a:pt x="15404" y="973508"/>
                      </a:cubicBezTo>
                      <a:cubicBezTo>
                        <a:pt x="15404" y="969217"/>
                        <a:pt x="11993" y="965806"/>
                        <a:pt x="7702" y="965806"/>
                      </a:cubicBezTo>
                      <a:cubicBezTo>
                        <a:pt x="3411" y="965806"/>
                        <a:pt x="0" y="969327"/>
                        <a:pt x="0" y="973508"/>
                      </a:cubicBezTo>
                      <a:lnTo>
                        <a:pt x="0" y="973508"/>
                      </a:lnTo>
                      <a:close/>
                      <a:moveTo>
                        <a:pt x="0" y="942371"/>
                      </a:moveTo>
                      <a:cubicBezTo>
                        <a:pt x="0" y="946661"/>
                        <a:pt x="3411" y="950073"/>
                        <a:pt x="7702" y="950073"/>
                      </a:cubicBezTo>
                      <a:cubicBezTo>
                        <a:pt x="11993" y="950073"/>
                        <a:pt x="15404" y="946552"/>
                        <a:pt x="15404" y="942371"/>
                      </a:cubicBezTo>
                      <a:cubicBezTo>
                        <a:pt x="15404" y="938079"/>
                        <a:pt x="11993" y="934669"/>
                        <a:pt x="7702" y="934669"/>
                      </a:cubicBezTo>
                      <a:cubicBezTo>
                        <a:pt x="3411" y="934669"/>
                        <a:pt x="0" y="938079"/>
                        <a:pt x="0" y="942371"/>
                      </a:cubicBezTo>
                      <a:lnTo>
                        <a:pt x="0" y="942371"/>
                      </a:lnTo>
                      <a:close/>
                      <a:moveTo>
                        <a:pt x="0" y="911233"/>
                      </a:moveTo>
                      <a:cubicBezTo>
                        <a:pt x="0" y="915524"/>
                        <a:pt x="3411" y="918935"/>
                        <a:pt x="7702" y="918935"/>
                      </a:cubicBezTo>
                      <a:cubicBezTo>
                        <a:pt x="11993" y="918935"/>
                        <a:pt x="15404" y="915414"/>
                        <a:pt x="15404" y="911233"/>
                      </a:cubicBezTo>
                      <a:cubicBezTo>
                        <a:pt x="15404" y="906942"/>
                        <a:pt x="11993" y="903531"/>
                        <a:pt x="7702" y="903531"/>
                      </a:cubicBezTo>
                      <a:cubicBezTo>
                        <a:pt x="3411" y="903531"/>
                        <a:pt x="0" y="906942"/>
                        <a:pt x="0" y="911233"/>
                      </a:cubicBezTo>
                      <a:lnTo>
                        <a:pt x="0" y="911233"/>
                      </a:lnTo>
                      <a:close/>
                      <a:moveTo>
                        <a:pt x="0" y="880096"/>
                      </a:moveTo>
                      <a:cubicBezTo>
                        <a:pt x="0" y="884387"/>
                        <a:pt x="3411" y="887798"/>
                        <a:pt x="7702" y="887798"/>
                      </a:cubicBezTo>
                      <a:cubicBezTo>
                        <a:pt x="11993" y="887798"/>
                        <a:pt x="15404" y="884277"/>
                        <a:pt x="15404" y="880096"/>
                      </a:cubicBezTo>
                      <a:cubicBezTo>
                        <a:pt x="15404" y="875805"/>
                        <a:pt x="11993" y="872394"/>
                        <a:pt x="7702" y="872394"/>
                      </a:cubicBezTo>
                      <a:cubicBezTo>
                        <a:pt x="3411" y="872394"/>
                        <a:pt x="0" y="875805"/>
                        <a:pt x="0" y="880096"/>
                      </a:cubicBezTo>
                      <a:lnTo>
                        <a:pt x="0" y="880096"/>
                      </a:lnTo>
                      <a:close/>
                      <a:moveTo>
                        <a:pt x="0" y="848959"/>
                      </a:moveTo>
                      <a:cubicBezTo>
                        <a:pt x="0" y="853250"/>
                        <a:pt x="3411" y="856660"/>
                        <a:pt x="7702" y="856660"/>
                      </a:cubicBezTo>
                      <a:cubicBezTo>
                        <a:pt x="11993" y="856660"/>
                        <a:pt x="15404" y="853140"/>
                        <a:pt x="15404" y="848959"/>
                      </a:cubicBezTo>
                      <a:cubicBezTo>
                        <a:pt x="15404" y="844668"/>
                        <a:pt x="11993" y="841257"/>
                        <a:pt x="7702" y="841257"/>
                      </a:cubicBezTo>
                      <a:cubicBezTo>
                        <a:pt x="3411" y="841147"/>
                        <a:pt x="0" y="844668"/>
                        <a:pt x="0" y="848959"/>
                      </a:cubicBezTo>
                      <a:lnTo>
                        <a:pt x="0" y="848959"/>
                      </a:lnTo>
                      <a:close/>
                      <a:moveTo>
                        <a:pt x="0" y="817821"/>
                      </a:moveTo>
                      <a:cubicBezTo>
                        <a:pt x="0" y="822112"/>
                        <a:pt x="3411" y="825523"/>
                        <a:pt x="7702" y="825523"/>
                      </a:cubicBezTo>
                      <a:cubicBezTo>
                        <a:pt x="11993" y="825523"/>
                        <a:pt x="15404" y="822002"/>
                        <a:pt x="15404" y="817821"/>
                      </a:cubicBezTo>
                      <a:cubicBezTo>
                        <a:pt x="15404" y="813530"/>
                        <a:pt x="11993" y="810120"/>
                        <a:pt x="7702" y="810120"/>
                      </a:cubicBezTo>
                      <a:cubicBezTo>
                        <a:pt x="3411" y="810010"/>
                        <a:pt x="0" y="813530"/>
                        <a:pt x="0" y="817821"/>
                      </a:cubicBezTo>
                      <a:lnTo>
                        <a:pt x="0" y="817821"/>
                      </a:lnTo>
                      <a:close/>
                      <a:moveTo>
                        <a:pt x="0" y="786574"/>
                      </a:moveTo>
                      <a:cubicBezTo>
                        <a:pt x="0" y="790865"/>
                        <a:pt x="3411" y="794276"/>
                        <a:pt x="7702" y="794276"/>
                      </a:cubicBezTo>
                      <a:cubicBezTo>
                        <a:pt x="11993" y="794276"/>
                        <a:pt x="15404" y="790755"/>
                        <a:pt x="15404" y="786574"/>
                      </a:cubicBezTo>
                      <a:cubicBezTo>
                        <a:pt x="15404" y="782283"/>
                        <a:pt x="11993" y="778872"/>
                        <a:pt x="7702" y="778872"/>
                      </a:cubicBezTo>
                      <a:cubicBezTo>
                        <a:pt x="3411" y="778872"/>
                        <a:pt x="0" y="782393"/>
                        <a:pt x="0" y="786574"/>
                      </a:cubicBezTo>
                      <a:lnTo>
                        <a:pt x="0" y="786574"/>
                      </a:lnTo>
                      <a:close/>
                      <a:moveTo>
                        <a:pt x="0" y="755437"/>
                      </a:moveTo>
                      <a:cubicBezTo>
                        <a:pt x="0" y="759728"/>
                        <a:pt x="3411" y="763139"/>
                        <a:pt x="7702" y="763139"/>
                      </a:cubicBezTo>
                      <a:cubicBezTo>
                        <a:pt x="11993" y="763139"/>
                        <a:pt x="15404" y="759618"/>
                        <a:pt x="15404" y="755437"/>
                      </a:cubicBezTo>
                      <a:cubicBezTo>
                        <a:pt x="15404" y="751146"/>
                        <a:pt x="11993" y="747735"/>
                        <a:pt x="7702" y="747735"/>
                      </a:cubicBezTo>
                      <a:cubicBezTo>
                        <a:pt x="3411" y="747735"/>
                        <a:pt x="0" y="751146"/>
                        <a:pt x="0" y="755437"/>
                      </a:cubicBezTo>
                      <a:lnTo>
                        <a:pt x="0" y="755437"/>
                      </a:lnTo>
                      <a:close/>
                      <a:moveTo>
                        <a:pt x="0" y="724299"/>
                      </a:moveTo>
                      <a:cubicBezTo>
                        <a:pt x="0" y="728590"/>
                        <a:pt x="3411" y="732001"/>
                        <a:pt x="7702" y="732001"/>
                      </a:cubicBezTo>
                      <a:cubicBezTo>
                        <a:pt x="11993" y="732001"/>
                        <a:pt x="15404" y="728480"/>
                        <a:pt x="15404" y="724299"/>
                      </a:cubicBezTo>
                      <a:cubicBezTo>
                        <a:pt x="15404" y="720008"/>
                        <a:pt x="11993" y="716598"/>
                        <a:pt x="7702" y="716598"/>
                      </a:cubicBezTo>
                      <a:cubicBezTo>
                        <a:pt x="3411" y="716598"/>
                        <a:pt x="0" y="720008"/>
                        <a:pt x="0" y="724299"/>
                      </a:cubicBezTo>
                      <a:lnTo>
                        <a:pt x="0" y="724299"/>
                      </a:lnTo>
                      <a:close/>
                      <a:moveTo>
                        <a:pt x="0" y="693162"/>
                      </a:moveTo>
                      <a:cubicBezTo>
                        <a:pt x="0" y="697453"/>
                        <a:pt x="3411" y="700864"/>
                        <a:pt x="7702" y="700864"/>
                      </a:cubicBezTo>
                      <a:cubicBezTo>
                        <a:pt x="11993" y="700864"/>
                        <a:pt x="15404" y="697343"/>
                        <a:pt x="15404" y="693162"/>
                      </a:cubicBezTo>
                      <a:cubicBezTo>
                        <a:pt x="15404" y="688871"/>
                        <a:pt x="11993" y="685460"/>
                        <a:pt x="7702" y="685460"/>
                      </a:cubicBezTo>
                      <a:cubicBezTo>
                        <a:pt x="3411" y="685350"/>
                        <a:pt x="0" y="688871"/>
                        <a:pt x="0" y="693162"/>
                      </a:cubicBezTo>
                      <a:lnTo>
                        <a:pt x="0" y="693162"/>
                      </a:lnTo>
                      <a:close/>
                      <a:moveTo>
                        <a:pt x="0" y="662025"/>
                      </a:moveTo>
                      <a:cubicBezTo>
                        <a:pt x="0" y="666316"/>
                        <a:pt x="3411" y="669727"/>
                        <a:pt x="7702" y="669727"/>
                      </a:cubicBezTo>
                      <a:cubicBezTo>
                        <a:pt x="11993" y="669727"/>
                        <a:pt x="15404" y="666206"/>
                        <a:pt x="15404" y="662025"/>
                      </a:cubicBezTo>
                      <a:cubicBezTo>
                        <a:pt x="15404" y="657734"/>
                        <a:pt x="11993" y="654323"/>
                        <a:pt x="7702" y="654323"/>
                      </a:cubicBezTo>
                      <a:cubicBezTo>
                        <a:pt x="3411" y="654213"/>
                        <a:pt x="0" y="657734"/>
                        <a:pt x="0" y="662025"/>
                      </a:cubicBezTo>
                      <a:lnTo>
                        <a:pt x="0" y="662025"/>
                      </a:lnTo>
                      <a:close/>
                      <a:moveTo>
                        <a:pt x="0" y="630888"/>
                      </a:moveTo>
                      <a:cubicBezTo>
                        <a:pt x="0" y="635179"/>
                        <a:pt x="3411" y="638589"/>
                        <a:pt x="7702" y="638589"/>
                      </a:cubicBezTo>
                      <a:cubicBezTo>
                        <a:pt x="11993" y="638589"/>
                        <a:pt x="15404" y="635069"/>
                        <a:pt x="15404" y="630888"/>
                      </a:cubicBezTo>
                      <a:cubicBezTo>
                        <a:pt x="15404" y="626597"/>
                        <a:pt x="11993" y="623186"/>
                        <a:pt x="7702" y="623186"/>
                      </a:cubicBezTo>
                      <a:cubicBezTo>
                        <a:pt x="3411" y="623076"/>
                        <a:pt x="0" y="626597"/>
                        <a:pt x="0" y="630888"/>
                      </a:cubicBezTo>
                      <a:lnTo>
                        <a:pt x="0" y="630888"/>
                      </a:lnTo>
                      <a:close/>
                      <a:moveTo>
                        <a:pt x="0" y="599640"/>
                      </a:moveTo>
                      <a:cubicBezTo>
                        <a:pt x="0" y="603931"/>
                        <a:pt x="3411" y="607342"/>
                        <a:pt x="7702" y="607342"/>
                      </a:cubicBezTo>
                      <a:cubicBezTo>
                        <a:pt x="11993" y="607342"/>
                        <a:pt x="15404" y="603821"/>
                        <a:pt x="15404" y="599640"/>
                      </a:cubicBezTo>
                      <a:cubicBezTo>
                        <a:pt x="15404" y="595349"/>
                        <a:pt x="11993" y="591938"/>
                        <a:pt x="7702" y="591938"/>
                      </a:cubicBezTo>
                      <a:cubicBezTo>
                        <a:pt x="3411" y="591938"/>
                        <a:pt x="0" y="595349"/>
                        <a:pt x="0" y="599640"/>
                      </a:cubicBezTo>
                      <a:lnTo>
                        <a:pt x="0" y="599640"/>
                      </a:lnTo>
                      <a:close/>
                      <a:moveTo>
                        <a:pt x="0" y="568503"/>
                      </a:moveTo>
                      <a:cubicBezTo>
                        <a:pt x="0" y="572794"/>
                        <a:pt x="3411" y="576205"/>
                        <a:pt x="7702" y="576205"/>
                      </a:cubicBezTo>
                      <a:cubicBezTo>
                        <a:pt x="11993" y="576205"/>
                        <a:pt x="15404" y="572684"/>
                        <a:pt x="15404" y="568503"/>
                      </a:cubicBezTo>
                      <a:cubicBezTo>
                        <a:pt x="15404" y="564212"/>
                        <a:pt x="11993" y="560801"/>
                        <a:pt x="7702" y="560801"/>
                      </a:cubicBezTo>
                      <a:cubicBezTo>
                        <a:pt x="3411" y="560801"/>
                        <a:pt x="0" y="564212"/>
                        <a:pt x="0" y="568503"/>
                      </a:cubicBezTo>
                      <a:lnTo>
                        <a:pt x="0" y="568503"/>
                      </a:lnTo>
                      <a:close/>
                      <a:moveTo>
                        <a:pt x="0" y="537366"/>
                      </a:moveTo>
                      <a:cubicBezTo>
                        <a:pt x="0" y="541657"/>
                        <a:pt x="3411" y="545068"/>
                        <a:pt x="7702" y="545068"/>
                      </a:cubicBezTo>
                      <a:cubicBezTo>
                        <a:pt x="11993" y="545068"/>
                        <a:pt x="15404" y="541547"/>
                        <a:pt x="15404" y="537366"/>
                      </a:cubicBezTo>
                      <a:cubicBezTo>
                        <a:pt x="15404" y="533075"/>
                        <a:pt x="11993" y="529664"/>
                        <a:pt x="7702" y="529664"/>
                      </a:cubicBezTo>
                      <a:cubicBezTo>
                        <a:pt x="3411" y="529664"/>
                        <a:pt x="0" y="533075"/>
                        <a:pt x="0" y="537366"/>
                      </a:cubicBezTo>
                      <a:lnTo>
                        <a:pt x="0" y="537366"/>
                      </a:lnTo>
                      <a:close/>
                      <a:moveTo>
                        <a:pt x="0" y="506228"/>
                      </a:moveTo>
                      <a:cubicBezTo>
                        <a:pt x="0" y="510519"/>
                        <a:pt x="3411" y="513930"/>
                        <a:pt x="7702" y="513930"/>
                      </a:cubicBezTo>
                      <a:cubicBezTo>
                        <a:pt x="11993" y="513930"/>
                        <a:pt x="15404" y="510409"/>
                        <a:pt x="15404" y="506228"/>
                      </a:cubicBezTo>
                      <a:cubicBezTo>
                        <a:pt x="15404" y="501937"/>
                        <a:pt x="11993" y="498527"/>
                        <a:pt x="7702" y="498527"/>
                      </a:cubicBezTo>
                      <a:cubicBezTo>
                        <a:pt x="3411" y="498417"/>
                        <a:pt x="0" y="501937"/>
                        <a:pt x="0" y="506228"/>
                      </a:cubicBezTo>
                      <a:lnTo>
                        <a:pt x="0" y="506228"/>
                      </a:lnTo>
                      <a:close/>
                      <a:moveTo>
                        <a:pt x="0" y="475091"/>
                      </a:moveTo>
                      <a:cubicBezTo>
                        <a:pt x="0" y="479382"/>
                        <a:pt x="3411" y="482793"/>
                        <a:pt x="7702" y="482793"/>
                      </a:cubicBezTo>
                      <a:cubicBezTo>
                        <a:pt x="11993" y="482793"/>
                        <a:pt x="15404" y="479272"/>
                        <a:pt x="15404" y="475091"/>
                      </a:cubicBezTo>
                      <a:cubicBezTo>
                        <a:pt x="15404" y="470800"/>
                        <a:pt x="11993" y="467389"/>
                        <a:pt x="7702" y="467389"/>
                      </a:cubicBezTo>
                      <a:cubicBezTo>
                        <a:pt x="3411" y="467279"/>
                        <a:pt x="0" y="470800"/>
                        <a:pt x="0" y="475091"/>
                      </a:cubicBezTo>
                      <a:lnTo>
                        <a:pt x="0" y="475091"/>
                      </a:lnTo>
                      <a:close/>
                      <a:moveTo>
                        <a:pt x="0" y="443844"/>
                      </a:moveTo>
                      <a:cubicBezTo>
                        <a:pt x="0" y="448135"/>
                        <a:pt x="3411" y="451546"/>
                        <a:pt x="7702" y="451546"/>
                      </a:cubicBezTo>
                      <a:cubicBezTo>
                        <a:pt x="11993" y="451546"/>
                        <a:pt x="15404" y="448025"/>
                        <a:pt x="15404" y="443844"/>
                      </a:cubicBezTo>
                      <a:cubicBezTo>
                        <a:pt x="15404" y="439553"/>
                        <a:pt x="11993" y="436142"/>
                        <a:pt x="7702" y="436142"/>
                      </a:cubicBezTo>
                      <a:cubicBezTo>
                        <a:pt x="3411" y="436142"/>
                        <a:pt x="0" y="439663"/>
                        <a:pt x="0" y="443844"/>
                      </a:cubicBezTo>
                      <a:lnTo>
                        <a:pt x="0" y="443844"/>
                      </a:lnTo>
                      <a:close/>
                      <a:moveTo>
                        <a:pt x="0" y="412707"/>
                      </a:moveTo>
                      <a:cubicBezTo>
                        <a:pt x="0" y="416998"/>
                        <a:pt x="3411" y="420408"/>
                        <a:pt x="7702" y="420408"/>
                      </a:cubicBezTo>
                      <a:cubicBezTo>
                        <a:pt x="11993" y="420408"/>
                        <a:pt x="15404" y="416888"/>
                        <a:pt x="15404" y="412707"/>
                      </a:cubicBezTo>
                      <a:cubicBezTo>
                        <a:pt x="15404" y="408416"/>
                        <a:pt x="11993" y="405005"/>
                        <a:pt x="7702" y="405005"/>
                      </a:cubicBezTo>
                      <a:cubicBezTo>
                        <a:pt x="3411" y="405005"/>
                        <a:pt x="0" y="408416"/>
                        <a:pt x="0" y="412707"/>
                      </a:cubicBezTo>
                      <a:lnTo>
                        <a:pt x="0" y="412707"/>
                      </a:lnTo>
                      <a:close/>
                      <a:moveTo>
                        <a:pt x="0" y="381569"/>
                      </a:moveTo>
                      <a:cubicBezTo>
                        <a:pt x="0" y="385860"/>
                        <a:pt x="3411" y="389271"/>
                        <a:pt x="7702" y="389271"/>
                      </a:cubicBezTo>
                      <a:cubicBezTo>
                        <a:pt x="11993" y="389271"/>
                        <a:pt x="15404" y="385750"/>
                        <a:pt x="15404" y="381569"/>
                      </a:cubicBezTo>
                      <a:cubicBezTo>
                        <a:pt x="15404" y="377278"/>
                        <a:pt x="11993" y="373867"/>
                        <a:pt x="7702" y="373867"/>
                      </a:cubicBezTo>
                      <a:cubicBezTo>
                        <a:pt x="3411" y="373867"/>
                        <a:pt x="0" y="377278"/>
                        <a:pt x="0" y="381569"/>
                      </a:cubicBezTo>
                      <a:lnTo>
                        <a:pt x="0" y="381569"/>
                      </a:lnTo>
                      <a:close/>
                      <a:moveTo>
                        <a:pt x="0" y="350432"/>
                      </a:moveTo>
                      <a:cubicBezTo>
                        <a:pt x="0" y="354723"/>
                        <a:pt x="3411" y="358134"/>
                        <a:pt x="7702" y="358134"/>
                      </a:cubicBezTo>
                      <a:cubicBezTo>
                        <a:pt x="11993" y="358134"/>
                        <a:pt x="15404" y="354613"/>
                        <a:pt x="15404" y="350432"/>
                      </a:cubicBezTo>
                      <a:cubicBezTo>
                        <a:pt x="15404" y="346141"/>
                        <a:pt x="11993" y="342730"/>
                        <a:pt x="7702" y="342730"/>
                      </a:cubicBezTo>
                      <a:cubicBezTo>
                        <a:pt x="3411" y="342620"/>
                        <a:pt x="0" y="346141"/>
                        <a:pt x="0" y="350432"/>
                      </a:cubicBezTo>
                      <a:lnTo>
                        <a:pt x="0" y="350432"/>
                      </a:lnTo>
                      <a:close/>
                      <a:moveTo>
                        <a:pt x="0" y="319295"/>
                      </a:moveTo>
                      <a:cubicBezTo>
                        <a:pt x="0" y="323586"/>
                        <a:pt x="3411" y="326996"/>
                        <a:pt x="7702" y="326996"/>
                      </a:cubicBezTo>
                      <a:cubicBezTo>
                        <a:pt x="11993" y="326996"/>
                        <a:pt x="15404" y="323476"/>
                        <a:pt x="15404" y="319295"/>
                      </a:cubicBezTo>
                      <a:cubicBezTo>
                        <a:pt x="15404" y="315004"/>
                        <a:pt x="11993" y="311593"/>
                        <a:pt x="7702" y="311593"/>
                      </a:cubicBezTo>
                      <a:cubicBezTo>
                        <a:pt x="3411" y="311483"/>
                        <a:pt x="0" y="315004"/>
                        <a:pt x="0" y="319295"/>
                      </a:cubicBezTo>
                      <a:lnTo>
                        <a:pt x="0" y="319295"/>
                      </a:lnTo>
                      <a:close/>
                      <a:moveTo>
                        <a:pt x="0" y="288157"/>
                      </a:moveTo>
                      <a:cubicBezTo>
                        <a:pt x="0" y="292448"/>
                        <a:pt x="3411" y="295859"/>
                        <a:pt x="7702" y="295859"/>
                      </a:cubicBezTo>
                      <a:cubicBezTo>
                        <a:pt x="11993" y="295859"/>
                        <a:pt x="15404" y="292338"/>
                        <a:pt x="15404" y="288157"/>
                      </a:cubicBezTo>
                      <a:cubicBezTo>
                        <a:pt x="15404" y="283866"/>
                        <a:pt x="11993" y="280456"/>
                        <a:pt x="7702" y="280456"/>
                      </a:cubicBezTo>
                      <a:cubicBezTo>
                        <a:pt x="3411" y="280346"/>
                        <a:pt x="0" y="283866"/>
                        <a:pt x="0" y="288157"/>
                      </a:cubicBezTo>
                      <a:lnTo>
                        <a:pt x="0" y="288157"/>
                      </a:lnTo>
                      <a:close/>
                      <a:moveTo>
                        <a:pt x="0" y="256910"/>
                      </a:moveTo>
                      <a:cubicBezTo>
                        <a:pt x="0" y="261201"/>
                        <a:pt x="3411" y="264612"/>
                        <a:pt x="7702" y="264612"/>
                      </a:cubicBezTo>
                      <a:cubicBezTo>
                        <a:pt x="11993" y="264612"/>
                        <a:pt x="15404" y="261091"/>
                        <a:pt x="15404" y="256910"/>
                      </a:cubicBezTo>
                      <a:cubicBezTo>
                        <a:pt x="15404" y="252619"/>
                        <a:pt x="11993" y="249208"/>
                        <a:pt x="7702" y="249208"/>
                      </a:cubicBezTo>
                      <a:cubicBezTo>
                        <a:pt x="3411" y="249208"/>
                        <a:pt x="0" y="252619"/>
                        <a:pt x="0" y="256910"/>
                      </a:cubicBezTo>
                      <a:lnTo>
                        <a:pt x="0" y="256910"/>
                      </a:lnTo>
                      <a:close/>
                      <a:moveTo>
                        <a:pt x="0" y="225773"/>
                      </a:moveTo>
                      <a:cubicBezTo>
                        <a:pt x="0" y="230064"/>
                        <a:pt x="3411" y="233475"/>
                        <a:pt x="7702" y="233475"/>
                      </a:cubicBezTo>
                      <a:cubicBezTo>
                        <a:pt x="11993" y="233475"/>
                        <a:pt x="15404" y="229954"/>
                        <a:pt x="15404" y="225773"/>
                      </a:cubicBezTo>
                      <a:cubicBezTo>
                        <a:pt x="15404" y="221482"/>
                        <a:pt x="11993" y="218071"/>
                        <a:pt x="7702" y="218071"/>
                      </a:cubicBezTo>
                      <a:cubicBezTo>
                        <a:pt x="3411" y="218071"/>
                        <a:pt x="0" y="221482"/>
                        <a:pt x="0" y="225773"/>
                      </a:cubicBezTo>
                      <a:lnTo>
                        <a:pt x="0" y="225773"/>
                      </a:lnTo>
                      <a:close/>
                      <a:moveTo>
                        <a:pt x="0" y="194635"/>
                      </a:moveTo>
                      <a:cubicBezTo>
                        <a:pt x="0" y="198926"/>
                        <a:pt x="3411" y="202337"/>
                        <a:pt x="7702" y="202337"/>
                      </a:cubicBezTo>
                      <a:cubicBezTo>
                        <a:pt x="11993" y="202337"/>
                        <a:pt x="15404" y="198816"/>
                        <a:pt x="15404" y="194635"/>
                      </a:cubicBezTo>
                      <a:cubicBezTo>
                        <a:pt x="15404" y="190455"/>
                        <a:pt x="11993" y="186934"/>
                        <a:pt x="7702" y="186934"/>
                      </a:cubicBezTo>
                      <a:cubicBezTo>
                        <a:pt x="3411" y="186934"/>
                        <a:pt x="0" y="190344"/>
                        <a:pt x="0" y="194635"/>
                      </a:cubicBezTo>
                      <a:lnTo>
                        <a:pt x="0" y="194635"/>
                      </a:lnTo>
                      <a:close/>
                      <a:moveTo>
                        <a:pt x="0" y="163498"/>
                      </a:moveTo>
                      <a:cubicBezTo>
                        <a:pt x="0" y="167789"/>
                        <a:pt x="3411" y="171200"/>
                        <a:pt x="7702" y="171200"/>
                      </a:cubicBezTo>
                      <a:cubicBezTo>
                        <a:pt x="11993" y="171200"/>
                        <a:pt x="15404" y="167679"/>
                        <a:pt x="15404" y="163498"/>
                      </a:cubicBezTo>
                      <a:cubicBezTo>
                        <a:pt x="15404" y="159207"/>
                        <a:pt x="11993" y="155796"/>
                        <a:pt x="7702" y="155796"/>
                      </a:cubicBezTo>
                      <a:cubicBezTo>
                        <a:pt x="3411" y="155686"/>
                        <a:pt x="0" y="159207"/>
                        <a:pt x="0" y="163498"/>
                      </a:cubicBezTo>
                      <a:lnTo>
                        <a:pt x="0" y="163498"/>
                      </a:lnTo>
                      <a:close/>
                      <a:moveTo>
                        <a:pt x="0" y="132361"/>
                      </a:moveTo>
                      <a:cubicBezTo>
                        <a:pt x="0" y="136652"/>
                        <a:pt x="3411" y="140063"/>
                        <a:pt x="7702" y="140063"/>
                      </a:cubicBezTo>
                      <a:cubicBezTo>
                        <a:pt x="11993" y="140063"/>
                        <a:pt x="15404" y="136542"/>
                        <a:pt x="15404" y="132361"/>
                      </a:cubicBezTo>
                      <a:cubicBezTo>
                        <a:pt x="15404" y="128070"/>
                        <a:pt x="11993" y="124659"/>
                        <a:pt x="7702" y="124659"/>
                      </a:cubicBezTo>
                      <a:cubicBezTo>
                        <a:pt x="3411" y="124549"/>
                        <a:pt x="0" y="128070"/>
                        <a:pt x="0" y="132361"/>
                      </a:cubicBezTo>
                      <a:lnTo>
                        <a:pt x="0" y="132361"/>
                      </a:lnTo>
                      <a:close/>
                      <a:moveTo>
                        <a:pt x="0" y="101114"/>
                      </a:moveTo>
                      <a:cubicBezTo>
                        <a:pt x="0" y="105405"/>
                        <a:pt x="3411" y="108815"/>
                        <a:pt x="7702" y="108815"/>
                      </a:cubicBezTo>
                      <a:cubicBezTo>
                        <a:pt x="11993" y="108815"/>
                        <a:pt x="15404" y="105295"/>
                        <a:pt x="15404" y="101114"/>
                      </a:cubicBezTo>
                      <a:cubicBezTo>
                        <a:pt x="15404" y="96823"/>
                        <a:pt x="11993" y="93412"/>
                        <a:pt x="7702" y="93412"/>
                      </a:cubicBezTo>
                      <a:cubicBezTo>
                        <a:pt x="3411" y="93412"/>
                        <a:pt x="0" y="96933"/>
                        <a:pt x="0" y="101114"/>
                      </a:cubicBezTo>
                      <a:lnTo>
                        <a:pt x="0" y="101114"/>
                      </a:lnTo>
                      <a:close/>
                      <a:moveTo>
                        <a:pt x="0" y="69976"/>
                      </a:moveTo>
                      <a:cubicBezTo>
                        <a:pt x="0" y="74267"/>
                        <a:pt x="3411" y="77678"/>
                        <a:pt x="7702" y="77678"/>
                      </a:cubicBezTo>
                      <a:cubicBezTo>
                        <a:pt x="11993" y="77678"/>
                        <a:pt x="15404" y="74157"/>
                        <a:pt x="15404" y="69976"/>
                      </a:cubicBezTo>
                      <a:cubicBezTo>
                        <a:pt x="15404" y="65795"/>
                        <a:pt x="11993" y="62274"/>
                        <a:pt x="7702" y="62274"/>
                      </a:cubicBezTo>
                      <a:cubicBezTo>
                        <a:pt x="3411" y="62274"/>
                        <a:pt x="0" y="65685"/>
                        <a:pt x="0" y="69976"/>
                      </a:cubicBezTo>
                      <a:lnTo>
                        <a:pt x="0" y="69976"/>
                      </a:lnTo>
                      <a:close/>
                      <a:moveTo>
                        <a:pt x="0" y="38839"/>
                      </a:moveTo>
                      <a:cubicBezTo>
                        <a:pt x="0" y="43130"/>
                        <a:pt x="3411" y="46541"/>
                        <a:pt x="7702" y="46541"/>
                      </a:cubicBezTo>
                      <a:cubicBezTo>
                        <a:pt x="11993" y="46541"/>
                        <a:pt x="15404" y="43020"/>
                        <a:pt x="15404" y="38839"/>
                      </a:cubicBezTo>
                      <a:cubicBezTo>
                        <a:pt x="15404" y="34548"/>
                        <a:pt x="11993" y="31137"/>
                        <a:pt x="7702" y="31137"/>
                      </a:cubicBezTo>
                      <a:cubicBezTo>
                        <a:pt x="3411" y="31137"/>
                        <a:pt x="0" y="34548"/>
                        <a:pt x="0" y="38839"/>
                      </a:cubicBezTo>
                      <a:lnTo>
                        <a:pt x="0" y="38839"/>
                      </a:lnTo>
                      <a:close/>
                      <a:moveTo>
                        <a:pt x="0" y="7702"/>
                      </a:moveTo>
                      <a:cubicBezTo>
                        <a:pt x="0" y="11993"/>
                        <a:pt x="3411" y="15404"/>
                        <a:pt x="7702" y="15404"/>
                      </a:cubicBezTo>
                      <a:cubicBezTo>
                        <a:pt x="11993" y="15404"/>
                        <a:pt x="15404" y="11883"/>
                        <a:pt x="15404" y="7702"/>
                      </a:cubicBezTo>
                      <a:cubicBezTo>
                        <a:pt x="15404" y="3411"/>
                        <a:pt x="11993" y="0"/>
                        <a:pt x="7702" y="0"/>
                      </a:cubicBezTo>
                      <a:cubicBezTo>
                        <a:pt x="3411" y="0"/>
                        <a:pt x="0" y="3411"/>
                        <a:pt x="0" y="7702"/>
                      </a:cubicBezTo>
                      <a:close/>
                    </a:path>
                  </a:pathLst>
                </a:custGeom>
                <a:solidFill>
                  <a:srgbClr val="F0C421"/>
                </a:solidFill>
                <a:ln w="11002" cap="flat">
                  <a:solidFill>
                    <a:srgbClr val="6340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87A780A4-B641-FBFE-77BF-300AF75CEF1D}"/>
                  </a:ext>
                </a:extLst>
              </p:cNvPr>
              <p:cNvSpPr/>
              <p:nvPr/>
            </p:nvSpPr>
            <p:spPr>
              <a:xfrm>
                <a:off x="1785740" y="3444183"/>
                <a:ext cx="15403" cy="825523"/>
              </a:xfrm>
              <a:custGeom>
                <a:avLst/>
                <a:gdLst>
                  <a:gd name="connsiteX0" fmla="*/ 0 w 15403"/>
                  <a:gd name="connsiteY0" fmla="*/ 817821 h 825523"/>
                  <a:gd name="connsiteX1" fmla="*/ 7702 w 15403"/>
                  <a:gd name="connsiteY1" fmla="*/ 825523 h 825523"/>
                  <a:gd name="connsiteX2" fmla="*/ 15404 w 15403"/>
                  <a:gd name="connsiteY2" fmla="*/ 817821 h 825523"/>
                  <a:gd name="connsiteX3" fmla="*/ 7702 w 15403"/>
                  <a:gd name="connsiteY3" fmla="*/ 810120 h 825523"/>
                  <a:gd name="connsiteX4" fmla="*/ 0 w 15403"/>
                  <a:gd name="connsiteY4" fmla="*/ 817821 h 825523"/>
                  <a:gd name="connsiteX5" fmla="*/ 0 w 15403"/>
                  <a:gd name="connsiteY5" fmla="*/ 817821 h 825523"/>
                  <a:gd name="connsiteX6" fmla="*/ 0 w 15403"/>
                  <a:gd name="connsiteY6" fmla="*/ 786684 h 825523"/>
                  <a:gd name="connsiteX7" fmla="*/ 7702 w 15403"/>
                  <a:gd name="connsiteY7" fmla="*/ 794386 h 825523"/>
                  <a:gd name="connsiteX8" fmla="*/ 15404 w 15403"/>
                  <a:gd name="connsiteY8" fmla="*/ 786684 h 825523"/>
                  <a:gd name="connsiteX9" fmla="*/ 7702 w 15403"/>
                  <a:gd name="connsiteY9" fmla="*/ 778982 h 825523"/>
                  <a:gd name="connsiteX10" fmla="*/ 0 w 15403"/>
                  <a:gd name="connsiteY10" fmla="*/ 786684 h 825523"/>
                  <a:gd name="connsiteX11" fmla="*/ 0 w 15403"/>
                  <a:gd name="connsiteY11" fmla="*/ 786684 h 825523"/>
                  <a:gd name="connsiteX12" fmla="*/ 0 w 15403"/>
                  <a:gd name="connsiteY12" fmla="*/ 755547 h 825523"/>
                  <a:gd name="connsiteX13" fmla="*/ 7702 w 15403"/>
                  <a:gd name="connsiteY13" fmla="*/ 763249 h 825523"/>
                  <a:gd name="connsiteX14" fmla="*/ 15404 w 15403"/>
                  <a:gd name="connsiteY14" fmla="*/ 755547 h 825523"/>
                  <a:gd name="connsiteX15" fmla="*/ 7702 w 15403"/>
                  <a:gd name="connsiteY15" fmla="*/ 747845 h 825523"/>
                  <a:gd name="connsiteX16" fmla="*/ 0 w 15403"/>
                  <a:gd name="connsiteY16" fmla="*/ 755547 h 825523"/>
                  <a:gd name="connsiteX17" fmla="*/ 0 w 15403"/>
                  <a:gd name="connsiteY17" fmla="*/ 755547 h 825523"/>
                  <a:gd name="connsiteX18" fmla="*/ 0 w 15403"/>
                  <a:gd name="connsiteY18" fmla="*/ 724299 h 825523"/>
                  <a:gd name="connsiteX19" fmla="*/ 7702 w 15403"/>
                  <a:gd name="connsiteY19" fmla="*/ 732001 h 825523"/>
                  <a:gd name="connsiteX20" fmla="*/ 15404 w 15403"/>
                  <a:gd name="connsiteY20" fmla="*/ 724299 h 825523"/>
                  <a:gd name="connsiteX21" fmla="*/ 7702 w 15403"/>
                  <a:gd name="connsiteY21" fmla="*/ 716598 h 825523"/>
                  <a:gd name="connsiteX22" fmla="*/ 0 w 15403"/>
                  <a:gd name="connsiteY22" fmla="*/ 724299 h 825523"/>
                  <a:gd name="connsiteX23" fmla="*/ 0 w 15403"/>
                  <a:gd name="connsiteY23" fmla="*/ 724299 h 825523"/>
                  <a:gd name="connsiteX24" fmla="*/ 0 w 15403"/>
                  <a:gd name="connsiteY24" fmla="*/ 693162 h 825523"/>
                  <a:gd name="connsiteX25" fmla="*/ 7702 w 15403"/>
                  <a:gd name="connsiteY25" fmla="*/ 700864 h 825523"/>
                  <a:gd name="connsiteX26" fmla="*/ 15404 w 15403"/>
                  <a:gd name="connsiteY26" fmla="*/ 693162 h 825523"/>
                  <a:gd name="connsiteX27" fmla="*/ 7702 w 15403"/>
                  <a:gd name="connsiteY27" fmla="*/ 685460 h 825523"/>
                  <a:gd name="connsiteX28" fmla="*/ 0 w 15403"/>
                  <a:gd name="connsiteY28" fmla="*/ 693162 h 825523"/>
                  <a:gd name="connsiteX29" fmla="*/ 0 w 15403"/>
                  <a:gd name="connsiteY29" fmla="*/ 693162 h 825523"/>
                  <a:gd name="connsiteX30" fmla="*/ 0 w 15403"/>
                  <a:gd name="connsiteY30" fmla="*/ 662025 h 825523"/>
                  <a:gd name="connsiteX31" fmla="*/ 7702 w 15403"/>
                  <a:gd name="connsiteY31" fmla="*/ 669727 h 825523"/>
                  <a:gd name="connsiteX32" fmla="*/ 15404 w 15403"/>
                  <a:gd name="connsiteY32" fmla="*/ 662025 h 825523"/>
                  <a:gd name="connsiteX33" fmla="*/ 7702 w 15403"/>
                  <a:gd name="connsiteY33" fmla="*/ 654323 h 825523"/>
                  <a:gd name="connsiteX34" fmla="*/ 0 w 15403"/>
                  <a:gd name="connsiteY34" fmla="*/ 662025 h 825523"/>
                  <a:gd name="connsiteX35" fmla="*/ 0 w 15403"/>
                  <a:gd name="connsiteY35" fmla="*/ 662025 h 825523"/>
                  <a:gd name="connsiteX36" fmla="*/ 0 w 15403"/>
                  <a:gd name="connsiteY36" fmla="*/ 630888 h 825523"/>
                  <a:gd name="connsiteX37" fmla="*/ 7702 w 15403"/>
                  <a:gd name="connsiteY37" fmla="*/ 638590 h 825523"/>
                  <a:gd name="connsiteX38" fmla="*/ 15404 w 15403"/>
                  <a:gd name="connsiteY38" fmla="*/ 630888 h 825523"/>
                  <a:gd name="connsiteX39" fmla="*/ 7702 w 15403"/>
                  <a:gd name="connsiteY39" fmla="*/ 623186 h 825523"/>
                  <a:gd name="connsiteX40" fmla="*/ 0 w 15403"/>
                  <a:gd name="connsiteY40" fmla="*/ 630888 h 825523"/>
                  <a:gd name="connsiteX41" fmla="*/ 0 w 15403"/>
                  <a:gd name="connsiteY41" fmla="*/ 630888 h 825523"/>
                  <a:gd name="connsiteX42" fmla="*/ 0 w 15403"/>
                  <a:gd name="connsiteY42" fmla="*/ 599751 h 825523"/>
                  <a:gd name="connsiteX43" fmla="*/ 7702 w 15403"/>
                  <a:gd name="connsiteY43" fmla="*/ 607452 h 825523"/>
                  <a:gd name="connsiteX44" fmla="*/ 15404 w 15403"/>
                  <a:gd name="connsiteY44" fmla="*/ 599751 h 825523"/>
                  <a:gd name="connsiteX45" fmla="*/ 7702 w 15403"/>
                  <a:gd name="connsiteY45" fmla="*/ 592049 h 825523"/>
                  <a:gd name="connsiteX46" fmla="*/ 0 w 15403"/>
                  <a:gd name="connsiteY46" fmla="*/ 599751 h 825523"/>
                  <a:gd name="connsiteX47" fmla="*/ 0 w 15403"/>
                  <a:gd name="connsiteY47" fmla="*/ 599751 h 825523"/>
                  <a:gd name="connsiteX48" fmla="*/ 0 w 15403"/>
                  <a:gd name="connsiteY48" fmla="*/ 568503 h 825523"/>
                  <a:gd name="connsiteX49" fmla="*/ 7702 w 15403"/>
                  <a:gd name="connsiteY49" fmla="*/ 576205 h 825523"/>
                  <a:gd name="connsiteX50" fmla="*/ 15404 w 15403"/>
                  <a:gd name="connsiteY50" fmla="*/ 568503 h 825523"/>
                  <a:gd name="connsiteX51" fmla="*/ 7702 w 15403"/>
                  <a:gd name="connsiteY51" fmla="*/ 560801 h 825523"/>
                  <a:gd name="connsiteX52" fmla="*/ 0 w 15403"/>
                  <a:gd name="connsiteY52" fmla="*/ 568503 h 825523"/>
                  <a:gd name="connsiteX53" fmla="*/ 0 w 15403"/>
                  <a:gd name="connsiteY53" fmla="*/ 568503 h 825523"/>
                  <a:gd name="connsiteX54" fmla="*/ 0 w 15403"/>
                  <a:gd name="connsiteY54" fmla="*/ 537366 h 825523"/>
                  <a:gd name="connsiteX55" fmla="*/ 7702 w 15403"/>
                  <a:gd name="connsiteY55" fmla="*/ 545068 h 825523"/>
                  <a:gd name="connsiteX56" fmla="*/ 15404 w 15403"/>
                  <a:gd name="connsiteY56" fmla="*/ 537366 h 825523"/>
                  <a:gd name="connsiteX57" fmla="*/ 7702 w 15403"/>
                  <a:gd name="connsiteY57" fmla="*/ 529664 h 825523"/>
                  <a:gd name="connsiteX58" fmla="*/ 0 w 15403"/>
                  <a:gd name="connsiteY58" fmla="*/ 537366 h 825523"/>
                  <a:gd name="connsiteX59" fmla="*/ 0 w 15403"/>
                  <a:gd name="connsiteY59" fmla="*/ 537366 h 825523"/>
                  <a:gd name="connsiteX60" fmla="*/ 0 w 15403"/>
                  <a:gd name="connsiteY60" fmla="*/ 506229 h 825523"/>
                  <a:gd name="connsiteX61" fmla="*/ 7702 w 15403"/>
                  <a:gd name="connsiteY61" fmla="*/ 513930 h 825523"/>
                  <a:gd name="connsiteX62" fmla="*/ 15404 w 15403"/>
                  <a:gd name="connsiteY62" fmla="*/ 506229 h 825523"/>
                  <a:gd name="connsiteX63" fmla="*/ 7702 w 15403"/>
                  <a:gd name="connsiteY63" fmla="*/ 498527 h 825523"/>
                  <a:gd name="connsiteX64" fmla="*/ 0 w 15403"/>
                  <a:gd name="connsiteY64" fmla="*/ 506229 h 825523"/>
                  <a:gd name="connsiteX65" fmla="*/ 0 w 15403"/>
                  <a:gd name="connsiteY65" fmla="*/ 506229 h 825523"/>
                  <a:gd name="connsiteX66" fmla="*/ 0 w 15403"/>
                  <a:gd name="connsiteY66" fmla="*/ 475091 h 825523"/>
                  <a:gd name="connsiteX67" fmla="*/ 7702 w 15403"/>
                  <a:gd name="connsiteY67" fmla="*/ 482793 h 825523"/>
                  <a:gd name="connsiteX68" fmla="*/ 15404 w 15403"/>
                  <a:gd name="connsiteY68" fmla="*/ 475091 h 825523"/>
                  <a:gd name="connsiteX69" fmla="*/ 7702 w 15403"/>
                  <a:gd name="connsiteY69" fmla="*/ 467389 h 825523"/>
                  <a:gd name="connsiteX70" fmla="*/ 0 w 15403"/>
                  <a:gd name="connsiteY70" fmla="*/ 475091 h 825523"/>
                  <a:gd name="connsiteX71" fmla="*/ 0 w 15403"/>
                  <a:gd name="connsiteY71" fmla="*/ 475091 h 825523"/>
                  <a:gd name="connsiteX72" fmla="*/ 0 w 15403"/>
                  <a:gd name="connsiteY72" fmla="*/ 443954 h 825523"/>
                  <a:gd name="connsiteX73" fmla="*/ 7702 w 15403"/>
                  <a:gd name="connsiteY73" fmla="*/ 451656 h 825523"/>
                  <a:gd name="connsiteX74" fmla="*/ 15404 w 15403"/>
                  <a:gd name="connsiteY74" fmla="*/ 443954 h 825523"/>
                  <a:gd name="connsiteX75" fmla="*/ 7702 w 15403"/>
                  <a:gd name="connsiteY75" fmla="*/ 436252 h 825523"/>
                  <a:gd name="connsiteX76" fmla="*/ 0 w 15403"/>
                  <a:gd name="connsiteY76" fmla="*/ 443954 h 825523"/>
                  <a:gd name="connsiteX77" fmla="*/ 0 w 15403"/>
                  <a:gd name="connsiteY77" fmla="*/ 443954 h 825523"/>
                  <a:gd name="connsiteX78" fmla="*/ 0 w 15403"/>
                  <a:gd name="connsiteY78" fmla="*/ 412817 h 825523"/>
                  <a:gd name="connsiteX79" fmla="*/ 7702 w 15403"/>
                  <a:gd name="connsiteY79" fmla="*/ 420518 h 825523"/>
                  <a:gd name="connsiteX80" fmla="*/ 15404 w 15403"/>
                  <a:gd name="connsiteY80" fmla="*/ 412817 h 825523"/>
                  <a:gd name="connsiteX81" fmla="*/ 7702 w 15403"/>
                  <a:gd name="connsiteY81" fmla="*/ 405115 h 825523"/>
                  <a:gd name="connsiteX82" fmla="*/ 0 w 15403"/>
                  <a:gd name="connsiteY82" fmla="*/ 412817 h 825523"/>
                  <a:gd name="connsiteX83" fmla="*/ 0 w 15403"/>
                  <a:gd name="connsiteY83" fmla="*/ 412817 h 825523"/>
                  <a:gd name="connsiteX84" fmla="*/ 0 w 15403"/>
                  <a:gd name="connsiteY84" fmla="*/ 381569 h 825523"/>
                  <a:gd name="connsiteX85" fmla="*/ 7702 w 15403"/>
                  <a:gd name="connsiteY85" fmla="*/ 389271 h 825523"/>
                  <a:gd name="connsiteX86" fmla="*/ 15404 w 15403"/>
                  <a:gd name="connsiteY86" fmla="*/ 381569 h 825523"/>
                  <a:gd name="connsiteX87" fmla="*/ 7702 w 15403"/>
                  <a:gd name="connsiteY87" fmla="*/ 373867 h 825523"/>
                  <a:gd name="connsiteX88" fmla="*/ 0 w 15403"/>
                  <a:gd name="connsiteY88" fmla="*/ 381569 h 825523"/>
                  <a:gd name="connsiteX89" fmla="*/ 0 w 15403"/>
                  <a:gd name="connsiteY89" fmla="*/ 381569 h 825523"/>
                  <a:gd name="connsiteX90" fmla="*/ 0 w 15403"/>
                  <a:gd name="connsiteY90" fmla="*/ 350432 h 825523"/>
                  <a:gd name="connsiteX91" fmla="*/ 7702 w 15403"/>
                  <a:gd name="connsiteY91" fmla="*/ 358134 h 825523"/>
                  <a:gd name="connsiteX92" fmla="*/ 15404 w 15403"/>
                  <a:gd name="connsiteY92" fmla="*/ 350432 h 825523"/>
                  <a:gd name="connsiteX93" fmla="*/ 7702 w 15403"/>
                  <a:gd name="connsiteY93" fmla="*/ 342730 h 825523"/>
                  <a:gd name="connsiteX94" fmla="*/ 0 w 15403"/>
                  <a:gd name="connsiteY94" fmla="*/ 350432 h 825523"/>
                  <a:gd name="connsiteX95" fmla="*/ 0 w 15403"/>
                  <a:gd name="connsiteY95" fmla="*/ 350432 h 825523"/>
                  <a:gd name="connsiteX96" fmla="*/ 0 w 15403"/>
                  <a:gd name="connsiteY96" fmla="*/ 319295 h 825523"/>
                  <a:gd name="connsiteX97" fmla="*/ 7702 w 15403"/>
                  <a:gd name="connsiteY97" fmla="*/ 326997 h 825523"/>
                  <a:gd name="connsiteX98" fmla="*/ 15404 w 15403"/>
                  <a:gd name="connsiteY98" fmla="*/ 319295 h 825523"/>
                  <a:gd name="connsiteX99" fmla="*/ 7702 w 15403"/>
                  <a:gd name="connsiteY99" fmla="*/ 311593 h 825523"/>
                  <a:gd name="connsiteX100" fmla="*/ 0 w 15403"/>
                  <a:gd name="connsiteY100" fmla="*/ 319295 h 825523"/>
                  <a:gd name="connsiteX101" fmla="*/ 0 w 15403"/>
                  <a:gd name="connsiteY101" fmla="*/ 319295 h 825523"/>
                  <a:gd name="connsiteX102" fmla="*/ 0 w 15403"/>
                  <a:gd name="connsiteY102" fmla="*/ 288157 h 825523"/>
                  <a:gd name="connsiteX103" fmla="*/ 7702 w 15403"/>
                  <a:gd name="connsiteY103" fmla="*/ 295859 h 825523"/>
                  <a:gd name="connsiteX104" fmla="*/ 15404 w 15403"/>
                  <a:gd name="connsiteY104" fmla="*/ 288157 h 825523"/>
                  <a:gd name="connsiteX105" fmla="*/ 7702 w 15403"/>
                  <a:gd name="connsiteY105" fmla="*/ 280456 h 825523"/>
                  <a:gd name="connsiteX106" fmla="*/ 0 w 15403"/>
                  <a:gd name="connsiteY106" fmla="*/ 288157 h 825523"/>
                  <a:gd name="connsiteX107" fmla="*/ 0 w 15403"/>
                  <a:gd name="connsiteY107" fmla="*/ 288157 h 825523"/>
                  <a:gd name="connsiteX108" fmla="*/ 0 w 15403"/>
                  <a:gd name="connsiteY108" fmla="*/ 257020 h 825523"/>
                  <a:gd name="connsiteX109" fmla="*/ 7702 w 15403"/>
                  <a:gd name="connsiteY109" fmla="*/ 264722 h 825523"/>
                  <a:gd name="connsiteX110" fmla="*/ 15404 w 15403"/>
                  <a:gd name="connsiteY110" fmla="*/ 257020 h 825523"/>
                  <a:gd name="connsiteX111" fmla="*/ 7702 w 15403"/>
                  <a:gd name="connsiteY111" fmla="*/ 249318 h 825523"/>
                  <a:gd name="connsiteX112" fmla="*/ 0 w 15403"/>
                  <a:gd name="connsiteY112" fmla="*/ 257020 h 825523"/>
                  <a:gd name="connsiteX113" fmla="*/ 0 w 15403"/>
                  <a:gd name="connsiteY113" fmla="*/ 257020 h 825523"/>
                  <a:gd name="connsiteX114" fmla="*/ 0 w 15403"/>
                  <a:gd name="connsiteY114" fmla="*/ 225883 h 825523"/>
                  <a:gd name="connsiteX115" fmla="*/ 7702 w 15403"/>
                  <a:gd name="connsiteY115" fmla="*/ 233584 h 825523"/>
                  <a:gd name="connsiteX116" fmla="*/ 15404 w 15403"/>
                  <a:gd name="connsiteY116" fmla="*/ 225883 h 825523"/>
                  <a:gd name="connsiteX117" fmla="*/ 7702 w 15403"/>
                  <a:gd name="connsiteY117" fmla="*/ 218181 h 825523"/>
                  <a:gd name="connsiteX118" fmla="*/ 0 w 15403"/>
                  <a:gd name="connsiteY118" fmla="*/ 225883 h 825523"/>
                  <a:gd name="connsiteX119" fmla="*/ 0 w 15403"/>
                  <a:gd name="connsiteY119" fmla="*/ 225883 h 825523"/>
                  <a:gd name="connsiteX120" fmla="*/ 0 w 15403"/>
                  <a:gd name="connsiteY120" fmla="*/ 194636 h 825523"/>
                  <a:gd name="connsiteX121" fmla="*/ 7702 w 15403"/>
                  <a:gd name="connsiteY121" fmla="*/ 202337 h 825523"/>
                  <a:gd name="connsiteX122" fmla="*/ 15404 w 15403"/>
                  <a:gd name="connsiteY122" fmla="*/ 194636 h 825523"/>
                  <a:gd name="connsiteX123" fmla="*/ 7702 w 15403"/>
                  <a:gd name="connsiteY123" fmla="*/ 186934 h 825523"/>
                  <a:gd name="connsiteX124" fmla="*/ 0 w 15403"/>
                  <a:gd name="connsiteY124" fmla="*/ 194636 h 825523"/>
                  <a:gd name="connsiteX125" fmla="*/ 0 w 15403"/>
                  <a:gd name="connsiteY125" fmla="*/ 194636 h 825523"/>
                  <a:gd name="connsiteX126" fmla="*/ 0 w 15403"/>
                  <a:gd name="connsiteY126" fmla="*/ 163498 h 825523"/>
                  <a:gd name="connsiteX127" fmla="*/ 7702 w 15403"/>
                  <a:gd name="connsiteY127" fmla="*/ 171200 h 825523"/>
                  <a:gd name="connsiteX128" fmla="*/ 15404 w 15403"/>
                  <a:gd name="connsiteY128" fmla="*/ 163498 h 825523"/>
                  <a:gd name="connsiteX129" fmla="*/ 7702 w 15403"/>
                  <a:gd name="connsiteY129" fmla="*/ 155797 h 825523"/>
                  <a:gd name="connsiteX130" fmla="*/ 0 w 15403"/>
                  <a:gd name="connsiteY130" fmla="*/ 163498 h 825523"/>
                  <a:gd name="connsiteX131" fmla="*/ 0 w 15403"/>
                  <a:gd name="connsiteY131" fmla="*/ 163498 h 825523"/>
                  <a:gd name="connsiteX132" fmla="*/ 0 w 15403"/>
                  <a:gd name="connsiteY132" fmla="*/ 132361 h 825523"/>
                  <a:gd name="connsiteX133" fmla="*/ 7702 w 15403"/>
                  <a:gd name="connsiteY133" fmla="*/ 140063 h 825523"/>
                  <a:gd name="connsiteX134" fmla="*/ 15404 w 15403"/>
                  <a:gd name="connsiteY134" fmla="*/ 132361 h 825523"/>
                  <a:gd name="connsiteX135" fmla="*/ 7702 w 15403"/>
                  <a:gd name="connsiteY135" fmla="*/ 124659 h 825523"/>
                  <a:gd name="connsiteX136" fmla="*/ 0 w 15403"/>
                  <a:gd name="connsiteY136" fmla="*/ 132361 h 825523"/>
                  <a:gd name="connsiteX137" fmla="*/ 0 w 15403"/>
                  <a:gd name="connsiteY137" fmla="*/ 132361 h 825523"/>
                  <a:gd name="connsiteX138" fmla="*/ 0 w 15403"/>
                  <a:gd name="connsiteY138" fmla="*/ 101223 h 825523"/>
                  <a:gd name="connsiteX139" fmla="*/ 7702 w 15403"/>
                  <a:gd name="connsiteY139" fmla="*/ 108925 h 825523"/>
                  <a:gd name="connsiteX140" fmla="*/ 15404 w 15403"/>
                  <a:gd name="connsiteY140" fmla="*/ 101223 h 825523"/>
                  <a:gd name="connsiteX141" fmla="*/ 7702 w 15403"/>
                  <a:gd name="connsiteY141" fmla="*/ 93522 h 825523"/>
                  <a:gd name="connsiteX142" fmla="*/ 0 w 15403"/>
                  <a:gd name="connsiteY142" fmla="*/ 101223 h 825523"/>
                  <a:gd name="connsiteX143" fmla="*/ 0 w 15403"/>
                  <a:gd name="connsiteY143" fmla="*/ 101223 h 825523"/>
                  <a:gd name="connsiteX144" fmla="*/ 0 w 15403"/>
                  <a:gd name="connsiteY144" fmla="*/ 70086 h 825523"/>
                  <a:gd name="connsiteX145" fmla="*/ 7702 w 15403"/>
                  <a:gd name="connsiteY145" fmla="*/ 77788 h 825523"/>
                  <a:gd name="connsiteX146" fmla="*/ 15404 w 15403"/>
                  <a:gd name="connsiteY146" fmla="*/ 70086 h 825523"/>
                  <a:gd name="connsiteX147" fmla="*/ 7702 w 15403"/>
                  <a:gd name="connsiteY147" fmla="*/ 62384 h 825523"/>
                  <a:gd name="connsiteX148" fmla="*/ 0 w 15403"/>
                  <a:gd name="connsiteY148" fmla="*/ 70086 h 825523"/>
                  <a:gd name="connsiteX149" fmla="*/ 0 w 15403"/>
                  <a:gd name="connsiteY149" fmla="*/ 70086 h 825523"/>
                  <a:gd name="connsiteX150" fmla="*/ 0 w 15403"/>
                  <a:gd name="connsiteY150" fmla="*/ 38839 h 825523"/>
                  <a:gd name="connsiteX151" fmla="*/ 7702 w 15403"/>
                  <a:gd name="connsiteY151" fmla="*/ 46541 h 825523"/>
                  <a:gd name="connsiteX152" fmla="*/ 15404 w 15403"/>
                  <a:gd name="connsiteY152" fmla="*/ 38839 h 825523"/>
                  <a:gd name="connsiteX153" fmla="*/ 7702 w 15403"/>
                  <a:gd name="connsiteY153" fmla="*/ 31137 h 825523"/>
                  <a:gd name="connsiteX154" fmla="*/ 0 w 15403"/>
                  <a:gd name="connsiteY154" fmla="*/ 38839 h 825523"/>
                  <a:gd name="connsiteX155" fmla="*/ 0 w 15403"/>
                  <a:gd name="connsiteY155" fmla="*/ 38839 h 825523"/>
                  <a:gd name="connsiteX156" fmla="*/ 0 w 15403"/>
                  <a:gd name="connsiteY156" fmla="*/ 7702 h 825523"/>
                  <a:gd name="connsiteX157" fmla="*/ 7702 w 15403"/>
                  <a:gd name="connsiteY157" fmla="*/ 15404 h 825523"/>
                  <a:gd name="connsiteX158" fmla="*/ 15404 w 15403"/>
                  <a:gd name="connsiteY158" fmla="*/ 7702 h 825523"/>
                  <a:gd name="connsiteX159" fmla="*/ 7702 w 15403"/>
                  <a:gd name="connsiteY159" fmla="*/ 0 h 825523"/>
                  <a:gd name="connsiteX160" fmla="*/ 0 w 15403"/>
                  <a:gd name="connsiteY160" fmla="*/ 7702 h 82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15403" h="825523">
                    <a:moveTo>
                      <a:pt x="0" y="817821"/>
                    </a:moveTo>
                    <a:cubicBezTo>
                      <a:pt x="0" y="822112"/>
                      <a:pt x="3411" y="825523"/>
                      <a:pt x="7702" y="825523"/>
                    </a:cubicBezTo>
                    <a:cubicBezTo>
                      <a:pt x="11993" y="825523"/>
                      <a:pt x="15404" y="822002"/>
                      <a:pt x="15404" y="817821"/>
                    </a:cubicBezTo>
                    <a:cubicBezTo>
                      <a:pt x="15404" y="813530"/>
                      <a:pt x="11993" y="810120"/>
                      <a:pt x="7702" y="810120"/>
                    </a:cubicBezTo>
                    <a:cubicBezTo>
                      <a:pt x="3411" y="810120"/>
                      <a:pt x="0" y="813530"/>
                      <a:pt x="0" y="817821"/>
                    </a:cubicBezTo>
                    <a:lnTo>
                      <a:pt x="0" y="817821"/>
                    </a:lnTo>
                    <a:close/>
                    <a:moveTo>
                      <a:pt x="0" y="786684"/>
                    </a:moveTo>
                    <a:cubicBezTo>
                      <a:pt x="0" y="790975"/>
                      <a:pt x="3411" y="794386"/>
                      <a:pt x="7702" y="794386"/>
                    </a:cubicBezTo>
                    <a:cubicBezTo>
                      <a:pt x="11993" y="794386"/>
                      <a:pt x="15404" y="790865"/>
                      <a:pt x="15404" y="786684"/>
                    </a:cubicBezTo>
                    <a:cubicBezTo>
                      <a:pt x="15404" y="782393"/>
                      <a:pt x="11993" y="778982"/>
                      <a:pt x="7702" y="778982"/>
                    </a:cubicBezTo>
                    <a:cubicBezTo>
                      <a:pt x="3411" y="778872"/>
                      <a:pt x="0" y="782393"/>
                      <a:pt x="0" y="786684"/>
                    </a:cubicBezTo>
                    <a:lnTo>
                      <a:pt x="0" y="786684"/>
                    </a:lnTo>
                    <a:close/>
                    <a:moveTo>
                      <a:pt x="0" y="755547"/>
                    </a:moveTo>
                    <a:cubicBezTo>
                      <a:pt x="0" y="759838"/>
                      <a:pt x="3411" y="763249"/>
                      <a:pt x="7702" y="763249"/>
                    </a:cubicBezTo>
                    <a:cubicBezTo>
                      <a:pt x="11993" y="763249"/>
                      <a:pt x="15404" y="759728"/>
                      <a:pt x="15404" y="755547"/>
                    </a:cubicBezTo>
                    <a:cubicBezTo>
                      <a:pt x="15404" y="751256"/>
                      <a:pt x="11993" y="747845"/>
                      <a:pt x="7702" y="747845"/>
                    </a:cubicBezTo>
                    <a:cubicBezTo>
                      <a:pt x="3411" y="747735"/>
                      <a:pt x="0" y="751256"/>
                      <a:pt x="0" y="755547"/>
                    </a:cubicBezTo>
                    <a:lnTo>
                      <a:pt x="0" y="755547"/>
                    </a:lnTo>
                    <a:close/>
                    <a:moveTo>
                      <a:pt x="0" y="724299"/>
                    </a:moveTo>
                    <a:cubicBezTo>
                      <a:pt x="0" y="728591"/>
                      <a:pt x="3411" y="732001"/>
                      <a:pt x="7702" y="732001"/>
                    </a:cubicBezTo>
                    <a:cubicBezTo>
                      <a:pt x="11993" y="732001"/>
                      <a:pt x="15404" y="728480"/>
                      <a:pt x="15404" y="724299"/>
                    </a:cubicBezTo>
                    <a:cubicBezTo>
                      <a:pt x="15404" y="720009"/>
                      <a:pt x="11993" y="716598"/>
                      <a:pt x="7702" y="716598"/>
                    </a:cubicBezTo>
                    <a:cubicBezTo>
                      <a:pt x="3411" y="716598"/>
                      <a:pt x="0" y="720118"/>
                      <a:pt x="0" y="724299"/>
                    </a:cubicBezTo>
                    <a:lnTo>
                      <a:pt x="0" y="724299"/>
                    </a:lnTo>
                    <a:close/>
                    <a:moveTo>
                      <a:pt x="0" y="693162"/>
                    </a:moveTo>
                    <a:cubicBezTo>
                      <a:pt x="0" y="697453"/>
                      <a:pt x="3411" y="700864"/>
                      <a:pt x="7702" y="700864"/>
                    </a:cubicBezTo>
                    <a:cubicBezTo>
                      <a:pt x="11993" y="700864"/>
                      <a:pt x="15404" y="697343"/>
                      <a:pt x="15404" y="693162"/>
                    </a:cubicBezTo>
                    <a:cubicBezTo>
                      <a:pt x="15404" y="688871"/>
                      <a:pt x="11993" y="685460"/>
                      <a:pt x="7702" y="685460"/>
                    </a:cubicBezTo>
                    <a:cubicBezTo>
                      <a:pt x="3411" y="685460"/>
                      <a:pt x="0" y="688871"/>
                      <a:pt x="0" y="693162"/>
                    </a:cubicBezTo>
                    <a:lnTo>
                      <a:pt x="0" y="693162"/>
                    </a:lnTo>
                    <a:close/>
                    <a:moveTo>
                      <a:pt x="0" y="662025"/>
                    </a:moveTo>
                    <a:cubicBezTo>
                      <a:pt x="0" y="666316"/>
                      <a:pt x="3411" y="669727"/>
                      <a:pt x="7702" y="669727"/>
                    </a:cubicBezTo>
                    <a:cubicBezTo>
                      <a:pt x="11993" y="669727"/>
                      <a:pt x="15404" y="666206"/>
                      <a:pt x="15404" y="662025"/>
                    </a:cubicBezTo>
                    <a:cubicBezTo>
                      <a:pt x="15404" y="657734"/>
                      <a:pt x="11993" y="654323"/>
                      <a:pt x="7702" y="654323"/>
                    </a:cubicBezTo>
                    <a:cubicBezTo>
                      <a:pt x="3411" y="654323"/>
                      <a:pt x="0" y="657734"/>
                      <a:pt x="0" y="662025"/>
                    </a:cubicBezTo>
                    <a:lnTo>
                      <a:pt x="0" y="662025"/>
                    </a:lnTo>
                    <a:close/>
                    <a:moveTo>
                      <a:pt x="0" y="630888"/>
                    </a:moveTo>
                    <a:cubicBezTo>
                      <a:pt x="0" y="635179"/>
                      <a:pt x="3411" y="638590"/>
                      <a:pt x="7702" y="638590"/>
                    </a:cubicBezTo>
                    <a:cubicBezTo>
                      <a:pt x="11993" y="638590"/>
                      <a:pt x="15404" y="635069"/>
                      <a:pt x="15404" y="630888"/>
                    </a:cubicBezTo>
                    <a:cubicBezTo>
                      <a:pt x="15404" y="626597"/>
                      <a:pt x="11993" y="623186"/>
                      <a:pt x="7702" y="623186"/>
                    </a:cubicBezTo>
                    <a:cubicBezTo>
                      <a:pt x="3411" y="623076"/>
                      <a:pt x="0" y="626597"/>
                      <a:pt x="0" y="630888"/>
                    </a:cubicBezTo>
                    <a:lnTo>
                      <a:pt x="0" y="630888"/>
                    </a:lnTo>
                    <a:close/>
                    <a:moveTo>
                      <a:pt x="0" y="599751"/>
                    </a:moveTo>
                    <a:cubicBezTo>
                      <a:pt x="0" y="604041"/>
                      <a:pt x="3411" y="607452"/>
                      <a:pt x="7702" y="607452"/>
                    </a:cubicBezTo>
                    <a:cubicBezTo>
                      <a:pt x="11993" y="607452"/>
                      <a:pt x="15404" y="603931"/>
                      <a:pt x="15404" y="599751"/>
                    </a:cubicBezTo>
                    <a:cubicBezTo>
                      <a:pt x="15404" y="595459"/>
                      <a:pt x="11993" y="592049"/>
                      <a:pt x="7702" y="592049"/>
                    </a:cubicBezTo>
                    <a:cubicBezTo>
                      <a:pt x="3411" y="591938"/>
                      <a:pt x="0" y="595459"/>
                      <a:pt x="0" y="599751"/>
                    </a:cubicBezTo>
                    <a:lnTo>
                      <a:pt x="0" y="599751"/>
                    </a:lnTo>
                    <a:close/>
                    <a:moveTo>
                      <a:pt x="0" y="568503"/>
                    </a:moveTo>
                    <a:cubicBezTo>
                      <a:pt x="0" y="572794"/>
                      <a:pt x="3411" y="576205"/>
                      <a:pt x="7702" y="576205"/>
                    </a:cubicBezTo>
                    <a:cubicBezTo>
                      <a:pt x="11993" y="576205"/>
                      <a:pt x="15404" y="572684"/>
                      <a:pt x="15404" y="568503"/>
                    </a:cubicBezTo>
                    <a:cubicBezTo>
                      <a:pt x="15404" y="564212"/>
                      <a:pt x="11993" y="560801"/>
                      <a:pt x="7702" y="560801"/>
                    </a:cubicBezTo>
                    <a:cubicBezTo>
                      <a:pt x="3411" y="560801"/>
                      <a:pt x="0" y="564322"/>
                      <a:pt x="0" y="568503"/>
                    </a:cubicBezTo>
                    <a:lnTo>
                      <a:pt x="0" y="568503"/>
                    </a:lnTo>
                    <a:close/>
                    <a:moveTo>
                      <a:pt x="0" y="537366"/>
                    </a:moveTo>
                    <a:cubicBezTo>
                      <a:pt x="0" y="541657"/>
                      <a:pt x="3411" y="545068"/>
                      <a:pt x="7702" y="545068"/>
                    </a:cubicBezTo>
                    <a:cubicBezTo>
                      <a:pt x="11993" y="545068"/>
                      <a:pt x="15404" y="541547"/>
                      <a:pt x="15404" y="537366"/>
                    </a:cubicBezTo>
                    <a:cubicBezTo>
                      <a:pt x="15404" y="533075"/>
                      <a:pt x="11993" y="529664"/>
                      <a:pt x="7702" y="529664"/>
                    </a:cubicBezTo>
                    <a:cubicBezTo>
                      <a:pt x="3411" y="529664"/>
                      <a:pt x="0" y="533075"/>
                      <a:pt x="0" y="537366"/>
                    </a:cubicBezTo>
                    <a:lnTo>
                      <a:pt x="0" y="537366"/>
                    </a:lnTo>
                    <a:close/>
                    <a:moveTo>
                      <a:pt x="0" y="506229"/>
                    </a:moveTo>
                    <a:cubicBezTo>
                      <a:pt x="0" y="510519"/>
                      <a:pt x="3411" y="513930"/>
                      <a:pt x="7702" y="513930"/>
                    </a:cubicBezTo>
                    <a:cubicBezTo>
                      <a:pt x="11993" y="513930"/>
                      <a:pt x="15404" y="510409"/>
                      <a:pt x="15404" y="506229"/>
                    </a:cubicBezTo>
                    <a:cubicBezTo>
                      <a:pt x="15404" y="501937"/>
                      <a:pt x="11993" y="498527"/>
                      <a:pt x="7702" y="498527"/>
                    </a:cubicBezTo>
                    <a:cubicBezTo>
                      <a:pt x="3411" y="498527"/>
                      <a:pt x="0" y="501937"/>
                      <a:pt x="0" y="506229"/>
                    </a:cubicBezTo>
                    <a:lnTo>
                      <a:pt x="0" y="506229"/>
                    </a:lnTo>
                    <a:close/>
                    <a:moveTo>
                      <a:pt x="0" y="475091"/>
                    </a:moveTo>
                    <a:cubicBezTo>
                      <a:pt x="0" y="479382"/>
                      <a:pt x="3411" y="482793"/>
                      <a:pt x="7702" y="482793"/>
                    </a:cubicBezTo>
                    <a:cubicBezTo>
                      <a:pt x="11993" y="482793"/>
                      <a:pt x="15404" y="479272"/>
                      <a:pt x="15404" y="475091"/>
                    </a:cubicBezTo>
                    <a:cubicBezTo>
                      <a:pt x="15404" y="470800"/>
                      <a:pt x="11993" y="467389"/>
                      <a:pt x="7702" y="467389"/>
                    </a:cubicBezTo>
                    <a:cubicBezTo>
                      <a:pt x="3411" y="467389"/>
                      <a:pt x="0" y="470800"/>
                      <a:pt x="0" y="475091"/>
                    </a:cubicBezTo>
                    <a:lnTo>
                      <a:pt x="0" y="475091"/>
                    </a:lnTo>
                    <a:close/>
                    <a:moveTo>
                      <a:pt x="0" y="443954"/>
                    </a:moveTo>
                    <a:cubicBezTo>
                      <a:pt x="0" y="448245"/>
                      <a:pt x="3411" y="451656"/>
                      <a:pt x="7702" y="451656"/>
                    </a:cubicBezTo>
                    <a:cubicBezTo>
                      <a:pt x="11993" y="451656"/>
                      <a:pt x="15404" y="448135"/>
                      <a:pt x="15404" y="443954"/>
                    </a:cubicBezTo>
                    <a:cubicBezTo>
                      <a:pt x="15404" y="439773"/>
                      <a:pt x="11993" y="436252"/>
                      <a:pt x="7702" y="436252"/>
                    </a:cubicBezTo>
                    <a:cubicBezTo>
                      <a:pt x="3411" y="436142"/>
                      <a:pt x="0" y="439663"/>
                      <a:pt x="0" y="443954"/>
                    </a:cubicBezTo>
                    <a:lnTo>
                      <a:pt x="0" y="443954"/>
                    </a:lnTo>
                    <a:close/>
                    <a:moveTo>
                      <a:pt x="0" y="412817"/>
                    </a:moveTo>
                    <a:cubicBezTo>
                      <a:pt x="0" y="417108"/>
                      <a:pt x="3411" y="420518"/>
                      <a:pt x="7702" y="420518"/>
                    </a:cubicBezTo>
                    <a:cubicBezTo>
                      <a:pt x="11993" y="420518"/>
                      <a:pt x="15404" y="416998"/>
                      <a:pt x="15404" y="412817"/>
                    </a:cubicBezTo>
                    <a:cubicBezTo>
                      <a:pt x="15404" y="408526"/>
                      <a:pt x="11993" y="405115"/>
                      <a:pt x="7702" y="405115"/>
                    </a:cubicBezTo>
                    <a:cubicBezTo>
                      <a:pt x="3411" y="405005"/>
                      <a:pt x="0" y="408526"/>
                      <a:pt x="0" y="412817"/>
                    </a:cubicBezTo>
                    <a:lnTo>
                      <a:pt x="0" y="412817"/>
                    </a:lnTo>
                    <a:close/>
                    <a:moveTo>
                      <a:pt x="0" y="381569"/>
                    </a:moveTo>
                    <a:cubicBezTo>
                      <a:pt x="0" y="385860"/>
                      <a:pt x="3411" y="389271"/>
                      <a:pt x="7702" y="389271"/>
                    </a:cubicBezTo>
                    <a:cubicBezTo>
                      <a:pt x="11993" y="389271"/>
                      <a:pt x="15404" y="385750"/>
                      <a:pt x="15404" y="381569"/>
                    </a:cubicBezTo>
                    <a:cubicBezTo>
                      <a:pt x="15404" y="377278"/>
                      <a:pt x="11993" y="373867"/>
                      <a:pt x="7702" y="373867"/>
                    </a:cubicBezTo>
                    <a:cubicBezTo>
                      <a:pt x="3411" y="373867"/>
                      <a:pt x="0" y="377388"/>
                      <a:pt x="0" y="381569"/>
                    </a:cubicBezTo>
                    <a:lnTo>
                      <a:pt x="0" y="381569"/>
                    </a:lnTo>
                    <a:close/>
                    <a:moveTo>
                      <a:pt x="0" y="350432"/>
                    </a:moveTo>
                    <a:cubicBezTo>
                      <a:pt x="0" y="354723"/>
                      <a:pt x="3411" y="358134"/>
                      <a:pt x="7702" y="358134"/>
                    </a:cubicBezTo>
                    <a:cubicBezTo>
                      <a:pt x="11993" y="358134"/>
                      <a:pt x="15404" y="354613"/>
                      <a:pt x="15404" y="350432"/>
                    </a:cubicBezTo>
                    <a:cubicBezTo>
                      <a:pt x="15404" y="346141"/>
                      <a:pt x="11993" y="342730"/>
                      <a:pt x="7702" y="342730"/>
                    </a:cubicBezTo>
                    <a:cubicBezTo>
                      <a:pt x="3411" y="342730"/>
                      <a:pt x="0" y="346141"/>
                      <a:pt x="0" y="350432"/>
                    </a:cubicBezTo>
                    <a:lnTo>
                      <a:pt x="0" y="350432"/>
                    </a:lnTo>
                    <a:close/>
                    <a:moveTo>
                      <a:pt x="0" y="319295"/>
                    </a:moveTo>
                    <a:cubicBezTo>
                      <a:pt x="0" y="323586"/>
                      <a:pt x="3411" y="326997"/>
                      <a:pt x="7702" y="326997"/>
                    </a:cubicBezTo>
                    <a:cubicBezTo>
                      <a:pt x="11993" y="326997"/>
                      <a:pt x="15404" y="323476"/>
                      <a:pt x="15404" y="319295"/>
                    </a:cubicBezTo>
                    <a:cubicBezTo>
                      <a:pt x="15404" y="315004"/>
                      <a:pt x="11993" y="311593"/>
                      <a:pt x="7702" y="311593"/>
                    </a:cubicBezTo>
                    <a:cubicBezTo>
                      <a:pt x="3411" y="311593"/>
                      <a:pt x="0" y="315004"/>
                      <a:pt x="0" y="319295"/>
                    </a:cubicBezTo>
                    <a:lnTo>
                      <a:pt x="0" y="319295"/>
                    </a:lnTo>
                    <a:close/>
                    <a:moveTo>
                      <a:pt x="0" y="288157"/>
                    </a:moveTo>
                    <a:cubicBezTo>
                      <a:pt x="0" y="292448"/>
                      <a:pt x="3411" y="295859"/>
                      <a:pt x="7702" y="295859"/>
                    </a:cubicBezTo>
                    <a:cubicBezTo>
                      <a:pt x="11993" y="295859"/>
                      <a:pt x="15404" y="292339"/>
                      <a:pt x="15404" y="288157"/>
                    </a:cubicBezTo>
                    <a:cubicBezTo>
                      <a:pt x="15404" y="283866"/>
                      <a:pt x="11993" y="280456"/>
                      <a:pt x="7702" y="280456"/>
                    </a:cubicBezTo>
                    <a:cubicBezTo>
                      <a:pt x="3411" y="280345"/>
                      <a:pt x="0" y="283866"/>
                      <a:pt x="0" y="288157"/>
                    </a:cubicBezTo>
                    <a:lnTo>
                      <a:pt x="0" y="288157"/>
                    </a:lnTo>
                    <a:close/>
                    <a:moveTo>
                      <a:pt x="0" y="257020"/>
                    </a:moveTo>
                    <a:cubicBezTo>
                      <a:pt x="0" y="261311"/>
                      <a:pt x="3411" y="264722"/>
                      <a:pt x="7702" y="264722"/>
                    </a:cubicBezTo>
                    <a:cubicBezTo>
                      <a:pt x="11993" y="264722"/>
                      <a:pt x="15404" y="261201"/>
                      <a:pt x="15404" y="257020"/>
                    </a:cubicBezTo>
                    <a:cubicBezTo>
                      <a:pt x="15404" y="252729"/>
                      <a:pt x="11993" y="249318"/>
                      <a:pt x="7702" y="249318"/>
                    </a:cubicBezTo>
                    <a:cubicBezTo>
                      <a:pt x="3411" y="249208"/>
                      <a:pt x="0" y="252729"/>
                      <a:pt x="0" y="257020"/>
                    </a:cubicBezTo>
                    <a:lnTo>
                      <a:pt x="0" y="257020"/>
                    </a:lnTo>
                    <a:close/>
                    <a:moveTo>
                      <a:pt x="0" y="225883"/>
                    </a:moveTo>
                    <a:cubicBezTo>
                      <a:pt x="0" y="230174"/>
                      <a:pt x="3411" y="233584"/>
                      <a:pt x="7702" y="233584"/>
                    </a:cubicBezTo>
                    <a:cubicBezTo>
                      <a:pt x="11993" y="233584"/>
                      <a:pt x="15404" y="230064"/>
                      <a:pt x="15404" y="225883"/>
                    </a:cubicBezTo>
                    <a:cubicBezTo>
                      <a:pt x="15404" y="221592"/>
                      <a:pt x="11993" y="218181"/>
                      <a:pt x="7702" y="218181"/>
                    </a:cubicBezTo>
                    <a:cubicBezTo>
                      <a:pt x="3411" y="218071"/>
                      <a:pt x="0" y="221592"/>
                      <a:pt x="0" y="225883"/>
                    </a:cubicBezTo>
                    <a:lnTo>
                      <a:pt x="0" y="225883"/>
                    </a:lnTo>
                    <a:close/>
                    <a:moveTo>
                      <a:pt x="0" y="194636"/>
                    </a:moveTo>
                    <a:cubicBezTo>
                      <a:pt x="0" y="198926"/>
                      <a:pt x="3411" y="202337"/>
                      <a:pt x="7702" y="202337"/>
                    </a:cubicBezTo>
                    <a:cubicBezTo>
                      <a:pt x="11993" y="202337"/>
                      <a:pt x="15404" y="198817"/>
                      <a:pt x="15404" y="194636"/>
                    </a:cubicBezTo>
                    <a:cubicBezTo>
                      <a:pt x="15404" y="190344"/>
                      <a:pt x="11993" y="186934"/>
                      <a:pt x="7702" y="186934"/>
                    </a:cubicBezTo>
                    <a:cubicBezTo>
                      <a:pt x="3411" y="186934"/>
                      <a:pt x="0" y="190344"/>
                      <a:pt x="0" y="194636"/>
                    </a:cubicBezTo>
                    <a:lnTo>
                      <a:pt x="0" y="194636"/>
                    </a:lnTo>
                    <a:close/>
                    <a:moveTo>
                      <a:pt x="0" y="163498"/>
                    </a:moveTo>
                    <a:cubicBezTo>
                      <a:pt x="0" y="167789"/>
                      <a:pt x="3411" y="171200"/>
                      <a:pt x="7702" y="171200"/>
                    </a:cubicBezTo>
                    <a:cubicBezTo>
                      <a:pt x="11993" y="171200"/>
                      <a:pt x="15404" y="167679"/>
                      <a:pt x="15404" y="163498"/>
                    </a:cubicBezTo>
                    <a:cubicBezTo>
                      <a:pt x="15404" y="159207"/>
                      <a:pt x="11993" y="155797"/>
                      <a:pt x="7702" y="155797"/>
                    </a:cubicBezTo>
                    <a:cubicBezTo>
                      <a:pt x="3411" y="155797"/>
                      <a:pt x="0" y="159207"/>
                      <a:pt x="0" y="163498"/>
                    </a:cubicBezTo>
                    <a:lnTo>
                      <a:pt x="0" y="163498"/>
                    </a:lnTo>
                    <a:close/>
                    <a:moveTo>
                      <a:pt x="0" y="132361"/>
                    </a:moveTo>
                    <a:cubicBezTo>
                      <a:pt x="0" y="136652"/>
                      <a:pt x="3411" y="140063"/>
                      <a:pt x="7702" y="140063"/>
                    </a:cubicBezTo>
                    <a:cubicBezTo>
                      <a:pt x="11993" y="140063"/>
                      <a:pt x="15404" y="136542"/>
                      <a:pt x="15404" y="132361"/>
                    </a:cubicBezTo>
                    <a:cubicBezTo>
                      <a:pt x="15404" y="128070"/>
                      <a:pt x="11993" y="124659"/>
                      <a:pt x="7702" y="124659"/>
                    </a:cubicBezTo>
                    <a:cubicBezTo>
                      <a:pt x="3411" y="124659"/>
                      <a:pt x="0" y="128070"/>
                      <a:pt x="0" y="132361"/>
                    </a:cubicBezTo>
                    <a:lnTo>
                      <a:pt x="0" y="132361"/>
                    </a:lnTo>
                    <a:close/>
                    <a:moveTo>
                      <a:pt x="0" y="101223"/>
                    </a:moveTo>
                    <a:cubicBezTo>
                      <a:pt x="0" y="105515"/>
                      <a:pt x="3411" y="108925"/>
                      <a:pt x="7702" y="108925"/>
                    </a:cubicBezTo>
                    <a:cubicBezTo>
                      <a:pt x="11993" y="108925"/>
                      <a:pt x="15404" y="105405"/>
                      <a:pt x="15404" y="101223"/>
                    </a:cubicBezTo>
                    <a:cubicBezTo>
                      <a:pt x="15404" y="96933"/>
                      <a:pt x="11993" y="93522"/>
                      <a:pt x="7702" y="93522"/>
                    </a:cubicBezTo>
                    <a:cubicBezTo>
                      <a:pt x="3411" y="93412"/>
                      <a:pt x="0" y="96933"/>
                      <a:pt x="0" y="101223"/>
                    </a:cubicBezTo>
                    <a:lnTo>
                      <a:pt x="0" y="101223"/>
                    </a:lnTo>
                    <a:close/>
                    <a:moveTo>
                      <a:pt x="0" y="70086"/>
                    </a:moveTo>
                    <a:cubicBezTo>
                      <a:pt x="0" y="74378"/>
                      <a:pt x="3411" y="77788"/>
                      <a:pt x="7702" y="77788"/>
                    </a:cubicBezTo>
                    <a:cubicBezTo>
                      <a:pt x="11993" y="77788"/>
                      <a:pt x="15404" y="74267"/>
                      <a:pt x="15404" y="70086"/>
                    </a:cubicBezTo>
                    <a:cubicBezTo>
                      <a:pt x="15404" y="65905"/>
                      <a:pt x="11993" y="62384"/>
                      <a:pt x="7702" y="62384"/>
                    </a:cubicBezTo>
                    <a:cubicBezTo>
                      <a:pt x="3411" y="62275"/>
                      <a:pt x="0" y="65795"/>
                      <a:pt x="0" y="70086"/>
                    </a:cubicBezTo>
                    <a:lnTo>
                      <a:pt x="0" y="70086"/>
                    </a:lnTo>
                    <a:close/>
                    <a:moveTo>
                      <a:pt x="0" y="38839"/>
                    </a:moveTo>
                    <a:cubicBezTo>
                      <a:pt x="0" y="43130"/>
                      <a:pt x="3411" y="46541"/>
                      <a:pt x="7702" y="46541"/>
                    </a:cubicBezTo>
                    <a:cubicBezTo>
                      <a:pt x="11993" y="46541"/>
                      <a:pt x="15404" y="43020"/>
                      <a:pt x="15404" y="38839"/>
                    </a:cubicBezTo>
                    <a:cubicBezTo>
                      <a:pt x="15404" y="34548"/>
                      <a:pt x="11993" y="31137"/>
                      <a:pt x="7702" y="31137"/>
                    </a:cubicBezTo>
                    <a:cubicBezTo>
                      <a:pt x="3411" y="31137"/>
                      <a:pt x="0" y="34658"/>
                      <a:pt x="0" y="38839"/>
                    </a:cubicBezTo>
                    <a:lnTo>
                      <a:pt x="0" y="38839"/>
                    </a:lnTo>
                    <a:close/>
                    <a:moveTo>
                      <a:pt x="0" y="7702"/>
                    </a:moveTo>
                    <a:cubicBezTo>
                      <a:pt x="0" y="11993"/>
                      <a:pt x="3411" y="15404"/>
                      <a:pt x="7702" y="15404"/>
                    </a:cubicBezTo>
                    <a:cubicBezTo>
                      <a:pt x="11993" y="15404"/>
                      <a:pt x="15404" y="11883"/>
                      <a:pt x="15404" y="7702"/>
                    </a:cubicBezTo>
                    <a:cubicBezTo>
                      <a:pt x="15404" y="3521"/>
                      <a:pt x="11993" y="0"/>
                      <a:pt x="7702" y="0"/>
                    </a:cubicBezTo>
                    <a:cubicBezTo>
                      <a:pt x="3411" y="0"/>
                      <a:pt x="0" y="3411"/>
                      <a:pt x="0" y="7702"/>
                    </a:cubicBezTo>
                    <a:close/>
                  </a:path>
                </a:pathLst>
              </a:custGeom>
              <a:solidFill>
                <a:srgbClr val="F0C421"/>
              </a:solidFill>
              <a:ln w="11002" cap="flat">
                <a:solidFill>
                  <a:srgbClr val="6340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3658C2B-A8E8-EF1D-664F-78B4068C0BC7}"/>
                </a:ext>
              </a:extLst>
            </p:cNvPr>
            <p:cNvSpPr/>
            <p:nvPr/>
          </p:nvSpPr>
          <p:spPr>
            <a:xfrm>
              <a:off x="185848" y="1569687"/>
              <a:ext cx="22170" cy="3808418"/>
            </a:xfrm>
            <a:custGeom>
              <a:avLst/>
              <a:gdLst>
                <a:gd name="connsiteX0" fmla="*/ 0 w 17604"/>
                <a:gd name="connsiteY0" fmla="*/ 0 h 3964227"/>
                <a:gd name="connsiteX1" fmla="*/ 17604 w 17604"/>
                <a:gd name="connsiteY1" fmla="*/ 0 h 3964227"/>
                <a:gd name="connsiteX2" fmla="*/ 17604 w 17604"/>
                <a:gd name="connsiteY2" fmla="*/ 3964228 h 3964227"/>
                <a:gd name="connsiteX3" fmla="*/ 0 w 17604"/>
                <a:gd name="connsiteY3" fmla="*/ 3964228 h 39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4" h="3964227">
                  <a:moveTo>
                    <a:pt x="0" y="0"/>
                  </a:moveTo>
                  <a:lnTo>
                    <a:pt x="17604" y="0"/>
                  </a:lnTo>
                  <a:lnTo>
                    <a:pt x="17604" y="3964228"/>
                  </a:lnTo>
                  <a:lnTo>
                    <a:pt x="0" y="3964228"/>
                  </a:lnTo>
                  <a:close/>
                </a:path>
              </a:pathLst>
            </a:custGeom>
            <a:solidFill>
              <a:srgbClr val="F0C421"/>
            </a:solidFill>
            <a:ln w="11002" cap="flat">
              <a:solidFill>
                <a:srgbClr val="63401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0F151A9-5E4B-F5EC-EC28-AC7361C90D73}"/>
              </a:ext>
            </a:extLst>
          </p:cNvPr>
          <p:cNvGrpSpPr/>
          <p:nvPr userDrawn="1"/>
        </p:nvGrpSpPr>
        <p:grpSpPr>
          <a:xfrm flipH="1">
            <a:off x="11935357" y="1532081"/>
            <a:ext cx="99074" cy="3808418"/>
            <a:chOff x="185848" y="1569687"/>
            <a:chExt cx="99074" cy="3808418"/>
          </a:xfrm>
        </p:grpSpPr>
        <p:grpSp>
          <p:nvGrpSpPr>
            <p:cNvPr id="205" name="Graphic 3">
              <a:extLst>
                <a:ext uri="{FF2B5EF4-FFF2-40B4-BE49-F238E27FC236}">
                  <a16:creationId xmlns:a16="http://schemas.microsoft.com/office/drawing/2014/main" id="{5251FE19-C42C-340F-37F9-A9ACF45272B9}"/>
                </a:ext>
              </a:extLst>
            </p:cNvPr>
            <p:cNvGrpSpPr/>
            <p:nvPr/>
          </p:nvGrpSpPr>
          <p:grpSpPr>
            <a:xfrm>
              <a:off x="265524" y="1672618"/>
              <a:ext cx="19398" cy="3600000"/>
              <a:chOff x="1785740" y="637534"/>
              <a:chExt cx="15403" cy="3632172"/>
            </a:xfrm>
            <a:solidFill>
              <a:srgbClr val="F0C421"/>
            </a:solidFill>
          </p:grpSpPr>
          <p:grpSp>
            <p:nvGrpSpPr>
              <p:cNvPr id="207" name="Graphic 3">
                <a:extLst>
                  <a:ext uri="{FF2B5EF4-FFF2-40B4-BE49-F238E27FC236}">
                    <a16:creationId xmlns:a16="http://schemas.microsoft.com/office/drawing/2014/main" id="{92C308F8-2AD2-F836-A812-FA12AB0B9D45}"/>
                  </a:ext>
                </a:extLst>
              </p:cNvPr>
              <p:cNvGrpSpPr/>
              <p:nvPr/>
            </p:nvGrpSpPr>
            <p:grpSpPr>
              <a:xfrm>
                <a:off x="1785740" y="637534"/>
                <a:ext cx="15403" cy="2786734"/>
                <a:chOff x="1785740" y="637534"/>
                <a:chExt cx="15403" cy="2786734"/>
              </a:xfrm>
              <a:solidFill>
                <a:srgbClr val="F0C421"/>
              </a:solidFill>
            </p:grpSpPr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997D3D76-03E3-2E9F-ED4C-A3569184526E}"/>
                    </a:ext>
                  </a:extLst>
                </p:cNvPr>
                <p:cNvSpPr/>
                <p:nvPr/>
              </p:nvSpPr>
              <p:spPr>
                <a:xfrm>
                  <a:off x="1785740" y="637534"/>
                  <a:ext cx="15403" cy="1386216"/>
                </a:xfrm>
                <a:custGeom>
                  <a:avLst/>
                  <a:gdLst>
                    <a:gd name="connsiteX0" fmla="*/ 0 w 15403"/>
                    <a:gd name="connsiteY0" fmla="*/ 1378515 h 1386216"/>
                    <a:gd name="connsiteX1" fmla="*/ 7702 w 15403"/>
                    <a:gd name="connsiteY1" fmla="*/ 1386217 h 1386216"/>
                    <a:gd name="connsiteX2" fmla="*/ 15404 w 15403"/>
                    <a:gd name="connsiteY2" fmla="*/ 1378515 h 1386216"/>
                    <a:gd name="connsiteX3" fmla="*/ 7702 w 15403"/>
                    <a:gd name="connsiteY3" fmla="*/ 1370814 h 1386216"/>
                    <a:gd name="connsiteX4" fmla="*/ 0 w 15403"/>
                    <a:gd name="connsiteY4" fmla="*/ 1378515 h 1386216"/>
                    <a:gd name="connsiteX5" fmla="*/ 0 w 15403"/>
                    <a:gd name="connsiteY5" fmla="*/ 1378515 h 1386216"/>
                    <a:gd name="connsiteX6" fmla="*/ 0 w 15403"/>
                    <a:gd name="connsiteY6" fmla="*/ 1347378 h 1386216"/>
                    <a:gd name="connsiteX7" fmla="*/ 7702 w 15403"/>
                    <a:gd name="connsiteY7" fmla="*/ 1355080 h 1386216"/>
                    <a:gd name="connsiteX8" fmla="*/ 15404 w 15403"/>
                    <a:gd name="connsiteY8" fmla="*/ 1347378 h 1386216"/>
                    <a:gd name="connsiteX9" fmla="*/ 7702 w 15403"/>
                    <a:gd name="connsiteY9" fmla="*/ 1339676 h 1386216"/>
                    <a:gd name="connsiteX10" fmla="*/ 0 w 15403"/>
                    <a:gd name="connsiteY10" fmla="*/ 1347378 h 1386216"/>
                    <a:gd name="connsiteX11" fmla="*/ 0 w 15403"/>
                    <a:gd name="connsiteY11" fmla="*/ 1347378 h 1386216"/>
                    <a:gd name="connsiteX12" fmla="*/ 0 w 15403"/>
                    <a:gd name="connsiteY12" fmla="*/ 1316241 h 1386216"/>
                    <a:gd name="connsiteX13" fmla="*/ 7702 w 15403"/>
                    <a:gd name="connsiteY13" fmla="*/ 1323942 h 1386216"/>
                    <a:gd name="connsiteX14" fmla="*/ 15404 w 15403"/>
                    <a:gd name="connsiteY14" fmla="*/ 1316241 h 1386216"/>
                    <a:gd name="connsiteX15" fmla="*/ 7702 w 15403"/>
                    <a:gd name="connsiteY15" fmla="*/ 1308539 h 1386216"/>
                    <a:gd name="connsiteX16" fmla="*/ 0 w 15403"/>
                    <a:gd name="connsiteY16" fmla="*/ 1316241 h 1386216"/>
                    <a:gd name="connsiteX17" fmla="*/ 0 w 15403"/>
                    <a:gd name="connsiteY17" fmla="*/ 1316241 h 1386216"/>
                    <a:gd name="connsiteX18" fmla="*/ 0 w 15403"/>
                    <a:gd name="connsiteY18" fmla="*/ 1285103 h 1386216"/>
                    <a:gd name="connsiteX19" fmla="*/ 7702 w 15403"/>
                    <a:gd name="connsiteY19" fmla="*/ 1292805 h 1386216"/>
                    <a:gd name="connsiteX20" fmla="*/ 15404 w 15403"/>
                    <a:gd name="connsiteY20" fmla="*/ 1285103 h 1386216"/>
                    <a:gd name="connsiteX21" fmla="*/ 7702 w 15403"/>
                    <a:gd name="connsiteY21" fmla="*/ 1277402 h 1386216"/>
                    <a:gd name="connsiteX22" fmla="*/ 0 w 15403"/>
                    <a:gd name="connsiteY22" fmla="*/ 1285103 h 1386216"/>
                    <a:gd name="connsiteX23" fmla="*/ 0 w 15403"/>
                    <a:gd name="connsiteY23" fmla="*/ 1285103 h 1386216"/>
                    <a:gd name="connsiteX24" fmla="*/ 0 w 15403"/>
                    <a:gd name="connsiteY24" fmla="*/ 1253966 h 1386216"/>
                    <a:gd name="connsiteX25" fmla="*/ 7702 w 15403"/>
                    <a:gd name="connsiteY25" fmla="*/ 1261668 h 1386216"/>
                    <a:gd name="connsiteX26" fmla="*/ 15404 w 15403"/>
                    <a:gd name="connsiteY26" fmla="*/ 1253966 h 1386216"/>
                    <a:gd name="connsiteX27" fmla="*/ 7702 w 15403"/>
                    <a:gd name="connsiteY27" fmla="*/ 1246264 h 1386216"/>
                    <a:gd name="connsiteX28" fmla="*/ 0 w 15403"/>
                    <a:gd name="connsiteY28" fmla="*/ 1253966 h 1386216"/>
                    <a:gd name="connsiteX29" fmla="*/ 0 w 15403"/>
                    <a:gd name="connsiteY29" fmla="*/ 1253966 h 1386216"/>
                    <a:gd name="connsiteX30" fmla="*/ 0 w 15403"/>
                    <a:gd name="connsiteY30" fmla="*/ 1222829 h 1386216"/>
                    <a:gd name="connsiteX31" fmla="*/ 7702 w 15403"/>
                    <a:gd name="connsiteY31" fmla="*/ 1230531 h 1386216"/>
                    <a:gd name="connsiteX32" fmla="*/ 15404 w 15403"/>
                    <a:gd name="connsiteY32" fmla="*/ 1222829 h 1386216"/>
                    <a:gd name="connsiteX33" fmla="*/ 7702 w 15403"/>
                    <a:gd name="connsiteY33" fmla="*/ 1215127 h 1386216"/>
                    <a:gd name="connsiteX34" fmla="*/ 0 w 15403"/>
                    <a:gd name="connsiteY34" fmla="*/ 1222829 h 1386216"/>
                    <a:gd name="connsiteX35" fmla="*/ 0 w 15403"/>
                    <a:gd name="connsiteY35" fmla="*/ 1222829 h 1386216"/>
                    <a:gd name="connsiteX36" fmla="*/ 0 w 15403"/>
                    <a:gd name="connsiteY36" fmla="*/ 1191581 h 1386216"/>
                    <a:gd name="connsiteX37" fmla="*/ 7702 w 15403"/>
                    <a:gd name="connsiteY37" fmla="*/ 1199283 h 1386216"/>
                    <a:gd name="connsiteX38" fmla="*/ 15404 w 15403"/>
                    <a:gd name="connsiteY38" fmla="*/ 1191581 h 1386216"/>
                    <a:gd name="connsiteX39" fmla="*/ 7702 w 15403"/>
                    <a:gd name="connsiteY39" fmla="*/ 1183880 h 1386216"/>
                    <a:gd name="connsiteX40" fmla="*/ 0 w 15403"/>
                    <a:gd name="connsiteY40" fmla="*/ 1191581 h 1386216"/>
                    <a:gd name="connsiteX41" fmla="*/ 0 w 15403"/>
                    <a:gd name="connsiteY41" fmla="*/ 1191581 h 1386216"/>
                    <a:gd name="connsiteX42" fmla="*/ 0 w 15403"/>
                    <a:gd name="connsiteY42" fmla="*/ 1160444 h 1386216"/>
                    <a:gd name="connsiteX43" fmla="*/ 7702 w 15403"/>
                    <a:gd name="connsiteY43" fmla="*/ 1168146 h 1386216"/>
                    <a:gd name="connsiteX44" fmla="*/ 15404 w 15403"/>
                    <a:gd name="connsiteY44" fmla="*/ 1160444 h 1386216"/>
                    <a:gd name="connsiteX45" fmla="*/ 7702 w 15403"/>
                    <a:gd name="connsiteY45" fmla="*/ 1152742 h 1386216"/>
                    <a:gd name="connsiteX46" fmla="*/ 0 w 15403"/>
                    <a:gd name="connsiteY46" fmla="*/ 1160444 h 1386216"/>
                    <a:gd name="connsiteX47" fmla="*/ 0 w 15403"/>
                    <a:gd name="connsiteY47" fmla="*/ 1160444 h 1386216"/>
                    <a:gd name="connsiteX48" fmla="*/ 0 w 15403"/>
                    <a:gd name="connsiteY48" fmla="*/ 1129307 h 1386216"/>
                    <a:gd name="connsiteX49" fmla="*/ 7702 w 15403"/>
                    <a:gd name="connsiteY49" fmla="*/ 1137009 h 1386216"/>
                    <a:gd name="connsiteX50" fmla="*/ 15404 w 15403"/>
                    <a:gd name="connsiteY50" fmla="*/ 1129307 h 1386216"/>
                    <a:gd name="connsiteX51" fmla="*/ 7702 w 15403"/>
                    <a:gd name="connsiteY51" fmla="*/ 1121605 h 1386216"/>
                    <a:gd name="connsiteX52" fmla="*/ 0 w 15403"/>
                    <a:gd name="connsiteY52" fmla="*/ 1129307 h 1386216"/>
                    <a:gd name="connsiteX53" fmla="*/ 0 w 15403"/>
                    <a:gd name="connsiteY53" fmla="*/ 1129307 h 1386216"/>
                    <a:gd name="connsiteX54" fmla="*/ 0 w 15403"/>
                    <a:gd name="connsiteY54" fmla="*/ 1098170 h 1386216"/>
                    <a:gd name="connsiteX55" fmla="*/ 7702 w 15403"/>
                    <a:gd name="connsiteY55" fmla="*/ 1105871 h 1386216"/>
                    <a:gd name="connsiteX56" fmla="*/ 15404 w 15403"/>
                    <a:gd name="connsiteY56" fmla="*/ 1098170 h 1386216"/>
                    <a:gd name="connsiteX57" fmla="*/ 7702 w 15403"/>
                    <a:gd name="connsiteY57" fmla="*/ 1090468 h 1386216"/>
                    <a:gd name="connsiteX58" fmla="*/ 0 w 15403"/>
                    <a:gd name="connsiteY58" fmla="*/ 1098170 h 1386216"/>
                    <a:gd name="connsiteX59" fmla="*/ 0 w 15403"/>
                    <a:gd name="connsiteY59" fmla="*/ 1098170 h 1386216"/>
                    <a:gd name="connsiteX60" fmla="*/ 0 w 15403"/>
                    <a:gd name="connsiteY60" fmla="*/ 1067032 h 1386216"/>
                    <a:gd name="connsiteX61" fmla="*/ 7702 w 15403"/>
                    <a:gd name="connsiteY61" fmla="*/ 1074734 h 1386216"/>
                    <a:gd name="connsiteX62" fmla="*/ 15404 w 15403"/>
                    <a:gd name="connsiteY62" fmla="*/ 1067032 h 1386216"/>
                    <a:gd name="connsiteX63" fmla="*/ 7702 w 15403"/>
                    <a:gd name="connsiteY63" fmla="*/ 1059331 h 1386216"/>
                    <a:gd name="connsiteX64" fmla="*/ 0 w 15403"/>
                    <a:gd name="connsiteY64" fmla="*/ 1067032 h 1386216"/>
                    <a:gd name="connsiteX65" fmla="*/ 0 w 15403"/>
                    <a:gd name="connsiteY65" fmla="*/ 1067032 h 1386216"/>
                    <a:gd name="connsiteX66" fmla="*/ 0 w 15403"/>
                    <a:gd name="connsiteY66" fmla="*/ 1035785 h 1386216"/>
                    <a:gd name="connsiteX67" fmla="*/ 7702 w 15403"/>
                    <a:gd name="connsiteY67" fmla="*/ 1043487 h 1386216"/>
                    <a:gd name="connsiteX68" fmla="*/ 15404 w 15403"/>
                    <a:gd name="connsiteY68" fmla="*/ 1035785 h 1386216"/>
                    <a:gd name="connsiteX69" fmla="*/ 7702 w 15403"/>
                    <a:gd name="connsiteY69" fmla="*/ 1028083 h 1386216"/>
                    <a:gd name="connsiteX70" fmla="*/ 0 w 15403"/>
                    <a:gd name="connsiteY70" fmla="*/ 1035785 h 1386216"/>
                    <a:gd name="connsiteX71" fmla="*/ 0 w 15403"/>
                    <a:gd name="connsiteY71" fmla="*/ 1035785 h 1386216"/>
                    <a:gd name="connsiteX72" fmla="*/ 0 w 15403"/>
                    <a:gd name="connsiteY72" fmla="*/ 1004648 h 1386216"/>
                    <a:gd name="connsiteX73" fmla="*/ 7702 w 15403"/>
                    <a:gd name="connsiteY73" fmla="*/ 1012350 h 1386216"/>
                    <a:gd name="connsiteX74" fmla="*/ 15404 w 15403"/>
                    <a:gd name="connsiteY74" fmla="*/ 1004648 h 1386216"/>
                    <a:gd name="connsiteX75" fmla="*/ 7702 w 15403"/>
                    <a:gd name="connsiteY75" fmla="*/ 996946 h 1386216"/>
                    <a:gd name="connsiteX76" fmla="*/ 0 w 15403"/>
                    <a:gd name="connsiteY76" fmla="*/ 1004648 h 1386216"/>
                    <a:gd name="connsiteX77" fmla="*/ 0 w 15403"/>
                    <a:gd name="connsiteY77" fmla="*/ 1004648 h 1386216"/>
                    <a:gd name="connsiteX78" fmla="*/ 0 w 15403"/>
                    <a:gd name="connsiteY78" fmla="*/ 973510 h 1386216"/>
                    <a:gd name="connsiteX79" fmla="*/ 7702 w 15403"/>
                    <a:gd name="connsiteY79" fmla="*/ 981212 h 1386216"/>
                    <a:gd name="connsiteX80" fmla="*/ 15404 w 15403"/>
                    <a:gd name="connsiteY80" fmla="*/ 973510 h 1386216"/>
                    <a:gd name="connsiteX81" fmla="*/ 7702 w 15403"/>
                    <a:gd name="connsiteY81" fmla="*/ 965809 h 1386216"/>
                    <a:gd name="connsiteX82" fmla="*/ 0 w 15403"/>
                    <a:gd name="connsiteY82" fmla="*/ 973510 h 1386216"/>
                    <a:gd name="connsiteX83" fmla="*/ 0 w 15403"/>
                    <a:gd name="connsiteY83" fmla="*/ 973510 h 1386216"/>
                    <a:gd name="connsiteX84" fmla="*/ 0 w 15403"/>
                    <a:gd name="connsiteY84" fmla="*/ 942373 h 1386216"/>
                    <a:gd name="connsiteX85" fmla="*/ 7702 w 15403"/>
                    <a:gd name="connsiteY85" fmla="*/ 950075 h 1386216"/>
                    <a:gd name="connsiteX86" fmla="*/ 15404 w 15403"/>
                    <a:gd name="connsiteY86" fmla="*/ 942373 h 1386216"/>
                    <a:gd name="connsiteX87" fmla="*/ 7702 w 15403"/>
                    <a:gd name="connsiteY87" fmla="*/ 934671 h 1386216"/>
                    <a:gd name="connsiteX88" fmla="*/ 0 w 15403"/>
                    <a:gd name="connsiteY88" fmla="*/ 942373 h 1386216"/>
                    <a:gd name="connsiteX89" fmla="*/ 0 w 15403"/>
                    <a:gd name="connsiteY89" fmla="*/ 942373 h 1386216"/>
                    <a:gd name="connsiteX90" fmla="*/ 0 w 15403"/>
                    <a:gd name="connsiteY90" fmla="*/ 911236 h 1386216"/>
                    <a:gd name="connsiteX91" fmla="*/ 7702 w 15403"/>
                    <a:gd name="connsiteY91" fmla="*/ 918938 h 1386216"/>
                    <a:gd name="connsiteX92" fmla="*/ 15404 w 15403"/>
                    <a:gd name="connsiteY92" fmla="*/ 911236 h 1386216"/>
                    <a:gd name="connsiteX93" fmla="*/ 7702 w 15403"/>
                    <a:gd name="connsiteY93" fmla="*/ 903534 h 1386216"/>
                    <a:gd name="connsiteX94" fmla="*/ 0 w 15403"/>
                    <a:gd name="connsiteY94" fmla="*/ 911236 h 1386216"/>
                    <a:gd name="connsiteX95" fmla="*/ 0 w 15403"/>
                    <a:gd name="connsiteY95" fmla="*/ 911236 h 1386216"/>
                    <a:gd name="connsiteX96" fmla="*/ 0 w 15403"/>
                    <a:gd name="connsiteY96" fmla="*/ 880099 h 1386216"/>
                    <a:gd name="connsiteX97" fmla="*/ 7702 w 15403"/>
                    <a:gd name="connsiteY97" fmla="*/ 887800 h 1386216"/>
                    <a:gd name="connsiteX98" fmla="*/ 15404 w 15403"/>
                    <a:gd name="connsiteY98" fmla="*/ 880099 h 1386216"/>
                    <a:gd name="connsiteX99" fmla="*/ 7702 w 15403"/>
                    <a:gd name="connsiteY99" fmla="*/ 872397 h 1386216"/>
                    <a:gd name="connsiteX100" fmla="*/ 0 w 15403"/>
                    <a:gd name="connsiteY100" fmla="*/ 880099 h 1386216"/>
                    <a:gd name="connsiteX101" fmla="*/ 0 w 15403"/>
                    <a:gd name="connsiteY101" fmla="*/ 880099 h 1386216"/>
                    <a:gd name="connsiteX102" fmla="*/ 0 w 15403"/>
                    <a:gd name="connsiteY102" fmla="*/ 848851 h 1386216"/>
                    <a:gd name="connsiteX103" fmla="*/ 7702 w 15403"/>
                    <a:gd name="connsiteY103" fmla="*/ 856553 h 1386216"/>
                    <a:gd name="connsiteX104" fmla="*/ 15404 w 15403"/>
                    <a:gd name="connsiteY104" fmla="*/ 848851 h 1386216"/>
                    <a:gd name="connsiteX105" fmla="*/ 7702 w 15403"/>
                    <a:gd name="connsiteY105" fmla="*/ 841149 h 1386216"/>
                    <a:gd name="connsiteX106" fmla="*/ 0 w 15403"/>
                    <a:gd name="connsiteY106" fmla="*/ 848851 h 1386216"/>
                    <a:gd name="connsiteX107" fmla="*/ 0 w 15403"/>
                    <a:gd name="connsiteY107" fmla="*/ 848851 h 1386216"/>
                    <a:gd name="connsiteX108" fmla="*/ 0 w 15403"/>
                    <a:gd name="connsiteY108" fmla="*/ 817714 h 1386216"/>
                    <a:gd name="connsiteX109" fmla="*/ 7702 w 15403"/>
                    <a:gd name="connsiteY109" fmla="*/ 825416 h 1386216"/>
                    <a:gd name="connsiteX110" fmla="*/ 15404 w 15403"/>
                    <a:gd name="connsiteY110" fmla="*/ 817714 h 1386216"/>
                    <a:gd name="connsiteX111" fmla="*/ 7702 w 15403"/>
                    <a:gd name="connsiteY111" fmla="*/ 810012 h 1386216"/>
                    <a:gd name="connsiteX112" fmla="*/ 0 w 15403"/>
                    <a:gd name="connsiteY112" fmla="*/ 817714 h 1386216"/>
                    <a:gd name="connsiteX113" fmla="*/ 0 w 15403"/>
                    <a:gd name="connsiteY113" fmla="*/ 817714 h 1386216"/>
                    <a:gd name="connsiteX114" fmla="*/ 0 w 15403"/>
                    <a:gd name="connsiteY114" fmla="*/ 786577 h 1386216"/>
                    <a:gd name="connsiteX115" fmla="*/ 7702 w 15403"/>
                    <a:gd name="connsiteY115" fmla="*/ 794279 h 1386216"/>
                    <a:gd name="connsiteX116" fmla="*/ 15404 w 15403"/>
                    <a:gd name="connsiteY116" fmla="*/ 786577 h 1386216"/>
                    <a:gd name="connsiteX117" fmla="*/ 7702 w 15403"/>
                    <a:gd name="connsiteY117" fmla="*/ 778875 h 1386216"/>
                    <a:gd name="connsiteX118" fmla="*/ 0 w 15403"/>
                    <a:gd name="connsiteY118" fmla="*/ 786577 h 1386216"/>
                    <a:gd name="connsiteX119" fmla="*/ 0 w 15403"/>
                    <a:gd name="connsiteY119" fmla="*/ 786577 h 1386216"/>
                    <a:gd name="connsiteX120" fmla="*/ 0 w 15403"/>
                    <a:gd name="connsiteY120" fmla="*/ 755439 h 1386216"/>
                    <a:gd name="connsiteX121" fmla="*/ 7702 w 15403"/>
                    <a:gd name="connsiteY121" fmla="*/ 763141 h 1386216"/>
                    <a:gd name="connsiteX122" fmla="*/ 15404 w 15403"/>
                    <a:gd name="connsiteY122" fmla="*/ 755439 h 1386216"/>
                    <a:gd name="connsiteX123" fmla="*/ 7702 w 15403"/>
                    <a:gd name="connsiteY123" fmla="*/ 747738 h 1386216"/>
                    <a:gd name="connsiteX124" fmla="*/ 0 w 15403"/>
                    <a:gd name="connsiteY124" fmla="*/ 755439 h 1386216"/>
                    <a:gd name="connsiteX125" fmla="*/ 0 w 15403"/>
                    <a:gd name="connsiteY125" fmla="*/ 755439 h 1386216"/>
                    <a:gd name="connsiteX126" fmla="*/ 0 w 15403"/>
                    <a:gd name="connsiteY126" fmla="*/ 724302 h 1386216"/>
                    <a:gd name="connsiteX127" fmla="*/ 7702 w 15403"/>
                    <a:gd name="connsiteY127" fmla="*/ 732004 h 1386216"/>
                    <a:gd name="connsiteX128" fmla="*/ 15404 w 15403"/>
                    <a:gd name="connsiteY128" fmla="*/ 724302 h 1386216"/>
                    <a:gd name="connsiteX129" fmla="*/ 7702 w 15403"/>
                    <a:gd name="connsiteY129" fmla="*/ 716600 h 1386216"/>
                    <a:gd name="connsiteX130" fmla="*/ 0 w 15403"/>
                    <a:gd name="connsiteY130" fmla="*/ 724302 h 1386216"/>
                    <a:gd name="connsiteX131" fmla="*/ 0 w 15403"/>
                    <a:gd name="connsiteY131" fmla="*/ 724302 h 1386216"/>
                    <a:gd name="connsiteX132" fmla="*/ 0 w 15403"/>
                    <a:gd name="connsiteY132" fmla="*/ 693165 h 1386216"/>
                    <a:gd name="connsiteX133" fmla="*/ 7702 w 15403"/>
                    <a:gd name="connsiteY133" fmla="*/ 700867 h 1386216"/>
                    <a:gd name="connsiteX134" fmla="*/ 15404 w 15403"/>
                    <a:gd name="connsiteY134" fmla="*/ 693165 h 1386216"/>
                    <a:gd name="connsiteX135" fmla="*/ 7702 w 15403"/>
                    <a:gd name="connsiteY135" fmla="*/ 685463 h 1386216"/>
                    <a:gd name="connsiteX136" fmla="*/ 0 w 15403"/>
                    <a:gd name="connsiteY136" fmla="*/ 693165 h 1386216"/>
                    <a:gd name="connsiteX137" fmla="*/ 0 w 15403"/>
                    <a:gd name="connsiteY137" fmla="*/ 693165 h 1386216"/>
                    <a:gd name="connsiteX138" fmla="*/ 0 w 15403"/>
                    <a:gd name="connsiteY138" fmla="*/ 661917 h 1386216"/>
                    <a:gd name="connsiteX139" fmla="*/ 7702 w 15403"/>
                    <a:gd name="connsiteY139" fmla="*/ 669619 h 1386216"/>
                    <a:gd name="connsiteX140" fmla="*/ 15404 w 15403"/>
                    <a:gd name="connsiteY140" fmla="*/ 661917 h 1386216"/>
                    <a:gd name="connsiteX141" fmla="*/ 7702 w 15403"/>
                    <a:gd name="connsiteY141" fmla="*/ 654216 h 1386216"/>
                    <a:gd name="connsiteX142" fmla="*/ 0 w 15403"/>
                    <a:gd name="connsiteY142" fmla="*/ 661917 h 1386216"/>
                    <a:gd name="connsiteX143" fmla="*/ 0 w 15403"/>
                    <a:gd name="connsiteY143" fmla="*/ 661917 h 1386216"/>
                    <a:gd name="connsiteX144" fmla="*/ 0 w 15403"/>
                    <a:gd name="connsiteY144" fmla="*/ 630780 h 1386216"/>
                    <a:gd name="connsiteX145" fmla="*/ 7702 w 15403"/>
                    <a:gd name="connsiteY145" fmla="*/ 638482 h 1386216"/>
                    <a:gd name="connsiteX146" fmla="*/ 15404 w 15403"/>
                    <a:gd name="connsiteY146" fmla="*/ 630780 h 1386216"/>
                    <a:gd name="connsiteX147" fmla="*/ 7702 w 15403"/>
                    <a:gd name="connsiteY147" fmla="*/ 623078 h 1386216"/>
                    <a:gd name="connsiteX148" fmla="*/ 0 w 15403"/>
                    <a:gd name="connsiteY148" fmla="*/ 630780 h 1386216"/>
                    <a:gd name="connsiteX149" fmla="*/ 0 w 15403"/>
                    <a:gd name="connsiteY149" fmla="*/ 630780 h 1386216"/>
                    <a:gd name="connsiteX150" fmla="*/ 0 w 15403"/>
                    <a:gd name="connsiteY150" fmla="*/ 599643 h 1386216"/>
                    <a:gd name="connsiteX151" fmla="*/ 7702 w 15403"/>
                    <a:gd name="connsiteY151" fmla="*/ 607345 h 1386216"/>
                    <a:gd name="connsiteX152" fmla="*/ 15404 w 15403"/>
                    <a:gd name="connsiteY152" fmla="*/ 599643 h 1386216"/>
                    <a:gd name="connsiteX153" fmla="*/ 7702 w 15403"/>
                    <a:gd name="connsiteY153" fmla="*/ 591941 h 1386216"/>
                    <a:gd name="connsiteX154" fmla="*/ 0 w 15403"/>
                    <a:gd name="connsiteY154" fmla="*/ 599643 h 1386216"/>
                    <a:gd name="connsiteX155" fmla="*/ 0 w 15403"/>
                    <a:gd name="connsiteY155" fmla="*/ 599643 h 1386216"/>
                    <a:gd name="connsiteX156" fmla="*/ 0 w 15403"/>
                    <a:gd name="connsiteY156" fmla="*/ 568506 h 1386216"/>
                    <a:gd name="connsiteX157" fmla="*/ 7702 w 15403"/>
                    <a:gd name="connsiteY157" fmla="*/ 576207 h 1386216"/>
                    <a:gd name="connsiteX158" fmla="*/ 15404 w 15403"/>
                    <a:gd name="connsiteY158" fmla="*/ 568506 h 1386216"/>
                    <a:gd name="connsiteX159" fmla="*/ 7702 w 15403"/>
                    <a:gd name="connsiteY159" fmla="*/ 560804 h 1386216"/>
                    <a:gd name="connsiteX160" fmla="*/ 0 w 15403"/>
                    <a:gd name="connsiteY160" fmla="*/ 568506 h 1386216"/>
                    <a:gd name="connsiteX161" fmla="*/ 0 w 15403"/>
                    <a:gd name="connsiteY161" fmla="*/ 568506 h 1386216"/>
                    <a:gd name="connsiteX162" fmla="*/ 0 w 15403"/>
                    <a:gd name="connsiteY162" fmla="*/ 537368 h 1386216"/>
                    <a:gd name="connsiteX163" fmla="*/ 7702 w 15403"/>
                    <a:gd name="connsiteY163" fmla="*/ 545070 h 1386216"/>
                    <a:gd name="connsiteX164" fmla="*/ 15404 w 15403"/>
                    <a:gd name="connsiteY164" fmla="*/ 537368 h 1386216"/>
                    <a:gd name="connsiteX165" fmla="*/ 7702 w 15403"/>
                    <a:gd name="connsiteY165" fmla="*/ 529667 h 1386216"/>
                    <a:gd name="connsiteX166" fmla="*/ 0 w 15403"/>
                    <a:gd name="connsiteY166" fmla="*/ 537368 h 1386216"/>
                    <a:gd name="connsiteX167" fmla="*/ 0 w 15403"/>
                    <a:gd name="connsiteY167" fmla="*/ 537368 h 1386216"/>
                    <a:gd name="connsiteX168" fmla="*/ 0 w 15403"/>
                    <a:gd name="connsiteY168" fmla="*/ 506121 h 1386216"/>
                    <a:gd name="connsiteX169" fmla="*/ 7702 w 15403"/>
                    <a:gd name="connsiteY169" fmla="*/ 513823 h 1386216"/>
                    <a:gd name="connsiteX170" fmla="*/ 15404 w 15403"/>
                    <a:gd name="connsiteY170" fmla="*/ 506121 h 1386216"/>
                    <a:gd name="connsiteX171" fmla="*/ 7702 w 15403"/>
                    <a:gd name="connsiteY171" fmla="*/ 498419 h 1386216"/>
                    <a:gd name="connsiteX172" fmla="*/ 0 w 15403"/>
                    <a:gd name="connsiteY172" fmla="*/ 506121 h 1386216"/>
                    <a:gd name="connsiteX173" fmla="*/ 0 w 15403"/>
                    <a:gd name="connsiteY173" fmla="*/ 506121 h 1386216"/>
                    <a:gd name="connsiteX174" fmla="*/ 0 w 15403"/>
                    <a:gd name="connsiteY174" fmla="*/ 474984 h 1386216"/>
                    <a:gd name="connsiteX175" fmla="*/ 7702 w 15403"/>
                    <a:gd name="connsiteY175" fmla="*/ 482686 h 1386216"/>
                    <a:gd name="connsiteX176" fmla="*/ 15404 w 15403"/>
                    <a:gd name="connsiteY176" fmla="*/ 474984 h 1386216"/>
                    <a:gd name="connsiteX177" fmla="*/ 7702 w 15403"/>
                    <a:gd name="connsiteY177" fmla="*/ 467282 h 1386216"/>
                    <a:gd name="connsiteX178" fmla="*/ 0 w 15403"/>
                    <a:gd name="connsiteY178" fmla="*/ 474984 h 1386216"/>
                    <a:gd name="connsiteX179" fmla="*/ 0 w 15403"/>
                    <a:gd name="connsiteY179" fmla="*/ 474984 h 1386216"/>
                    <a:gd name="connsiteX180" fmla="*/ 0 w 15403"/>
                    <a:gd name="connsiteY180" fmla="*/ 443846 h 1386216"/>
                    <a:gd name="connsiteX181" fmla="*/ 7702 w 15403"/>
                    <a:gd name="connsiteY181" fmla="*/ 451548 h 1386216"/>
                    <a:gd name="connsiteX182" fmla="*/ 15404 w 15403"/>
                    <a:gd name="connsiteY182" fmla="*/ 443846 h 1386216"/>
                    <a:gd name="connsiteX183" fmla="*/ 7702 w 15403"/>
                    <a:gd name="connsiteY183" fmla="*/ 436145 h 1386216"/>
                    <a:gd name="connsiteX184" fmla="*/ 0 w 15403"/>
                    <a:gd name="connsiteY184" fmla="*/ 443846 h 1386216"/>
                    <a:gd name="connsiteX185" fmla="*/ 0 w 15403"/>
                    <a:gd name="connsiteY185" fmla="*/ 443846 h 1386216"/>
                    <a:gd name="connsiteX186" fmla="*/ 0 w 15403"/>
                    <a:gd name="connsiteY186" fmla="*/ 412709 h 1386216"/>
                    <a:gd name="connsiteX187" fmla="*/ 7702 w 15403"/>
                    <a:gd name="connsiteY187" fmla="*/ 420411 h 1386216"/>
                    <a:gd name="connsiteX188" fmla="*/ 15404 w 15403"/>
                    <a:gd name="connsiteY188" fmla="*/ 412709 h 1386216"/>
                    <a:gd name="connsiteX189" fmla="*/ 7702 w 15403"/>
                    <a:gd name="connsiteY189" fmla="*/ 405007 h 1386216"/>
                    <a:gd name="connsiteX190" fmla="*/ 0 w 15403"/>
                    <a:gd name="connsiteY190" fmla="*/ 412709 h 1386216"/>
                    <a:gd name="connsiteX191" fmla="*/ 0 w 15403"/>
                    <a:gd name="connsiteY191" fmla="*/ 412709 h 1386216"/>
                    <a:gd name="connsiteX192" fmla="*/ 0 w 15403"/>
                    <a:gd name="connsiteY192" fmla="*/ 381572 h 1386216"/>
                    <a:gd name="connsiteX193" fmla="*/ 7702 w 15403"/>
                    <a:gd name="connsiteY193" fmla="*/ 389274 h 1386216"/>
                    <a:gd name="connsiteX194" fmla="*/ 15404 w 15403"/>
                    <a:gd name="connsiteY194" fmla="*/ 381572 h 1386216"/>
                    <a:gd name="connsiteX195" fmla="*/ 7702 w 15403"/>
                    <a:gd name="connsiteY195" fmla="*/ 373870 h 1386216"/>
                    <a:gd name="connsiteX196" fmla="*/ 0 w 15403"/>
                    <a:gd name="connsiteY196" fmla="*/ 381572 h 1386216"/>
                    <a:gd name="connsiteX197" fmla="*/ 0 w 15403"/>
                    <a:gd name="connsiteY197" fmla="*/ 381572 h 1386216"/>
                    <a:gd name="connsiteX198" fmla="*/ 0 w 15403"/>
                    <a:gd name="connsiteY198" fmla="*/ 350435 h 1386216"/>
                    <a:gd name="connsiteX199" fmla="*/ 7702 w 15403"/>
                    <a:gd name="connsiteY199" fmla="*/ 358136 h 1386216"/>
                    <a:gd name="connsiteX200" fmla="*/ 15404 w 15403"/>
                    <a:gd name="connsiteY200" fmla="*/ 350435 h 1386216"/>
                    <a:gd name="connsiteX201" fmla="*/ 7702 w 15403"/>
                    <a:gd name="connsiteY201" fmla="*/ 342733 h 1386216"/>
                    <a:gd name="connsiteX202" fmla="*/ 0 w 15403"/>
                    <a:gd name="connsiteY202" fmla="*/ 350435 h 1386216"/>
                    <a:gd name="connsiteX203" fmla="*/ 0 w 15403"/>
                    <a:gd name="connsiteY203" fmla="*/ 350435 h 1386216"/>
                    <a:gd name="connsiteX204" fmla="*/ 0 w 15403"/>
                    <a:gd name="connsiteY204" fmla="*/ 319187 h 1386216"/>
                    <a:gd name="connsiteX205" fmla="*/ 7702 w 15403"/>
                    <a:gd name="connsiteY205" fmla="*/ 326889 h 1386216"/>
                    <a:gd name="connsiteX206" fmla="*/ 15404 w 15403"/>
                    <a:gd name="connsiteY206" fmla="*/ 319187 h 1386216"/>
                    <a:gd name="connsiteX207" fmla="*/ 7702 w 15403"/>
                    <a:gd name="connsiteY207" fmla="*/ 311485 h 1386216"/>
                    <a:gd name="connsiteX208" fmla="*/ 0 w 15403"/>
                    <a:gd name="connsiteY208" fmla="*/ 319187 h 1386216"/>
                    <a:gd name="connsiteX209" fmla="*/ 0 w 15403"/>
                    <a:gd name="connsiteY209" fmla="*/ 319187 h 1386216"/>
                    <a:gd name="connsiteX210" fmla="*/ 0 w 15403"/>
                    <a:gd name="connsiteY210" fmla="*/ 288050 h 1386216"/>
                    <a:gd name="connsiteX211" fmla="*/ 7702 w 15403"/>
                    <a:gd name="connsiteY211" fmla="*/ 295752 h 1386216"/>
                    <a:gd name="connsiteX212" fmla="*/ 15404 w 15403"/>
                    <a:gd name="connsiteY212" fmla="*/ 288050 h 1386216"/>
                    <a:gd name="connsiteX213" fmla="*/ 7702 w 15403"/>
                    <a:gd name="connsiteY213" fmla="*/ 280348 h 1386216"/>
                    <a:gd name="connsiteX214" fmla="*/ 0 w 15403"/>
                    <a:gd name="connsiteY214" fmla="*/ 288050 h 1386216"/>
                    <a:gd name="connsiteX215" fmla="*/ 0 w 15403"/>
                    <a:gd name="connsiteY215" fmla="*/ 288050 h 1386216"/>
                    <a:gd name="connsiteX216" fmla="*/ 0 w 15403"/>
                    <a:gd name="connsiteY216" fmla="*/ 256913 h 1386216"/>
                    <a:gd name="connsiteX217" fmla="*/ 7702 w 15403"/>
                    <a:gd name="connsiteY217" fmla="*/ 264614 h 1386216"/>
                    <a:gd name="connsiteX218" fmla="*/ 15404 w 15403"/>
                    <a:gd name="connsiteY218" fmla="*/ 256913 h 1386216"/>
                    <a:gd name="connsiteX219" fmla="*/ 7702 w 15403"/>
                    <a:gd name="connsiteY219" fmla="*/ 249211 h 1386216"/>
                    <a:gd name="connsiteX220" fmla="*/ 0 w 15403"/>
                    <a:gd name="connsiteY220" fmla="*/ 256913 h 1386216"/>
                    <a:gd name="connsiteX221" fmla="*/ 0 w 15403"/>
                    <a:gd name="connsiteY221" fmla="*/ 256913 h 1386216"/>
                    <a:gd name="connsiteX222" fmla="*/ 0 w 15403"/>
                    <a:gd name="connsiteY222" fmla="*/ 225775 h 1386216"/>
                    <a:gd name="connsiteX223" fmla="*/ 7702 w 15403"/>
                    <a:gd name="connsiteY223" fmla="*/ 233477 h 1386216"/>
                    <a:gd name="connsiteX224" fmla="*/ 15404 w 15403"/>
                    <a:gd name="connsiteY224" fmla="*/ 225775 h 1386216"/>
                    <a:gd name="connsiteX225" fmla="*/ 7702 w 15403"/>
                    <a:gd name="connsiteY225" fmla="*/ 218074 h 1386216"/>
                    <a:gd name="connsiteX226" fmla="*/ 0 w 15403"/>
                    <a:gd name="connsiteY226" fmla="*/ 225775 h 1386216"/>
                    <a:gd name="connsiteX227" fmla="*/ 0 w 15403"/>
                    <a:gd name="connsiteY227" fmla="*/ 225775 h 1386216"/>
                    <a:gd name="connsiteX228" fmla="*/ 0 w 15403"/>
                    <a:gd name="connsiteY228" fmla="*/ 194638 h 1386216"/>
                    <a:gd name="connsiteX229" fmla="*/ 7702 w 15403"/>
                    <a:gd name="connsiteY229" fmla="*/ 202340 h 1386216"/>
                    <a:gd name="connsiteX230" fmla="*/ 15404 w 15403"/>
                    <a:gd name="connsiteY230" fmla="*/ 194638 h 1386216"/>
                    <a:gd name="connsiteX231" fmla="*/ 7702 w 15403"/>
                    <a:gd name="connsiteY231" fmla="*/ 186936 h 1386216"/>
                    <a:gd name="connsiteX232" fmla="*/ 0 w 15403"/>
                    <a:gd name="connsiteY232" fmla="*/ 194638 h 1386216"/>
                    <a:gd name="connsiteX233" fmla="*/ 0 w 15403"/>
                    <a:gd name="connsiteY233" fmla="*/ 194638 h 1386216"/>
                    <a:gd name="connsiteX234" fmla="*/ 0 w 15403"/>
                    <a:gd name="connsiteY234" fmla="*/ 163391 h 1386216"/>
                    <a:gd name="connsiteX235" fmla="*/ 7702 w 15403"/>
                    <a:gd name="connsiteY235" fmla="*/ 171093 h 1386216"/>
                    <a:gd name="connsiteX236" fmla="*/ 15404 w 15403"/>
                    <a:gd name="connsiteY236" fmla="*/ 163391 h 1386216"/>
                    <a:gd name="connsiteX237" fmla="*/ 7702 w 15403"/>
                    <a:gd name="connsiteY237" fmla="*/ 155689 h 1386216"/>
                    <a:gd name="connsiteX238" fmla="*/ 0 w 15403"/>
                    <a:gd name="connsiteY238" fmla="*/ 163391 h 1386216"/>
                    <a:gd name="connsiteX239" fmla="*/ 0 w 15403"/>
                    <a:gd name="connsiteY239" fmla="*/ 163391 h 1386216"/>
                    <a:gd name="connsiteX240" fmla="*/ 0 w 15403"/>
                    <a:gd name="connsiteY240" fmla="*/ 132253 h 1386216"/>
                    <a:gd name="connsiteX241" fmla="*/ 7702 w 15403"/>
                    <a:gd name="connsiteY241" fmla="*/ 139955 h 1386216"/>
                    <a:gd name="connsiteX242" fmla="*/ 15404 w 15403"/>
                    <a:gd name="connsiteY242" fmla="*/ 132253 h 1386216"/>
                    <a:gd name="connsiteX243" fmla="*/ 7702 w 15403"/>
                    <a:gd name="connsiteY243" fmla="*/ 124552 h 1386216"/>
                    <a:gd name="connsiteX244" fmla="*/ 0 w 15403"/>
                    <a:gd name="connsiteY244" fmla="*/ 132253 h 1386216"/>
                    <a:gd name="connsiteX245" fmla="*/ 0 w 15403"/>
                    <a:gd name="connsiteY245" fmla="*/ 132253 h 1386216"/>
                    <a:gd name="connsiteX246" fmla="*/ 0 w 15403"/>
                    <a:gd name="connsiteY246" fmla="*/ 101116 h 1386216"/>
                    <a:gd name="connsiteX247" fmla="*/ 7702 w 15403"/>
                    <a:gd name="connsiteY247" fmla="*/ 108818 h 1386216"/>
                    <a:gd name="connsiteX248" fmla="*/ 15404 w 15403"/>
                    <a:gd name="connsiteY248" fmla="*/ 101116 h 1386216"/>
                    <a:gd name="connsiteX249" fmla="*/ 7702 w 15403"/>
                    <a:gd name="connsiteY249" fmla="*/ 93414 h 1386216"/>
                    <a:gd name="connsiteX250" fmla="*/ 0 w 15403"/>
                    <a:gd name="connsiteY250" fmla="*/ 101116 h 1386216"/>
                    <a:gd name="connsiteX251" fmla="*/ 0 w 15403"/>
                    <a:gd name="connsiteY251" fmla="*/ 101116 h 1386216"/>
                    <a:gd name="connsiteX252" fmla="*/ 0 w 15403"/>
                    <a:gd name="connsiteY252" fmla="*/ 69979 h 1386216"/>
                    <a:gd name="connsiteX253" fmla="*/ 7702 w 15403"/>
                    <a:gd name="connsiteY253" fmla="*/ 77681 h 1386216"/>
                    <a:gd name="connsiteX254" fmla="*/ 15404 w 15403"/>
                    <a:gd name="connsiteY254" fmla="*/ 69979 h 1386216"/>
                    <a:gd name="connsiteX255" fmla="*/ 7702 w 15403"/>
                    <a:gd name="connsiteY255" fmla="*/ 62277 h 1386216"/>
                    <a:gd name="connsiteX256" fmla="*/ 0 w 15403"/>
                    <a:gd name="connsiteY256" fmla="*/ 69979 h 1386216"/>
                    <a:gd name="connsiteX257" fmla="*/ 0 w 15403"/>
                    <a:gd name="connsiteY257" fmla="*/ 69979 h 1386216"/>
                    <a:gd name="connsiteX258" fmla="*/ 0 w 15403"/>
                    <a:gd name="connsiteY258" fmla="*/ 38842 h 1386216"/>
                    <a:gd name="connsiteX259" fmla="*/ 7702 w 15403"/>
                    <a:gd name="connsiteY259" fmla="*/ 46543 h 1386216"/>
                    <a:gd name="connsiteX260" fmla="*/ 15404 w 15403"/>
                    <a:gd name="connsiteY260" fmla="*/ 38842 h 1386216"/>
                    <a:gd name="connsiteX261" fmla="*/ 7702 w 15403"/>
                    <a:gd name="connsiteY261" fmla="*/ 31140 h 1386216"/>
                    <a:gd name="connsiteX262" fmla="*/ 0 w 15403"/>
                    <a:gd name="connsiteY262" fmla="*/ 38842 h 1386216"/>
                    <a:gd name="connsiteX263" fmla="*/ 0 w 15403"/>
                    <a:gd name="connsiteY263" fmla="*/ 38842 h 1386216"/>
                    <a:gd name="connsiteX264" fmla="*/ 0 w 15403"/>
                    <a:gd name="connsiteY264" fmla="*/ 7704 h 1386216"/>
                    <a:gd name="connsiteX265" fmla="*/ 7702 w 15403"/>
                    <a:gd name="connsiteY265" fmla="*/ 15406 h 1386216"/>
                    <a:gd name="connsiteX266" fmla="*/ 15404 w 15403"/>
                    <a:gd name="connsiteY266" fmla="*/ 7704 h 1386216"/>
                    <a:gd name="connsiteX267" fmla="*/ 7702 w 15403"/>
                    <a:gd name="connsiteY267" fmla="*/ 3 h 1386216"/>
                    <a:gd name="connsiteX268" fmla="*/ 0 w 15403"/>
                    <a:gd name="connsiteY268" fmla="*/ 7704 h 138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15403" h="1386216">
                      <a:moveTo>
                        <a:pt x="0" y="1378515"/>
                      </a:moveTo>
                      <a:cubicBezTo>
                        <a:pt x="0" y="1382806"/>
                        <a:pt x="3411" y="1386217"/>
                        <a:pt x="7702" y="1386217"/>
                      </a:cubicBezTo>
                      <a:cubicBezTo>
                        <a:pt x="11993" y="1386217"/>
                        <a:pt x="15404" y="1382696"/>
                        <a:pt x="15404" y="1378515"/>
                      </a:cubicBezTo>
                      <a:cubicBezTo>
                        <a:pt x="15404" y="1374224"/>
                        <a:pt x="11993" y="1370814"/>
                        <a:pt x="7702" y="1370814"/>
                      </a:cubicBezTo>
                      <a:cubicBezTo>
                        <a:pt x="3411" y="1370814"/>
                        <a:pt x="0" y="1374334"/>
                        <a:pt x="0" y="1378515"/>
                      </a:cubicBezTo>
                      <a:lnTo>
                        <a:pt x="0" y="1378515"/>
                      </a:lnTo>
                      <a:close/>
                      <a:moveTo>
                        <a:pt x="0" y="1347378"/>
                      </a:moveTo>
                      <a:cubicBezTo>
                        <a:pt x="0" y="1351669"/>
                        <a:pt x="3411" y="1355080"/>
                        <a:pt x="7702" y="1355080"/>
                      </a:cubicBezTo>
                      <a:cubicBezTo>
                        <a:pt x="11993" y="1355080"/>
                        <a:pt x="15404" y="1351559"/>
                        <a:pt x="15404" y="1347378"/>
                      </a:cubicBezTo>
                      <a:cubicBezTo>
                        <a:pt x="15404" y="1343087"/>
                        <a:pt x="11993" y="1339676"/>
                        <a:pt x="7702" y="1339676"/>
                      </a:cubicBezTo>
                      <a:cubicBezTo>
                        <a:pt x="3411" y="1339676"/>
                        <a:pt x="0" y="1343087"/>
                        <a:pt x="0" y="1347378"/>
                      </a:cubicBezTo>
                      <a:lnTo>
                        <a:pt x="0" y="1347378"/>
                      </a:lnTo>
                      <a:close/>
                      <a:moveTo>
                        <a:pt x="0" y="1316241"/>
                      </a:moveTo>
                      <a:cubicBezTo>
                        <a:pt x="0" y="1320532"/>
                        <a:pt x="3411" y="1323942"/>
                        <a:pt x="7702" y="1323942"/>
                      </a:cubicBezTo>
                      <a:cubicBezTo>
                        <a:pt x="11993" y="1323942"/>
                        <a:pt x="15404" y="1320422"/>
                        <a:pt x="15404" y="1316241"/>
                      </a:cubicBezTo>
                      <a:cubicBezTo>
                        <a:pt x="15404" y="1311950"/>
                        <a:pt x="11993" y="1308539"/>
                        <a:pt x="7702" y="1308539"/>
                      </a:cubicBezTo>
                      <a:cubicBezTo>
                        <a:pt x="3411" y="1308539"/>
                        <a:pt x="0" y="1311950"/>
                        <a:pt x="0" y="1316241"/>
                      </a:cubicBezTo>
                      <a:lnTo>
                        <a:pt x="0" y="1316241"/>
                      </a:lnTo>
                      <a:close/>
                      <a:moveTo>
                        <a:pt x="0" y="1285103"/>
                      </a:moveTo>
                      <a:cubicBezTo>
                        <a:pt x="0" y="1289394"/>
                        <a:pt x="3411" y="1292805"/>
                        <a:pt x="7702" y="1292805"/>
                      </a:cubicBezTo>
                      <a:cubicBezTo>
                        <a:pt x="11993" y="1292805"/>
                        <a:pt x="15404" y="1289284"/>
                        <a:pt x="15404" y="1285103"/>
                      </a:cubicBezTo>
                      <a:cubicBezTo>
                        <a:pt x="15404" y="1280812"/>
                        <a:pt x="11993" y="1277402"/>
                        <a:pt x="7702" y="1277402"/>
                      </a:cubicBezTo>
                      <a:cubicBezTo>
                        <a:pt x="3411" y="1277402"/>
                        <a:pt x="0" y="1280812"/>
                        <a:pt x="0" y="1285103"/>
                      </a:cubicBezTo>
                      <a:lnTo>
                        <a:pt x="0" y="1285103"/>
                      </a:lnTo>
                      <a:close/>
                      <a:moveTo>
                        <a:pt x="0" y="1253966"/>
                      </a:moveTo>
                      <a:cubicBezTo>
                        <a:pt x="0" y="1258257"/>
                        <a:pt x="3411" y="1261668"/>
                        <a:pt x="7702" y="1261668"/>
                      </a:cubicBezTo>
                      <a:cubicBezTo>
                        <a:pt x="11993" y="1261668"/>
                        <a:pt x="15404" y="1258147"/>
                        <a:pt x="15404" y="1253966"/>
                      </a:cubicBezTo>
                      <a:cubicBezTo>
                        <a:pt x="15404" y="1249675"/>
                        <a:pt x="11993" y="1246264"/>
                        <a:pt x="7702" y="1246264"/>
                      </a:cubicBezTo>
                      <a:cubicBezTo>
                        <a:pt x="3411" y="1246154"/>
                        <a:pt x="0" y="1249675"/>
                        <a:pt x="0" y="1253966"/>
                      </a:cubicBezTo>
                      <a:lnTo>
                        <a:pt x="0" y="1253966"/>
                      </a:lnTo>
                      <a:close/>
                      <a:moveTo>
                        <a:pt x="0" y="1222829"/>
                      </a:moveTo>
                      <a:cubicBezTo>
                        <a:pt x="0" y="1227120"/>
                        <a:pt x="3411" y="1230531"/>
                        <a:pt x="7702" y="1230531"/>
                      </a:cubicBezTo>
                      <a:cubicBezTo>
                        <a:pt x="11993" y="1230531"/>
                        <a:pt x="15404" y="1227010"/>
                        <a:pt x="15404" y="1222829"/>
                      </a:cubicBezTo>
                      <a:cubicBezTo>
                        <a:pt x="15404" y="1218538"/>
                        <a:pt x="11993" y="1215127"/>
                        <a:pt x="7702" y="1215127"/>
                      </a:cubicBezTo>
                      <a:cubicBezTo>
                        <a:pt x="3411" y="1215017"/>
                        <a:pt x="0" y="1218538"/>
                        <a:pt x="0" y="1222829"/>
                      </a:cubicBezTo>
                      <a:lnTo>
                        <a:pt x="0" y="1222829"/>
                      </a:lnTo>
                      <a:close/>
                      <a:moveTo>
                        <a:pt x="0" y="1191581"/>
                      </a:moveTo>
                      <a:cubicBezTo>
                        <a:pt x="0" y="1195872"/>
                        <a:pt x="3411" y="1199283"/>
                        <a:pt x="7702" y="1199283"/>
                      </a:cubicBezTo>
                      <a:cubicBezTo>
                        <a:pt x="11993" y="1199283"/>
                        <a:pt x="15404" y="1195762"/>
                        <a:pt x="15404" y="1191581"/>
                      </a:cubicBezTo>
                      <a:cubicBezTo>
                        <a:pt x="15404" y="1187290"/>
                        <a:pt x="11993" y="1183880"/>
                        <a:pt x="7702" y="1183880"/>
                      </a:cubicBezTo>
                      <a:cubicBezTo>
                        <a:pt x="3411" y="1183880"/>
                        <a:pt x="0" y="1187401"/>
                        <a:pt x="0" y="1191581"/>
                      </a:cubicBezTo>
                      <a:lnTo>
                        <a:pt x="0" y="1191581"/>
                      </a:lnTo>
                      <a:close/>
                      <a:moveTo>
                        <a:pt x="0" y="1160444"/>
                      </a:moveTo>
                      <a:cubicBezTo>
                        <a:pt x="0" y="1164735"/>
                        <a:pt x="3411" y="1168146"/>
                        <a:pt x="7702" y="1168146"/>
                      </a:cubicBezTo>
                      <a:cubicBezTo>
                        <a:pt x="11993" y="1168146"/>
                        <a:pt x="15404" y="1164625"/>
                        <a:pt x="15404" y="1160444"/>
                      </a:cubicBezTo>
                      <a:cubicBezTo>
                        <a:pt x="15404" y="1156153"/>
                        <a:pt x="11993" y="1152742"/>
                        <a:pt x="7702" y="1152742"/>
                      </a:cubicBezTo>
                      <a:cubicBezTo>
                        <a:pt x="3411" y="1152742"/>
                        <a:pt x="0" y="1156153"/>
                        <a:pt x="0" y="1160444"/>
                      </a:cubicBezTo>
                      <a:lnTo>
                        <a:pt x="0" y="1160444"/>
                      </a:lnTo>
                      <a:close/>
                      <a:moveTo>
                        <a:pt x="0" y="1129307"/>
                      </a:moveTo>
                      <a:cubicBezTo>
                        <a:pt x="0" y="1133598"/>
                        <a:pt x="3411" y="1137009"/>
                        <a:pt x="7702" y="1137009"/>
                      </a:cubicBezTo>
                      <a:cubicBezTo>
                        <a:pt x="11993" y="1137009"/>
                        <a:pt x="15404" y="1133488"/>
                        <a:pt x="15404" y="1129307"/>
                      </a:cubicBezTo>
                      <a:cubicBezTo>
                        <a:pt x="15404" y="1125016"/>
                        <a:pt x="11993" y="1121605"/>
                        <a:pt x="7702" y="1121605"/>
                      </a:cubicBezTo>
                      <a:cubicBezTo>
                        <a:pt x="3411" y="1121605"/>
                        <a:pt x="0" y="1125016"/>
                        <a:pt x="0" y="1129307"/>
                      </a:cubicBezTo>
                      <a:lnTo>
                        <a:pt x="0" y="1129307"/>
                      </a:lnTo>
                      <a:close/>
                      <a:moveTo>
                        <a:pt x="0" y="1098170"/>
                      </a:moveTo>
                      <a:cubicBezTo>
                        <a:pt x="0" y="1102461"/>
                        <a:pt x="3411" y="1105871"/>
                        <a:pt x="7702" y="1105871"/>
                      </a:cubicBezTo>
                      <a:cubicBezTo>
                        <a:pt x="11993" y="1105871"/>
                        <a:pt x="15404" y="1102351"/>
                        <a:pt x="15404" y="1098170"/>
                      </a:cubicBezTo>
                      <a:cubicBezTo>
                        <a:pt x="15404" y="1093879"/>
                        <a:pt x="11993" y="1090468"/>
                        <a:pt x="7702" y="1090468"/>
                      </a:cubicBezTo>
                      <a:cubicBezTo>
                        <a:pt x="3411" y="1090358"/>
                        <a:pt x="0" y="1093879"/>
                        <a:pt x="0" y="1098170"/>
                      </a:cubicBezTo>
                      <a:lnTo>
                        <a:pt x="0" y="1098170"/>
                      </a:lnTo>
                      <a:close/>
                      <a:moveTo>
                        <a:pt x="0" y="1067032"/>
                      </a:moveTo>
                      <a:cubicBezTo>
                        <a:pt x="0" y="1071323"/>
                        <a:pt x="3411" y="1074734"/>
                        <a:pt x="7702" y="1074734"/>
                      </a:cubicBezTo>
                      <a:cubicBezTo>
                        <a:pt x="11993" y="1074734"/>
                        <a:pt x="15404" y="1071213"/>
                        <a:pt x="15404" y="1067032"/>
                      </a:cubicBezTo>
                      <a:cubicBezTo>
                        <a:pt x="15404" y="1062741"/>
                        <a:pt x="11993" y="1059331"/>
                        <a:pt x="7702" y="1059331"/>
                      </a:cubicBezTo>
                      <a:cubicBezTo>
                        <a:pt x="3411" y="1059220"/>
                        <a:pt x="0" y="1062741"/>
                        <a:pt x="0" y="1067032"/>
                      </a:cubicBezTo>
                      <a:lnTo>
                        <a:pt x="0" y="1067032"/>
                      </a:lnTo>
                      <a:close/>
                      <a:moveTo>
                        <a:pt x="0" y="1035785"/>
                      </a:moveTo>
                      <a:cubicBezTo>
                        <a:pt x="0" y="1040076"/>
                        <a:pt x="3411" y="1043487"/>
                        <a:pt x="7702" y="1043487"/>
                      </a:cubicBezTo>
                      <a:cubicBezTo>
                        <a:pt x="11993" y="1043487"/>
                        <a:pt x="15404" y="1039966"/>
                        <a:pt x="15404" y="1035785"/>
                      </a:cubicBezTo>
                      <a:cubicBezTo>
                        <a:pt x="15404" y="1031494"/>
                        <a:pt x="11993" y="1028083"/>
                        <a:pt x="7702" y="1028083"/>
                      </a:cubicBezTo>
                      <a:cubicBezTo>
                        <a:pt x="3411" y="1028083"/>
                        <a:pt x="0" y="1031604"/>
                        <a:pt x="0" y="1035785"/>
                      </a:cubicBezTo>
                      <a:lnTo>
                        <a:pt x="0" y="1035785"/>
                      </a:lnTo>
                      <a:close/>
                      <a:moveTo>
                        <a:pt x="0" y="1004648"/>
                      </a:moveTo>
                      <a:cubicBezTo>
                        <a:pt x="0" y="1008939"/>
                        <a:pt x="3411" y="1012350"/>
                        <a:pt x="7702" y="1012350"/>
                      </a:cubicBezTo>
                      <a:cubicBezTo>
                        <a:pt x="11993" y="1012350"/>
                        <a:pt x="15404" y="1008829"/>
                        <a:pt x="15404" y="1004648"/>
                      </a:cubicBezTo>
                      <a:cubicBezTo>
                        <a:pt x="15404" y="1000357"/>
                        <a:pt x="11993" y="996946"/>
                        <a:pt x="7702" y="996946"/>
                      </a:cubicBezTo>
                      <a:cubicBezTo>
                        <a:pt x="3411" y="996946"/>
                        <a:pt x="0" y="1000357"/>
                        <a:pt x="0" y="1004648"/>
                      </a:cubicBezTo>
                      <a:lnTo>
                        <a:pt x="0" y="1004648"/>
                      </a:lnTo>
                      <a:close/>
                      <a:moveTo>
                        <a:pt x="0" y="973510"/>
                      </a:moveTo>
                      <a:cubicBezTo>
                        <a:pt x="0" y="977801"/>
                        <a:pt x="3411" y="981212"/>
                        <a:pt x="7702" y="981212"/>
                      </a:cubicBezTo>
                      <a:cubicBezTo>
                        <a:pt x="11993" y="981212"/>
                        <a:pt x="15404" y="977691"/>
                        <a:pt x="15404" y="973510"/>
                      </a:cubicBezTo>
                      <a:cubicBezTo>
                        <a:pt x="15404" y="969219"/>
                        <a:pt x="11993" y="965809"/>
                        <a:pt x="7702" y="965809"/>
                      </a:cubicBezTo>
                      <a:cubicBezTo>
                        <a:pt x="3411" y="965809"/>
                        <a:pt x="0" y="969219"/>
                        <a:pt x="0" y="973510"/>
                      </a:cubicBezTo>
                      <a:lnTo>
                        <a:pt x="0" y="973510"/>
                      </a:lnTo>
                      <a:close/>
                      <a:moveTo>
                        <a:pt x="0" y="942373"/>
                      </a:moveTo>
                      <a:cubicBezTo>
                        <a:pt x="0" y="946664"/>
                        <a:pt x="3411" y="950075"/>
                        <a:pt x="7702" y="950075"/>
                      </a:cubicBezTo>
                      <a:cubicBezTo>
                        <a:pt x="11993" y="950075"/>
                        <a:pt x="15404" y="946554"/>
                        <a:pt x="15404" y="942373"/>
                      </a:cubicBezTo>
                      <a:cubicBezTo>
                        <a:pt x="15404" y="938082"/>
                        <a:pt x="11993" y="934671"/>
                        <a:pt x="7702" y="934671"/>
                      </a:cubicBezTo>
                      <a:cubicBezTo>
                        <a:pt x="3411" y="934671"/>
                        <a:pt x="0" y="938082"/>
                        <a:pt x="0" y="942373"/>
                      </a:cubicBezTo>
                      <a:lnTo>
                        <a:pt x="0" y="942373"/>
                      </a:lnTo>
                      <a:close/>
                      <a:moveTo>
                        <a:pt x="0" y="911236"/>
                      </a:moveTo>
                      <a:cubicBezTo>
                        <a:pt x="0" y="915527"/>
                        <a:pt x="3411" y="918938"/>
                        <a:pt x="7702" y="918938"/>
                      </a:cubicBezTo>
                      <a:cubicBezTo>
                        <a:pt x="11993" y="918938"/>
                        <a:pt x="15404" y="915417"/>
                        <a:pt x="15404" y="911236"/>
                      </a:cubicBezTo>
                      <a:cubicBezTo>
                        <a:pt x="15404" y="906945"/>
                        <a:pt x="11993" y="903534"/>
                        <a:pt x="7702" y="903534"/>
                      </a:cubicBezTo>
                      <a:cubicBezTo>
                        <a:pt x="3411" y="903424"/>
                        <a:pt x="0" y="906945"/>
                        <a:pt x="0" y="911236"/>
                      </a:cubicBezTo>
                      <a:lnTo>
                        <a:pt x="0" y="911236"/>
                      </a:lnTo>
                      <a:close/>
                      <a:moveTo>
                        <a:pt x="0" y="880099"/>
                      </a:moveTo>
                      <a:cubicBezTo>
                        <a:pt x="0" y="884390"/>
                        <a:pt x="3411" y="887800"/>
                        <a:pt x="7702" y="887800"/>
                      </a:cubicBezTo>
                      <a:cubicBezTo>
                        <a:pt x="11993" y="887800"/>
                        <a:pt x="15404" y="884280"/>
                        <a:pt x="15404" y="880099"/>
                      </a:cubicBezTo>
                      <a:cubicBezTo>
                        <a:pt x="15404" y="875808"/>
                        <a:pt x="11993" y="872397"/>
                        <a:pt x="7702" y="872397"/>
                      </a:cubicBezTo>
                      <a:cubicBezTo>
                        <a:pt x="3411" y="872287"/>
                        <a:pt x="0" y="875808"/>
                        <a:pt x="0" y="880099"/>
                      </a:cubicBezTo>
                      <a:lnTo>
                        <a:pt x="0" y="880099"/>
                      </a:lnTo>
                      <a:close/>
                      <a:moveTo>
                        <a:pt x="0" y="848851"/>
                      </a:moveTo>
                      <a:cubicBezTo>
                        <a:pt x="0" y="853142"/>
                        <a:pt x="3411" y="856553"/>
                        <a:pt x="7702" y="856553"/>
                      </a:cubicBezTo>
                      <a:cubicBezTo>
                        <a:pt x="11993" y="856553"/>
                        <a:pt x="15404" y="853032"/>
                        <a:pt x="15404" y="848851"/>
                      </a:cubicBezTo>
                      <a:cubicBezTo>
                        <a:pt x="15404" y="844670"/>
                        <a:pt x="11993" y="841149"/>
                        <a:pt x="7702" y="841149"/>
                      </a:cubicBezTo>
                      <a:cubicBezTo>
                        <a:pt x="3411" y="841149"/>
                        <a:pt x="0" y="844670"/>
                        <a:pt x="0" y="848851"/>
                      </a:cubicBezTo>
                      <a:lnTo>
                        <a:pt x="0" y="848851"/>
                      </a:lnTo>
                      <a:close/>
                      <a:moveTo>
                        <a:pt x="0" y="817714"/>
                      </a:moveTo>
                      <a:cubicBezTo>
                        <a:pt x="0" y="822005"/>
                        <a:pt x="3411" y="825416"/>
                        <a:pt x="7702" y="825416"/>
                      </a:cubicBezTo>
                      <a:cubicBezTo>
                        <a:pt x="11993" y="825416"/>
                        <a:pt x="15404" y="821895"/>
                        <a:pt x="15404" y="817714"/>
                      </a:cubicBezTo>
                      <a:cubicBezTo>
                        <a:pt x="15404" y="813423"/>
                        <a:pt x="11993" y="810012"/>
                        <a:pt x="7702" y="810012"/>
                      </a:cubicBezTo>
                      <a:cubicBezTo>
                        <a:pt x="3411" y="810012"/>
                        <a:pt x="0" y="813423"/>
                        <a:pt x="0" y="817714"/>
                      </a:cubicBezTo>
                      <a:lnTo>
                        <a:pt x="0" y="817714"/>
                      </a:lnTo>
                      <a:close/>
                      <a:moveTo>
                        <a:pt x="0" y="786577"/>
                      </a:moveTo>
                      <a:cubicBezTo>
                        <a:pt x="0" y="790868"/>
                        <a:pt x="3411" y="794279"/>
                        <a:pt x="7702" y="794279"/>
                      </a:cubicBezTo>
                      <a:cubicBezTo>
                        <a:pt x="11993" y="794279"/>
                        <a:pt x="15404" y="790758"/>
                        <a:pt x="15404" y="786577"/>
                      </a:cubicBezTo>
                      <a:cubicBezTo>
                        <a:pt x="15404" y="782286"/>
                        <a:pt x="11993" y="778875"/>
                        <a:pt x="7702" y="778875"/>
                      </a:cubicBezTo>
                      <a:cubicBezTo>
                        <a:pt x="3411" y="778875"/>
                        <a:pt x="0" y="782286"/>
                        <a:pt x="0" y="786577"/>
                      </a:cubicBezTo>
                      <a:lnTo>
                        <a:pt x="0" y="786577"/>
                      </a:lnTo>
                      <a:close/>
                      <a:moveTo>
                        <a:pt x="0" y="755439"/>
                      </a:moveTo>
                      <a:cubicBezTo>
                        <a:pt x="0" y="759730"/>
                        <a:pt x="3411" y="763141"/>
                        <a:pt x="7702" y="763141"/>
                      </a:cubicBezTo>
                      <a:cubicBezTo>
                        <a:pt x="11993" y="763141"/>
                        <a:pt x="15404" y="759620"/>
                        <a:pt x="15404" y="755439"/>
                      </a:cubicBezTo>
                      <a:cubicBezTo>
                        <a:pt x="15404" y="751148"/>
                        <a:pt x="11993" y="747738"/>
                        <a:pt x="7702" y="747738"/>
                      </a:cubicBezTo>
                      <a:cubicBezTo>
                        <a:pt x="3411" y="747628"/>
                        <a:pt x="0" y="751148"/>
                        <a:pt x="0" y="755439"/>
                      </a:cubicBezTo>
                      <a:lnTo>
                        <a:pt x="0" y="755439"/>
                      </a:lnTo>
                      <a:close/>
                      <a:moveTo>
                        <a:pt x="0" y="724302"/>
                      </a:moveTo>
                      <a:cubicBezTo>
                        <a:pt x="0" y="728593"/>
                        <a:pt x="3411" y="732004"/>
                        <a:pt x="7702" y="732004"/>
                      </a:cubicBezTo>
                      <a:cubicBezTo>
                        <a:pt x="11993" y="732004"/>
                        <a:pt x="15404" y="728483"/>
                        <a:pt x="15404" y="724302"/>
                      </a:cubicBezTo>
                      <a:cubicBezTo>
                        <a:pt x="15404" y="720011"/>
                        <a:pt x="11993" y="716600"/>
                        <a:pt x="7702" y="716600"/>
                      </a:cubicBezTo>
                      <a:cubicBezTo>
                        <a:pt x="3411" y="716490"/>
                        <a:pt x="0" y="720011"/>
                        <a:pt x="0" y="724302"/>
                      </a:cubicBezTo>
                      <a:lnTo>
                        <a:pt x="0" y="724302"/>
                      </a:lnTo>
                      <a:close/>
                      <a:moveTo>
                        <a:pt x="0" y="693165"/>
                      </a:moveTo>
                      <a:cubicBezTo>
                        <a:pt x="0" y="697456"/>
                        <a:pt x="3411" y="700867"/>
                        <a:pt x="7702" y="700867"/>
                      </a:cubicBezTo>
                      <a:cubicBezTo>
                        <a:pt x="11993" y="700867"/>
                        <a:pt x="15404" y="697346"/>
                        <a:pt x="15404" y="693165"/>
                      </a:cubicBezTo>
                      <a:cubicBezTo>
                        <a:pt x="15404" y="688874"/>
                        <a:pt x="11993" y="685463"/>
                        <a:pt x="7702" y="685463"/>
                      </a:cubicBezTo>
                      <a:cubicBezTo>
                        <a:pt x="3411" y="685353"/>
                        <a:pt x="0" y="688874"/>
                        <a:pt x="0" y="693165"/>
                      </a:cubicBezTo>
                      <a:lnTo>
                        <a:pt x="0" y="693165"/>
                      </a:lnTo>
                      <a:close/>
                      <a:moveTo>
                        <a:pt x="0" y="661917"/>
                      </a:moveTo>
                      <a:cubicBezTo>
                        <a:pt x="0" y="666208"/>
                        <a:pt x="3411" y="669619"/>
                        <a:pt x="7702" y="669619"/>
                      </a:cubicBezTo>
                      <a:cubicBezTo>
                        <a:pt x="11993" y="669619"/>
                        <a:pt x="15404" y="666098"/>
                        <a:pt x="15404" y="661917"/>
                      </a:cubicBezTo>
                      <a:cubicBezTo>
                        <a:pt x="15404" y="657626"/>
                        <a:pt x="11993" y="654216"/>
                        <a:pt x="7702" y="654216"/>
                      </a:cubicBezTo>
                      <a:cubicBezTo>
                        <a:pt x="3411" y="654216"/>
                        <a:pt x="0" y="657626"/>
                        <a:pt x="0" y="661917"/>
                      </a:cubicBezTo>
                      <a:lnTo>
                        <a:pt x="0" y="661917"/>
                      </a:lnTo>
                      <a:close/>
                      <a:moveTo>
                        <a:pt x="0" y="630780"/>
                      </a:moveTo>
                      <a:cubicBezTo>
                        <a:pt x="0" y="635071"/>
                        <a:pt x="3411" y="638482"/>
                        <a:pt x="7702" y="638482"/>
                      </a:cubicBezTo>
                      <a:cubicBezTo>
                        <a:pt x="11993" y="638482"/>
                        <a:pt x="15404" y="634961"/>
                        <a:pt x="15404" y="630780"/>
                      </a:cubicBezTo>
                      <a:cubicBezTo>
                        <a:pt x="15404" y="626489"/>
                        <a:pt x="11993" y="623078"/>
                        <a:pt x="7702" y="623078"/>
                      </a:cubicBezTo>
                      <a:cubicBezTo>
                        <a:pt x="3411" y="623078"/>
                        <a:pt x="0" y="626489"/>
                        <a:pt x="0" y="630780"/>
                      </a:cubicBezTo>
                      <a:lnTo>
                        <a:pt x="0" y="630780"/>
                      </a:lnTo>
                      <a:close/>
                      <a:moveTo>
                        <a:pt x="0" y="599643"/>
                      </a:moveTo>
                      <a:cubicBezTo>
                        <a:pt x="0" y="603934"/>
                        <a:pt x="3411" y="607345"/>
                        <a:pt x="7702" y="607345"/>
                      </a:cubicBezTo>
                      <a:cubicBezTo>
                        <a:pt x="11993" y="607345"/>
                        <a:pt x="15404" y="603824"/>
                        <a:pt x="15404" y="599643"/>
                      </a:cubicBezTo>
                      <a:cubicBezTo>
                        <a:pt x="15404" y="595352"/>
                        <a:pt x="11993" y="591941"/>
                        <a:pt x="7702" y="591941"/>
                      </a:cubicBezTo>
                      <a:cubicBezTo>
                        <a:pt x="3411" y="591941"/>
                        <a:pt x="0" y="595352"/>
                        <a:pt x="0" y="599643"/>
                      </a:cubicBezTo>
                      <a:lnTo>
                        <a:pt x="0" y="599643"/>
                      </a:lnTo>
                      <a:close/>
                      <a:moveTo>
                        <a:pt x="0" y="568506"/>
                      </a:moveTo>
                      <a:cubicBezTo>
                        <a:pt x="0" y="572797"/>
                        <a:pt x="3411" y="576207"/>
                        <a:pt x="7702" y="576207"/>
                      </a:cubicBezTo>
                      <a:cubicBezTo>
                        <a:pt x="11993" y="576207"/>
                        <a:pt x="15404" y="572687"/>
                        <a:pt x="15404" y="568506"/>
                      </a:cubicBezTo>
                      <a:cubicBezTo>
                        <a:pt x="15404" y="564215"/>
                        <a:pt x="11993" y="560804"/>
                        <a:pt x="7702" y="560804"/>
                      </a:cubicBezTo>
                      <a:cubicBezTo>
                        <a:pt x="3411" y="560694"/>
                        <a:pt x="0" y="564215"/>
                        <a:pt x="0" y="568506"/>
                      </a:cubicBezTo>
                      <a:lnTo>
                        <a:pt x="0" y="568506"/>
                      </a:lnTo>
                      <a:close/>
                      <a:moveTo>
                        <a:pt x="0" y="537368"/>
                      </a:moveTo>
                      <a:cubicBezTo>
                        <a:pt x="0" y="541659"/>
                        <a:pt x="3411" y="545070"/>
                        <a:pt x="7702" y="545070"/>
                      </a:cubicBezTo>
                      <a:cubicBezTo>
                        <a:pt x="11993" y="545070"/>
                        <a:pt x="15404" y="541549"/>
                        <a:pt x="15404" y="537368"/>
                      </a:cubicBezTo>
                      <a:cubicBezTo>
                        <a:pt x="15404" y="533077"/>
                        <a:pt x="11993" y="529667"/>
                        <a:pt x="7702" y="529667"/>
                      </a:cubicBezTo>
                      <a:cubicBezTo>
                        <a:pt x="3411" y="529556"/>
                        <a:pt x="0" y="533077"/>
                        <a:pt x="0" y="537368"/>
                      </a:cubicBezTo>
                      <a:lnTo>
                        <a:pt x="0" y="537368"/>
                      </a:lnTo>
                      <a:close/>
                      <a:moveTo>
                        <a:pt x="0" y="506121"/>
                      </a:moveTo>
                      <a:cubicBezTo>
                        <a:pt x="0" y="510412"/>
                        <a:pt x="3411" y="513823"/>
                        <a:pt x="7702" y="513823"/>
                      </a:cubicBezTo>
                      <a:cubicBezTo>
                        <a:pt x="11993" y="513823"/>
                        <a:pt x="15404" y="510302"/>
                        <a:pt x="15404" y="506121"/>
                      </a:cubicBezTo>
                      <a:cubicBezTo>
                        <a:pt x="15404" y="501830"/>
                        <a:pt x="11993" y="498419"/>
                        <a:pt x="7702" y="498419"/>
                      </a:cubicBezTo>
                      <a:cubicBezTo>
                        <a:pt x="3411" y="498419"/>
                        <a:pt x="0" y="501940"/>
                        <a:pt x="0" y="506121"/>
                      </a:cubicBezTo>
                      <a:lnTo>
                        <a:pt x="0" y="506121"/>
                      </a:lnTo>
                      <a:close/>
                      <a:moveTo>
                        <a:pt x="0" y="474984"/>
                      </a:moveTo>
                      <a:cubicBezTo>
                        <a:pt x="0" y="479275"/>
                        <a:pt x="3411" y="482686"/>
                        <a:pt x="7702" y="482686"/>
                      </a:cubicBezTo>
                      <a:cubicBezTo>
                        <a:pt x="11993" y="482686"/>
                        <a:pt x="15404" y="479165"/>
                        <a:pt x="15404" y="474984"/>
                      </a:cubicBezTo>
                      <a:cubicBezTo>
                        <a:pt x="15404" y="470693"/>
                        <a:pt x="11993" y="467282"/>
                        <a:pt x="7702" y="467282"/>
                      </a:cubicBezTo>
                      <a:cubicBezTo>
                        <a:pt x="3411" y="467282"/>
                        <a:pt x="0" y="470693"/>
                        <a:pt x="0" y="474984"/>
                      </a:cubicBezTo>
                      <a:lnTo>
                        <a:pt x="0" y="474984"/>
                      </a:lnTo>
                      <a:close/>
                      <a:moveTo>
                        <a:pt x="0" y="443846"/>
                      </a:moveTo>
                      <a:cubicBezTo>
                        <a:pt x="0" y="448137"/>
                        <a:pt x="3411" y="451548"/>
                        <a:pt x="7702" y="451548"/>
                      </a:cubicBezTo>
                      <a:cubicBezTo>
                        <a:pt x="11993" y="451548"/>
                        <a:pt x="15404" y="448027"/>
                        <a:pt x="15404" y="443846"/>
                      </a:cubicBezTo>
                      <a:cubicBezTo>
                        <a:pt x="15404" y="439555"/>
                        <a:pt x="11993" y="436145"/>
                        <a:pt x="7702" y="436145"/>
                      </a:cubicBezTo>
                      <a:cubicBezTo>
                        <a:pt x="3411" y="436145"/>
                        <a:pt x="0" y="439555"/>
                        <a:pt x="0" y="443846"/>
                      </a:cubicBezTo>
                      <a:lnTo>
                        <a:pt x="0" y="443846"/>
                      </a:lnTo>
                      <a:close/>
                      <a:moveTo>
                        <a:pt x="0" y="412709"/>
                      </a:moveTo>
                      <a:cubicBezTo>
                        <a:pt x="0" y="417000"/>
                        <a:pt x="3411" y="420411"/>
                        <a:pt x="7702" y="420411"/>
                      </a:cubicBezTo>
                      <a:cubicBezTo>
                        <a:pt x="11993" y="420411"/>
                        <a:pt x="15404" y="416890"/>
                        <a:pt x="15404" y="412709"/>
                      </a:cubicBezTo>
                      <a:cubicBezTo>
                        <a:pt x="15404" y="408418"/>
                        <a:pt x="11993" y="405007"/>
                        <a:pt x="7702" y="405007"/>
                      </a:cubicBezTo>
                      <a:cubicBezTo>
                        <a:pt x="3411" y="404897"/>
                        <a:pt x="0" y="408418"/>
                        <a:pt x="0" y="412709"/>
                      </a:cubicBezTo>
                      <a:lnTo>
                        <a:pt x="0" y="412709"/>
                      </a:lnTo>
                      <a:close/>
                      <a:moveTo>
                        <a:pt x="0" y="381572"/>
                      </a:moveTo>
                      <a:cubicBezTo>
                        <a:pt x="0" y="385863"/>
                        <a:pt x="3411" y="389274"/>
                        <a:pt x="7702" y="389274"/>
                      </a:cubicBezTo>
                      <a:cubicBezTo>
                        <a:pt x="11993" y="389274"/>
                        <a:pt x="15404" y="385753"/>
                        <a:pt x="15404" y="381572"/>
                      </a:cubicBezTo>
                      <a:cubicBezTo>
                        <a:pt x="15404" y="377281"/>
                        <a:pt x="11993" y="373870"/>
                        <a:pt x="7702" y="373870"/>
                      </a:cubicBezTo>
                      <a:cubicBezTo>
                        <a:pt x="3411" y="373760"/>
                        <a:pt x="0" y="377281"/>
                        <a:pt x="0" y="381572"/>
                      </a:cubicBezTo>
                      <a:lnTo>
                        <a:pt x="0" y="381572"/>
                      </a:lnTo>
                      <a:close/>
                      <a:moveTo>
                        <a:pt x="0" y="350435"/>
                      </a:moveTo>
                      <a:cubicBezTo>
                        <a:pt x="0" y="354726"/>
                        <a:pt x="3411" y="358136"/>
                        <a:pt x="7702" y="358136"/>
                      </a:cubicBezTo>
                      <a:cubicBezTo>
                        <a:pt x="11993" y="358136"/>
                        <a:pt x="15404" y="354615"/>
                        <a:pt x="15404" y="350435"/>
                      </a:cubicBezTo>
                      <a:cubicBezTo>
                        <a:pt x="15404" y="346254"/>
                        <a:pt x="11993" y="342733"/>
                        <a:pt x="7702" y="342733"/>
                      </a:cubicBezTo>
                      <a:cubicBezTo>
                        <a:pt x="3411" y="342623"/>
                        <a:pt x="0" y="346144"/>
                        <a:pt x="0" y="350435"/>
                      </a:cubicBezTo>
                      <a:lnTo>
                        <a:pt x="0" y="350435"/>
                      </a:lnTo>
                      <a:close/>
                      <a:moveTo>
                        <a:pt x="0" y="319187"/>
                      </a:moveTo>
                      <a:cubicBezTo>
                        <a:pt x="0" y="323478"/>
                        <a:pt x="3411" y="326889"/>
                        <a:pt x="7702" y="326889"/>
                      </a:cubicBezTo>
                      <a:cubicBezTo>
                        <a:pt x="11993" y="326889"/>
                        <a:pt x="15404" y="323368"/>
                        <a:pt x="15404" y="319187"/>
                      </a:cubicBezTo>
                      <a:cubicBezTo>
                        <a:pt x="15404" y="315006"/>
                        <a:pt x="11993" y="311485"/>
                        <a:pt x="7702" y="311485"/>
                      </a:cubicBezTo>
                      <a:cubicBezTo>
                        <a:pt x="3411" y="311485"/>
                        <a:pt x="0" y="314896"/>
                        <a:pt x="0" y="319187"/>
                      </a:cubicBezTo>
                      <a:lnTo>
                        <a:pt x="0" y="319187"/>
                      </a:lnTo>
                      <a:close/>
                      <a:moveTo>
                        <a:pt x="0" y="288050"/>
                      </a:moveTo>
                      <a:cubicBezTo>
                        <a:pt x="0" y="292341"/>
                        <a:pt x="3411" y="295752"/>
                        <a:pt x="7702" y="295752"/>
                      </a:cubicBezTo>
                      <a:cubicBezTo>
                        <a:pt x="11993" y="295752"/>
                        <a:pt x="15404" y="292231"/>
                        <a:pt x="15404" y="288050"/>
                      </a:cubicBezTo>
                      <a:cubicBezTo>
                        <a:pt x="15404" y="283759"/>
                        <a:pt x="11993" y="280348"/>
                        <a:pt x="7702" y="280348"/>
                      </a:cubicBezTo>
                      <a:cubicBezTo>
                        <a:pt x="3411" y="280348"/>
                        <a:pt x="0" y="283759"/>
                        <a:pt x="0" y="288050"/>
                      </a:cubicBezTo>
                      <a:lnTo>
                        <a:pt x="0" y="288050"/>
                      </a:lnTo>
                      <a:close/>
                      <a:moveTo>
                        <a:pt x="0" y="256913"/>
                      </a:moveTo>
                      <a:cubicBezTo>
                        <a:pt x="0" y="261204"/>
                        <a:pt x="3411" y="264614"/>
                        <a:pt x="7702" y="264614"/>
                      </a:cubicBezTo>
                      <a:cubicBezTo>
                        <a:pt x="11993" y="264614"/>
                        <a:pt x="15404" y="261094"/>
                        <a:pt x="15404" y="256913"/>
                      </a:cubicBezTo>
                      <a:cubicBezTo>
                        <a:pt x="15404" y="252622"/>
                        <a:pt x="11993" y="249211"/>
                        <a:pt x="7702" y="249211"/>
                      </a:cubicBezTo>
                      <a:cubicBezTo>
                        <a:pt x="3411" y="249211"/>
                        <a:pt x="0" y="252622"/>
                        <a:pt x="0" y="256913"/>
                      </a:cubicBezTo>
                      <a:lnTo>
                        <a:pt x="0" y="256913"/>
                      </a:lnTo>
                      <a:close/>
                      <a:moveTo>
                        <a:pt x="0" y="225775"/>
                      </a:moveTo>
                      <a:cubicBezTo>
                        <a:pt x="0" y="230066"/>
                        <a:pt x="3411" y="233477"/>
                        <a:pt x="7702" y="233477"/>
                      </a:cubicBezTo>
                      <a:cubicBezTo>
                        <a:pt x="11993" y="233477"/>
                        <a:pt x="15404" y="229956"/>
                        <a:pt x="15404" y="225775"/>
                      </a:cubicBezTo>
                      <a:cubicBezTo>
                        <a:pt x="15404" y="221484"/>
                        <a:pt x="11993" y="218074"/>
                        <a:pt x="7702" y="218074"/>
                      </a:cubicBezTo>
                      <a:cubicBezTo>
                        <a:pt x="3411" y="217964"/>
                        <a:pt x="0" y="221484"/>
                        <a:pt x="0" y="225775"/>
                      </a:cubicBezTo>
                      <a:lnTo>
                        <a:pt x="0" y="225775"/>
                      </a:lnTo>
                      <a:close/>
                      <a:moveTo>
                        <a:pt x="0" y="194638"/>
                      </a:moveTo>
                      <a:cubicBezTo>
                        <a:pt x="0" y="198929"/>
                        <a:pt x="3411" y="202340"/>
                        <a:pt x="7702" y="202340"/>
                      </a:cubicBezTo>
                      <a:cubicBezTo>
                        <a:pt x="11993" y="202340"/>
                        <a:pt x="15404" y="198819"/>
                        <a:pt x="15404" y="194638"/>
                      </a:cubicBezTo>
                      <a:cubicBezTo>
                        <a:pt x="15404" y="190347"/>
                        <a:pt x="11993" y="186936"/>
                        <a:pt x="7702" y="186936"/>
                      </a:cubicBezTo>
                      <a:cubicBezTo>
                        <a:pt x="3411" y="186826"/>
                        <a:pt x="0" y="190347"/>
                        <a:pt x="0" y="194638"/>
                      </a:cubicBezTo>
                      <a:lnTo>
                        <a:pt x="0" y="194638"/>
                      </a:lnTo>
                      <a:close/>
                      <a:moveTo>
                        <a:pt x="0" y="163391"/>
                      </a:moveTo>
                      <a:cubicBezTo>
                        <a:pt x="0" y="167682"/>
                        <a:pt x="3411" y="171093"/>
                        <a:pt x="7702" y="171093"/>
                      </a:cubicBezTo>
                      <a:cubicBezTo>
                        <a:pt x="11993" y="171093"/>
                        <a:pt x="15404" y="167572"/>
                        <a:pt x="15404" y="163391"/>
                      </a:cubicBezTo>
                      <a:cubicBezTo>
                        <a:pt x="15404" y="159100"/>
                        <a:pt x="11993" y="155689"/>
                        <a:pt x="7702" y="155689"/>
                      </a:cubicBezTo>
                      <a:cubicBezTo>
                        <a:pt x="3411" y="155689"/>
                        <a:pt x="0" y="159210"/>
                        <a:pt x="0" y="163391"/>
                      </a:cubicBezTo>
                      <a:lnTo>
                        <a:pt x="0" y="163391"/>
                      </a:lnTo>
                      <a:close/>
                      <a:moveTo>
                        <a:pt x="0" y="132253"/>
                      </a:moveTo>
                      <a:cubicBezTo>
                        <a:pt x="0" y="136544"/>
                        <a:pt x="3411" y="139955"/>
                        <a:pt x="7702" y="139955"/>
                      </a:cubicBezTo>
                      <a:cubicBezTo>
                        <a:pt x="11993" y="139955"/>
                        <a:pt x="15404" y="136434"/>
                        <a:pt x="15404" y="132253"/>
                      </a:cubicBezTo>
                      <a:cubicBezTo>
                        <a:pt x="15404" y="127962"/>
                        <a:pt x="11993" y="124552"/>
                        <a:pt x="7702" y="124552"/>
                      </a:cubicBezTo>
                      <a:cubicBezTo>
                        <a:pt x="3411" y="124552"/>
                        <a:pt x="0" y="127962"/>
                        <a:pt x="0" y="132253"/>
                      </a:cubicBezTo>
                      <a:lnTo>
                        <a:pt x="0" y="132253"/>
                      </a:lnTo>
                      <a:close/>
                      <a:moveTo>
                        <a:pt x="0" y="101116"/>
                      </a:moveTo>
                      <a:cubicBezTo>
                        <a:pt x="0" y="105407"/>
                        <a:pt x="3411" y="108818"/>
                        <a:pt x="7702" y="108818"/>
                      </a:cubicBezTo>
                      <a:cubicBezTo>
                        <a:pt x="11993" y="108818"/>
                        <a:pt x="15404" y="105297"/>
                        <a:pt x="15404" y="101116"/>
                      </a:cubicBezTo>
                      <a:cubicBezTo>
                        <a:pt x="15404" y="96825"/>
                        <a:pt x="11993" y="93414"/>
                        <a:pt x="7702" y="93414"/>
                      </a:cubicBezTo>
                      <a:cubicBezTo>
                        <a:pt x="3411" y="93414"/>
                        <a:pt x="0" y="96825"/>
                        <a:pt x="0" y="101116"/>
                      </a:cubicBezTo>
                      <a:lnTo>
                        <a:pt x="0" y="101116"/>
                      </a:lnTo>
                      <a:close/>
                      <a:moveTo>
                        <a:pt x="0" y="69979"/>
                      </a:moveTo>
                      <a:cubicBezTo>
                        <a:pt x="0" y="74270"/>
                        <a:pt x="3411" y="77681"/>
                        <a:pt x="7702" y="77681"/>
                      </a:cubicBezTo>
                      <a:cubicBezTo>
                        <a:pt x="11993" y="77681"/>
                        <a:pt x="15404" y="74160"/>
                        <a:pt x="15404" y="69979"/>
                      </a:cubicBezTo>
                      <a:cubicBezTo>
                        <a:pt x="15404" y="65688"/>
                        <a:pt x="11993" y="62277"/>
                        <a:pt x="7702" y="62277"/>
                      </a:cubicBezTo>
                      <a:cubicBezTo>
                        <a:pt x="3411" y="62277"/>
                        <a:pt x="0" y="65688"/>
                        <a:pt x="0" y="69979"/>
                      </a:cubicBezTo>
                      <a:lnTo>
                        <a:pt x="0" y="69979"/>
                      </a:lnTo>
                      <a:close/>
                      <a:moveTo>
                        <a:pt x="0" y="38842"/>
                      </a:moveTo>
                      <a:cubicBezTo>
                        <a:pt x="0" y="43133"/>
                        <a:pt x="3411" y="46543"/>
                        <a:pt x="7702" y="46543"/>
                      </a:cubicBezTo>
                      <a:cubicBezTo>
                        <a:pt x="11993" y="46543"/>
                        <a:pt x="15404" y="43023"/>
                        <a:pt x="15404" y="38842"/>
                      </a:cubicBezTo>
                      <a:cubicBezTo>
                        <a:pt x="15404" y="34551"/>
                        <a:pt x="11993" y="31140"/>
                        <a:pt x="7702" y="31140"/>
                      </a:cubicBezTo>
                      <a:cubicBezTo>
                        <a:pt x="3411" y="31030"/>
                        <a:pt x="0" y="34551"/>
                        <a:pt x="0" y="38842"/>
                      </a:cubicBezTo>
                      <a:lnTo>
                        <a:pt x="0" y="38842"/>
                      </a:lnTo>
                      <a:close/>
                      <a:moveTo>
                        <a:pt x="0" y="7704"/>
                      </a:moveTo>
                      <a:cubicBezTo>
                        <a:pt x="0" y="11995"/>
                        <a:pt x="3411" y="15406"/>
                        <a:pt x="7702" y="15406"/>
                      </a:cubicBezTo>
                      <a:cubicBezTo>
                        <a:pt x="11993" y="15406"/>
                        <a:pt x="15404" y="11885"/>
                        <a:pt x="15404" y="7704"/>
                      </a:cubicBezTo>
                      <a:cubicBezTo>
                        <a:pt x="15404" y="3413"/>
                        <a:pt x="11993" y="3"/>
                        <a:pt x="7702" y="3"/>
                      </a:cubicBezTo>
                      <a:cubicBezTo>
                        <a:pt x="3411" y="-108"/>
                        <a:pt x="0" y="3413"/>
                        <a:pt x="0" y="7704"/>
                      </a:cubicBezTo>
                      <a:close/>
                    </a:path>
                  </a:pathLst>
                </a:custGeom>
                <a:solidFill>
                  <a:srgbClr val="F0C421"/>
                </a:solidFill>
                <a:ln w="11002" cap="flat">
                  <a:solidFill>
                    <a:srgbClr val="6340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0" name="Freeform: Shape 209">
                  <a:extLst>
                    <a:ext uri="{FF2B5EF4-FFF2-40B4-BE49-F238E27FC236}">
                      <a16:creationId xmlns:a16="http://schemas.microsoft.com/office/drawing/2014/main" id="{0D5DB4A4-B3B3-72BF-797B-E97E039DBE8D}"/>
                    </a:ext>
                  </a:extLst>
                </p:cNvPr>
                <p:cNvSpPr/>
                <p:nvPr/>
              </p:nvSpPr>
              <p:spPr>
                <a:xfrm>
                  <a:off x="1785740" y="2037944"/>
                  <a:ext cx="15403" cy="1386324"/>
                </a:xfrm>
                <a:custGeom>
                  <a:avLst/>
                  <a:gdLst>
                    <a:gd name="connsiteX0" fmla="*/ 0 w 15403"/>
                    <a:gd name="connsiteY0" fmla="*/ 1378623 h 1386324"/>
                    <a:gd name="connsiteX1" fmla="*/ 7702 w 15403"/>
                    <a:gd name="connsiteY1" fmla="*/ 1386325 h 1386324"/>
                    <a:gd name="connsiteX2" fmla="*/ 15404 w 15403"/>
                    <a:gd name="connsiteY2" fmla="*/ 1378623 h 1386324"/>
                    <a:gd name="connsiteX3" fmla="*/ 7702 w 15403"/>
                    <a:gd name="connsiteY3" fmla="*/ 1370921 h 1386324"/>
                    <a:gd name="connsiteX4" fmla="*/ 0 w 15403"/>
                    <a:gd name="connsiteY4" fmla="*/ 1378623 h 1386324"/>
                    <a:gd name="connsiteX5" fmla="*/ 0 w 15403"/>
                    <a:gd name="connsiteY5" fmla="*/ 1378623 h 1386324"/>
                    <a:gd name="connsiteX6" fmla="*/ 0 w 15403"/>
                    <a:gd name="connsiteY6" fmla="*/ 1347486 h 1386324"/>
                    <a:gd name="connsiteX7" fmla="*/ 7702 w 15403"/>
                    <a:gd name="connsiteY7" fmla="*/ 1355187 h 1386324"/>
                    <a:gd name="connsiteX8" fmla="*/ 15404 w 15403"/>
                    <a:gd name="connsiteY8" fmla="*/ 1347486 h 1386324"/>
                    <a:gd name="connsiteX9" fmla="*/ 7702 w 15403"/>
                    <a:gd name="connsiteY9" fmla="*/ 1339784 h 1386324"/>
                    <a:gd name="connsiteX10" fmla="*/ 0 w 15403"/>
                    <a:gd name="connsiteY10" fmla="*/ 1347486 h 1386324"/>
                    <a:gd name="connsiteX11" fmla="*/ 0 w 15403"/>
                    <a:gd name="connsiteY11" fmla="*/ 1347486 h 1386324"/>
                    <a:gd name="connsiteX12" fmla="*/ 0 w 15403"/>
                    <a:gd name="connsiteY12" fmla="*/ 1316238 h 1386324"/>
                    <a:gd name="connsiteX13" fmla="*/ 7702 w 15403"/>
                    <a:gd name="connsiteY13" fmla="*/ 1323940 h 1386324"/>
                    <a:gd name="connsiteX14" fmla="*/ 15404 w 15403"/>
                    <a:gd name="connsiteY14" fmla="*/ 1316238 h 1386324"/>
                    <a:gd name="connsiteX15" fmla="*/ 7702 w 15403"/>
                    <a:gd name="connsiteY15" fmla="*/ 1308536 h 1386324"/>
                    <a:gd name="connsiteX16" fmla="*/ 0 w 15403"/>
                    <a:gd name="connsiteY16" fmla="*/ 1316238 h 1386324"/>
                    <a:gd name="connsiteX17" fmla="*/ 0 w 15403"/>
                    <a:gd name="connsiteY17" fmla="*/ 1316238 h 1386324"/>
                    <a:gd name="connsiteX18" fmla="*/ 0 w 15403"/>
                    <a:gd name="connsiteY18" fmla="*/ 1285101 h 1386324"/>
                    <a:gd name="connsiteX19" fmla="*/ 7702 w 15403"/>
                    <a:gd name="connsiteY19" fmla="*/ 1292803 h 1386324"/>
                    <a:gd name="connsiteX20" fmla="*/ 15404 w 15403"/>
                    <a:gd name="connsiteY20" fmla="*/ 1285101 h 1386324"/>
                    <a:gd name="connsiteX21" fmla="*/ 7702 w 15403"/>
                    <a:gd name="connsiteY21" fmla="*/ 1277399 h 1386324"/>
                    <a:gd name="connsiteX22" fmla="*/ 0 w 15403"/>
                    <a:gd name="connsiteY22" fmla="*/ 1285101 h 1386324"/>
                    <a:gd name="connsiteX23" fmla="*/ 0 w 15403"/>
                    <a:gd name="connsiteY23" fmla="*/ 1285101 h 1386324"/>
                    <a:gd name="connsiteX24" fmla="*/ 0 w 15403"/>
                    <a:gd name="connsiteY24" fmla="*/ 1253964 h 1386324"/>
                    <a:gd name="connsiteX25" fmla="*/ 7702 w 15403"/>
                    <a:gd name="connsiteY25" fmla="*/ 1261665 h 1386324"/>
                    <a:gd name="connsiteX26" fmla="*/ 15404 w 15403"/>
                    <a:gd name="connsiteY26" fmla="*/ 1253964 h 1386324"/>
                    <a:gd name="connsiteX27" fmla="*/ 7702 w 15403"/>
                    <a:gd name="connsiteY27" fmla="*/ 1246262 h 1386324"/>
                    <a:gd name="connsiteX28" fmla="*/ 0 w 15403"/>
                    <a:gd name="connsiteY28" fmla="*/ 1253964 h 1386324"/>
                    <a:gd name="connsiteX29" fmla="*/ 0 w 15403"/>
                    <a:gd name="connsiteY29" fmla="*/ 1253964 h 1386324"/>
                    <a:gd name="connsiteX30" fmla="*/ 0 w 15403"/>
                    <a:gd name="connsiteY30" fmla="*/ 1222826 h 1386324"/>
                    <a:gd name="connsiteX31" fmla="*/ 7702 w 15403"/>
                    <a:gd name="connsiteY31" fmla="*/ 1230528 h 1386324"/>
                    <a:gd name="connsiteX32" fmla="*/ 15404 w 15403"/>
                    <a:gd name="connsiteY32" fmla="*/ 1222826 h 1386324"/>
                    <a:gd name="connsiteX33" fmla="*/ 7702 w 15403"/>
                    <a:gd name="connsiteY33" fmla="*/ 1215125 h 1386324"/>
                    <a:gd name="connsiteX34" fmla="*/ 0 w 15403"/>
                    <a:gd name="connsiteY34" fmla="*/ 1222826 h 1386324"/>
                    <a:gd name="connsiteX35" fmla="*/ 0 w 15403"/>
                    <a:gd name="connsiteY35" fmla="*/ 1222826 h 1386324"/>
                    <a:gd name="connsiteX36" fmla="*/ 0 w 15403"/>
                    <a:gd name="connsiteY36" fmla="*/ 1191689 h 1386324"/>
                    <a:gd name="connsiteX37" fmla="*/ 7702 w 15403"/>
                    <a:gd name="connsiteY37" fmla="*/ 1199391 h 1386324"/>
                    <a:gd name="connsiteX38" fmla="*/ 15404 w 15403"/>
                    <a:gd name="connsiteY38" fmla="*/ 1191689 h 1386324"/>
                    <a:gd name="connsiteX39" fmla="*/ 7702 w 15403"/>
                    <a:gd name="connsiteY39" fmla="*/ 1183987 h 1386324"/>
                    <a:gd name="connsiteX40" fmla="*/ 0 w 15403"/>
                    <a:gd name="connsiteY40" fmla="*/ 1191689 h 1386324"/>
                    <a:gd name="connsiteX41" fmla="*/ 0 w 15403"/>
                    <a:gd name="connsiteY41" fmla="*/ 1191689 h 1386324"/>
                    <a:gd name="connsiteX42" fmla="*/ 0 w 15403"/>
                    <a:gd name="connsiteY42" fmla="*/ 1160552 h 1386324"/>
                    <a:gd name="connsiteX43" fmla="*/ 7702 w 15403"/>
                    <a:gd name="connsiteY43" fmla="*/ 1168253 h 1386324"/>
                    <a:gd name="connsiteX44" fmla="*/ 15404 w 15403"/>
                    <a:gd name="connsiteY44" fmla="*/ 1160552 h 1386324"/>
                    <a:gd name="connsiteX45" fmla="*/ 7702 w 15403"/>
                    <a:gd name="connsiteY45" fmla="*/ 1152850 h 1386324"/>
                    <a:gd name="connsiteX46" fmla="*/ 0 w 15403"/>
                    <a:gd name="connsiteY46" fmla="*/ 1160552 h 1386324"/>
                    <a:gd name="connsiteX47" fmla="*/ 0 w 15403"/>
                    <a:gd name="connsiteY47" fmla="*/ 1160552 h 1386324"/>
                    <a:gd name="connsiteX48" fmla="*/ 0 w 15403"/>
                    <a:gd name="connsiteY48" fmla="*/ 1129304 h 1386324"/>
                    <a:gd name="connsiteX49" fmla="*/ 7702 w 15403"/>
                    <a:gd name="connsiteY49" fmla="*/ 1137006 h 1386324"/>
                    <a:gd name="connsiteX50" fmla="*/ 15404 w 15403"/>
                    <a:gd name="connsiteY50" fmla="*/ 1129304 h 1386324"/>
                    <a:gd name="connsiteX51" fmla="*/ 7702 w 15403"/>
                    <a:gd name="connsiteY51" fmla="*/ 1121603 h 1386324"/>
                    <a:gd name="connsiteX52" fmla="*/ 0 w 15403"/>
                    <a:gd name="connsiteY52" fmla="*/ 1129304 h 1386324"/>
                    <a:gd name="connsiteX53" fmla="*/ 0 w 15403"/>
                    <a:gd name="connsiteY53" fmla="*/ 1129304 h 1386324"/>
                    <a:gd name="connsiteX54" fmla="*/ 0 w 15403"/>
                    <a:gd name="connsiteY54" fmla="*/ 1098167 h 1386324"/>
                    <a:gd name="connsiteX55" fmla="*/ 7702 w 15403"/>
                    <a:gd name="connsiteY55" fmla="*/ 1105869 h 1386324"/>
                    <a:gd name="connsiteX56" fmla="*/ 15404 w 15403"/>
                    <a:gd name="connsiteY56" fmla="*/ 1098167 h 1386324"/>
                    <a:gd name="connsiteX57" fmla="*/ 7702 w 15403"/>
                    <a:gd name="connsiteY57" fmla="*/ 1090465 h 1386324"/>
                    <a:gd name="connsiteX58" fmla="*/ 0 w 15403"/>
                    <a:gd name="connsiteY58" fmla="*/ 1098167 h 1386324"/>
                    <a:gd name="connsiteX59" fmla="*/ 0 w 15403"/>
                    <a:gd name="connsiteY59" fmla="*/ 1098167 h 1386324"/>
                    <a:gd name="connsiteX60" fmla="*/ 0 w 15403"/>
                    <a:gd name="connsiteY60" fmla="*/ 1067030 h 1386324"/>
                    <a:gd name="connsiteX61" fmla="*/ 7702 w 15403"/>
                    <a:gd name="connsiteY61" fmla="*/ 1074732 h 1386324"/>
                    <a:gd name="connsiteX62" fmla="*/ 15404 w 15403"/>
                    <a:gd name="connsiteY62" fmla="*/ 1067030 h 1386324"/>
                    <a:gd name="connsiteX63" fmla="*/ 7702 w 15403"/>
                    <a:gd name="connsiteY63" fmla="*/ 1059328 h 1386324"/>
                    <a:gd name="connsiteX64" fmla="*/ 0 w 15403"/>
                    <a:gd name="connsiteY64" fmla="*/ 1067030 h 1386324"/>
                    <a:gd name="connsiteX65" fmla="*/ 0 w 15403"/>
                    <a:gd name="connsiteY65" fmla="*/ 1067030 h 1386324"/>
                    <a:gd name="connsiteX66" fmla="*/ 0 w 15403"/>
                    <a:gd name="connsiteY66" fmla="*/ 1035892 h 1386324"/>
                    <a:gd name="connsiteX67" fmla="*/ 7702 w 15403"/>
                    <a:gd name="connsiteY67" fmla="*/ 1043594 h 1386324"/>
                    <a:gd name="connsiteX68" fmla="*/ 15404 w 15403"/>
                    <a:gd name="connsiteY68" fmla="*/ 1035892 h 1386324"/>
                    <a:gd name="connsiteX69" fmla="*/ 7702 w 15403"/>
                    <a:gd name="connsiteY69" fmla="*/ 1028191 h 1386324"/>
                    <a:gd name="connsiteX70" fmla="*/ 0 w 15403"/>
                    <a:gd name="connsiteY70" fmla="*/ 1035892 h 1386324"/>
                    <a:gd name="connsiteX71" fmla="*/ 0 w 15403"/>
                    <a:gd name="connsiteY71" fmla="*/ 1035892 h 1386324"/>
                    <a:gd name="connsiteX72" fmla="*/ 0 w 15403"/>
                    <a:gd name="connsiteY72" fmla="*/ 1004755 h 1386324"/>
                    <a:gd name="connsiteX73" fmla="*/ 7702 w 15403"/>
                    <a:gd name="connsiteY73" fmla="*/ 1012457 h 1386324"/>
                    <a:gd name="connsiteX74" fmla="*/ 15404 w 15403"/>
                    <a:gd name="connsiteY74" fmla="*/ 1004755 h 1386324"/>
                    <a:gd name="connsiteX75" fmla="*/ 7702 w 15403"/>
                    <a:gd name="connsiteY75" fmla="*/ 997053 h 1386324"/>
                    <a:gd name="connsiteX76" fmla="*/ 0 w 15403"/>
                    <a:gd name="connsiteY76" fmla="*/ 1004755 h 1386324"/>
                    <a:gd name="connsiteX77" fmla="*/ 0 w 15403"/>
                    <a:gd name="connsiteY77" fmla="*/ 1004755 h 1386324"/>
                    <a:gd name="connsiteX78" fmla="*/ 0 w 15403"/>
                    <a:gd name="connsiteY78" fmla="*/ 973508 h 1386324"/>
                    <a:gd name="connsiteX79" fmla="*/ 7702 w 15403"/>
                    <a:gd name="connsiteY79" fmla="*/ 981210 h 1386324"/>
                    <a:gd name="connsiteX80" fmla="*/ 15404 w 15403"/>
                    <a:gd name="connsiteY80" fmla="*/ 973508 h 1386324"/>
                    <a:gd name="connsiteX81" fmla="*/ 7702 w 15403"/>
                    <a:gd name="connsiteY81" fmla="*/ 965806 h 1386324"/>
                    <a:gd name="connsiteX82" fmla="*/ 0 w 15403"/>
                    <a:gd name="connsiteY82" fmla="*/ 973508 h 1386324"/>
                    <a:gd name="connsiteX83" fmla="*/ 0 w 15403"/>
                    <a:gd name="connsiteY83" fmla="*/ 973508 h 1386324"/>
                    <a:gd name="connsiteX84" fmla="*/ 0 w 15403"/>
                    <a:gd name="connsiteY84" fmla="*/ 942371 h 1386324"/>
                    <a:gd name="connsiteX85" fmla="*/ 7702 w 15403"/>
                    <a:gd name="connsiteY85" fmla="*/ 950073 h 1386324"/>
                    <a:gd name="connsiteX86" fmla="*/ 15404 w 15403"/>
                    <a:gd name="connsiteY86" fmla="*/ 942371 h 1386324"/>
                    <a:gd name="connsiteX87" fmla="*/ 7702 w 15403"/>
                    <a:gd name="connsiteY87" fmla="*/ 934669 h 1386324"/>
                    <a:gd name="connsiteX88" fmla="*/ 0 w 15403"/>
                    <a:gd name="connsiteY88" fmla="*/ 942371 h 1386324"/>
                    <a:gd name="connsiteX89" fmla="*/ 0 w 15403"/>
                    <a:gd name="connsiteY89" fmla="*/ 942371 h 1386324"/>
                    <a:gd name="connsiteX90" fmla="*/ 0 w 15403"/>
                    <a:gd name="connsiteY90" fmla="*/ 911233 h 1386324"/>
                    <a:gd name="connsiteX91" fmla="*/ 7702 w 15403"/>
                    <a:gd name="connsiteY91" fmla="*/ 918935 h 1386324"/>
                    <a:gd name="connsiteX92" fmla="*/ 15404 w 15403"/>
                    <a:gd name="connsiteY92" fmla="*/ 911233 h 1386324"/>
                    <a:gd name="connsiteX93" fmla="*/ 7702 w 15403"/>
                    <a:gd name="connsiteY93" fmla="*/ 903531 h 1386324"/>
                    <a:gd name="connsiteX94" fmla="*/ 0 w 15403"/>
                    <a:gd name="connsiteY94" fmla="*/ 911233 h 1386324"/>
                    <a:gd name="connsiteX95" fmla="*/ 0 w 15403"/>
                    <a:gd name="connsiteY95" fmla="*/ 911233 h 1386324"/>
                    <a:gd name="connsiteX96" fmla="*/ 0 w 15403"/>
                    <a:gd name="connsiteY96" fmla="*/ 880096 h 1386324"/>
                    <a:gd name="connsiteX97" fmla="*/ 7702 w 15403"/>
                    <a:gd name="connsiteY97" fmla="*/ 887798 h 1386324"/>
                    <a:gd name="connsiteX98" fmla="*/ 15404 w 15403"/>
                    <a:gd name="connsiteY98" fmla="*/ 880096 h 1386324"/>
                    <a:gd name="connsiteX99" fmla="*/ 7702 w 15403"/>
                    <a:gd name="connsiteY99" fmla="*/ 872394 h 1386324"/>
                    <a:gd name="connsiteX100" fmla="*/ 0 w 15403"/>
                    <a:gd name="connsiteY100" fmla="*/ 880096 h 1386324"/>
                    <a:gd name="connsiteX101" fmla="*/ 0 w 15403"/>
                    <a:gd name="connsiteY101" fmla="*/ 880096 h 1386324"/>
                    <a:gd name="connsiteX102" fmla="*/ 0 w 15403"/>
                    <a:gd name="connsiteY102" fmla="*/ 848959 h 1386324"/>
                    <a:gd name="connsiteX103" fmla="*/ 7702 w 15403"/>
                    <a:gd name="connsiteY103" fmla="*/ 856660 h 1386324"/>
                    <a:gd name="connsiteX104" fmla="*/ 15404 w 15403"/>
                    <a:gd name="connsiteY104" fmla="*/ 848959 h 1386324"/>
                    <a:gd name="connsiteX105" fmla="*/ 7702 w 15403"/>
                    <a:gd name="connsiteY105" fmla="*/ 841257 h 1386324"/>
                    <a:gd name="connsiteX106" fmla="*/ 0 w 15403"/>
                    <a:gd name="connsiteY106" fmla="*/ 848959 h 1386324"/>
                    <a:gd name="connsiteX107" fmla="*/ 0 w 15403"/>
                    <a:gd name="connsiteY107" fmla="*/ 848959 h 1386324"/>
                    <a:gd name="connsiteX108" fmla="*/ 0 w 15403"/>
                    <a:gd name="connsiteY108" fmla="*/ 817821 h 1386324"/>
                    <a:gd name="connsiteX109" fmla="*/ 7702 w 15403"/>
                    <a:gd name="connsiteY109" fmla="*/ 825523 h 1386324"/>
                    <a:gd name="connsiteX110" fmla="*/ 15404 w 15403"/>
                    <a:gd name="connsiteY110" fmla="*/ 817821 h 1386324"/>
                    <a:gd name="connsiteX111" fmla="*/ 7702 w 15403"/>
                    <a:gd name="connsiteY111" fmla="*/ 810120 h 1386324"/>
                    <a:gd name="connsiteX112" fmla="*/ 0 w 15403"/>
                    <a:gd name="connsiteY112" fmla="*/ 817821 h 1386324"/>
                    <a:gd name="connsiteX113" fmla="*/ 0 w 15403"/>
                    <a:gd name="connsiteY113" fmla="*/ 817821 h 1386324"/>
                    <a:gd name="connsiteX114" fmla="*/ 0 w 15403"/>
                    <a:gd name="connsiteY114" fmla="*/ 786574 h 1386324"/>
                    <a:gd name="connsiteX115" fmla="*/ 7702 w 15403"/>
                    <a:gd name="connsiteY115" fmla="*/ 794276 h 1386324"/>
                    <a:gd name="connsiteX116" fmla="*/ 15404 w 15403"/>
                    <a:gd name="connsiteY116" fmla="*/ 786574 h 1386324"/>
                    <a:gd name="connsiteX117" fmla="*/ 7702 w 15403"/>
                    <a:gd name="connsiteY117" fmla="*/ 778872 h 1386324"/>
                    <a:gd name="connsiteX118" fmla="*/ 0 w 15403"/>
                    <a:gd name="connsiteY118" fmla="*/ 786574 h 1386324"/>
                    <a:gd name="connsiteX119" fmla="*/ 0 w 15403"/>
                    <a:gd name="connsiteY119" fmla="*/ 786574 h 1386324"/>
                    <a:gd name="connsiteX120" fmla="*/ 0 w 15403"/>
                    <a:gd name="connsiteY120" fmla="*/ 755437 h 1386324"/>
                    <a:gd name="connsiteX121" fmla="*/ 7702 w 15403"/>
                    <a:gd name="connsiteY121" fmla="*/ 763139 h 1386324"/>
                    <a:gd name="connsiteX122" fmla="*/ 15404 w 15403"/>
                    <a:gd name="connsiteY122" fmla="*/ 755437 h 1386324"/>
                    <a:gd name="connsiteX123" fmla="*/ 7702 w 15403"/>
                    <a:gd name="connsiteY123" fmla="*/ 747735 h 1386324"/>
                    <a:gd name="connsiteX124" fmla="*/ 0 w 15403"/>
                    <a:gd name="connsiteY124" fmla="*/ 755437 h 1386324"/>
                    <a:gd name="connsiteX125" fmla="*/ 0 w 15403"/>
                    <a:gd name="connsiteY125" fmla="*/ 755437 h 1386324"/>
                    <a:gd name="connsiteX126" fmla="*/ 0 w 15403"/>
                    <a:gd name="connsiteY126" fmla="*/ 724299 h 1386324"/>
                    <a:gd name="connsiteX127" fmla="*/ 7702 w 15403"/>
                    <a:gd name="connsiteY127" fmla="*/ 732001 h 1386324"/>
                    <a:gd name="connsiteX128" fmla="*/ 15404 w 15403"/>
                    <a:gd name="connsiteY128" fmla="*/ 724299 h 1386324"/>
                    <a:gd name="connsiteX129" fmla="*/ 7702 w 15403"/>
                    <a:gd name="connsiteY129" fmla="*/ 716598 h 1386324"/>
                    <a:gd name="connsiteX130" fmla="*/ 0 w 15403"/>
                    <a:gd name="connsiteY130" fmla="*/ 724299 h 1386324"/>
                    <a:gd name="connsiteX131" fmla="*/ 0 w 15403"/>
                    <a:gd name="connsiteY131" fmla="*/ 724299 h 1386324"/>
                    <a:gd name="connsiteX132" fmla="*/ 0 w 15403"/>
                    <a:gd name="connsiteY132" fmla="*/ 693162 h 1386324"/>
                    <a:gd name="connsiteX133" fmla="*/ 7702 w 15403"/>
                    <a:gd name="connsiteY133" fmla="*/ 700864 h 1386324"/>
                    <a:gd name="connsiteX134" fmla="*/ 15404 w 15403"/>
                    <a:gd name="connsiteY134" fmla="*/ 693162 h 1386324"/>
                    <a:gd name="connsiteX135" fmla="*/ 7702 w 15403"/>
                    <a:gd name="connsiteY135" fmla="*/ 685460 h 1386324"/>
                    <a:gd name="connsiteX136" fmla="*/ 0 w 15403"/>
                    <a:gd name="connsiteY136" fmla="*/ 693162 h 1386324"/>
                    <a:gd name="connsiteX137" fmla="*/ 0 w 15403"/>
                    <a:gd name="connsiteY137" fmla="*/ 693162 h 1386324"/>
                    <a:gd name="connsiteX138" fmla="*/ 0 w 15403"/>
                    <a:gd name="connsiteY138" fmla="*/ 662025 h 1386324"/>
                    <a:gd name="connsiteX139" fmla="*/ 7702 w 15403"/>
                    <a:gd name="connsiteY139" fmla="*/ 669727 h 1386324"/>
                    <a:gd name="connsiteX140" fmla="*/ 15404 w 15403"/>
                    <a:gd name="connsiteY140" fmla="*/ 662025 h 1386324"/>
                    <a:gd name="connsiteX141" fmla="*/ 7702 w 15403"/>
                    <a:gd name="connsiteY141" fmla="*/ 654323 h 1386324"/>
                    <a:gd name="connsiteX142" fmla="*/ 0 w 15403"/>
                    <a:gd name="connsiteY142" fmla="*/ 662025 h 1386324"/>
                    <a:gd name="connsiteX143" fmla="*/ 0 w 15403"/>
                    <a:gd name="connsiteY143" fmla="*/ 662025 h 1386324"/>
                    <a:gd name="connsiteX144" fmla="*/ 0 w 15403"/>
                    <a:gd name="connsiteY144" fmla="*/ 630888 h 1386324"/>
                    <a:gd name="connsiteX145" fmla="*/ 7702 w 15403"/>
                    <a:gd name="connsiteY145" fmla="*/ 638589 h 1386324"/>
                    <a:gd name="connsiteX146" fmla="*/ 15404 w 15403"/>
                    <a:gd name="connsiteY146" fmla="*/ 630888 h 1386324"/>
                    <a:gd name="connsiteX147" fmla="*/ 7702 w 15403"/>
                    <a:gd name="connsiteY147" fmla="*/ 623186 h 1386324"/>
                    <a:gd name="connsiteX148" fmla="*/ 0 w 15403"/>
                    <a:gd name="connsiteY148" fmla="*/ 630888 h 1386324"/>
                    <a:gd name="connsiteX149" fmla="*/ 0 w 15403"/>
                    <a:gd name="connsiteY149" fmla="*/ 630888 h 1386324"/>
                    <a:gd name="connsiteX150" fmla="*/ 0 w 15403"/>
                    <a:gd name="connsiteY150" fmla="*/ 599640 h 1386324"/>
                    <a:gd name="connsiteX151" fmla="*/ 7702 w 15403"/>
                    <a:gd name="connsiteY151" fmla="*/ 607342 h 1386324"/>
                    <a:gd name="connsiteX152" fmla="*/ 15404 w 15403"/>
                    <a:gd name="connsiteY152" fmla="*/ 599640 h 1386324"/>
                    <a:gd name="connsiteX153" fmla="*/ 7702 w 15403"/>
                    <a:gd name="connsiteY153" fmla="*/ 591938 h 1386324"/>
                    <a:gd name="connsiteX154" fmla="*/ 0 w 15403"/>
                    <a:gd name="connsiteY154" fmla="*/ 599640 h 1386324"/>
                    <a:gd name="connsiteX155" fmla="*/ 0 w 15403"/>
                    <a:gd name="connsiteY155" fmla="*/ 599640 h 1386324"/>
                    <a:gd name="connsiteX156" fmla="*/ 0 w 15403"/>
                    <a:gd name="connsiteY156" fmla="*/ 568503 h 1386324"/>
                    <a:gd name="connsiteX157" fmla="*/ 7702 w 15403"/>
                    <a:gd name="connsiteY157" fmla="*/ 576205 h 1386324"/>
                    <a:gd name="connsiteX158" fmla="*/ 15404 w 15403"/>
                    <a:gd name="connsiteY158" fmla="*/ 568503 h 1386324"/>
                    <a:gd name="connsiteX159" fmla="*/ 7702 w 15403"/>
                    <a:gd name="connsiteY159" fmla="*/ 560801 h 1386324"/>
                    <a:gd name="connsiteX160" fmla="*/ 0 w 15403"/>
                    <a:gd name="connsiteY160" fmla="*/ 568503 h 1386324"/>
                    <a:gd name="connsiteX161" fmla="*/ 0 w 15403"/>
                    <a:gd name="connsiteY161" fmla="*/ 568503 h 1386324"/>
                    <a:gd name="connsiteX162" fmla="*/ 0 w 15403"/>
                    <a:gd name="connsiteY162" fmla="*/ 537366 h 1386324"/>
                    <a:gd name="connsiteX163" fmla="*/ 7702 w 15403"/>
                    <a:gd name="connsiteY163" fmla="*/ 545068 h 1386324"/>
                    <a:gd name="connsiteX164" fmla="*/ 15404 w 15403"/>
                    <a:gd name="connsiteY164" fmla="*/ 537366 h 1386324"/>
                    <a:gd name="connsiteX165" fmla="*/ 7702 w 15403"/>
                    <a:gd name="connsiteY165" fmla="*/ 529664 h 1386324"/>
                    <a:gd name="connsiteX166" fmla="*/ 0 w 15403"/>
                    <a:gd name="connsiteY166" fmla="*/ 537366 h 1386324"/>
                    <a:gd name="connsiteX167" fmla="*/ 0 w 15403"/>
                    <a:gd name="connsiteY167" fmla="*/ 537366 h 1386324"/>
                    <a:gd name="connsiteX168" fmla="*/ 0 w 15403"/>
                    <a:gd name="connsiteY168" fmla="*/ 506228 h 1386324"/>
                    <a:gd name="connsiteX169" fmla="*/ 7702 w 15403"/>
                    <a:gd name="connsiteY169" fmla="*/ 513930 h 1386324"/>
                    <a:gd name="connsiteX170" fmla="*/ 15404 w 15403"/>
                    <a:gd name="connsiteY170" fmla="*/ 506228 h 1386324"/>
                    <a:gd name="connsiteX171" fmla="*/ 7702 w 15403"/>
                    <a:gd name="connsiteY171" fmla="*/ 498527 h 1386324"/>
                    <a:gd name="connsiteX172" fmla="*/ 0 w 15403"/>
                    <a:gd name="connsiteY172" fmla="*/ 506228 h 1386324"/>
                    <a:gd name="connsiteX173" fmla="*/ 0 w 15403"/>
                    <a:gd name="connsiteY173" fmla="*/ 506228 h 1386324"/>
                    <a:gd name="connsiteX174" fmla="*/ 0 w 15403"/>
                    <a:gd name="connsiteY174" fmla="*/ 475091 h 1386324"/>
                    <a:gd name="connsiteX175" fmla="*/ 7702 w 15403"/>
                    <a:gd name="connsiteY175" fmla="*/ 482793 h 1386324"/>
                    <a:gd name="connsiteX176" fmla="*/ 15404 w 15403"/>
                    <a:gd name="connsiteY176" fmla="*/ 475091 h 1386324"/>
                    <a:gd name="connsiteX177" fmla="*/ 7702 w 15403"/>
                    <a:gd name="connsiteY177" fmla="*/ 467389 h 1386324"/>
                    <a:gd name="connsiteX178" fmla="*/ 0 w 15403"/>
                    <a:gd name="connsiteY178" fmla="*/ 475091 h 1386324"/>
                    <a:gd name="connsiteX179" fmla="*/ 0 w 15403"/>
                    <a:gd name="connsiteY179" fmla="*/ 475091 h 1386324"/>
                    <a:gd name="connsiteX180" fmla="*/ 0 w 15403"/>
                    <a:gd name="connsiteY180" fmla="*/ 443844 h 1386324"/>
                    <a:gd name="connsiteX181" fmla="*/ 7702 w 15403"/>
                    <a:gd name="connsiteY181" fmla="*/ 451546 h 1386324"/>
                    <a:gd name="connsiteX182" fmla="*/ 15404 w 15403"/>
                    <a:gd name="connsiteY182" fmla="*/ 443844 h 1386324"/>
                    <a:gd name="connsiteX183" fmla="*/ 7702 w 15403"/>
                    <a:gd name="connsiteY183" fmla="*/ 436142 h 1386324"/>
                    <a:gd name="connsiteX184" fmla="*/ 0 w 15403"/>
                    <a:gd name="connsiteY184" fmla="*/ 443844 h 1386324"/>
                    <a:gd name="connsiteX185" fmla="*/ 0 w 15403"/>
                    <a:gd name="connsiteY185" fmla="*/ 443844 h 1386324"/>
                    <a:gd name="connsiteX186" fmla="*/ 0 w 15403"/>
                    <a:gd name="connsiteY186" fmla="*/ 412707 h 1386324"/>
                    <a:gd name="connsiteX187" fmla="*/ 7702 w 15403"/>
                    <a:gd name="connsiteY187" fmla="*/ 420408 h 1386324"/>
                    <a:gd name="connsiteX188" fmla="*/ 15404 w 15403"/>
                    <a:gd name="connsiteY188" fmla="*/ 412707 h 1386324"/>
                    <a:gd name="connsiteX189" fmla="*/ 7702 w 15403"/>
                    <a:gd name="connsiteY189" fmla="*/ 405005 h 1386324"/>
                    <a:gd name="connsiteX190" fmla="*/ 0 w 15403"/>
                    <a:gd name="connsiteY190" fmla="*/ 412707 h 1386324"/>
                    <a:gd name="connsiteX191" fmla="*/ 0 w 15403"/>
                    <a:gd name="connsiteY191" fmla="*/ 412707 h 1386324"/>
                    <a:gd name="connsiteX192" fmla="*/ 0 w 15403"/>
                    <a:gd name="connsiteY192" fmla="*/ 381569 h 1386324"/>
                    <a:gd name="connsiteX193" fmla="*/ 7702 w 15403"/>
                    <a:gd name="connsiteY193" fmla="*/ 389271 h 1386324"/>
                    <a:gd name="connsiteX194" fmla="*/ 15404 w 15403"/>
                    <a:gd name="connsiteY194" fmla="*/ 381569 h 1386324"/>
                    <a:gd name="connsiteX195" fmla="*/ 7702 w 15403"/>
                    <a:gd name="connsiteY195" fmla="*/ 373867 h 1386324"/>
                    <a:gd name="connsiteX196" fmla="*/ 0 w 15403"/>
                    <a:gd name="connsiteY196" fmla="*/ 381569 h 1386324"/>
                    <a:gd name="connsiteX197" fmla="*/ 0 w 15403"/>
                    <a:gd name="connsiteY197" fmla="*/ 381569 h 1386324"/>
                    <a:gd name="connsiteX198" fmla="*/ 0 w 15403"/>
                    <a:gd name="connsiteY198" fmla="*/ 350432 h 1386324"/>
                    <a:gd name="connsiteX199" fmla="*/ 7702 w 15403"/>
                    <a:gd name="connsiteY199" fmla="*/ 358134 h 1386324"/>
                    <a:gd name="connsiteX200" fmla="*/ 15404 w 15403"/>
                    <a:gd name="connsiteY200" fmla="*/ 350432 h 1386324"/>
                    <a:gd name="connsiteX201" fmla="*/ 7702 w 15403"/>
                    <a:gd name="connsiteY201" fmla="*/ 342730 h 1386324"/>
                    <a:gd name="connsiteX202" fmla="*/ 0 w 15403"/>
                    <a:gd name="connsiteY202" fmla="*/ 350432 h 1386324"/>
                    <a:gd name="connsiteX203" fmla="*/ 0 w 15403"/>
                    <a:gd name="connsiteY203" fmla="*/ 350432 h 1386324"/>
                    <a:gd name="connsiteX204" fmla="*/ 0 w 15403"/>
                    <a:gd name="connsiteY204" fmla="*/ 319295 h 1386324"/>
                    <a:gd name="connsiteX205" fmla="*/ 7702 w 15403"/>
                    <a:gd name="connsiteY205" fmla="*/ 326996 h 1386324"/>
                    <a:gd name="connsiteX206" fmla="*/ 15404 w 15403"/>
                    <a:gd name="connsiteY206" fmla="*/ 319295 h 1386324"/>
                    <a:gd name="connsiteX207" fmla="*/ 7702 w 15403"/>
                    <a:gd name="connsiteY207" fmla="*/ 311593 h 1386324"/>
                    <a:gd name="connsiteX208" fmla="*/ 0 w 15403"/>
                    <a:gd name="connsiteY208" fmla="*/ 319295 h 1386324"/>
                    <a:gd name="connsiteX209" fmla="*/ 0 w 15403"/>
                    <a:gd name="connsiteY209" fmla="*/ 319295 h 1386324"/>
                    <a:gd name="connsiteX210" fmla="*/ 0 w 15403"/>
                    <a:gd name="connsiteY210" fmla="*/ 288157 h 1386324"/>
                    <a:gd name="connsiteX211" fmla="*/ 7702 w 15403"/>
                    <a:gd name="connsiteY211" fmla="*/ 295859 h 1386324"/>
                    <a:gd name="connsiteX212" fmla="*/ 15404 w 15403"/>
                    <a:gd name="connsiteY212" fmla="*/ 288157 h 1386324"/>
                    <a:gd name="connsiteX213" fmla="*/ 7702 w 15403"/>
                    <a:gd name="connsiteY213" fmla="*/ 280456 h 1386324"/>
                    <a:gd name="connsiteX214" fmla="*/ 0 w 15403"/>
                    <a:gd name="connsiteY214" fmla="*/ 288157 h 1386324"/>
                    <a:gd name="connsiteX215" fmla="*/ 0 w 15403"/>
                    <a:gd name="connsiteY215" fmla="*/ 288157 h 1386324"/>
                    <a:gd name="connsiteX216" fmla="*/ 0 w 15403"/>
                    <a:gd name="connsiteY216" fmla="*/ 256910 h 1386324"/>
                    <a:gd name="connsiteX217" fmla="*/ 7702 w 15403"/>
                    <a:gd name="connsiteY217" fmla="*/ 264612 h 1386324"/>
                    <a:gd name="connsiteX218" fmla="*/ 15404 w 15403"/>
                    <a:gd name="connsiteY218" fmla="*/ 256910 h 1386324"/>
                    <a:gd name="connsiteX219" fmla="*/ 7702 w 15403"/>
                    <a:gd name="connsiteY219" fmla="*/ 249208 h 1386324"/>
                    <a:gd name="connsiteX220" fmla="*/ 0 w 15403"/>
                    <a:gd name="connsiteY220" fmla="*/ 256910 h 1386324"/>
                    <a:gd name="connsiteX221" fmla="*/ 0 w 15403"/>
                    <a:gd name="connsiteY221" fmla="*/ 256910 h 1386324"/>
                    <a:gd name="connsiteX222" fmla="*/ 0 w 15403"/>
                    <a:gd name="connsiteY222" fmla="*/ 225773 h 1386324"/>
                    <a:gd name="connsiteX223" fmla="*/ 7702 w 15403"/>
                    <a:gd name="connsiteY223" fmla="*/ 233475 h 1386324"/>
                    <a:gd name="connsiteX224" fmla="*/ 15404 w 15403"/>
                    <a:gd name="connsiteY224" fmla="*/ 225773 h 1386324"/>
                    <a:gd name="connsiteX225" fmla="*/ 7702 w 15403"/>
                    <a:gd name="connsiteY225" fmla="*/ 218071 h 1386324"/>
                    <a:gd name="connsiteX226" fmla="*/ 0 w 15403"/>
                    <a:gd name="connsiteY226" fmla="*/ 225773 h 1386324"/>
                    <a:gd name="connsiteX227" fmla="*/ 0 w 15403"/>
                    <a:gd name="connsiteY227" fmla="*/ 225773 h 1386324"/>
                    <a:gd name="connsiteX228" fmla="*/ 0 w 15403"/>
                    <a:gd name="connsiteY228" fmla="*/ 194635 h 1386324"/>
                    <a:gd name="connsiteX229" fmla="*/ 7702 w 15403"/>
                    <a:gd name="connsiteY229" fmla="*/ 202337 h 1386324"/>
                    <a:gd name="connsiteX230" fmla="*/ 15404 w 15403"/>
                    <a:gd name="connsiteY230" fmla="*/ 194635 h 1386324"/>
                    <a:gd name="connsiteX231" fmla="*/ 7702 w 15403"/>
                    <a:gd name="connsiteY231" fmla="*/ 186934 h 1386324"/>
                    <a:gd name="connsiteX232" fmla="*/ 0 w 15403"/>
                    <a:gd name="connsiteY232" fmla="*/ 194635 h 1386324"/>
                    <a:gd name="connsiteX233" fmla="*/ 0 w 15403"/>
                    <a:gd name="connsiteY233" fmla="*/ 194635 h 1386324"/>
                    <a:gd name="connsiteX234" fmla="*/ 0 w 15403"/>
                    <a:gd name="connsiteY234" fmla="*/ 163498 h 1386324"/>
                    <a:gd name="connsiteX235" fmla="*/ 7702 w 15403"/>
                    <a:gd name="connsiteY235" fmla="*/ 171200 h 1386324"/>
                    <a:gd name="connsiteX236" fmla="*/ 15404 w 15403"/>
                    <a:gd name="connsiteY236" fmla="*/ 163498 h 1386324"/>
                    <a:gd name="connsiteX237" fmla="*/ 7702 w 15403"/>
                    <a:gd name="connsiteY237" fmla="*/ 155796 h 1386324"/>
                    <a:gd name="connsiteX238" fmla="*/ 0 w 15403"/>
                    <a:gd name="connsiteY238" fmla="*/ 163498 h 1386324"/>
                    <a:gd name="connsiteX239" fmla="*/ 0 w 15403"/>
                    <a:gd name="connsiteY239" fmla="*/ 163498 h 1386324"/>
                    <a:gd name="connsiteX240" fmla="*/ 0 w 15403"/>
                    <a:gd name="connsiteY240" fmla="*/ 132361 h 1386324"/>
                    <a:gd name="connsiteX241" fmla="*/ 7702 w 15403"/>
                    <a:gd name="connsiteY241" fmla="*/ 140063 h 1386324"/>
                    <a:gd name="connsiteX242" fmla="*/ 15404 w 15403"/>
                    <a:gd name="connsiteY242" fmla="*/ 132361 h 1386324"/>
                    <a:gd name="connsiteX243" fmla="*/ 7702 w 15403"/>
                    <a:gd name="connsiteY243" fmla="*/ 124659 h 1386324"/>
                    <a:gd name="connsiteX244" fmla="*/ 0 w 15403"/>
                    <a:gd name="connsiteY244" fmla="*/ 132361 h 1386324"/>
                    <a:gd name="connsiteX245" fmla="*/ 0 w 15403"/>
                    <a:gd name="connsiteY245" fmla="*/ 132361 h 1386324"/>
                    <a:gd name="connsiteX246" fmla="*/ 0 w 15403"/>
                    <a:gd name="connsiteY246" fmla="*/ 101114 h 1386324"/>
                    <a:gd name="connsiteX247" fmla="*/ 7702 w 15403"/>
                    <a:gd name="connsiteY247" fmla="*/ 108815 h 1386324"/>
                    <a:gd name="connsiteX248" fmla="*/ 15404 w 15403"/>
                    <a:gd name="connsiteY248" fmla="*/ 101114 h 1386324"/>
                    <a:gd name="connsiteX249" fmla="*/ 7702 w 15403"/>
                    <a:gd name="connsiteY249" fmla="*/ 93412 h 1386324"/>
                    <a:gd name="connsiteX250" fmla="*/ 0 w 15403"/>
                    <a:gd name="connsiteY250" fmla="*/ 101114 h 1386324"/>
                    <a:gd name="connsiteX251" fmla="*/ 0 w 15403"/>
                    <a:gd name="connsiteY251" fmla="*/ 101114 h 1386324"/>
                    <a:gd name="connsiteX252" fmla="*/ 0 w 15403"/>
                    <a:gd name="connsiteY252" fmla="*/ 69976 h 1386324"/>
                    <a:gd name="connsiteX253" fmla="*/ 7702 w 15403"/>
                    <a:gd name="connsiteY253" fmla="*/ 77678 h 1386324"/>
                    <a:gd name="connsiteX254" fmla="*/ 15404 w 15403"/>
                    <a:gd name="connsiteY254" fmla="*/ 69976 h 1386324"/>
                    <a:gd name="connsiteX255" fmla="*/ 7702 w 15403"/>
                    <a:gd name="connsiteY255" fmla="*/ 62274 h 1386324"/>
                    <a:gd name="connsiteX256" fmla="*/ 0 w 15403"/>
                    <a:gd name="connsiteY256" fmla="*/ 69976 h 1386324"/>
                    <a:gd name="connsiteX257" fmla="*/ 0 w 15403"/>
                    <a:gd name="connsiteY257" fmla="*/ 69976 h 1386324"/>
                    <a:gd name="connsiteX258" fmla="*/ 0 w 15403"/>
                    <a:gd name="connsiteY258" fmla="*/ 38839 h 1386324"/>
                    <a:gd name="connsiteX259" fmla="*/ 7702 w 15403"/>
                    <a:gd name="connsiteY259" fmla="*/ 46541 h 1386324"/>
                    <a:gd name="connsiteX260" fmla="*/ 15404 w 15403"/>
                    <a:gd name="connsiteY260" fmla="*/ 38839 h 1386324"/>
                    <a:gd name="connsiteX261" fmla="*/ 7702 w 15403"/>
                    <a:gd name="connsiteY261" fmla="*/ 31137 h 1386324"/>
                    <a:gd name="connsiteX262" fmla="*/ 0 w 15403"/>
                    <a:gd name="connsiteY262" fmla="*/ 38839 h 1386324"/>
                    <a:gd name="connsiteX263" fmla="*/ 0 w 15403"/>
                    <a:gd name="connsiteY263" fmla="*/ 38839 h 1386324"/>
                    <a:gd name="connsiteX264" fmla="*/ 0 w 15403"/>
                    <a:gd name="connsiteY264" fmla="*/ 7702 h 1386324"/>
                    <a:gd name="connsiteX265" fmla="*/ 7702 w 15403"/>
                    <a:gd name="connsiteY265" fmla="*/ 15404 h 1386324"/>
                    <a:gd name="connsiteX266" fmla="*/ 15404 w 15403"/>
                    <a:gd name="connsiteY266" fmla="*/ 7702 h 1386324"/>
                    <a:gd name="connsiteX267" fmla="*/ 7702 w 15403"/>
                    <a:gd name="connsiteY267" fmla="*/ 0 h 1386324"/>
                    <a:gd name="connsiteX268" fmla="*/ 0 w 15403"/>
                    <a:gd name="connsiteY268" fmla="*/ 7702 h 1386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15403" h="1386324">
                      <a:moveTo>
                        <a:pt x="0" y="1378623"/>
                      </a:moveTo>
                      <a:cubicBezTo>
                        <a:pt x="0" y="1382914"/>
                        <a:pt x="3411" y="1386325"/>
                        <a:pt x="7702" y="1386325"/>
                      </a:cubicBezTo>
                      <a:cubicBezTo>
                        <a:pt x="11993" y="1386325"/>
                        <a:pt x="15404" y="1382804"/>
                        <a:pt x="15404" y="1378623"/>
                      </a:cubicBezTo>
                      <a:cubicBezTo>
                        <a:pt x="15404" y="1374332"/>
                        <a:pt x="11993" y="1370921"/>
                        <a:pt x="7702" y="1370921"/>
                      </a:cubicBezTo>
                      <a:cubicBezTo>
                        <a:pt x="3411" y="1370811"/>
                        <a:pt x="0" y="1374332"/>
                        <a:pt x="0" y="1378623"/>
                      </a:cubicBezTo>
                      <a:lnTo>
                        <a:pt x="0" y="1378623"/>
                      </a:lnTo>
                      <a:close/>
                      <a:moveTo>
                        <a:pt x="0" y="1347486"/>
                      </a:moveTo>
                      <a:cubicBezTo>
                        <a:pt x="0" y="1351776"/>
                        <a:pt x="3411" y="1355187"/>
                        <a:pt x="7702" y="1355187"/>
                      </a:cubicBezTo>
                      <a:cubicBezTo>
                        <a:pt x="11993" y="1355187"/>
                        <a:pt x="15404" y="1351667"/>
                        <a:pt x="15404" y="1347486"/>
                      </a:cubicBezTo>
                      <a:cubicBezTo>
                        <a:pt x="15404" y="1343194"/>
                        <a:pt x="11993" y="1339784"/>
                        <a:pt x="7702" y="1339784"/>
                      </a:cubicBezTo>
                      <a:cubicBezTo>
                        <a:pt x="3411" y="1339673"/>
                        <a:pt x="0" y="1343194"/>
                        <a:pt x="0" y="1347486"/>
                      </a:cubicBezTo>
                      <a:lnTo>
                        <a:pt x="0" y="1347486"/>
                      </a:lnTo>
                      <a:close/>
                      <a:moveTo>
                        <a:pt x="0" y="1316238"/>
                      </a:moveTo>
                      <a:cubicBezTo>
                        <a:pt x="0" y="1320529"/>
                        <a:pt x="3411" y="1323940"/>
                        <a:pt x="7702" y="1323940"/>
                      </a:cubicBezTo>
                      <a:cubicBezTo>
                        <a:pt x="11993" y="1323940"/>
                        <a:pt x="15404" y="1320419"/>
                        <a:pt x="15404" y="1316238"/>
                      </a:cubicBezTo>
                      <a:cubicBezTo>
                        <a:pt x="15404" y="1311947"/>
                        <a:pt x="11993" y="1308536"/>
                        <a:pt x="7702" y="1308536"/>
                      </a:cubicBezTo>
                      <a:cubicBezTo>
                        <a:pt x="3411" y="1308536"/>
                        <a:pt x="0" y="1312057"/>
                        <a:pt x="0" y="1316238"/>
                      </a:cubicBezTo>
                      <a:lnTo>
                        <a:pt x="0" y="1316238"/>
                      </a:lnTo>
                      <a:close/>
                      <a:moveTo>
                        <a:pt x="0" y="1285101"/>
                      </a:moveTo>
                      <a:cubicBezTo>
                        <a:pt x="0" y="1289392"/>
                        <a:pt x="3411" y="1292803"/>
                        <a:pt x="7702" y="1292803"/>
                      </a:cubicBezTo>
                      <a:cubicBezTo>
                        <a:pt x="11993" y="1292803"/>
                        <a:pt x="15404" y="1289282"/>
                        <a:pt x="15404" y="1285101"/>
                      </a:cubicBezTo>
                      <a:cubicBezTo>
                        <a:pt x="15404" y="1280810"/>
                        <a:pt x="11993" y="1277399"/>
                        <a:pt x="7702" y="1277399"/>
                      </a:cubicBezTo>
                      <a:cubicBezTo>
                        <a:pt x="3411" y="1277399"/>
                        <a:pt x="0" y="1280810"/>
                        <a:pt x="0" y="1285101"/>
                      </a:cubicBezTo>
                      <a:lnTo>
                        <a:pt x="0" y="1285101"/>
                      </a:lnTo>
                      <a:close/>
                      <a:moveTo>
                        <a:pt x="0" y="1253964"/>
                      </a:moveTo>
                      <a:cubicBezTo>
                        <a:pt x="0" y="1258254"/>
                        <a:pt x="3411" y="1261665"/>
                        <a:pt x="7702" y="1261665"/>
                      </a:cubicBezTo>
                      <a:cubicBezTo>
                        <a:pt x="11993" y="1261665"/>
                        <a:pt x="15404" y="1258145"/>
                        <a:pt x="15404" y="1253964"/>
                      </a:cubicBezTo>
                      <a:cubicBezTo>
                        <a:pt x="15404" y="1249672"/>
                        <a:pt x="11993" y="1246262"/>
                        <a:pt x="7702" y="1246262"/>
                      </a:cubicBezTo>
                      <a:cubicBezTo>
                        <a:pt x="3411" y="1246262"/>
                        <a:pt x="0" y="1249672"/>
                        <a:pt x="0" y="1253964"/>
                      </a:cubicBezTo>
                      <a:lnTo>
                        <a:pt x="0" y="1253964"/>
                      </a:lnTo>
                      <a:close/>
                      <a:moveTo>
                        <a:pt x="0" y="1222826"/>
                      </a:moveTo>
                      <a:cubicBezTo>
                        <a:pt x="0" y="1227117"/>
                        <a:pt x="3411" y="1230528"/>
                        <a:pt x="7702" y="1230528"/>
                      </a:cubicBezTo>
                      <a:cubicBezTo>
                        <a:pt x="11993" y="1230528"/>
                        <a:pt x="15404" y="1227007"/>
                        <a:pt x="15404" y="1222826"/>
                      </a:cubicBezTo>
                      <a:cubicBezTo>
                        <a:pt x="15404" y="1218645"/>
                        <a:pt x="11993" y="1215125"/>
                        <a:pt x="7702" y="1215125"/>
                      </a:cubicBezTo>
                      <a:cubicBezTo>
                        <a:pt x="3411" y="1215125"/>
                        <a:pt x="0" y="1218535"/>
                        <a:pt x="0" y="1222826"/>
                      </a:cubicBezTo>
                      <a:lnTo>
                        <a:pt x="0" y="1222826"/>
                      </a:lnTo>
                      <a:close/>
                      <a:moveTo>
                        <a:pt x="0" y="1191689"/>
                      </a:moveTo>
                      <a:cubicBezTo>
                        <a:pt x="0" y="1195980"/>
                        <a:pt x="3411" y="1199391"/>
                        <a:pt x="7702" y="1199391"/>
                      </a:cubicBezTo>
                      <a:cubicBezTo>
                        <a:pt x="11993" y="1199391"/>
                        <a:pt x="15404" y="1195870"/>
                        <a:pt x="15404" y="1191689"/>
                      </a:cubicBezTo>
                      <a:cubicBezTo>
                        <a:pt x="15404" y="1187398"/>
                        <a:pt x="11993" y="1183987"/>
                        <a:pt x="7702" y="1183987"/>
                      </a:cubicBezTo>
                      <a:cubicBezTo>
                        <a:pt x="3411" y="1183877"/>
                        <a:pt x="0" y="1187398"/>
                        <a:pt x="0" y="1191689"/>
                      </a:cubicBezTo>
                      <a:lnTo>
                        <a:pt x="0" y="1191689"/>
                      </a:lnTo>
                      <a:close/>
                      <a:moveTo>
                        <a:pt x="0" y="1160552"/>
                      </a:moveTo>
                      <a:cubicBezTo>
                        <a:pt x="0" y="1164843"/>
                        <a:pt x="3411" y="1168253"/>
                        <a:pt x="7702" y="1168253"/>
                      </a:cubicBezTo>
                      <a:cubicBezTo>
                        <a:pt x="11993" y="1168253"/>
                        <a:pt x="15404" y="1164733"/>
                        <a:pt x="15404" y="1160552"/>
                      </a:cubicBezTo>
                      <a:cubicBezTo>
                        <a:pt x="15404" y="1156371"/>
                        <a:pt x="11993" y="1152850"/>
                        <a:pt x="7702" y="1152850"/>
                      </a:cubicBezTo>
                      <a:cubicBezTo>
                        <a:pt x="3411" y="1152740"/>
                        <a:pt x="0" y="1156261"/>
                        <a:pt x="0" y="1160552"/>
                      </a:cubicBezTo>
                      <a:lnTo>
                        <a:pt x="0" y="1160552"/>
                      </a:lnTo>
                      <a:close/>
                      <a:moveTo>
                        <a:pt x="0" y="1129304"/>
                      </a:moveTo>
                      <a:cubicBezTo>
                        <a:pt x="0" y="1133595"/>
                        <a:pt x="3411" y="1137006"/>
                        <a:pt x="7702" y="1137006"/>
                      </a:cubicBezTo>
                      <a:cubicBezTo>
                        <a:pt x="11993" y="1137006"/>
                        <a:pt x="15404" y="1133485"/>
                        <a:pt x="15404" y="1129304"/>
                      </a:cubicBezTo>
                      <a:cubicBezTo>
                        <a:pt x="15404" y="1125013"/>
                        <a:pt x="11993" y="1121603"/>
                        <a:pt x="7702" y="1121603"/>
                      </a:cubicBezTo>
                      <a:cubicBezTo>
                        <a:pt x="3411" y="1121603"/>
                        <a:pt x="0" y="1125123"/>
                        <a:pt x="0" y="1129304"/>
                      </a:cubicBezTo>
                      <a:lnTo>
                        <a:pt x="0" y="1129304"/>
                      </a:lnTo>
                      <a:close/>
                      <a:moveTo>
                        <a:pt x="0" y="1098167"/>
                      </a:moveTo>
                      <a:cubicBezTo>
                        <a:pt x="0" y="1102458"/>
                        <a:pt x="3411" y="1105869"/>
                        <a:pt x="7702" y="1105869"/>
                      </a:cubicBezTo>
                      <a:cubicBezTo>
                        <a:pt x="11993" y="1105869"/>
                        <a:pt x="15404" y="1102348"/>
                        <a:pt x="15404" y="1098167"/>
                      </a:cubicBezTo>
                      <a:cubicBezTo>
                        <a:pt x="15404" y="1093986"/>
                        <a:pt x="11993" y="1090465"/>
                        <a:pt x="7702" y="1090465"/>
                      </a:cubicBezTo>
                      <a:cubicBezTo>
                        <a:pt x="3411" y="1090465"/>
                        <a:pt x="0" y="1093876"/>
                        <a:pt x="0" y="1098167"/>
                      </a:cubicBezTo>
                      <a:lnTo>
                        <a:pt x="0" y="1098167"/>
                      </a:lnTo>
                      <a:close/>
                      <a:moveTo>
                        <a:pt x="0" y="1067030"/>
                      </a:moveTo>
                      <a:cubicBezTo>
                        <a:pt x="0" y="1071321"/>
                        <a:pt x="3411" y="1074732"/>
                        <a:pt x="7702" y="1074732"/>
                      </a:cubicBezTo>
                      <a:cubicBezTo>
                        <a:pt x="11993" y="1074732"/>
                        <a:pt x="15404" y="1071211"/>
                        <a:pt x="15404" y="1067030"/>
                      </a:cubicBezTo>
                      <a:cubicBezTo>
                        <a:pt x="15404" y="1062849"/>
                        <a:pt x="11993" y="1059328"/>
                        <a:pt x="7702" y="1059328"/>
                      </a:cubicBezTo>
                      <a:cubicBezTo>
                        <a:pt x="3411" y="1059328"/>
                        <a:pt x="0" y="1062739"/>
                        <a:pt x="0" y="1067030"/>
                      </a:cubicBezTo>
                      <a:lnTo>
                        <a:pt x="0" y="1067030"/>
                      </a:lnTo>
                      <a:close/>
                      <a:moveTo>
                        <a:pt x="0" y="1035892"/>
                      </a:moveTo>
                      <a:cubicBezTo>
                        <a:pt x="0" y="1040183"/>
                        <a:pt x="3411" y="1043594"/>
                        <a:pt x="7702" y="1043594"/>
                      </a:cubicBezTo>
                      <a:cubicBezTo>
                        <a:pt x="11993" y="1043594"/>
                        <a:pt x="15404" y="1040073"/>
                        <a:pt x="15404" y="1035892"/>
                      </a:cubicBezTo>
                      <a:cubicBezTo>
                        <a:pt x="15404" y="1031601"/>
                        <a:pt x="11993" y="1028191"/>
                        <a:pt x="7702" y="1028191"/>
                      </a:cubicBezTo>
                      <a:cubicBezTo>
                        <a:pt x="3411" y="1028081"/>
                        <a:pt x="0" y="1031601"/>
                        <a:pt x="0" y="1035892"/>
                      </a:cubicBezTo>
                      <a:lnTo>
                        <a:pt x="0" y="1035892"/>
                      </a:lnTo>
                      <a:close/>
                      <a:moveTo>
                        <a:pt x="0" y="1004755"/>
                      </a:moveTo>
                      <a:cubicBezTo>
                        <a:pt x="0" y="1009046"/>
                        <a:pt x="3411" y="1012457"/>
                        <a:pt x="7702" y="1012457"/>
                      </a:cubicBezTo>
                      <a:cubicBezTo>
                        <a:pt x="11993" y="1012457"/>
                        <a:pt x="15404" y="1008936"/>
                        <a:pt x="15404" y="1004755"/>
                      </a:cubicBezTo>
                      <a:cubicBezTo>
                        <a:pt x="15404" y="1000574"/>
                        <a:pt x="11993" y="997053"/>
                        <a:pt x="7702" y="997053"/>
                      </a:cubicBezTo>
                      <a:cubicBezTo>
                        <a:pt x="3411" y="996943"/>
                        <a:pt x="0" y="1000464"/>
                        <a:pt x="0" y="1004755"/>
                      </a:cubicBezTo>
                      <a:lnTo>
                        <a:pt x="0" y="1004755"/>
                      </a:lnTo>
                      <a:close/>
                      <a:moveTo>
                        <a:pt x="0" y="973508"/>
                      </a:moveTo>
                      <a:cubicBezTo>
                        <a:pt x="0" y="977799"/>
                        <a:pt x="3411" y="981210"/>
                        <a:pt x="7702" y="981210"/>
                      </a:cubicBezTo>
                      <a:cubicBezTo>
                        <a:pt x="11993" y="981210"/>
                        <a:pt x="15404" y="977689"/>
                        <a:pt x="15404" y="973508"/>
                      </a:cubicBezTo>
                      <a:cubicBezTo>
                        <a:pt x="15404" y="969217"/>
                        <a:pt x="11993" y="965806"/>
                        <a:pt x="7702" y="965806"/>
                      </a:cubicBezTo>
                      <a:cubicBezTo>
                        <a:pt x="3411" y="965806"/>
                        <a:pt x="0" y="969327"/>
                        <a:pt x="0" y="973508"/>
                      </a:cubicBezTo>
                      <a:lnTo>
                        <a:pt x="0" y="973508"/>
                      </a:lnTo>
                      <a:close/>
                      <a:moveTo>
                        <a:pt x="0" y="942371"/>
                      </a:moveTo>
                      <a:cubicBezTo>
                        <a:pt x="0" y="946661"/>
                        <a:pt x="3411" y="950073"/>
                        <a:pt x="7702" y="950073"/>
                      </a:cubicBezTo>
                      <a:cubicBezTo>
                        <a:pt x="11993" y="950073"/>
                        <a:pt x="15404" y="946552"/>
                        <a:pt x="15404" y="942371"/>
                      </a:cubicBezTo>
                      <a:cubicBezTo>
                        <a:pt x="15404" y="938079"/>
                        <a:pt x="11993" y="934669"/>
                        <a:pt x="7702" y="934669"/>
                      </a:cubicBezTo>
                      <a:cubicBezTo>
                        <a:pt x="3411" y="934669"/>
                        <a:pt x="0" y="938079"/>
                        <a:pt x="0" y="942371"/>
                      </a:cubicBezTo>
                      <a:lnTo>
                        <a:pt x="0" y="942371"/>
                      </a:lnTo>
                      <a:close/>
                      <a:moveTo>
                        <a:pt x="0" y="911233"/>
                      </a:moveTo>
                      <a:cubicBezTo>
                        <a:pt x="0" y="915524"/>
                        <a:pt x="3411" y="918935"/>
                        <a:pt x="7702" y="918935"/>
                      </a:cubicBezTo>
                      <a:cubicBezTo>
                        <a:pt x="11993" y="918935"/>
                        <a:pt x="15404" y="915414"/>
                        <a:pt x="15404" y="911233"/>
                      </a:cubicBezTo>
                      <a:cubicBezTo>
                        <a:pt x="15404" y="906942"/>
                        <a:pt x="11993" y="903531"/>
                        <a:pt x="7702" y="903531"/>
                      </a:cubicBezTo>
                      <a:cubicBezTo>
                        <a:pt x="3411" y="903531"/>
                        <a:pt x="0" y="906942"/>
                        <a:pt x="0" y="911233"/>
                      </a:cubicBezTo>
                      <a:lnTo>
                        <a:pt x="0" y="911233"/>
                      </a:lnTo>
                      <a:close/>
                      <a:moveTo>
                        <a:pt x="0" y="880096"/>
                      </a:moveTo>
                      <a:cubicBezTo>
                        <a:pt x="0" y="884387"/>
                        <a:pt x="3411" y="887798"/>
                        <a:pt x="7702" y="887798"/>
                      </a:cubicBezTo>
                      <a:cubicBezTo>
                        <a:pt x="11993" y="887798"/>
                        <a:pt x="15404" y="884277"/>
                        <a:pt x="15404" y="880096"/>
                      </a:cubicBezTo>
                      <a:cubicBezTo>
                        <a:pt x="15404" y="875805"/>
                        <a:pt x="11993" y="872394"/>
                        <a:pt x="7702" y="872394"/>
                      </a:cubicBezTo>
                      <a:cubicBezTo>
                        <a:pt x="3411" y="872394"/>
                        <a:pt x="0" y="875805"/>
                        <a:pt x="0" y="880096"/>
                      </a:cubicBezTo>
                      <a:lnTo>
                        <a:pt x="0" y="880096"/>
                      </a:lnTo>
                      <a:close/>
                      <a:moveTo>
                        <a:pt x="0" y="848959"/>
                      </a:moveTo>
                      <a:cubicBezTo>
                        <a:pt x="0" y="853250"/>
                        <a:pt x="3411" y="856660"/>
                        <a:pt x="7702" y="856660"/>
                      </a:cubicBezTo>
                      <a:cubicBezTo>
                        <a:pt x="11993" y="856660"/>
                        <a:pt x="15404" y="853140"/>
                        <a:pt x="15404" y="848959"/>
                      </a:cubicBezTo>
                      <a:cubicBezTo>
                        <a:pt x="15404" y="844668"/>
                        <a:pt x="11993" y="841257"/>
                        <a:pt x="7702" y="841257"/>
                      </a:cubicBezTo>
                      <a:cubicBezTo>
                        <a:pt x="3411" y="841147"/>
                        <a:pt x="0" y="844668"/>
                        <a:pt x="0" y="848959"/>
                      </a:cubicBezTo>
                      <a:lnTo>
                        <a:pt x="0" y="848959"/>
                      </a:lnTo>
                      <a:close/>
                      <a:moveTo>
                        <a:pt x="0" y="817821"/>
                      </a:moveTo>
                      <a:cubicBezTo>
                        <a:pt x="0" y="822112"/>
                        <a:pt x="3411" y="825523"/>
                        <a:pt x="7702" y="825523"/>
                      </a:cubicBezTo>
                      <a:cubicBezTo>
                        <a:pt x="11993" y="825523"/>
                        <a:pt x="15404" y="822002"/>
                        <a:pt x="15404" y="817821"/>
                      </a:cubicBezTo>
                      <a:cubicBezTo>
                        <a:pt x="15404" y="813530"/>
                        <a:pt x="11993" y="810120"/>
                        <a:pt x="7702" y="810120"/>
                      </a:cubicBezTo>
                      <a:cubicBezTo>
                        <a:pt x="3411" y="810010"/>
                        <a:pt x="0" y="813530"/>
                        <a:pt x="0" y="817821"/>
                      </a:cubicBezTo>
                      <a:lnTo>
                        <a:pt x="0" y="817821"/>
                      </a:lnTo>
                      <a:close/>
                      <a:moveTo>
                        <a:pt x="0" y="786574"/>
                      </a:moveTo>
                      <a:cubicBezTo>
                        <a:pt x="0" y="790865"/>
                        <a:pt x="3411" y="794276"/>
                        <a:pt x="7702" y="794276"/>
                      </a:cubicBezTo>
                      <a:cubicBezTo>
                        <a:pt x="11993" y="794276"/>
                        <a:pt x="15404" y="790755"/>
                        <a:pt x="15404" y="786574"/>
                      </a:cubicBezTo>
                      <a:cubicBezTo>
                        <a:pt x="15404" y="782283"/>
                        <a:pt x="11993" y="778872"/>
                        <a:pt x="7702" y="778872"/>
                      </a:cubicBezTo>
                      <a:cubicBezTo>
                        <a:pt x="3411" y="778872"/>
                        <a:pt x="0" y="782393"/>
                        <a:pt x="0" y="786574"/>
                      </a:cubicBezTo>
                      <a:lnTo>
                        <a:pt x="0" y="786574"/>
                      </a:lnTo>
                      <a:close/>
                      <a:moveTo>
                        <a:pt x="0" y="755437"/>
                      </a:moveTo>
                      <a:cubicBezTo>
                        <a:pt x="0" y="759728"/>
                        <a:pt x="3411" y="763139"/>
                        <a:pt x="7702" y="763139"/>
                      </a:cubicBezTo>
                      <a:cubicBezTo>
                        <a:pt x="11993" y="763139"/>
                        <a:pt x="15404" y="759618"/>
                        <a:pt x="15404" y="755437"/>
                      </a:cubicBezTo>
                      <a:cubicBezTo>
                        <a:pt x="15404" y="751146"/>
                        <a:pt x="11993" y="747735"/>
                        <a:pt x="7702" y="747735"/>
                      </a:cubicBezTo>
                      <a:cubicBezTo>
                        <a:pt x="3411" y="747735"/>
                        <a:pt x="0" y="751146"/>
                        <a:pt x="0" y="755437"/>
                      </a:cubicBezTo>
                      <a:lnTo>
                        <a:pt x="0" y="755437"/>
                      </a:lnTo>
                      <a:close/>
                      <a:moveTo>
                        <a:pt x="0" y="724299"/>
                      </a:moveTo>
                      <a:cubicBezTo>
                        <a:pt x="0" y="728590"/>
                        <a:pt x="3411" y="732001"/>
                        <a:pt x="7702" y="732001"/>
                      </a:cubicBezTo>
                      <a:cubicBezTo>
                        <a:pt x="11993" y="732001"/>
                        <a:pt x="15404" y="728480"/>
                        <a:pt x="15404" y="724299"/>
                      </a:cubicBezTo>
                      <a:cubicBezTo>
                        <a:pt x="15404" y="720008"/>
                        <a:pt x="11993" y="716598"/>
                        <a:pt x="7702" y="716598"/>
                      </a:cubicBezTo>
                      <a:cubicBezTo>
                        <a:pt x="3411" y="716598"/>
                        <a:pt x="0" y="720008"/>
                        <a:pt x="0" y="724299"/>
                      </a:cubicBezTo>
                      <a:lnTo>
                        <a:pt x="0" y="724299"/>
                      </a:lnTo>
                      <a:close/>
                      <a:moveTo>
                        <a:pt x="0" y="693162"/>
                      </a:moveTo>
                      <a:cubicBezTo>
                        <a:pt x="0" y="697453"/>
                        <a:pt x="3411" y="700864"/>
                        <a:pt x="7702" y="700864"/>
                      </a:cubicBezTo>
                      <a:cubicBezTo>
                        <a:pt x="11993" y="700864"/>
                        <a:pt x="15404" y="697343"/>
                        <a:pt x="15404" y="693162"/>
                      </a:cubicBezTo>
                      <a:cubicBezTo>
                        <a:pt x="15404" y="688871"/>
                        <a:pt x="11993" y="685460"/>
                        <a:pt x="7702" y="685460"/>
                      </a:cubicBezTo>
                      <a:cubicBezTo>
                        <a:pt x="3411" y="685350"/>
                        <a:pt x="0" y="688871"/>
                        <a:pt x="0" y="693162"/>
                      </a:cubicBezTo>
                      <a:lnTo>
                        <a:pt x="0" y="693162"/>
                      </a:lnTo>
                      <a:close/>
                      <a:moveTo>
                        <a:pt x="0" y="662025"/>
                      </a:moveTo>
                      <a:cubicBezTo>
                        <a:pt x="0" y="666316"/>
                        <a:pt x="3411" y="669727"/>
                        <a:pt x="7702" y="669727"/>
                      </a:cubicBezTo>
                      <a:cubicBezTo>
                        <a:pt x="11993" y="669727"/>
                        <a:pt x="15404" y="666206"/>
                        <a:pt x="15404" y="662025"/>
                      </a:cubicBezTo>
                      <a:cubicBezTo>
                        <a:pt x="15404" y="657734"/>
                        <a:pt x="11993" y="654323"/>
                        <a:pt x="7702" y="654323"/>
                      </a:cubicBezTo>
                      <a:cubicBezTo>
                        <a:pt x="3411" y="654213"/>
                        <a:pt x="0" y="657734"/>
                        <a:pt x="0" y="662025"/>
                      </a:cubicBezTo>
                      <a:lnTo>
                        <a:pt x="0" y="662025"/>
                      </a:lnTo>
                      <a:close/>
                      <a:moveTo>
                        <a:pt x="0" y="630888"/>
                      </a:moveTo>
                      <a:cubicBezTo>
                        <a:pt x="0" y="635179"/>
                        <a:pt x="3411" y="638589"/>
                        <a:pt x="7702" y="638589"/>
                      </a:cubicBezTo>
                      <a:cubicBezTo>
                        <a:pt x="11993" y="638589"/>
                        <a:pt x="15404" y="635069"/>
                        <a:pt x="15404" y="630888"/>
                      </a:cubicBezTo>
                      <a:cubicBezTo>
                        <a:pt x="15404" y="626597"/>
                        <a:pt x="11993" y="623186"/>
                        <a:pt x="7702" y="623186"/>
                      </a:cubicBezTo>
                      <a:cubicBezTo>
                        <a:pt x="3411" y="623076"/>
                        <a:pt x="0" y="626597"/>
                        <a:pt x="0" y="630888"/>
                      </a:cubicBezTo>
                      <a:lnTo>
                        <a:pt x="0" y="630888"/>
                      </a:lnTo>
                      <a:close/>
                      <a:moveTo>
                        <a:pt x="0" y="599640"/>
                      </a:moveTo>
                      <a:cubicBezTo>
                        <a:pt x="0" y="603931"/>
                        <a:pt x="3411" y="607342"/>
                        <a:pt x="7702" y="607342"/>
                      </a:cubicBezTo>
                      <a:cubicBezTo>
                        <a:pt x="11993" y="607342"/>
                        <a:pt x="15404" y="603821"/>
                        <a:pt x="15404" y="599640"/>
                      </a:cubicBezTo>
                      <a:cubicBezTo>
                        <a:pt x="15404" y="595349"/>
                        <a:pt x="11993" y="591938"/>
                        <a:pt x="7702" y="591938"/>
                      </a:cubicBezTo>
                      <a:cubicBezTo>
                        <a:pt x="3411" y="591938"/>
                        <a:pt x="0" y="595349"/>
                        <a:pt x="0" y="599640"/>
                      </a:cubicBezTo>
                      <a:lnTo>
                        <a:pt x="0" y="599640"/>
                      </a:lnTo>
                      <a:close/>
                      <a:moveTo>
                        <a:pt x="0" y="568503"/>
                      </a:moveTo>
                      <a:cubicBezTo>
                        <a:pt x="0" y="572794"/>
                        <a:pt x="3411" y="576205"/>
                        <a:pt x="7702" y="576205"/>
                      </a:cubicBezTo>
                      <a:cubicBezTo>
                        <a:pt x="11993" y="576205"/>
                        <a:pt x="15404" y="572684"/>
                        <a:pt x="15404" y="568503"/>
                      </a:cubicBezTo>
                      <a:cubicBezTo>
                        <a:pt x="15404" y="564212"/>
                        <a:pt x="11993" y="560801"/>
                        <a:pt x="7702" y="560801"/>
                      </a:cubicBezTo>
                      <a:cubicBezTo>
                        <a:pt x="3411" y="560801"/>
                        <a:pt x="0" y="564212"/>
                        <a:pt x="0" y="568503"/>
                      </a:cubicBezTo>
                      <a:lnTo>
                        <a:pt x="0" y="568503"/>
                      </a:lnTo>
                      <a:close/>
                      <a:moveTo>
                        <a:pt x="0" y="537366"/>
                      </a:moveTo>
                      <a:cubicBezTo>
                        <a:pt x="0" y="541657"/>
                        <a:pt x="3411" y="545068"/>
                        <a:pt x="7702" y="545068"/>
                      </a:cubicBezTo>
                      <a:cubicBezTo>
                        <a:pt x="11993" y="545068"/>
                        <a:pt x="15404" y="541547"/>
                        <a:pt x="15404" y="537366"/>
                      </a:cubicBezTo>
                      <a:cubicBezTo>
                        <a:pt x="15404" y="533075"/>
                        <a:pt x="11993" y="529664"/>
                        <a:pt x="7702" y="529664"/>
                      </a:cubicBezTo>
                      <a:cubicBezTo>
                        <a:pt x="3411" y="529664"/>
                        <a:pt x="0" y="533075"/>
                        <a:pt x="0" y="537366"/>
                      </a:cubicBezTo>
                      <a:lnTo>
                        <a:pt x="0" y="537366"/>
                      </a:lnTo>
                      <a:close/>
                      <a:moveTo>
                        <a:pt x="0" y="506228"/>
                      </a:moveTo>
                      <a:cubicBezTo>
                        <a:pt x="0" y="510519"/>
                        <a:pt x="3411" y="513930"/>
                        <a:pt x="7702" y="513930"/>
                      </a:cubicBezTo>
                      <a:cubicBezTo>
                        <a:pt x="11993" y="513930"/>
                        <a:pt x="15404" y="510409"/>
                        <a:pt x="15404" y="506228"/>
                      </a:cubicBezTo>
                      <a:cubicBezTo>
                        <a:pt x="15404" y="501937"/>
                        <a:pt x="11993" y="498527"/>
                        <a:pt x="7702" y="498527"/>
                      </a:cubicBezTo>
                      <a:cubicBezTo>
                        <a:pt x="3411" y="498417"/>
                        <a:pt x="0" y="501937"/>
                        <a:pt x="0" y="506228"/>
                      </a:cubicBezTo>
                      <a:lnTo>
                        <a:pt x="0" y="506228"/>
                      </a:lnTo>
                      <a:close/>
                      <a:moveTo>
                        <a:pt x="0" y="475091"/>
                      </a:moveTo>
                      <a:cubicBezTo>
                        <a:pt x="0" y="479382"/>
                        <a:pt x="3411" y="482793"/>
                        <a:pt x="7702" y="482793"/>
                      </a:cubicBezTo>
                      <a:cubicBezTo>
                        <a:pt x="11993" y="482793"/>
                        <a:pt x="15404" y="479272"/>
                        <a:pt x="15404" y="475091"/>
                      </a:cubicBezTo>
                      <a:cubicBezTo>
                        <a:pt x="15404" y="470800"/>
                        <a:pt x="11993" y="467389"/>
                        <a:pt x="7702" y="467389"/>
                      </a:cubicBezTo>
                      <a:cubicBezTo>
                        <a:pt x="3411" y="467279"/>
                        <a:pt x="0" y="470800"/>
                        <a:pt x="0" y="475091"/>
                      </a:cubicBezTo>
                      <a:lnTo>
                        <a:pt x="0" y="475091"/>
                      </a:lnTo>
                      <a:close/>
                      <a:moveTo>
                        <a:pt x="0" y="443844"/>
                      </a:moveTo>
                      <a:cubicBezTo>
                        <a:pt x="0" y="448135"/>
                        <a:pt x="3411" y="451546"/>
                        <a:pt x="7702" y="451546"/>
                      </a:cubicBezTo>
                      <a:cubicBezTo>
                        <a:pt x="11993" y="451546"/>
                        <a:pt x="15404" y="448025"/>
                        <a:pt x="15404" y="443844"/>
                      </a:cubicBezTo>
                      <a:cubicBezTo>
                        <a:pt x="15404" y="439553"/>
                        <a:pt x="11993" y="436142"/>
                        <a:pt x="7702" y="436142"/>
                      </a:cubicBezTo>
                      <a:cubicBezTo>
                        <a:pt x="3411" y="436142"/>
                        <a:pt x="0" y="439663"/>
                        <a:pt x="0" y="443844"/>
                      </a:cubicBezTo>
                      <a:lnTo>
                        <a:pt x="0" y="443844"/>
                      </a:lnTo>
                      <a:close/>
                      <a:moveTo>
                        <a:pt x="0" y="412707"/>
                      </a:moveTo>
                      <a:cubicBezTo>
                        <a:pt x="0" y="416998"/>
                        <a:pt x="3411" y="420408"/>
                        <a:pt x="7702" y="420408"/>
                      </a:cubicBezTo>
                      <a:cubicBezTo>
                        <a:pt x="11993" y="420408"/>
                        <a:pt x="15404" y="416888"/>
                        <a:pt x="15404" y="412707"/>
                      </a:cubicBezTo>
                      <a:cubicBezTo>
                        <a:pt x="15404" y="408416"/>
                        <a:pt x="11993" y="405005"/>
                        <a:pt x="7702" y="405005"/>
                      </a:cubicBezTo>
                      <a:cubicBezTo>
                        <a:pt x="3411" y="405005"/>
                        <a:pt x="0" y="408416"/>
                        <a:pt x="0" y="412707"/>
                      </a:cubicBezTo>
                      <a:lnTo>
                        <a:pt x="0" y="412707"/>
                      </a:lnTo>
                      <a:close/>
                      <a:moveTo>
                        <a:pt x="0" y="381569"/>
                      </a:moveTo>
                      <a:cubicBezTo>
                        <a:pt x="0" y="385860"/>
                        <a:pt x="3411" y="389271"/>
                        <a:pt x="7702" y="389271"/>
                      </a:cubicBezTo>
                      <a:cubicBezTo>
                        <a:pt x="11993" y="389271"/>
                        <a:pt x="15404" y="385750"/>
                        <a:pt x="15404" y="381569"/>
                      </a:cubicBezTo>
                      <a:cubicBezTo>
                        <a:pt x="15404" y="377278"/>
                        <a:pt x="11993" y="373867"/>
                        <a:pt x="7702" y="373867"/>
                      </a:cubicBezTo>
                      <a:cubicBezTo>
                        <a:pt x="3411" y="373867"/>
                        <a:pt x="0" y="377278"/>
                        <a:pt x="0" y="381569"/>
                      </a:cubicBezTo>
                      <a:lnTo>
                        <a:pt x="0" y="381569"/>
                      </a:lnTo>
                      <a:close/>
                      <a:moveTo>
                        <a:pt x="0" y="350432"/>
                      </a:moveTo>
                      <a:cubicBezTo>
                        <a:pt x="0" y="354723"/>
                        <a:pt x="3411" y="358134"/>
                        <a:pt x="7702" y="358134"/>
                      </a:cubicBezTo>
                      <a:cubicBezTo>
                        <a:pt x="11993" y="358134"/>
                        <a:pt x="15404" y="354613"/>
                        <a:pt x="15404" y="350432"/>
                      </a:cubicBezTo>
                      <a:cubicBezTo>
                        <a:pt x="15404" y="346141"/>
                        <a:pt x="11993" y="342730"/>
                        <a:pt x="7702" y="342730"/>
                      </a:cubicBezTo>
                      <a:cubicBezTo>
                        <a:pt x="3411" y="342620"/>
                        <a:pt x="0" y="346141"/>
                        <a:pt x="0" y="350432"/>
                      </a:cubicBezTo>
                      <a:lnTo>
                        <a:pt x="0" y="350432"/>
                      </a:lnTo>
                      <a:close/>
                      <a:moveTo>
                        <a:pt x="0" y="319295"/>
                      </a:moveTo>
                      <a:cubicBezTo>
                        <a:pt x="0" y="323586"/>
                        <a:pt x="3411" y="326996"/>
                        <a:pt x="7702" y="326996"/>
                      </a:cubicBezTo>
                      <a:cubicBezTo>
                        <a:pt x="11993" y="326996"/>
                        <a:pt x="15404" y="323476"/>
                        <a:pt x="15404" y="319295"/>
                      </a:cubicBezTo>
                      <a:cubicBezTo>
                        <a:pt x="15404" y="315004"/>
                        <a:pt x="11993" y="311593"/>
                        <a:pt x="7702" y="311593"/>
                      </a:cubicBezTo>
                      <a:cubicBezTo>
                        <a:pt x="3411" y="311483"/>
                        <a:pt x="0" y="315004"/>
                        <a:pt x="0" y="319295"/>
                      </a:cubicBezTo>
                      <a:lnTo>
                        <a:pt x="0" y="319295"/>
                      </a:lnTo>
                      <a:close/>
                      <a:moveTo>
                        <a:pt x="0" y="288157"/>
                      </a:moveTo>
                      <a:cubicBezTo>
                        <a:pt x="0" y="292448"/>
                        <a:pt x="3411" y="295859"/>
                        <a:pt x="7702" y="295859"/>
                      </a:cubicBezTo>
                      <a:cubicBezTo>
                        <a:pt x="11993" y="295859"/>
                        <a:pt x="15404" y="292338"/>
                        <a:pt x="15404" y="288157"/>
                      </a:cubicBezTo>
                      <a:cubicBezTo>
                        <a:pt x="15404" y="283866"/>
                        <a:pt x="11993" y="280456"/>
                        <a:pt x="7702" y="280456"/>
                      </a:cubicBezTo>
                      <a:cubicBezTo>
                        <a:pt x="3411" y="280346"/>
                        <a:pt x="0" y="283866"/>
                        <a:pt x="0" y="288157"/>
                      </a:cubicBezTo>
                      <a:lnTo>
                        <a:pt x="0" y="288157"/>
                      </a:lnTo>
                      <a:close/>
                      <a:moveTo>
                        <a:pt x="0" y="256910"/>
                      </a:moveTo>
                      <a:cubicBezTo>
                        <a:pt x="0" y="261201"/>
                        <a:pt x="3411" y="264612"/>
                        <a:pt x="7702" y="264612"/>
                      </a:cubicBezTo>
                      <a:cubicBezTo>
                        <a:pt x="11993" y="264612"/>
                        <a:pt x="15404" y="261091"/>
                        <a:pt x="15404" y="256910"/>
                      </a:cubicBezTo>
                      <a:cubicBezTo>
                        <a:pt x="15404" y="252619"/>
                        <a:pt x="11993" y="249208"/>
                        <a:pt x="7702" y="249208"/>
                      </a:cubicBezTo>
                      <a:cubicBezTo>
                        <a:pt x="3411" y="249208"/>
                        <a:pt x="0" y="252619"/>
                        <a:pt x="0" y="256910"/>
                      </a:cubicBezTo>
                      <a:lnTo>
                        <a:pt x="0" y="256910"/>
                      </a:lnTo>
                      <a:close/>
                      <a:moveTo>
                        <a:pt x="0" y="225773"/>
                      </a:moveTo>
                      <a:cubicBezTo>
                        <a:pt x="0" y="230064"/>
                        <a:pt x="3411" y="233475"/>
                        <a:pt x="7702" y="233475"/>
                      </a:cubicBezTo>
                      <a:cubicBezTo>
                        <a:pt x="11993" y="233475"/>
                        <a:pt x="15404" y="229954"/>
                        <a:pt x="15404" y="225773"/>
                      </a:cubicBezTo>
                      <a:cubicBezTo>
                        <a:pt x="15404" y="221482"/>
                        <a:pt x="11993" y="218071"/>
                        <a:pt x="7702" y="218071"/>
                      </a:cubicBezTo>
                      <a:cubicBezTo>
                        <a:pt x="3411" y="218071"/>
                        <a:pt x="0" y="221482"/>
                        <a:pt x="0" y="225773"/>
                      </a:cubicBezTo>
                      <a:lnTo>
                        <a:pt x="0" y="225773"/>
                      </a:lnTo>
                      <a:close/>
                      <a:moveTo>
                        <a:pt x="0" y="194635"/>
                      </a:moveTo>
                      <a:cubicBezTo>
                        <a:pt x="0" y="198926"/>
                        <a:pt x="3411" y="202337"/>
                        <a:pt x="7702" y="202337"/>
                      </a:cubicBezTo>
                      <a:cubicBezTo>
                        <a:pt x="11993" y="202337"/>
                        <a:pt x="15404" y="198816"/>
                        <a:pt x="15404" y="194635"/>
                      </a:cubicBezTo>
                      <a:cubicBezTo>
                        <a:pt x="15404" y="190455"/>
                        <a:pt x="11993" y="186934"/>
                        <a:pt x="7702" y="186934"/>
                      </a:cubicBezTo>
                      <a:cubicBezTo>
                        <a:pt x="3411" y="186934"/>
                        <a:pt x="0" y="190344"/>
                        <a:pt x="0" y="194635"/>
                      </a:cubicBezTo>
                      <a:lnTo>
                        <a:pt x="0" y="194635"/>
                      </a:lnTo>
                      <a:close/>
                      <a:moveTo>
                        <a:pt x="0" y="163498"/>
                      </a:moveTo>
                      <a:cubicBezTo>
                        <a:pt x="0" y="167789"/>
                        <a:pt x="3411" y="171200"/>
                        <a:pt x="7702" y="171200"/>
                      </a:cubicBezTo>
                      <a:cubicBezTo>
                        <a:pt x="11993" y="171200"/>
                        <a:pt x="15404" y="167679"/>
                        <a:pt x="15404" y="163498"/>
                      </a:cubicBezTo>
                      <a:cubicBezTo>
                        <a:pt x="15404" y="159207"/>
                        <a:pt x="11993" y="155796"/>
                        <a:pt x="7702" y="155796"/>
                      </a:cubicBezTo>
                      <a:cubicBezTo>
                        <a:pt x="3411" y="155686"/>
                        <a:pt x="0" y="159207"/>
                        <a:pt x="0" y="163498"/>
                      </a:cubicBezTo>
                      <a:lnTo>
                        <a:pt x="0" y="163498"/>
                      </a:lnTo>
                      <a:close/>
                      <a:moveTo>
                        <a:pt x="0" y="132361"/>
                      </a:moveTo>
                      <a:cubicBezTo>
                        <a:pt x="0" y="136652"/>
                        <a:pt x="3411" y="140063"/>
                        <a:pt x="7702" y="140063"/>
                      </a:cubicBezTo>
                      <a:cubicBezTo>
                        <a:pt x="11993" y="140063"/>
                        <a:pt x="15404" y="136542"/>
                        <a:pt x="15404" y="132361"/>
                      </a:cubicBezTo>
                      <a:cubicBezTo>
                        <a:pt x="15404" y="128070"/>
                        <a:pt x="11993" y="124659"/>
                        <a:pt x="7702" y="124659"/>
                      </a:cubicBezTo>
                      <a:cubicBezTo>
                        <a:pt x="3411" y="124549"/>
                        <a:pt x="0" y="128070"/>
                        <a:pt x="0" y="132361"/>
                      </a:cubicBezTo>
                      <a:lnTo>
                        <a:pt x="0" y="132361"/>
                      </a:lnTo>
                      <a:close/>
                      <a:moveTo>
                        <a:pt x="0" y="101114"/>
                      </a:moveTo>
                      <a:cubicBezTo>
                        <a:pt x="0" y="105405"/>
                        <a:pt x="3411" y="108815"/>
                        <a:pt x="7702" y="108815"/>
                      </a:cubicBezTo>
                      <a:cubicBezTo>
                        <a:pt x="11993" y="108815"/>
                        <a:pt x="15404" y="105295"/>
                        <a:pt x="15404" y="101114"/>
                      </a:cubicBezTo>
                      <a:cubicBezTo>
                        <a:pt x="15404" y="96823"/>
                        <a:pt x="11993" y="93412"/>
                        <a:pt x="7702" y="93412"/>
                      </a:cubicBezTo>
                      <a:cubicBezTo>
                        <a:pt x="3411" y="93412"/>
                        <a:pt x="0" y="96933"/>
                        <a:pt x="0" y="101114"/>
                      </a:cubicBezTo>
                      <a:lnTo>
                        <a:pt x="0" y="101114"/>
                      </a:lnTo>
                      <a:close/>
                      <a:moveTo>
                        <a:pt x="0" y="69976"/>
                      </a:moveTo>
                      <a:cubicBezTo>
                        <a:pt x="0" y="74267"/>
                        <a:pt x="3411" y="77678"/>
                        <a:pt x="7702" y="77678"/>
                      </a:cubicBezTo>
                      <a:cubicBezTo>
                        <a:pt x="11993" y="77678"/>
                        <a:pt x="15404" y="74157"/>
                        <a:pt x="15404" y="69976"/>
                      </a:cubicBezTo>
                      <a:cubicBezTo>
                        <a:pt x="15404" y="65795"/>
                        <a:pt x="11993" y="62274"/>
                        <a:pt x="7702" y="62274"/>
                      </a:cubicBezTo>
                      <a:cubicBezTo>
                        <a:pt x="3411" y="62274"/>
                        <a:pt x="0" y="65685"/>
                        <a:pt x="0" y="69976"/>
                      </a:cubicBezTo>
                      <a:lnTo>
                        <a:pt x="0" y="69976"/>
                      </a:lnTo>
                      <a:close/>
                      <a:moveTo>
                        <a:pt x="0" y="38839"/>
                      </a:moveTo>
                      <a:cubicBezTo>
                        <a:pt x="0" y="43130"/>
                        <a:pt x="3411" y="46541"/>
                        <a:pt x="7702" y="46541"/>
                      </a:cubicBezTo>
                      <a:cubicBezTo>
                        <a:pt x="11993" y="46541"/>
                        <a:pt x="15404" y="43020"/>
                        <a:pt x="15404" y="38839"/>
                      </a:cubicBezTo>
                      <a:cubicBezTo>
                        <a:pt x="15404" y="34548"/>
                        <a:pt x="11993" y="31137"/>
                        <a:pt x="7702" y="31137"/>
                      </a:cubicBezTo>
                      <a:cubicBezTo>
                        <a:pt x="3411" y="31137"/>
                        <a:pt x="0" y="34548"/>
                        <a:pt x="0" y="38839"/>
                      </a:cubicBezTo>
                      <a:lnTo>
                        <a:pt x="0" y="38839"/>
                      </a:lnTo>
                      <a:close/>
                      <a:moveTo>
                        <a:pt x="0" y="7702"/>
                      </a:moveTo>
                      <a:cubicBezTo>
                        <a:pt x="0" y="11993"/>
                        <a:pt x="3411" y="15404"/>
                        <a:pt x="7702" y="15404"/>
                      </a:cubicBezTo>
                      <a:cubicBezTo>
                        <a:pt x="11993" y="15404"/>
                        <a:pt x="15404" y="11883"/>
                        <a:pt x="15404" y="7702"/>
                      </a:cubicBezTo>
                      <a:cubicBezTo>
                        <a:pt x="15404" y="3411"/>
                        <a:pt x="11993" y="0"/>
                        <a:pt x="7702" y="0"/>
                      </a:cubicBezTo>
                      <a:cubicBezTo>
                        <a:pt x="3411" y="0"/>
                        <a:pt x="0" y="3411"/>
                        <a:pt x="0" y="7702"/>
                      </a:cubicBezTo>
                      <a:close/>
                    </a:path>
                  </a:pathLst>
                </a:custGeom>
                <a:solidFill>
                  <a:srgbClr val="F0C421"/>
                </a:solidFill>
                <a:ln w="11002" cap="flat">
                  <a:solidFill>
                    <a:srgbClr val="6340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1CBAB98-E9E4-7ACE-3AF7-D7128121697D}"/>
                  </a:ext>
                </a:extLst>
              </p:cNvPr>
              <p:cNvSpPr/>
              <p:nvPr/>
            </p:nvSpPr>
            <p:spPr>
              <a:xfrm>
                <a:off x="1785740" y="3444183"/>
                <a:ext cx="15403" cy="825523"/>
              </a:xfrm>
              <a:custGeom>
                <a:avLst/>
                <a:gdLst>
                  <a:gd name="connsiteX0" fmla="*/ 0 w 15403"/>
                  <a:gd name="connsiteY0" fmla="*/ 817821 h 825523"/>
                  <a:gd name="connsiteX1" fmla="*/ 7702 w 15403"/>
                  <a:gd name="connsiteY1" fmla="*/ 825523 h 825523"/>
                  <a:gd name="connsiteX2" fmla="*/ 15404 w 15403"/>
                  <a:gd name="connsiteY2" fmla="*/ 817821 h 825523"/>
                  <a:gd name="connsiteX3" fmla="*/ 7702 w 15403"/>
                  <a:gd name="connsiteY3" fmla="*/ 810120 h 825523"/>
                  <a:gd name="connsiteX4" fmla="*/ 0 w 15403"/>
                  <a:gd name="connsiteY4" fmla="*/ 817821 h 825523"/>
                  <a:gd name="connsiteX5" fmla="*/ 0 w 15403"/>
                  <a:gd name="connsiteY5" fmla="*/ 817821 h 825523"/>
                  <a:gd name="connsiteX6" fmla="*/ 0 w 15403"/>
                  <a:gd name="connsiteY6" fmla="*/ 786684 h 825523"/>
                  <a:gd name="connsiteX7" fmla="*/ 7702 w 15403"/>
                  <a:gd name="connsiteY7" fmla="*/ 794386 h 825523"/>
                  <a:gd name="connsiteX8" fmla="*/ 15404 w 15403"/>
                  <a:gd name="connsiteY8" fmla="*/ 786684 h 825523"/>
                  <a:gd name="connsiteX9" fmla="*/ 7702 w 15403"/>
                  <a:gd name="connsiteY9" fmla="*/ 778982 h 825523"/>
                  <a:gd name="connsiteX10" fmla="*/ 0 w 15403"/>
                  <a:gd name="connsiteY10" fmla="*/ 786684 h 825523"/>
                  <a:gd name="connsiteX11" fmla="*/ 0 w 15403"/>
                  <a:gd name="connsiteY11" fmla="*/ 786684 h 825523"/>
                  <a:gd name="connsiteX12" fmla="*/ 0 w 15403"/>
                  <a:gd name="connsiteY12" fmla="*/ 755547 h 825523"/>
                  <a:gd name="connsiteX13" fmla="*/ 7702 w 15403"/>
                  <a:gd name="connsiteY13" fmla="*/ 763249 h 825523"/>
                  <a:gd name="connsiteX14" fmla="*/ 15404 w 15403"/>
                  <a:gd name="connsiteY14" fmla="*/ 755547 h 825523"/>
                  <a:gd name="connsiteX15" fmla="*/ 7702 w 15403"/>
                  <a:gd name="connsiteY15" fmla="*/ 747845 h 825523"/>
                  <a:gd name="connsiteX16" fmla="*/ 0 w 15403"/>
                  <a:gd name="connsiteY16" fmla="*/ 755547 h 825523"/>
                  <a:gd name="connsiteX17" fmla="*/ 0 w 15403"/>
                  <a:gd name="connsiteY17" fmla="*/ 755547 h 825523"/>
                  <a:gd name="connsiteX18" fmla="*/ 0 w 15403"/>
                  <a:gd name="connsiteY18" fmla="*/ 724299 h 825523"/>
                  <a:gd name="connsiteX19" fmla="*/ 7702 w 15403"/>
                  <a:gd name="connsiteY19" fmla="*/ 732001 h 825523"/>
                  <a:gd name="connsiteX20" fmla="*/ 15404 w 15403"/>
                  <a:gd name="connsiteY20" fmla="*/ 724299 h 825523"/>
                  <a:gd name="connsiteX21" fmla="*/ 7702 w 15403"/>
                  <a:gd name="connsiteY21" fmla="*/ 716598 h 825523"/>
                  <a:gd name="connsiteX22" fmla="*/ 0 w 15403"/>
                  <a:gd name="connsiteY22" fmla="*/ 724299 h 825523"/>
                  <a:gd name="connsiteX23" fmla="*/ 0 w 15403"/>
                  <a:gd name="connsiteY23" fmla="*/ 724299 h 825523"/>
                  <a:gd name="connsiteX24" fmla="*/ 0 w 15403"/>
                  <a:gd name="connsiteY24" fmla="*/ 693162 h 825523"/>
                  <a:gd name="connsiteX25" fmla="*/ 7702 w 15403"/>
                  <a:gd name="connsiteY25" fmla="*/ 700864 h 825523"/>
                  <a:gd name="connsiteX26" fmla="*/ 15404 w 15403"/>
                  <a:gd name="connsiteY26" fmla="*/ 693162 h 825523"/>
                  <a:gd name="connsiteX27" fmla="*/ 7702 w 15403"/>
                  <a:gd name="connsiteY27" fmla="*/ 685460 h 825523"/>
                  <a:gd name="connsiteX28" fmla="*/ 0 w 15403"/>
                  <a:gd name="connsiteY28" fmla="*/ 693162 h 825523"/>
                  <a:gd name="connsiteX29" fmla="*/ 0 w 15403"/>
                  <a:gd name="connsiteY29" fmla="*/ 693162 h 825523"/>
                  <a:gd name="connsiteX30" fmla="*/ 0 w 15403"/>
                  <a:gd name="connsiteY30" fmla="*/ 662025 h 825523"/>
                  <a:gd name="connsiteX31" fmla="*/ 7702 w 15403"/>
                  <a:gd name="connsiteY31" fmla="*/ 669727 h 825523"/>
                  <a:gd name="connsiteX32" fmla="*/ 15404 w 15403"/>
                  <a:gd name="connsiteY32" fmla="*/ 662025 h 825523"/>
                  <a:gd name="connsiteX33" fmla="*/ 7702 w 15403"/>
                  <a:gd name="connsiteY33" fmla="*/ 654323 h 825523"/>
                  <a:gd name="connsiteX34" fmla="*/ 0 w 15403"/>
                  <a:gd name="connsiteY34" fmla="*/ 662025 h 825523"/>
                  <a:gd name="connsiteX35" fmla="*/ 0 w 15403"/>
                  <a:gd name="connsiteY35" fmla="*/ 662025 h 825523"/>
                  <a:gd name="connsiteX36" fmla="*/ 0 w 15403"/>
                  <a:gd name="connsiteY36" fmla="*/ 630888 h 825523"/>
                  <a:gd name="connsiteX37" fmla="*/ 7702 w 15403"/>
                  <a:gd name="connsiteY37" fmla="*/ 638590 h 825523"/>
                  <a:gd name="connsiteX38" fmla="*/ 15404 w 15403"/>
                  <a:gd name="connsiteY38" fmla="*/ 630888 h 825523"/>
                  <a:gd name="connsiteX39" fmla="*/ 7702 w 15403"/>
                  <a:gd name="connsiteY39" fmla="*/ 623186 h 825523"/>
                  <a:gd name="connsiteX40" fmla="*/ 0 w 15403"/>
                  <a:gd name="connsiteY40" fmla="*/ 630888 h 825523"/>
                  <a:gd name="connsiteX41" fmla="*/ 0 w 15403"/>
                  <a:gd name="connsiteY41" fmla="*/ 630888 h 825523"/>
                  <a:gd name="connsiteX42" fmla="*/ 0 w 15403"/>
                  <a:gd name="connsiteY42" fmla="*/ 599751 h 825523"/>
                  <a:gd name="connsiteX43" fmla="*/ 7702 w 15403"/>
                  <a:gd name="connsiteY43" fmla="*/ 607452 h 825523"/>
                  <a:gd name="connsiteX44" fmla="*/ 15404 w 15403"/>
                  <a:gd name="connsiteY44" fmla="*/ 599751 h 825523"/>
                  <a:gd name="connsiteX45" fmla="*/ 7702 w 15403"/>
                  <a:gd name="connsiteY45" fmla="*/ 592049 h 825523"/>
                  <a:gd name="connsiteX46" fmla="*/ 0 w 15403"/>
                  <a:gd name="connsiteY46" fmla="*/ 599751 h 825523"/>
                  <a:gd name="connsiteX47" fmla="*/ 0 w 15403"/>
                  <a:gd name="connsiteY47" fmla="*/ 599751 h 825523"/>
                  <a:gd name="connsiteX48" fmla="*/ 0 w 15403"/>
                  <a:gd name="connsiteY48" fmla="*/ 568503 h 825523"/>
                  <a:gd name="connsiteX49" fmla="*/ 7702 w 15403"/>
                  <a:gd name="connsiteY49" fmla="*/ 576205 h 825523"/>
                  <a:gd name="connsiteX50" fmla="*/ 15404 w 15403"/>
                  <a:gd name="connsiteY50" fmla="*/ 568503 h 825523"/>
                  <a:gd name="connsiteX51" fmla="*/ 7702 w 15403"/>
                  <a:gd name="connsiteY51" fmla="*/ 560801 h 825523"/>
                  <a:gd name="connsiteX52" fmla="*/ 0 w 15403"/>
                  <a:gd name="connsiteY52" fmla="*/ 568503 h 825523"/>
                  <a:gd name="connsiteX53" fmla="*/ 0 w 15403"/>
                  <a:gd name="connsiteY53" fmla="*/ 568503 h 825523"/>
                  <a:gd name="connsiteX54" fmla="*/ 0 w 15403"/>
                  <a:gd name="connsiteY54" fmla="*/ 537366 h 825523"/>
                  <a:gd name="connsiteX55" fmla="*/ 7702 w 15403"/>
                  <a:gd name="connsiteY55" fmla="*/ 545068 h 825523"/>
                  <a:gd name="connsiteX56" fmla="*/ 15404 w 15403"/>
                  <a:gd name="connsiteY56" fmla="*/ 537366 h 825523"/>
                  <a:gd name="connsiteX57" fmla="*/ 7702 w 15403"/>
                  <a:gd name="connsiteY57" fmla="*/ 529664 h 825523"/>
                  <a:gd name="connsiteX58" fmla="*/ 0 w 15403"/>
                  <a:gd name="connsiteY58" fmla="*/ 537366 h 825523"/>
                  <a:gd name="connsiteX59" fmla="*/ 0 w 15403"/>
                  <a:gd name="connsiteY59" fmla="*/ 537366 h 825523"/>
                  <a:gd name="connsiteX60" fmla="*/ 0 w 15403"/>
                  <a:gd name="connsiteY60" fmla="*/ 506229 h 825523"/>
                  <a:gd name="connsiteX61" fmla="*/ 7702 w 15403"/>
                  <a:gd name="connsiteY61" fmla="*/ 513930 h 825523"/>
                  <a:gd name="connsiteX62" fmla="*/ 15404 w 15403"/>
                  <a:gd name="connsiteY62" fmla="*/ 506229 h 825523"/>
                  <a:gd name="connsiteX63" fmla="*/ 7702 w 15403"/>
                  <a:gd name="connsiteY63" fmla="*/ 498527 h 825523"/>
                  <a:gd name="connsiteX64" fmla="*/ 0 w 15403"/>
                  <a:gd name="connsiteY64" fmla="*/ 506229 h 825523"/>
                  <a:gd name="connsiteX65" fmla="*/ 0 w 15403"/>
                  <a:gd name="connsiteY65" fmla="*/ 506229 h 825523"/>
                  <a:gd name="connsiteX66" fmla="*/ 0 w 15403"/>
                  <a:gd name="connsiteY66" fmla="*/ 475091 h 825523"/>
                  <a:gd name="connsiteX67" fmla="*/ 7702 w 15403"/>
                  <a:gd name="connsiteY67" fmla="*/ 482793 h 825523"/>
                  <a:gd name="connsiteX68" fmla="*/ 15404 w 15403"/>
                  <a:gd name="connsiteY68" fmla="*/ 475091 h 825523"/>
                  <a:gd name="connsiteX69" fmla="*/ 7702 w 15403"/>
                  <a:gd name="connsiteY69" fmla="*/ 467389 h 825523"/>
                  <a:gd name="connsiteX70" fmla="*/ 0 w 15403"/>
                  <a:gd name="connsiteY70" fmla="*/ 475091 h 825523"/>
                  <a:gd name="connsiteX71" fmla="*/ 0 w 15403"/>
                  <a:gd name="connsiteY71" fmla="*/ 475091 h 825523"/>
                  <a:gd name="connsiteX72" fmla="*/ 0 w 15403"/>
                  <a:gd name="connsiteY72" fmla="*/ 443954 h 825523"/>
                  <a:gd name="connsiteX73" fmla="*/ 7702 w 15403"/>
                  <a:gd name="connsiteY73" fmla="*/ 451656 h 825523"/>
                  <a:gd name="connsiteX74" fmla="*/ 15404 w 15403"/>
                  <a:gd name="connsiteY74" fmla="*/ 443954 h 825523"/>
                  <a:gd name="connsiteX75" fmla="*/ 7702 w 15403"/>
                  <a:gd name="connsiteY75" fmla="*/ 436252 h 825523"/>
                  <a:gd name="connsiteX76" fmla="*/ 0 w 15403"/>
                  <a:gd name="connsiteY76" fmla="*/ 443954 h 825523"/>
                  <a:gd name="connsiteX77" fmla="*/ 0 w 15403"/>
                  <a:gd name="connsiteY77" fmla="*/ 443954 h 825523"/>
                  <a:gd name="connsiteX78" fmla="*/ 0 w 15403"/>
                  <a:gd name="connsiteY78" fmla="*/ 412817 h 825523"/>
                  <a:gd name="connsiteX79" fmla="*/ 7702 w 15403"/>
                  <a:gd name="connsiteY79" fmla="*/ 420518 h 825523"/>
                  <a:gd name="connsiteX80" fmla="*/ 15404 w 15403"/>
                  <a:gd name="connsiteY80" fmla="*/ 412817 h 825523"/>
                  <a:gd name="connsiteX81" fmla="*/ 7702 w 15403"/>
                  <a:gd name="connsiteY81" fmla="*/ 405115 h 825523"/>
                  <a:gd name="connsiteX82" fmla="*/ 0 w 15403"/>
                  <a:gd name="connsiteY82" fmla="*/ 412817 h 825523"/>
                  <a:gd name="connsiteX83" fmla="*/ 0 w 15403"/>
                  <a:gd name="connsiteY83" fmla="*/ 412817 h 825523"/>
                  <a:gd name="connsiteX84" fmla="*/ 0 w 15403"/>
                  <a:gd name="connsiteY84" fmla="*/ 381569 h 825523"/>
                  <a:gd name="connsiteX85" fmla="*/ 7702 w 15403"/>
                  <a:gd name="connsiteY85" fmla="*/ 389271 h 825523"/>
                  <a:gd name="connsiteX86" fmla="*/ 15404 w 15403"/>
                  <a:gd name="connsiteY86" fmla="*/ 381569 h 825523"/>
                  <a:gd name="connsiteX87" fmla="*/ 7702 w 15403"/>
                  <a:gd name="connsiteY87" fmla="*/ 373867 h 825523"/>
                  <a:gd name="connsiteX88" fmla="*/ 0 w 15403"/>
                  <a:gd name="connsiteY88" fmla="*/ 381569 h 825523"/>
                  <a:gd name="connsiteX89" fmla="*/ 0 w 15403"/>
                  <a:gd name="connsiteY89" fmla="*/ 381569 h 825523"/>
                  <a:gd name="connsiteX90" fmla="*/ 0 w 15403"/>
                  <a:gd name="connsiteY90" fmla="*/ 350432 h 825523"/>
                  <a:gd name="connsiteX91" fmla="*/ 7702 w 15403"/>
                  <a:gd name="connsiteY91" fmla="*/ 358134 h 825523"/>
                  <a:gd name="connsiteX92" fmla="*/ 15404 w 15403"/>
                  <a:gd name="connsiteY92" fmla="*/ 350432 h 825523"/>
                  <a:gd name="connsiteX93" fmla="*/ 7702 w 15403"/>
                  <a:gd name="connsiteY93" fmla="*/ 342730 h 825523"/>
                  <a:gd name="connsiteX94" fmla="*/ 0 w 15403"/>
                  <a:gd name="connsiteY94" fmla="*/ 350432 h 825523"/>
                  <a:gd name="connsiteX95" fmla="*/ 0 w 15403"/>
                  <a:gd name="connsiteY95" fmla="*/ 350432 h 825523"/>
                  <a:gd name="connsiteX96" fmla="*/ 0 w 15403"/>
                  <a:gd name="connsiteY96" fmla="*/ 319295 h 825523"/>
                  <a:gd name="connsiteX97" fmla="*/ 7702 w 15403"/>
                  <a:gd name="connsiteY97" fmla="*/ 326997 h 825523"/>
                  <a:gd name="connsiteX98" fmla="*/ 15404 w 15403"/>
                  <a:gd name="connsiteY98" fmla="*/ 319295 h 825523"/>
                  <a:gd name="connsiteX99" fmla="*/ 7702 w 15403"/>
                  <a:gd name="connsiteY99" fmla="*/ 311593 h 825523"/>
                  <a:gd name="connsiteX100" fmla="*/ 0 w 15403"/>
                  <a:gd name="connsiteY100" fmla="*/ 319295 h 825523"/>
                  <a:gd name="connsiteX101" fmla="*/ 0 w 15403"/>
                  <a:gd name="connsiteY101" fmla="*/ 319295 h 825523"/>
                  <a:gd name="connsiteX102" fmla="*/ 0 w 15403"/>
                  <a:gd name="connsiteY102" fmla="*/ 288157 h 825523"/>
                  <a:gd name="connsiteX103" fmla="*/ 7702 w 15403"/>
                  <a:gd name="connsiteY103" fmla="*/ 295859 h 825523"/>
                  <a:gd name="connsiteX104" fmla="*/ 15404 w 15403"/>
                  <a:gd name="connsiteY104" fmla="*/ 288157 h 825523"/>
                  <a:gd name="connsiteX105" fmla="*/ 7702 w 15403"/>
                  <a:gd name="connsiteY105" fmla="*/ 280456 h 825523"/>
                  <a:gd name="connsiteX106" fmla="*/ 0 w 15403"/>
                  <a:gd name="connsiteY106" fmla="*/ 288157 h 825523"/>
                  <a:gd name="connsiteX107" fmla="*/ 0 w 15403"/>
                  <a:gd name="connsiteY107" fmla="*/ 288157 h 825523"/>
                  <a:gd name="connsiteX108" fmla="*/ 0 w 15403"/>
                  <a:gd name="connsiteY108" fmla="*/ 257020 h 825523"/>
                  <a:gd name="connsiteX109" fmla="*/ 7702 w 15403"/>
                  <a:gd name="connsiteY109" fmla="*/ 264722 h 825523"/>
                  <a:gd name="connsiteX110" fmla="*/ 15404 w 15403"/>
                  <a:gd name="connsiteY110" fmla="*/ 257020 h 825523"/>
                  <a:gd name="connsiteX111" fmla="*/ 7702 w 15403"/>
                  <a:gd name="connsiteY111" fmla="*/ 249318 h 825523"/>
                  <a:gd name="connsiteX112" fmla="*/ 0 w 15403"/>
                  <a:gd name="connsiteY112" fmla="*/ 257020 h 825523"/>
                  <a:gd name="connsiteX113" fmla="*/ 0 w 15403"/>
                  <a:gd name="connsiteY113" fmla="*/ 257020 h 825523"/>
                  <a:gd name="connsiteX114" fmla="*/ 0 w 15403"/>
                  <a:gd name="connsiteY114" fmla="*/ 225883 h 825523"/>
                  <a:gd name="connsiteX115" fmla="*/ 7702 w 15403"/>
                  <a:gd name="connsiteY115" fmla="*/ 233584 h 825523"/>
                  <a:gd name="connsiteX116" fmla="*/ 15404 w 15403"/>
                  <a:gd name="connsiteY116" fmla="*/ 225883 h 825523"/>
                  <a:gd name="connsiteX117" fmla="*/ 7702 w 15403"/>
                  <a:gd name="connsiteY117" fmla="*/ 218181 h 825523"/>
                  <a:gd name="connsiteX118" fmla="*/ 0 w 15403"/>
                  <a:gd name="connsiteY118" fmla="*/ 225883 h 825523"/>
                  <a:gd name="connsiteX119" fmla="*/ 0 w 15403"/>
                  <a:gd name="connsiteY119" fmla="*/ 225883 h 825523"/>
                  <a:gd name="connsiteX120" fmla="*/ 0 w 15403"/>
                  <a:gd name="connsiteY120" fmla="*/ 194636 h 825523"/>
                  <a:gd name="connsiteX121" fmla="*/ 7702 w 15403"/>
                  <a:gd name="connsiteY121" fmla="*/ 202337 h 825523"/>
                  <a:gd name="connsiteX122" fmla="*/ 15404 w 15403"/>
                  <a:gd name="connsiteY122" fmla="*/ 194636 h 825523"/>
                  <a:gd name="connsiteX123" fmla="*/ 7702 w 15403"/>
                  <a:gd name="connsiteY123" fmla="*/ 186934 h 825523"/>
                  <a:gd name="connsiteX124" fmla="*/ 0 w 15403"/>
                  <a:gd name="connsiteY124" fmla="*/ 194636 h 825523"/>
                  <a:gd name="connsiteX125" fmla="*/ 0 w 15403"/>
                  <a:gd name="connsiteY125" fmla="*/ 194636 h 825523"/>
                  <a:gd name="connsiteX126" fmla="*/ 0 w 15403"/>
                  <a:gd name="connsiteY126" fmla="*/ 163498 h 825523"/>
                  <a:gd name="connsiteX127" fmla="*/ 7702 w 15403"/>
                  <a:gd name="connsiteY127" fmla="*/ 171200 h 825523"/>
                  <a:gd name="connsiteX128" fmla="*/ 15404 w 15403"/>
                  <a:gd name="connsiteY128" fmla="*/ 163498 h 825523"/>
                  <a:gd name="connsiteX129" fmla="*/ 7702 w 15403"/>
                  <a:gd name="connsiteY129" fmla="*/ 155797 h 825523"/>
                  <a:gd name="connsiteX130" fmla="*/ 0 w 15403"/>
                  <a:gd name="connsiteY130" fmla="*/ 163498 h 825523"/>
                  <a:gd name="connsiteX131" fmla="*/ 0 w 15403"/>
                  <a:gd name="connsiteY131" fmla="*/ 163498 h 825523"/>
                  <a:gd name="connsiteX132" fmla="*/ 0 w 15403"/>
                  <a:gd name="connsiteY132" fmla="*/ 132361 h 825523"/>
                  <a:gd name="connsiteX133" fmla="*/ 7702 w 15403"/>
                  <a:gd name="connsiteY133" fmla="*/ 140063 h 825523"/>
                  <a:gd name="connsiteX134" fmla="*/ 15404 w 15403"/>
                  <a:gd name="connsiteY134" fmla="*/ 132361 h 825523"/>
                  <a:gd name="connsiteX135" fmla="*/ 7702 w 15403"/>
                  <a:gd name="connsiteY135" fmla="*/ 124659 h 825523"/>
                  <a:gd name="connsiteX136" fmla="*/ 0 w 15403"/>
                  <a:gd name="connsiteY136" fmla="*/ 132361 h 825523"/>
                  <a:gd name="connsiteX137" fmla="*/ 0 w 15403"/>
                  <a:gd name="connsiteY137" fmla="*/ 132361 h 825523"/>
                  <a:gd name="connsiteX138" fmla="*/ 0 w 15403"/>
                  <a:gd name="connsiteY138" fmla="*/ 101223 h 825523"/>
                  <a:gd name="connsiteX139" fmla="*/ 7702 w 15403"/>
                  <a:gd name="connsiteY139" fmla="*/ 108925 h 825523"/>
                  <a:gd name="connsiteX140" fmla="*/ 15404 w 15403"/>
                  <a:gd name="connsiteY140" fmla="*/ 101223 h 825523"/>
                  <a:gd name="connsiteX141" fmla="*/ 7702 w 15403"/>
                  <a:gd name="connsiteY141" fmla="*/ 93522 h 825523"/>
                  <a:gd name="connsiteX142" fmla="*/ 0 w 15403"/>
                  <a:gd name="connsiteY142" fmla="*/ 101223 h 825523"/>
                  <a:gd name="connsiteX143" fmla="*/ 0 w 15403"/>
                  <a:gd name="connsiteY143" fmla="*/ 101223 h 825523"/>
                  <a:gd name="connsiteX144" fmla="*/ 0 w 15403"/>
                  <a:gd name="connsiteY144" fmla="*/ 70086 h 825523"/>
                  <a:gd name="connsiteX145" fmla="*/ 7702 w 15403"/>
                  <a:gd name="connsiteY145" fmla="*/ 77788 h 825523"/>
                  <a:gd name="connsiteX146" fmla="*/ 15404 w 15403"/>
                  <a:gd name="connsiteY146" fmla="*/ 70086 h 825523"/>
                  <a:gd name="connsiteX147" fmla="*/ 7702 w 15403"/>
                  <a:gd name="connsiteY147" fmla="*/ 62384 h 825523"/>
                  <a:gd name="connsiteX148" fmla="*/ 0 w 15403"/>
                  <a:gd name="connsiteY148" fmla="*/ 70086 h 825523"/>
                  <a:gd name="connsiteX149" fmla="*/ 0 w 15403"/>
                  <a:gd name="connsiteY149" fmla="*/ 70086 h 825523"/>
                  <a:gd name="connsiteX150" fmla="*/ 0 w 15403"/>
                  <a:gd name="connsiteY150" fmla="*/ 38839 h 825523"/>
                  <a:gd name="connsiteX151" fmla="*/ 7702 w 15403"/>
                  <a:gd name="connsiteY151" fmla="*/ 46541 h 825523"/>
                  <a:gd name="connsiteX152" fmla="*/ 15404 w 15403"/>
                  <a:gd name="connsiteY152" fmla="*/ 38839 h 825523"/>
                  <a:gd name="connsiteX153" fmla="*/ 7702 w 15403"/>
                  <a:gd name="connsiteY153" fmla="*/ 31137 h 825523"/>
                  <a:gd name="connsiteX154" fmla="*/ 0 w 15403"/>
                  <a:gd name="connsiteY154" fmla="*/ 38839 h 825523"/>
                  <a:gd name="connsiteX155" fmla="*/ 0 w 15403"/>
                  <a:gd name="connsiteY155" fmla="*/ 38839 h 825523"/>
                  <a:gd name="connsiteX156" fmla="*/ 0 w 15403"/>
                  <a:gd name="connsiteY156" fmla="*/ 7702 h 825523"/>
                  <a:gd name="connsiteX157" fmla="*/ 7702 w 15403"/>
                  <a:gd name="connsiteY157" fmla="*/ 15404 h 825523"/>
                  <a:gd name="connsiteX158" fmla="*/ 15404 w 15403"/>
                  <a:gd name="connsiteY158" fmla="*/ 7702 h 825523"/>
                  <a:gd name="connsiteX159" fmla="*/ 7702 w 15403"/>
                  <a:gd name="connsiteY159" fmla="*/ 0 h 825523"/>
                  <a:gd name="connsiteX160" fmla="*/ 0 w 15403"/>
                  <a:gd name="connsiteY160" fmla="*/ 7702 h 82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15403" h="825523">
                    <a:moveTo>
                      <a:pt x="0" y="817821"/>
                    </a:moveTo>
                    <a:cubicBezTo>
                      <a:pt x="0" y="822112"/>
                      <a:pt x="3411" y="825523"/>
                      <a:pt x="7702" y="825523"/>
                    </a:cubicBezTo>
                    <a:cubicBezTo>
                      <a:pt x="11993" y="825523"/>
                      <a:pt x="15404" y="822002"/>
                      <a:pt x="15404" y="817821"/>
                    </a:cubicBezTo>
                    <a:cubicBezTo>
                      <a:pt x="15404" y="813530"/>
                      <a:pt x="11993" y="810120"/>
                      <a:pt x="7702" y="810120"/>
                    </a:cubicBezTo>
                    <a:cubicBezTo>
                      <a:pt x="3411" y="810120"/>
                      <a:pt x="0" y="813530"/>
                      <a:pt x="0" y="817821"/>
                    </a:cubicBezTo>
                    <a:lnTo>
                      <a:pt x="0" y="817821"/>
                    </a:lnTo>
                    <a:close/>
                    <a:moveTo>
                      <a:pt x="0" y="786684"/>
                    </a:moveTo>
                    <a:cubicBezTo>
                      <a:pt x="0" y="790975"/>
                      <a:pt x="3411" y="794386"/>
                      <a:pt x="7702" y="794386"/>
                    </a:cubicBezTo>
                    <a:cubicBezTo>
                      <a:pt x="11993" y="794386"/>
                      <a:pt x="15404" y="790865"/>
                      <a:pt x="15404" y="786684"/>
                    </a:cubicBezTo>
                    <a:cubicBezTo>
                      <a:pt x="15404" y="782393"/>
                      <a:pt x="11993" y="778982"/>
                      <a:pt x="7702" y="778982"/>
                    </a:cubicBezTo>
                    <a:cubicBezTo>
                      <a:pt x="3411" y="778872"/>
                      <a:pt x="0" y="782393"/>
                      <a:pt x="0" y="786684"/>
                    </a:cubicBezTo>
                    <a:lnTo>
                      <a:pt x="0" y="786684"/>
                    </a:lnTo>
                    <a:close/>
                    <a:moveTo>
                      <a:pt x="0" y="755547"/>
                    </a:moveTo>
                    <a:cubicBezTo>
                      <a:pt x="0" y="759838"/>
                      <a:pt x="3411" y="763249"/>
                      <a:pt x="7702" y="763249"/>
                    </a:cubicBezTo>
                    <a:cubicBezTo>
                      <a:pt x="11993" y="763249"/>
                      <a:pt x="15404" y="759728"/>
                      <a:pt x="15404" y="755547"/>
                    </a:cubicBezTo>
                    <a:cubicBezTo>
                      <a:pt x="15404" y="751256"/>
                      <a:pt x="11993" y="747845"/>
                      <a:pt x="7702" y="747845"/>
                    </a:cubicBezTo>
                    <a:cubicBezTo>
                      <a:pt x="3411" y="747735"/>
                      <a:pt x="0" y="751256"/>
                      <a:pt x="0" y="755547"/>
                    </a:cubicBezTo>
                    <a:lnTo>
                      <a:pt x="0" y="755547"/>
                    </a:lnTo>
                    <a:close/>
                    <a:moveTo>
                      <a:pt x="0" y="724299"/>
                    </a:moveTo>
                    <a:cubicBezTo>
                      <a:pt x="0" y="728591"/>
                      <a:pt x="3411" y="732001"/>
                      <a:pt x="7702" y="732001"/>
                    </a:cubicBezTo>
                    <a:cubicBezTo>
                      <a:pt x="11993" y="732001"/>
                      <a:pt x="15404" y="728480"/>
                      <a:pt x="15404" y="724299"/>
                    </a:cubicBezTo>
                    <a:cubicBezTo>
                      <a:pt x="15404" y="720009"/>
                      <a:pt x="11993" y="716598"/>
                      <a:pt x="7702" y="716598"/>
                    </a:cubicBezTo>
                    <a:cubicBezTo>
                      <a:pt x="3411" y="716598"/>
                      <a:pt x="0" y="720118"/>
                      <a:pt x="0" y="724299"/>
                    </a:cubicBezTo>
                    <a:lnTo>
                      <a:pt x="0" y="724299"/>
                    </a:lnTo>
                    <a:close/>
                    <a:moveTo>
                      <a:pt x="0" y="693162"/>
                    </a:moveTo>
                    <a:cubicBezTo>
                      <a:pt x="0" y="697453"/>
                      <a:pt x="3411" y="700864"/>
                      <a:pt x="7702" y="700864"/>
                    </a:cubicBezTo>
                    <a:cubicBezTo>
                      <a:pt x="11993" y="700864"/>
                      <a:pt x="15404" y="697343"/>
                      <a:pt x="15404" y="693162"/>
                    </a:cubicBezTo>
                    <a:cubicBezTo>
                      <a:pt x="15404" y="688871"/>
                      <a:pt x="11993" y="685460"/>
                      <a:pt x="7702" y="685460"/>
                    </a:cubicBezTo>
                    <a:cubicBezTo>
                      <a:pt x="3411" y="685460"/>
                      <a:pt x="0" y="688871"/>
                      <a:pt x="0" y="693162"/>
                    </a:cubicBezTo>
                    <a:lnTo>
                      <a:pt x="0" y="693162"/>
                    </a:lnTo>
                    <a:close/>
                    <a:moveTo>
                      <a:pt x="0" y="662025"/>
                    </a:moveTo>
                    <a:cubicBezTo>
                      <a:pt x="0" y="666316"/>
                      <a:pt x="3411" y="669727"/>
                      <a:pt x="7702" y="669727"/>
                    </a:cubicBezTo>
                    <a:cubicBezTo>
                      <a:pt x="11993" y="669727"/>
                      <a:pt x="15404" y="666206"/>
                      <a:pt x="15404" y="662025"/>
                    </a:cubicBezTo>
                    <a:cubicBezTo>
                      <a:pt x="15404" y="657734"/>
                      <a:pt x="11993" y="654323"/>
                      <a:pt x="7702" y="654323"/>
                    </a:cubicBezTo>
                    <a:cubicBezTo>
                      <a:pt x="3411" y="654323"/>
                      <a:pt x="0" y="657734"/>
                      <a:pt x="0" y="662025"/>
                    </a:cubicBezTo>
                    <a:lnTo>
                      <a:pt x="0" y="662025"/>
                    </a:lnTo>
                    <a:close/>
                    <a:moveTo>
                      <a:pt x="0" y="630888"/>
                    </a:moveTo>
                    <a:cubicBezTo>
                      <a:pt x="0" y="635179"/>
                      <a:pt x="3411" y="638590"/>
                      <a:pt x="7702" y="638590"/>
                    </a:cubicBezTo>
                    <a:cubicBezTo>
                      <a:pt x="11993" y="638590"/>
                      <a:pt x="15404" y="635069"/>
                      <a:pt x="15404" y="630888"/>
                    </a:cubicBezTo>
                    <a:cubicBezTo>
                      <a:pt x="15404" y="626597"/>
                      <a:pt x="11993" y="623186"/>
                      <a:pt x="7702" y="623186"/>
                    </a:cubicBezTo>
                    <a:cubicBezTo>
                      <a:pt x="3411" y="623076"/>
                      <a:pt x="0" y="626597"/>
                      <a:pt x="0" y="630888"/>
                    </a:cubicBezTo>
                    <a:lnTo>
                      <a:pt x="0" y="630888"/>
                    </a:lnTo>
                    <a:close/>
                    <a:moveTo>
                      <a:pt x="0" y="599751"/>
                    </a:moveTo>
                    <a:cubicBezTo>
                      <a:pt x="0" y="604041"/>
                      <a:pt x="3411" y="607452"/>
                      <a:pt x="7702" y="607452"/>
                    </a:cubicBezTo>
                    <a:cubicBezTo>
                      <a:pt x="11993" y="607452"/>
                      <a:pt x="15404" y="603931"/>
                      <a:pt x="15404" y="599751"/>
                    </a:cubicBezTo>
                    <a:cubicBezTo>
                      <a:pt x="15404" y="595459"/>
                      <a:pt x="11993" y="592049"/>
                      <a:pt x="7702" y="592049"/>
                    </a:cubicBezTo>
                    <a:cubicBezTo>
                      <a:pt x="3411" y="591938"/>
                      <a:pt x="0" y="595459"/>
                      <a:pt x="0" y="599751"/>
                    </a:cubicBezTo>
                    <a:lnTo>
                      <a:pt x="0" y="599751"/>
                    </a:lnTo>
                    <a:close/>
                    <a:moveTo>
                      <a:pt x="0" y="568503"/>
                    </a:moveTo>
                    <a:cubicBezTo>
                      <a:pt x="0" y="572794"/>
                      <a:pt x="3411" y="576205"/>
                      <a:pt x="7702" y="576205"/>
                    </a:cubicBezTo>
                    <a:cubicBezTo>
                      <a:pt x="11993" y="576205"/>
                      <a:pt x="15404" y="572684"/>
                      <a:pt x="15404" y="568503"/>
                    </a:cubicBezTo>
                    <a:cubicBezTo>
                      <a:pt x="15404" y="564212"/>
                      <a:pt x="11993" y="560801"/>
                      <a:pt x="7702" y="560801"/>
                    </a:cubicBezTo>
                    <a:cubicBezTo>
                      <a:pt x="3411" y="560801"/>
                      <a:pt x="0" y="564322"/>
                      <a:pt x="0" y="568503"/>
                    </a:cubicBezTo>
                    <a:lnTo>
                      <a:pt x="0" y="568503"/>
                    </a:lnTo>
                    <a:close/>
                    <a:moveTo>
                      <a:pt x="0" y="537366"/>
                    </a:moveTo>
                    <a:cubicBezTo>
                      <a:pt x="0" y="541657"/>
                      <a:pt x="3411" y="545068"/>
                      <a:pt x="7702" y="545068"/>
                    </a:cubicBezTo>
                    <a:cubicBezTo>
                      <a:pt x="11993" y="545068"/>
                      <a:pt x="15404" y="541547"/>
                      <a:pt x="15404" y="537366"/>
                    </a:cubicBezTo>
                    <a:cubicBezTo>
                      <a:pt x="15404" y="533075"/>
                      <a:pt x="11993" y="529664"/>
                      <a:pt x="7702" y="529664"/>
                    </a:cubicBezTo>
                    <a:cubicBezTo>
                      <a:pt x="3411" y="529664"/>
                      <a:pt x="0" y="533075"/>
                      <a:pt x="0" y="537366"/>
                    </a:cubicBezTo>
                    <a:lnTo>
                      <a:pt x="0" y="537366"/>
                    </a:lnTo>
                    <a:close/>
                    <a:moveTo>
                      <a:pt x="0" y="506229"/>
                    </a:moveTo>
                    <a:cubicBezTo>
                      <a:pt x="0" y="510519"/>
                      <a:pt x="3411" y="513930"/>
                      <a:pt x="7702" y="513930"/>
                    </a:cubicBezTo>
                    <a:cubicBezTo>
                      <a:pt x="11993" y="513930"/>
                      <a:pt x="15404" y="510409"/>
                      <a:pt x="15404" y="506229"/>
                    </a:cubicBezTo>
                    <a:cubicBezTo>
                      <a:pt x="15404" y="501937"/>
                      <a:pt x="11993" y="498527"/>
                      <a:pt x="7702" y="498527"/>
                    </a:cubicBezTo>
                    <a:cubicBezTo>
                      <a:pt x="3411" y="498527"/>
                      <a:pt x="0" y="501937"/>
                      <a:pt x="0" y="506229"/>
                    </a:cubicBezTo>
                    <a:lnTo>
                      <a:pt x="0" y="506229"/>
                    </a:lnTo>
                    <a:close/>
                    <a:moveTo>
                      <a:pt x="0" y="475091"/>
                    </a:moveTo>
                    <a:cubicBezTo>
                      <a:pt x="0" y="479382"/>
                      <a:pt x="3411" y="482793"/>
                      <a:pt x="7702" y="482793"/>
                    </a:cubicBezTo>
                    <a:cubicBezTo>
                      <a:pt x="11993" y="482793"/>
                      <a:pt x="15404" y="479272"/>
                      <a:pt x="15404" y="475091"/>
                    </a:cubicBezTo>
                    <a:cubicBezTo>
                      <a:pt x="15404" y="470800"/>
                      <a:pt x="11993" y="467389"/>
                      <a:pt x="7702" y="467389"/>
                    </a:cubicBezTo>
                    <a:cubicBezTo>
                      <a:pt x="3411" y="467389"/>
                      <a:pt x="0" y="470800"/>
                      <a:pt x="0" y="475091"/>
                    </a:cubicBezTo>
                    <a:lnTo>
                      <a:pt x="0" y="475091"/>
                    </a:lnTo>
                    <a:close/>
                    <a:moveTo>
                      <a:pt x="0" y="443954"/>
                    </a:moveTo>
                    <a:cubicBezTo>
                      <a:pt x="0" y="448245"/>
                      <a:pt x="3411" y="451656"/>
                      <a:pt x="7702" y="451656"/>
                    </a:cubicBezTo>
                    <a:cubicBezTo>
                      <a:pt x="11993" y="451656"/>
                      <a:pt x="15404" y="448135"/>
                      <a:pt x="15404" y="443954"/>
                    </a:cubicBezTo>
                    <a:cubicBezTo>
                      <a:pt x="15404" y="439773"/>
                      <a:pt x="11993" y="436252"/>
                      <a:pt x="7702" y="436252"/>
                    </a:cubicBezTo>
                    <a:cubicBezTo>
                      <a:pt x="3411" y="436142"/>
                      <a:pt x="0" y="439663"/>
                      <a:pt x="0" y="443954"/>
                    </a:cubicBezTo>
                    <a:lnTo>
                      <a:pt x="0" y="443954"/>
                    </a:lnTo>
                    <a:close/>
                    <a:moveTo>
                      <a:pt x="0" y="412817"/>
                    </a:moveTo>
                    <a:cubicBezTo>
                      <a:pt x="0" y="417108"/>
                      <a:pt x="3411" y="420518"/>
                      <a:pt x="7702" y="420518"/>
                    </a:cubicBezTo>
                    <a:cubicBezTo>
                      <a:pt x="11993" y="420518"/>
                      <a:pt x="15404" y="416998"/>
                      <a:pt x="15404" y="412817"/>
                    </a:cubicBezTo>
                    <a:cubicBezTo>
                      <a:pt x="15404" y="408526"/>
                      <a:pt x="11993" y="405115"/>
                      <a:pt x="7702" y="405115"/>
                    </a:cubicBezTo>
                    <a:cubicBezTo>
                      <a:pt x="3411" y="405005"/>
                      <a:pt x="0" y="408526"/>
                      <a:pt x="0" y="412817"/>
                    </a:cubicBezTo>
                    <a:lnTo>
                      <a:pt x="0" y="412817"/>
                    </a:lnTo>
                    <a:close/>
                    <a:moveTo>
                      <a:pt x="0" y="381569"/>
                    </a:moveTo>
                    <a:cubicBezTo>
                      <a:pt x="0" y="385860"/>
                      <a:pt x="3411" y="389271"/>
                      <a:pt x="7702" y="389271"/>
                    </a:cubicBezTo>
                    <a:cubicBezTo>
                      <a:pt x="11993" y="389271"/>
                      <a:pt x="15404" y="385750"/>
                      <a:pt x="15404" y="381569"/>
                    </a:cubicBezTo>
                    <a:cubicBezTo>
                      <a:pt x="15404" y="377278"/>
                      <a:pt x="11993" y="373867"/>
                      <a:pt x="7702" y="373867"/>
                    </a:cubicBezTo>
                    <a:cubicBezTo>
                      <a:pt x="3411" y="373867"/>
                      <a:pt x="0" y="377388"/>
                      <a:pt x="0" y="381569"/>
                    </a:cubicBezTo>
                    <a:lnTo>
                      <a:pt x="0" y="381569"/>
                    </a:lnTo>
                    <a:close/>
                    <a:moveTo>
                      <a:pt x="0" y="350432"/>
                    </a:moveTo>
                    <a:cubicBezTo>
                      <a:pt x="0" y="354723"/>
                      <a:pt x="3411" y="358134"/>
                      <a:pt x="7702" y="358134"/>
                    </a:cubicBezTo>
                    <a:cubicBezTo>
                      <a:pt x="11993" y="358134"/>
                      <a:pt x="15404" y="354613"/>
                      <a:pt x="15404" y="350432"/>
                    </a:cubicBezTo>
                    <a:cubicBezTo>
                      <a:pt x="15404" y="346141"/>
                      <a:pt x="11993" y="342730"/>
                      <a:pt x="7702" y="342730"/>
                    </a:cubicBezTo>
                    <a:cubicBezTo>
                      <a:pt x="3411" y="342730"/>
                      <a:pt x="0" y="346141"/>
                      <a:pt x="0" y="350432"/>
                    </a:cubicBezTo>
                    <a:lnTo>
                      <a:pt x="0" y="350432"/>
                    </a:lnTo>
                    <a:close/>
                    <a:moveTo>
                      <a:pt x="0" y="319295"/>
                    </a:moveTo>
                    <a:cubicBezTo>
                      <a:pt x="0" y="323586"/>
                      <a:pt x="3411" y="326997"/>
                      <a:pt x="7702" y="326997"/>
                    </a:cubicBezTo>
                    <a:cubicBezTo>
                      <a:pt x="11993" y="326997"/>
                      <a:pt x="15404" y="323476"/>
                      <a:pt x="15404" y="319295"/>
                    </a:cubicBezTo>
                    <a:cubicBezTo>
                      <a:pt x="15404" y="315004"/>
                      <a:pt x="11993" y="311593"/>
                      <a:pt x="7702" y="311593"/>
                    </a:cubicBezTo>
                    <a:cubicBezTo>
                      <a:pt x="3411" y="311593"/>
                      <a:pt x="0" y="315004"/>
                      <a:pt x="0" y="319295"/>
                    </a:cubicBezTo>
                    <a:lnTo>
                      <a:pt x="0" y="319295"/>
                    </a:lnTo>
                    <a:close/>
                    <a:moveTo>
                      <a:pt x="0" y="288157"/>
                    </a:moveTo>
                    <a:cubicBezTo>
                      <a:pt x="0" y="292448"/>
                      <a:pt x="3411" y="295859"/>
                      <a:pt x="7702" y="295859"/>
                    </a:cubicBezTo>
                    <a:cubicBezTo>
                      <a:pt x="11993" y="295859"/>
                      <a:pt x="15404" y="292339"/>
                      <a:pt x="15404" y="288157"/>
                    </a:cubicBezTo>
                    <a:cubicBezTo>
                      <a:pt x="15404" y="283866"/>
                      <a:pt x="11993" y="280456"/>
                      <a:pt x="7702" y="280456"/>
                    </a:cubicBezTo>
                    <a:cubicBezTo>
                      <a:pt x="3411" y="280345"/>
                      <a:pt x="0" y="283866"/>
                      <a:pt x="0" y="288157"/>
                    </a:cubicBezTo>
                    <a:lnTo>
                      <a:pt x="0" y="288157"/>
                    </a:lnTo>
                    <a:close/>
                    <a:moveTo>
                      <a:pt x="0" y="257020"/>
                    </a:moveTo>
                    <a:cubicBezTo>
                      <a:pt x="0" y="261311"/>
                      <a:pt x="3411" y="264722"/>
                      <a:pt x="7702" y="264722"/>
                    </a:cubicBezTo>
                    <a:cubicBezTo>
                      <a:pt x="11993" y="264722"/>
                      <a:pt x="15404" y="261201"/>
                      <a:pt x="15404" y="257020"/>
                    </a:cubicBezTo>
                    <a:cubicBezTo>
                      <a:pt x="15404" y="252729"/>
                      <a:pt x="11993" y="249318"/>
                      <a:pt x="7702" y="249318"/>
                    </a:cubicBezTo>
                    <a:cubicBezTo>
                      <a:pt x="3411" y="249208"/>
                      <a:pt x="0" y="252729"/>
                      <a:pt x="0" y="257020"/>
                    </a:cubicBezTo>
                    <a:lnTo>
                      <a:pt x="0" y="257020"/>
                    </a:lnTo>
                    <a:close/>
                    <a:moveTo>
                      <a:pt x="0" y="225883"/>
                    </a:moveTo>
                    <a:cubicBezTo>
                      <a:pt x="0" y="230174"/>
                      <a:pt x="3411" y="233584"/>
                      <a:pt x="7702" y="233584"/>
                    </a:cubicBezTo>
                    <a:cubicBezTo>
                      <a:pt x="11993" y="233584"/>
                      <a:pt x="15404" y="230064"/>
                      <a:pt x="15404" y="225883"/>
                    </a:cubicBezTo>
                    <a:cubicBezTo>
                      <a:pt x="15404" y="221592"/>
                      <a:pt x="11993" y="218181"/>
                      <a:pt x="7702" y="218181"/>
                    </a:cubicBezTo>
                    <a:cubicBezTo>
                      <a:pt x="3411" y="218071"/>
                      <a:pt x="0" y="221592"/>
                      <a:pt x="0" y="225883"/>
                    </a:cubicBezTo>
                    <a:lnTo>
                      <a:pt x="0" y="225883"/>
                    </a:lnTo>
                    <a:close/>
                    <a:moveTo>
                      <a:pt x="0" y="194636"/>
                    </a:moveTo>
                    <a:cubicBezTo>
                      <a:pt x="0" y="198926"/>
                      <a:pt x="3411" y="202337"/>
                      <a:pt x="7702" y="202337"/>
                    </a:cubicBezTo>
                    <a:cubicBezTo>
                      <a:pt x="11993" y="202337"/>
                      <a:pt x="15404" y="198817"/>
                      <a:pt x="15404" y="194636"/>
                    </a:cubicBezTo>
                    <a:cubicBezTo>
                      <a:pt x="15404" y="190344"/>
                      <a:pt x="11993" y="186934"/>
                      <a:pt x="7702" y="186934"/>
                    </a:cubicBezTo>
                    <a:cubicBezTo>
                      <a:pt x="3411" y="186934"/>
                      <a:pt x="0" y="190344"/>
                      <a:pt x="0" y="194636"/>
                    </a:cubicBezTo>
                    <a:lnTo>
                      <a:pt x="0" y="194636"/>
                    </a:lnTo>
                    <a:close/>
                    <a:moveTo>
                      <a:pt x="0" y="163498"/>
                    </a:moveTo>
                    <a:cubicBezTo>
                      <a:pt x="0" y="167789"/>
                      <a:pt x="3411" y="171200"/>
                      <a:pt x="7702" y="171200"/>
                    </a:cubicBezTo>
                    <a:cubicBezTo>
                      <a:pt x="11993" y="171200"/>
                      <a:pt x="15404" y="167679"/>
                      <a:pt x="15404" y="163498"/>
                    </a:cubicBezTo>
                    <a:cubicBezTo>
                      <a:pt x="15404" y="159207"/>
                      <a:pt x="11993" y="155797"/>
                      <a:pt x="7702" y="155797"/>
                    </a:cubicBezTo>
                    <a:cubicBezTo>
                      <a:pt x="3411" y="155797"/>
                      <a:pt x="0" y="159207"/>
                      <a:pt x="0" y="163498"/>
                    </a:cubicBezTo>
                    <a:lnTo>
                      <a:pt x="0" y="163498"/>
                    </a:lnTo>
                    <a:close/>
                    <a:moveTo>
                      <a:pt x="0" y="132361"/>
                    </a:moveTo>
                    <a:cubicBezTo>
                      <a:pt x="0" y="136652"/>
                      <a:pt x="3411" y="140063"/>
                      <a:pt x="7702" y="140063"/>
                    </a:cubicBezTo>
                    <a:cubicBezTo>
                      <a:pt x="11993" y="140063"/>
                      <a:pt x="15404" y="136542"/>
                      <a:pt x="15404" y="132361"/>
                    </a:cubicBezTo>
                    <a:cubicBezTo>
                      <a:pt x="15404" y="128070"/>
                      <a:pt x="11993" y="124659"/>
                      <a:pt x="7702" y="124659"/>
                    </a:cubicBezTo>
                    <a:cubicBezTo>
                      <a:pt x="3411" y="124659"/>
                      <a:pt x="0" y="128070"/>
                      <a:pt x="0" y="132361"/>
                    </a:cubicBezTo>
                    <a:lnTo>
                      <a:pt x="0" y="132361"/>
                    </a:lnTo>
                    <a:close/>
                    <a:moveTo>
                      <a:pt x="0" y="101223"/>
                    </a:moveTo>
                    <a:cubicBezTo>
                      <a:pt x="0" y="105515"/>
                      <a:pt x="3411" y="108925"/>
                      <a:pt x="7702" y="108925"/>
                    </a:cubicBezTo>
                    <a:cubicBezTo>
                      <a:pt x="11993" y="108925"/>
                      <a:pt x="15404" y="105405"/>
                      <a:pt x="15404" y="101223"/>
                    </a:cubicBezTo>
                    <a:cubicBezTo>
                      <a:pt x="15404" y="96933"/>
                      <a:pt x="11993" y="93522"/>
                      <a:pt x="7702" y="93522"/>
                    </a:cubicBezTo>
                    <a:cubicBezTo>
                      <a:pt x="3411" y="93412"/>
                      <a:pt x="0" y="96933"/>
                      <a:pt x="0" y="101223"/>
                    </a:cubicBezTo>
                    <a:lnTo>
                      <a:pt x="0" y="101223"/>
                    </a:lnTo>
                    <a:close/>
                    <a:moveTo>
                      <a:pt x="0" y="70086"/>
                    </a:moveTo>
                    <a:cubicBezTo>
                      <a:pt x="0" y="74378"/>
                      <a:pt x="3411" y="77788"/>
                      <a:pt x="7702" y="77788"/>
                    </a:cubicBezTo>
                    <a:cubicBezTo>
                      <a:pt x="11993" y="77788"/>
                      <a:pt x="15404" y="74267"/>
                      <a:pt x="15404" y="70086"/>
                    </a:cubicBezTo>
                    <a:cubicBezTo>
                      <a:pt x="15404" y="65905"/>
                      <a:pt x="11993" y="62384"/>
                      <a:pt x="7702" y="62384"/>
                    </a:cubicBezTo>
                    <a:cubicBezTo>
                      <a:pt x="3411" y="62275"/>
                      <a:pt x="0" y="65795"/>
                      <a:pt x="0" y="70086"/>
                    </a:cubicBezTo>
                    <a:lnTo>
                      <a:pt x="0" y="70086"/>
                    </a:lnTo>
                    <a:close/>
                    <a:moveTo>
                      <a:pt x="0" y="38839"/>
                    </a:moveTo>
                    <a:cubicBezTo>
                      <a:pt x="0" y="43130"/>
                      <a:pt x="3411" y="46541"/>
                      <a:pt x="7702" y="46541"/>
                    </a:cubicBezTo>
                    <a:cubicBezTo>
                      <a:pt x="11993" y="46541"/>
                      <a:pt x="15404" y="43020"/>
                      <a:pt x="15404" y="38839"/>
                    </a:cubicBezTo>
                    <a:cubicBezTo>
                      <a:pt x="15404" y="34548"/>
                      <a:pt x="11993" y="31137"/>
                      <a:pt x="7702" y="31137"/>
                    </a:cubicBezTo>
                    <a:cubicBezTo>
                      <a:pt x="3411" y="31137"/>
                      <a:pt x="0" y="34658"/>
                      <a:pt x="0" y="38839"/>
                    </a:cubicBezTo>
                    <a:lnTo>
                      <a:pt x="0" y="38839"/>
                    </a:lnTo>
                    <a:close/>
                    <a:moveTo>
                      <a:pt x="0" y="7702"/>
                    </a:moveTo>
                    <a:cubicBezTo>
                      <a:pt x="0" y="11993"/>
                      <a:pt x="3411" y="15404"/>
                      <a:pt x="7702" y="15404"/>
                    </a:cubicBezTo>
                    <a:cubicBezTo>
                      <a:pt x="11993" y="15404"/>
                      <a:pt x="15404" y="11883"/>
                      <a:pt x="15404" y="7702"/>
                    </a:cubicBezTo>
                    <a:cubicBezTo>
                      <a:pt x="15404" y="3521"/>
                      <a:pt x="11993" y="0"/>
                      <a:pt x="7702" y="0"/>
                    </a:cubicBezTo>
                    <a:cubicBezTo>
                      <a:pt x="3411" y="0"/>
                      <a:pt x="0" y="3411"/>
                      <a:pt x="0" y="7702"/>
                    </a:cubicBezTo>
                    <a:close/>
                  </a:path>
                </a:pathLst>
              </a:custGeom>
              <a:solidFill>
                <a:srgbClr val="F0C421"/>
              </a:solidFill>
              <a:ln w="11002" cap="flat">
                <a:solidFill>
                  <a:srgbClr val="6340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C5BDD7B3-0656-B8A1-93B5-36041A04E2B7}"/>
                </a:ext>
              </a:extLst>
            </p:cNvPr>
            <p:cNvSpPr/>
            <p:nvPr/>
          </p:nvSpPr>
          <p:spPr>
            <a:xfrm>
              <a:off x="185848" y="1569687"/>
              <a:ext cx="22170" cy="3808418"/>
            </a:xfrm>
            <a:custGeom>
              <a:avLst/>
              <a:gdLst>
                <a:gd name="connsiteX0" fmla="*/ 0 w 17604"/>
                <a:gd name="connsiteY0" fmla="*/ 0 h 3964227"/>
                <a:gd name="connsiteX1" fmla="*/ 17604 w 17604"/>
                <a:gd name="connsiteY1" fmla="*/ 0 h 3964227"/>
                <a:gd name="connsiteX2" fmla="*/ 17604 w 17604"/>
                <a:gd name="connsiteY2" fmla="*/ 3964228 h 3964227"/>
                <a:gd name="connsiteX3" fmla="*/ 0 w 17604"/>
                <a:gd name="connsiteY3" fmla="*/ 3964228 h 39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4" h="3964227">
                  <a:moveTo>
                    <a:pt x="0" y="0"/>
                  </a:moveTo>
                  <a:lnTo>
                    <a:pt x="17604" y="0"/>
                  </a:lnTo>
                  <a:lnTo>
                    <a:pt x="17604" y="3964228"/>
                  </a:lnTo>
                  <a:lnTo>
                    <a:pt x="0" y="3964228"/>
                  </a:lnTo>
                  <a:close/>
                </a:path>
              </a:pathLst>
            </a:custGeom>
            <a:solidFill>
              <a:srgbClr val="F0C421"/>
            </a:solidFill>
            <a:ln w="11002" cap="flat">
              <a:solidFill>
                <a:srgbClr val="63401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pic>
        <p:nvPicPr>
          <p:cNvPr id="211" name="image2.png">
            <a:extLst>
              <a:ext uri="{FF2B5EF4-FFF2-40B4-BE49-F238E27FC236}">
                <a16:creationId xmlns:a16="http://schemas.microsoft.com/office/drawing/2014/main" id="{7FD6413F-34C8-CA26-09DB-FD4DE21AB36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43" y="157001"/>
            <a:ext cx="1003300" cy="826770"/>
          </a:xfrm>
          <a:prstGeom prst="rect">
            <a:avLst/>
          </a:prstGeom>
          <a:ln/>
        </p:spPr>
      </p:pic>
      <p:sp>
        <p:nvSpPr>
          <p:cNvPr id="212" name="TextBox 211">
            <a:extLst>
              <a:ext uri="{FF2B5EF4-FFF2-40B4-BE49-F238E27FC236}">
                <a16:creationId xmlns:a16="http://schemas.microsoft.com/office/drawing/2014/main" id="{70B63165-716A-7386-3C79-B97E7432867E}"/>
              </a:ext>
            </a:extLst>
          </p:cNvPr>
          <p:cNvSpPr txBox="1"/>
          <p:nvPr userDrawn="1"/>
        </p:nvSpPr>
        <p:spPr>
          <a:xfrm>
            <a:off x="937997" y="84978"/>
            <a:ext cx="3828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Seminar Nasional </a:t>
            </a:r>
            <a:endParaRPr lang="id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KARSA NUSANTARA </a:t>
            </a:r>
            <a:endParaRPr lang="id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Kolaborasi</a:t>
            </a:r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Rekayasa</a:t>
            </a:r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Sains Nasional untuk </a:t>
            </a:r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Teknologi</a:t>
            </a:r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Riset</a:t>
            </a:r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Kecerdasan</a:t>
            </a:r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Buatan</a:t>
            </a:r>
            <a:endParaRPr lang="id-ID" sz="1400" dirty="0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7A948EC8-5596-62CB-3D5C-D91551A72409}"/>
              </a:ext>
            </a:extLst>
          </p:cNvPr>
          <p:cNvSpPr txBox="1"/>
          <p:nvPr userDrawn="1"/>
        </p:nvSpPr>
        <p:spPr>
          <a:xfrm>
            <a:off x="7471359" y="84978"/>
            <a:ext cx="3828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Fakultas</a:t>
            </a:r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Teknik, </a:t>
            </a:r>
            <a:endParaRPr lang="id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Universitas Wijaya Kusuma Surabaya</a:t>
            </a:r>
            <a:endParaRPr lang="id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4" name="Picture 213">
            <a:extLst>
              <a:ext uri="{FF2B5EF4-FFF2-40B4-BE49-F238E27FC236}">
                <a16:creationId xmlns:a16="http://schemas.microsoft.com/office/drawing/2014/main" id="{4D5667DD-7E42-E6DF-EB30-14919677B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643" y="177668"/>
            <a:ext cx="854317" cy="737507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D1BE8263-374B-404A-9AE0-D0E51D6535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32" y="161975"/>
            <a:ext cx="753200" cy="7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2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025C5-E80D-26CE-1880-756AEAB27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37" y="1100722"/>
            <a:ext cx="10515600" cy="10309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D1A86-2661-C79D-FAA3-D82DF989E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6717"/>
            <a:ext cx="5181600" cy="39302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07EE1-03E7-0E7B-6713-04DE5B247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6717"/>
            <a:ext cx="5181600" cy="39302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31779-44C9-8A25-7413-FC5B9363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F10-D720-4883-B600-98EF2C3CF7D2}" type="datetimeFigureOut">
              <a:rPr lang="id-ID" smtClean="0"/>
              <a:t>22/05/2025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FB218-122F-98CB-34CA-4CE3FE796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4C6AB-99FD-83BC-B6EB-53B259410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98BE-CA65-4F4E-BCCD-ABA0F1D3EBAC}" type="slidenum">
              <a:rPr lang="id-ID" smtClean="0"/>
              <a:t>‹#›</a:t>
            </a:fld>
            <a:endParaRPr lang="id-ID"/>
          </a:p>
        </p:txBody>
      </p:sp>
      <p:grpSp>
        <p:nvGrpSpPr>
          <p:cNvPr id="10" name="Graphic 3">
            <a:extLst>
              <a:ext uri="{FF2B5EF4-FFF2-40B4-BE49-F238E27FC236}">
                <a16:creationId xmlns:a16="http://schemas.microsoft.com/office/drawing/2014/main" id="{D44A1B9C-8160-0A1B-C9D8-FE30D0E852E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380" y="5307827"/>
            <a:ext cx="1829863" cy="1419779"/>
            <a:chOff x="1607278" y="4112443"/>
            <a:chExt cx="2402436" cy="2443598"/>
          </a:xfrm>
          <a:solidFill>
            <a:srgbClr val="634019"/>
          </a:solidFill>
        </p:grpSpPr>
        <p:grpSp>
          <p:nvGrpSpPr>
            <p:cNvPr id="11" name="Graphic 3">
              <a:extLst>
                <a:ext uri="{FF2B5EF4-FFF2-40B4-BE49-F238E27FC236}">
                  <a16:creationId xmlns:a16="http://schemas.microsoft.com/office/drawing/2014/main" id="{572F9BFA-7DBC-BBF2-5CA7-A0540AA93C9B}"/>
                </a:ext>
              </a:extLst>
            </p:cNvPr>
            <p:cNvGrpSpPr/>
            <p:nvPr/>
          </p:nvGrpSpPr>
          <p:grpSpPr>
            <a:xfrm>
              <a:off x="1626313" y="4112443"/>
              <a:ext cx="2383402" cy="2442278"/>
              <a:chOff x="1626313" y="4112443"/>
              <a:chExt cx="2383402" cy="2442278"/>
            </a:xfrm>
            <a:grpFill/>
          </p:grpSpPr>
          <p:grpSp>
            <p:nvGrpSpPr>
              <p:cNvPr id="28" name="Graphic 3">
                <a:extLst>
                  <a:ext uri="{FF2B5EF4-FFF2-40B4-BE49-F238E27FC236}">
                    <a16:creationId xmlns:a16="http://schemas.microsoft.com/office/drawing/2014/main" id="{62D66379-C22D-3703-CE16-50CA671005FB}"/>
                  </a:ext>
                </a:extLst>
              </p:cNvPr>
              <p:cNvGrpSpPr/>
              <p:nvPr/>
            </p:nvGrpSpPr>
            <p:grpSpPr>
              <a:xfrm>
                <a:off x="2370109" y="5516078"/>
                <a:ext cx="1639606" cy="1038643"/>
                <a:chOff x="2370109" y="5516078"/>
                <a:chExt cx="1639606" cy="1038643"/>
              </a:xfrm>
              <a:grpFill/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0E565C18-B07A-3D05-DCD2-72D83C2839FD}"/>
                    </a:ext>
                  </a:extLst>
                </p:cNvPr>
                <p:cNvSpPr/>
                <p:nvPr/>
              </p:nvSpPr>
              <p:spPr>
                <a:xfrm>
                  <a:off x="2947575" y="6148946"/>
                  <a:ext cx="131187" cy="268352"/>
                </a:xfrm>
                <a:custGeom>
                  <a:avLst/>
                  <a:gdLst>
                    <a:gd name="connsiteX0" fmla="*/ 106762 w 131187"/>
                    <a:gd name="connsiteY0" fmla="*/ 27726 h 268352"/>
                    <a:gd name="connsiteX1" fmla="*/ 5758 w 131187"/>
                    <a:gd name="connsiteY1" fmla="*/ 148094 h 268352"/>
                    <a:gd name="connsiteX2" fmla="*/ 10710 w 131187"/>
                    <a:gd name="connsiteY2" fmla="*/ 268352 h 268352"/>
                    <a:gd name="connsiteX3" fmla="*/ 102801 w 131187"/>
                    <a:gd name="connsiteY3" fmla="*/ 182973 h 268352"/>
                    <a:gd name="connsiteX4" fmla="*/ 131188 w 131187"/>
                    <a:gd name="connsiteY4" fmla="*/ 0 h 268352"/>
                    <a:gd name="connsiteX5" fmla="*/ 36015 w 131187"/>
                    <a:gd name="connsiteY5" fmla="*/ 207069 h 268352"/>
                    <a:gd name="connsiteX6" fmla="*/ 106762 w 131187"/>
                    <a:gd name="connsiteY6" fmla="*/ 27726 h 268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187" h="268352">
                      <a:moveTo>
                        <a:pt x="106762" y="27726"/>
                      </a:moveTo>
                      <a:cubicBezTo>
                        <a:pt x="79366" y="45991"/>
                        <a:pt x="21272" y="102434"/>
                        <a:pt x="5758" y="148094"/>
                      </a:cubicBezTo>
                      <a:cubicBezTo>
                        <a:pt x="-11516" y="199036"/>
                        <a:pt x="16101" y="218071"/>
                        <a:pt x="10710" y="268352"/>
                      </a:cubicBezTo>
                      <a:cubicBezTo>
                        <a:pt x="42287" y="229074"/>
                        <a:pt x="79146" y="231164"/>
                        <a:pt x="102801" y="182973"/>
                      </a:cubicBezTo>
                      <a:cubicBezTo>
                        <a:pt x="124036" y="139732"/>
                        <a:pt x="118645" y="55013"/>
                        <a:pt x="131188" y="0"/>
                      </a:cubicBezTo>
                      <a:cubicBezTo>
                        <a:pt x="83327" y="72947"/>
                        <a:pt x="60441" y="137092"/>
                        <a:pt x="36015" y="207069"/>
                      </a:cubicBezTo>
                      <a:cubicBezTo>
                        <a:pt x="40417" y="130930"/>
                        <a:pt x="58901" y="103094"/>
                        <a:pt x="106762" y="2772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B5932516-15DB-C5B1-293E-C1AFB77AE693}"/>
                    </a:ext>
                  </a:extLst>
                </p:cNvPr>
                <p:cNvSpPr/>
                <p:nvPr/>
              </p:nvSpPr>
              <p:spPr>
                <a:xfrm>
                  <a:off x="3152626" y="5813049"/>
                  <a:ext cx="501446" cy="454120"/>
                </a:xfrm>
                <a:custGeom>
                  <a:avLst/>
                  <a:gdLst>
                    <a:gd name="connsiteX0" fmla="*/ 4695 w 501446"/>
                    <a:gd name="connsiteY0" fmla="*/ 81628 h 454120"/>
                    <a:gd name="connsiteX1" fmla="*/ 1174 w 501446"/>
                    <a:gd name="connsiteY1" fmla="*/ 98682 h 454120"/>
                    <a:gd name="connsiteX2" fmla="*/ 48265 w 501446"/>
                    <a:gd name="connsiteY2" fmla="*/ 323905 h 454120"/>
                    <a:gd name="connsiteX3" fmla="*/ 249833 w 501446"/>
                    <a:gd name="connsiteY3" fmla="*/ 453405 h 454120"/>
                    <a:gd name="connsiteX4" fmla="*/ 500251 w 501446"/>
                    <a:gd name="connsiteY4" fmla="*/ 245456 h 454120"/>
                    <a:gd name="connsiteX5" fmla="*/ 375262 w 501446"/>
                    <a:gd name="connsiteY5" fmla="*/ 17923 h 454120"/>
                    <a:gd name="connsiteX6" fmla="*/ 214955 w 501446"/>
                    <a:gd name="connsiteY6" fmla="*/ 113975 h 454120"/>
                    <a:gd name="connsiteX7" fmla="*/ 334552 w 501446"/>
                    <a:gd name="connsiteY7" fmla="*/ 120137 h 454120"/>
                    <a:gd name="connsiteX8" fmla="*/ 333562 w 501446"/>
                    <a:gd name="connsiteY8" fmla="*/ 65675 h 454120"/>
                    <a:gd name="connsiteX9" fmla="*/ 333892 w 501446"/>
                    <a:gd name="connsiteY9" fmla="*/ 86139 h 454120"/>
                    <a:gd name="connsiteX10" fmla="*/ 253904 w 501446"/>
                    <a:gd name="connsiteY10" fmla="*/ 130589 h 454120"/>
                    <a:gd name="connsiteX11" fmla="*/ 285591 w 501446"/>
                    <a:gd name="connsiteY11" fmla="*/ 27716 h 454120"/>
                    <a:gd name="connsiteX12" fmla="*/ 362829 w 501446"/>
                    <a:gd name="connsiteY12" fmla="*/ 42899 h 454120"/>
                    <a:gd name="connsiteX13" fmla="*/ 465923 w 501446"/>
                    <a:gd name="connsiteY13" fmla="*/ 176690 h 454120"/>
                    <a:gd name="connsiteX14" fmla="*/ 381753 w 501446"/>
                    <a:gd name="connsiteY14" fmla="*/ 389480 h 454120"/>
                    <a:gd name="connsiteX15" fmla="*/ 116812 w 501446"/>
                    <a:gd name="connsiteY15" fmla="*/ 368135 h 454120"/>
                    <a:gd name="connsiteX16" fmla="*/ 13827 w 501446"/>
                    <a:gd name="connsiteY16" fmla="*/ 146543 h 454120"/>
                    <a:gd name="connsiteX17" fmla="*/ 7776 w 501446"/>
                    <a:gd name="connsiteY17" fmla="*/ 98792 h 454120"/>
                    <a:gd name="connsiteX18" fmla="*/ 4695 w 501446"/>
                    <a:gd name="connsiteY18" fmla="*/ 81628 h 45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446" h="454120">
                      <a:moveTo>
                        <a:pt x="4695" y="81628"/>
                      </a:moveTo>
                      <a:cubicBezTo>
                        <a:pt x="3595" y="81628"/>
                        <a:pt x="2165" y="87460"/>
                        <a:pt x="1174" y="98682"/>
                      </a:cubicBezTo>
                      <a:cubicBezTo>
                        <a:pt x="-4437" y="164917"/>
                        <a:pt x="9866" y="261190"/>
                        <a:pt x="48265" y="323905"/>
                      </a:cubicBezTo>
                      <a:cubicBezTo>
                        <a:pt x="91726" y="394872"/>
                        <a:pt x="163682" y="446803"/>
                        <a:pt x="249833" y="453405"/>
                      </a:cubicBezTo>
                      <a:cubicBezTo>
                        <a:pt x="375702" y="463088"/>
                        <a:pt x="487158" y="373526"/>
                        <a:pt x="500251" y="245456"/>
                      </a:cubicBezTo>
                      <a:cubicBezTo>
                        <a:pt x="510044" y="149514"/>
                        <a:pt x="458882" y="59733"/>
                        <a:pt x="375262" y="17923"/>
                      </a:cubicBezTo>
                      <a:cubicBezTo>
                        <a:pt x="265236" y="-37090"/>
                        <a:pt x="184587" y="45869"/>
                        <a:pt x="214955" y="113975"/>
                      </a:cubicBezTo>
                      <a:cubicBezTo>
                        <a:pt x="238280" y="166348"/>
                        <a:pt x="309577" y="168328"/>
                        <a:pt x="334552" y="120137"/>
                      </a:cubicBezTo>
                      <a:cubicBezTo>
                        <a:pt x="349736" y="90870"/>
                        <a:pt x="335873" y="64794"/>
                        <a:pt x="333562" y="65675"/>
                      </a:cubicBezTo>
                      <a:lnTo>
                        <a:pt x="333892" y="86139"/>
                      </a:lnTo>
                      <a:cubicBezTo>
                        <a:pt x="330922" y="128609"/>
                        <a:pt x="286911" y="151274"/>
                        <a:pt x="253904" y="130589"/>
                      </a:cubicBezTo>
                      <a:cubicBezTo>
                        <a:pt x="214514" y="105723"/>
                        <a:pt x="223537" y="39818"/>
                        <a:pt x="285591" y="27716"/>
                      </a:cubicBezTo>
                      <a:cubicBezTo>
                        <a:pt x="311447" y="22654"/>
                        <a:pt x="339064" y="30686"/>
                        <a:pt x="362829" y="42899"/>
                      </a:cubicBezTo>
                      <a:cubicBezTo>
                        <a:pt x="413221" y="68755"/>
                        <a:pt x="452830" y="119587"/>
                        <a:pt x="465923" y="176690"/>
                      </a:cubicBezTo>
                      <a:cubicBezTo>
                        <a:pt x="484518" y="258329"/>
                        <a:pt x="450410" y="343049"/>
                        <a:pt x="381753" y="389480"/>
                      </a:cubicBezTo>
                      <a:cubicBezTo>
                        <a:pt x="298244" y="445924"/>
                        <a:pt x="191849" y="433050"/>
                        <a:pt x="116812" y="368135"/>
                      </a:cubicBezTo>
                      <a:cubicBezTo>
                        <a:pt x="53987" y="313783"/>
                        <a:pt x="26480" y="222461"/>
                        <a:pt x="13827" y="146543"/>
                      </a:cubicBezTo>
                      <a:cubicBezTo>
                        <a:pt x="10416" y="126079"/>
                        <a:pt x="8876" y="109905"/>
                        <a:pt x="7776" y="98792"/>
                      </a:cubicBezTo>
                      <a:cubicBezTo>
                        <a:pt x="6676" y="87460"/>
                        <a:pt x="5795" y="81628"/>
                        <a:pt x="4695" y="8162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B3284A2A-4FD7-C99F-7FEB-2184A2118C74}"/>
                    </a:ext>
                  </a:extLst>
                </p:cNvPr>
                <p:cNvSpPr/>
                <p:nvPr/>
              </p:nvSpPr>
              <p:spPr>
                <a:xfrm>
                  <a:off x="3172725" y="5905283"/>
                  <a:ext cx="111400" cy="69285"/>
                </a:xfrm>
                <a:custGeom>
                  <a:avLst/>
                  <a:gdLst>
                    <a:gd name="connsiteX0" fmla="*/ 53142 w 111400"/>
                    <a:gd name="connsiteY0" fmla="*/ 32743 h 69285"/>
                    <a:gd name="connsiteX1" fmla="*/ 57543 w 111400"/>
                    <a:gd name="connsiteY1" fmla="*/ 40555 h 69285"/>
                    <a:gd name="connsiteX2" fmla="*/ 74487 w 111400"/>
                    <a:gd name="connsiteY2" fmla="*/ 46937 h 69285"/>
                    <a:gd name="connsiteX3" fmla="*/ 47861 w 111400"/>
                    <a:gd name="connsiteY3" fmla="*/ 47817 h 69285"/>
                    <a:gd name="connsiteX4" fmla="*/ 0 w 111400"/>
                    <a:gd name="connsiteY4" fmla="*/ 7437 h 69285"/>
                    <a:gd name="connsiteX5" fmla="*/ 770 w 111400"/>
                    <a:gd name="connsiteY5" fmla="*/ 10078 h 69285"/>
                    <a:gd name="connsiteX6" fmla="*/ 4291 w 111400"/>
                    <a:gd name="connsiteY6" fmla="*/ 19760 h 69285"/>
                    <a:gd name="connsiteX7" fmla="*/ 60294 w 111400"/>
                    <a:gd name="connsiteY7" fmla="*/ 68392 h 69285"/>
                    <a:gd name="connsiteX8" fmla="*/ 110246 w 111400"/>
                    <a:gd name="connsiteY8" fmla="*/ 41655 h 69285"/>
                    <a:gd name="connsiteX9" fmla="*/ 85490 w 111400"/>
                    <a:gd name="connsiteY9" fmla="*/ 616 h 69285"/>
                    <a:gd name="connsiteX10" fmla="*/ 53142 w 111400"/>
                    <a:gd name="connsiteY10" fmla="*/ 32743 h 69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1400" h="69285">
                      <a:moveTo>
                        <a:pt x="53142" y="32743"/>
                      </a:moveTo>
                      <a:cubicBezTo>
                        <a:pt x="54023" y="35604"/>
                        <a:pt x="55453" y="38244"/>
                        <a:pt x="57543" y="40555"/>
                      </a:cubicBezTo>
                      <a:cubicBezTo>
                        <a:pt x="62055" y="45506"/>
                        <a:pt x="68326" y="47597"/>
                        <a:pt x="74487" y="46937"/>
                      </a:cubicBezTo>
                      <a:cubicBezTo>
                        <a:pt x="68106" y="51227"/>
                        <a:pt x="56003" y="50567"/>
                        <a:pt x="47861" y="47817"/>
                      </a:cubicBezTo>
                      <a:cubicBezTo>
                        <a:pt x="27176" y="40665"/>
                        <a:pt x="9352" y="23281"/>
                        <a:pt x="0" y="7437"/>
                      </a:cubicBezTo>
                      <a:cubicBezTo>
                        <a:pt x="220" y="8318"/>
                        <a:pt x="440" y="9198"/>
                        <a:pt x="770" y="10078"/>
                      </a:cubicBezTo>
                      <a:cubicBezTo>
                        <a:pt x="1760" y="13379"/>
                        <a:pt x="2861" y="16570"/>
                        <a:pt x="4291" y="19760"/>
                      </a:cubicBezTo>
                      <a:cubicBezTo>
                        <a:pt x="14193" y="41765"/>
                        <a:pt x="36419" y="63991"/>
                        <a:pt x="60294" y="68392"/>
                      </a:cubicBezTo>
                      <a:cubicBezTo>
                        <a:pt x="80429" y="72022"/>
                        <a:pt x="104304" y="64871"/>
                        <a:pt x="110246" y="41655"/>
                      </a:cubicBezTo>
                      <a:cubicBezTo>
                        <a:pt x="114427" y="25372"/>
                        <a:pt x="107495" y="5787"/>
                        <a:pt x="85490" y="616"/>
                      </a:cubicBezTo>
                      <a:cubicBezTo>
                        <a:pt x="67556" y="-3455"/>
                        <a:pt x="44560" y="13269"/>
                        <a:pt x="53142" y="32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ACC7E731-6DB7-AD38-3A86-7CD8A46800B2}"/>
                    </a:ext>
                  </a:extLst>
                </p:cNvPr>
                <p:cNvSpPr/>
                <p:nvPr/>
              </p:nvSpPr>
              <p:spPr>
                <a:xfrm>
                  <a:off x="3191869" y="5989079"/>
                  <a:ext cx="141781" cy="90961"/>
                </a:xfrm>
                <a:custGeom>
                  <a:avLst/>
                  <a:gdLst>
                    <a:gd name="connsiteX0" fmla="*/ 65795 w 141781"/>
                    <a:gd name="connsiteY0" fmla="*/ 40379 h 90961"/>
                    <a:gd name="connsiteX1" fmla="*/ 70416 w 141781"/>
                    <a:gd name="connsiteY1" fmla="*/ 51272 h 90961"/>
                    <a:gd name="connsiteX2" fmla="*/ 91651 w 141781"/>
                    <a:gd name="connsiteY2" fmla="*/ 62055 h 90961"/>
                    <a:gd name="connsiteX3" fmla="*/ 56773 w 141781"/>
                    <a:gd name="connsiteY3" fmla="*/ 59414 h 90961"/>
                    <a:gd name="connsiteX4" fmla="*/ 0 w 141781"/>
                    <a:gd name="connsiteY4" fmla="*/ 0 h 90961"/>
                    <a:gd name="connsiteX5" fmla="*/ 550 w 141781"/>
                    <a:gd name="connsiteY5" fmla="*/ 3521 h 90961"/>
                    <a:gd name="connsiteX6" fmla="*/ 3741 w 141781"/>
                    <a:gd name="connsiteY6" fmla="*/ 16614 h 90961"/>
                    <a:gd name="connsiteX7" fmla="*/ 69976 w 141781"/>
                    <a:gd name="connsiteY7" fmla="*/ 87910 h 90961"/>
                    <a:gd name="connsiteX8" fmla="*/ 138743 w 141781"/>
                    <a:gd name="connsiteY8" fmla="*/ 60184 h 90961"/>
                    <a:gd name="connsiteX9" fmla="*/ 112226 w 141781"/>
                    <a:gd name="connsiteY9" fmla="*/ 3191 h 90961"/>
                    <a:gd name="connsiteX10" fmla="*/ 65795 w 141781"/>
                    <a:gd name="connsiteY10" fmla="*/ 40379 h 9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781" h="90961">
                      <a:moveTo>
                        <a:pt x="65795" y="40379"/>
                      </a:moveTo>
                      <a:cubicBezTo>
                        <a:pt x="66455" y="44231"/>
                        <a:pt x="67996" y="47862"/>
                        <a:pt x="70416" y="51272"/>
                      </a:cubicBezTo>
                      <a:cubicBezTo>
                        <a:pt x="75588" y="58314"/>
                        <a:pt x="83510" y="62055"/>
                        <a:pt x="91651" y="62055"/>
                      </a:cubicBezTo>
                      <a:cubicBezTo>
                        <a:pt x="82739" y="66676"/>
                        <a:pt x="67006" y="64255"/>
                        <a:pt x="56773" y="59414"/>
                      </a:cubicBezTo>
                      <a:cubicBezTo>
                        <a:pt x="30807" y="47201"/>
                        <a:pt x="10122" y="22005"/>
                        <a:pt x="0" y="0"/>
                      </a:cubicBezTo>
                      <a:cubicBezTo>
                        <a:pt x="110" y="1210"/>
                        <a:pt x="330" y="2311"/>
                        <a:pt x="550" y="3521"/>
                      </a:cubicBezTo>
                      <a:cubicBezTo>
                        <a:pt x="1320" y="7922"/>
                        <a:pt x="2421" y="12323"/>
                        <a:pt x="3741" y="16614"/>
                      </a:cubicBezTo>
                      <a:cubicBezTo>
                        <a:pt x="13643" y="46651"/>
                        <a:pt x="39389" y="78779"/>
                        <a:pt x="69976" y="87910"/>
                      </a:cubicBezTo>
                      <a:cubicBezTo>
                        <a:pt x="95722" y="95612"/>
                        <a:pt x="127850" y="89561"/>
                        <a:pt x="138743" y="60184"/>
                      </a:cubicBezTo>
                      <a:cubicBezTo>
                        <a:pt x="146444" y="39500"/>
                        <a:pt x="140173" y="13093"/>
                        <a:pt x="112226" y="3191"/>
                      </a:cubicBezTo>
                      <a:cubicBezTo>
                        <a:pt x="89561" y="-4841"/>
                        <a:pt x="57213" y="13753"/>
                        <a:pt x="65795" y="4037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9150217F-1FAD-3AD6-DAE6-C1968FBE1E10}"/>
                    </a:ext>
                  </a:extLst>
                </p:cNvPr>
                <p:cNvSpPr/>
                <p:nvPr/>
              </p:nvSpPr>
              <p:spPr>
                <a:xfrm>
                  <a:off x="3238851" y="6066754"/>
                  <a:ext cx="183453" cy="114373"/>
                </a:xfrm>
                <a:custGeom>
                  <a:avLst/>
                  <a:gdLst>
                    <a:gd name="connsiteX0" fmla="*/ 91431 w 183453"/>
                    <a:gd name="connsiteY0" fmla="*/ 61177 h 114373"/>
                    <a:gd name="connsiteX1" fmla="*/ 100894 w 183453"/>
                    <a:gd name="connsiteY1" fmla="*/ 71960 h 114373"/>
                    <a:gd name="connsiteX2" fmla="*/ 129500 w 183453"/>
                    <a:gd name="connsiteY2" fmla="*/ 76140 h 114373"/>
                    <a:gd name="connsiteX3" fmla="*/ 88241 w 183453"/>
                    <a:gd name="connsiteY3" fmla="*/ 86593 h 114373"/>
                    <a:gd name="connsiteX4" fmla="*/ 0 w 183453"/>
                    <a:gd name="connsiteY4" fmla="*/ 39942 h 114373"/>
                    <a:gd name="connsiteX5" fmla="*/ 1980 w 183453"/>
                    <a:gd name="connsiteY5" fmla="*/ 43792 h 114373"/>
                    <a:gd name="connsiteX6" fmla="*/ 10672 w 183453"/>
                    <a:gd name="connsiteY6" fmla="*/ 57656 h 114373"/>
                    <a:gd name="connsiteX7" fmla="*/ 114427 w 183453"/>
                    <a:gd name="connsiteY7" fmla="*/ 114319 h 114373"/>
                    <a:gd name="connsiteX8" fmla="*/ 183413 w 183453"/>
                    <a:gd name="connsiteY8" fmla="*/ 55565 h 114373"/>
                    <a:gd name="connsiteX9" fmla="*/ 131041 w 183453"/>
                    <a:gd name="connsiteY9" fmla="*/ 2 h 114373"/>
                    <a:gd name="connsiteX10" fmla="*/ 91431 w 183453"/>
                    <a:gd name="connsiteY10" fmla="*/ 61177 h 114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453" h="114373">
                      <a:moveTo>
                        <a:pt x="91431" y="61177"/>
                      </a:moveTo>
                      <a:cubicBezTo>
                        <a:pt x="93632" y="65358"/>
                        <a:pt x="96823" y="68989"/>
                        <a:pt x="100894" y="71960"/>
                      </a:cubicBezTo>
                      <a:cubicBezTo>
                        <a:pt x="109476" y="78121"/>
                        <a:pt x="120148" y="79331"/>
                        <a:pt x="129500" y="76140"/>
                      </a:cubicBezTo>
                      <a:cubicBezTo>
                        <a:pt x="120918" y="84943"/>
                        <a:pt x="101884" y="88133"/>
                        <a:pt x="88241" y="86593"/>
                      </a:cubicBezTo>
                      <a:cubicBezTo>
                        <a:pt x="53582" y="82522"/>
                        <a:pt x="20025" y="61397"/>
                        <a:pt x="0" y="39942"/>
                      </a:cubicBezTo>
                      <a:cubicBezTo>
                        <a:pt x="660" y="41262"/>
                        <a:pt x="1320" y="42472"/>
                        <a:pt x="1980" y="43792"/>
                      </a:cubicBezTo>
                      <a:cubicBezTo>
                        <a:pt x="4621" y="48634"/>
                        <a:pt x="7482" y="53255"/>
                        <a:pt x="10672" y="57656"/>
                      </a:cubicBezTo>
                      <a:cubicBezTo>
                        <a:pt x="33558" y="88573"/>
                        <a:pt x="75588" y="115750"/>
                        <a:pt x="114427" y="114319"/>
                      </a:cubicBezTo>
                      <a:cubicBezTo>
                        <a:pt x="147104" y="113219"/>
                        <a:pt x="181873" y="93855"/>
                        <a:pt x="183413" y="55565"/>
                      </a:cubicBezTo>
                      <a:cubicBezTo>
                        <a:pt x="184403" y="28719"/>
                        <a:pt x="167129" y="552"/>
                        <a:pt x="131041" y="2"/>
                      </a:cubicBezTo>
                      <a:cubicBezTo>
                        <a:pt x="101664" y="-327"/>
                        <a:pt x="71407" y="33670"/>
                        <a:pt x="91431" y="611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D8D4E129-A21A-48A4-E224-B57A12980D8E}"/>
                    </a:ext>
                  </a:extLst>
                </p:cNvPr>
                <p:cNvSpPr/>
                <p:nvPr/>
              </p:nvSpPr>
              <p:spPr>
                <a:xfrm>
                  <a:off x="3095298" y="6027478"/>
                  <a:ext cx="167664" cy="425579"/>
                </a:xfrm>
                <a:custGeom>
                  <a:avLst/>
                  <a:gdLst>
                    <a:gd name="connsiteX0" fmla="*/ 59493 w 167664"/>
                    <a:gd name="connsiteY0" fmla="*/ 43681 h 425579"/>
                    <a:gd name="connsiteX1" fmla="*/ 92611 w 167664"/>
                    <a:gd name="connsiteY1" fmla="*/ 278256 h 425579"/>
                    <a:gd name="connsiteX2" fmla="*/ 55422 w 167664"/>
                    <a:gd name="connsiteY2" fmla="*/ 0 h 425579"/>
                    <a:gd name="connsiteX3" fmla="*/ 140912 w 167664"/>
                    <a:gd name="connsiteY3" fmla="*/ 425580 h 425579"/>
                    <a:gd name="connsiteX4" fmla="*/ 148504 w 167664"/>
                    <a:gd name="connsiteY4" fmla="*/ 259771 h 425579"/>
                    <a:gd name="connsiteX5" fmla="*/ 59493 w 167664"/>
                    <a:gd name="connsiteY5" fmla="*/ 43681 h 42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7664" h="425579">
                      <a:moveTo>
                        <a:pt x="59493" y="43681"/>
                      </a:moveTo>
                      <a:cubicBezTo>
                        <a:pt x="45850" y="92312"/>
                        <a:pt x="34517" y="193425"/>
                        <a:pt x="92611" y="278256"/>
                      </a:cubicBezTo>
                      <a:cubicBezTo>
                        <a:pt x="27036" y="195296"/>
                        <a:pt x="21314" y="123119"/>
                        <a:pt x="55422" y="0"/>
                      </a:cubicBezTo>
                      <a:cubicBezTo>
                        <a:pt x="-22146" y="170540"/>
                        <a:pt x="-38540" y="322046"/>
                        <a:pt x="140912" y="425580"/>
                      </a:cubicBezTo>
                      <a:cubicBezTo>
                        <a:pt x="115276" y="371887"/>
                        <a:pt x="205277" y="341740"/>
                        <a:pt x="148504" y="259771"/>
                      </a:cubicBezTo>
                      <a:cubicBezTo>
                        <a:pt x="143443" y="252399"/>
                        <a:pt x="58393" y="152716"/>
                        <a:pt x="59493" y="4368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ADDB725B-1D2B-119F-FB56-176F6B9B84C1}"/>
                    </a:ext>
                  </a:extLst>
                </p:cNvPr>
                <p:cNvSpPr/>
                <p:nvPr/>
              </p:nvSpPr>
              <p:spPr>
                <a:xfrm>
                  <a:off x="3304147" y="6264803"/>
                  <a:ext cx="133481" cy="218701"/>
                </a:xfrm>
                <a:custGeom>
                  <a:avLst/>
                  <a:gdLst>
                    <a:gd name="connsiteX0" fmla="*/ 64754 w 133481"/>
                    <a:gd name="connsiteY0" fmla="*/ 105515 h 218701"/>
                    <a:gd name="connsiteX1" fmla="*/ 79387 w 133481"/>
                    <a:gd name="connsiteY1" fmla="*/ 114647 h 218701"/>
                    <a:gd name="connsiteX2" fmla="*/ 90390 w 133481"/>
                    <a:gd name="connsiteY2" fmla="*/ 148095 h 218701"/>
                    <a:gd name="connsiteX3" fmla="*/ 94021 w 133481"/>
                    <a:gd name="connsiteY3" fmla="*/ 96273 h 218701"/>
                    <a:gd name="connsiteX4" fmla="*/ 20414 w 133481"/>
                    <a:gd name="connsiteY4" fmla="*/ 0 h 218701"/>
                    <a:gd name="connsiteX5" fmla="*/ 25365 w 133481"/>
                    <a:gd name="connsiteY5" fmla="*/ 1651 h 218701"/>
                    <a:gd name="connsiteX6" fmla="*/ 43629 w 133481"/>
                    <a:gd name="connsiteY6" fmla="*/ 9132 h 218701"/>
                    <a:gd name="connsiteX7" fmla="*/ 132420 w 133481"/>
                    <a:gd name="connsiteY7" fmla="*/ 121909 h 218701"/>
                    <a:gd name="connsiteX8" fmla="*/ 77517 w 133481"/>
                    <a:gd name="connsiteY8" fmla="*/ 217081 h 218701"/>
                    <a:gd name="connsiteX9" fmla="*/ 829 w 133481"/>
                    <a:gd name="connsiteY9" fmla="*/ 165699 h 218701"/>
                    <a:gd name="connsiteX10" fmla="*/ 64754 w 133481"/>
                    <a:gd name="connsiteY10" fmla="*/ 105515 h 218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481" h="218701">
                      <a:moveTo>
                        <a:pt x="64754" y="105515"/>
                      </a:moveTo>
                      <a:cubicBezTo>
                        <a:pt x="70145" y="107385"/>
                        <a:pt x="75096" y="110356"/>
                        <a:pt x="79387" y="114647"/>
                      </a:cubicBezTo>
                      <a:cubicBezTo>
                        <a:pt x="88520" y="123669"/>
                        <a:pt x="92150" y="136212"/>
                        <a:pt x="90390" y="148095"/>
                      </a:cubicBezTo>
                      <a:cubicBezTo>
                        <a:pt x="99082" y="135992"/>
                        <a:pt x="98862" y="112337"/>
                        <a:pt x="94021" y="96273"/>
                      </a:cubicBezTo>
                      <a:cubicBezTo>
                        <a:pt x="81918" y="55453"/>
                        <a:pt x="50011" y="19585"/>
                        <a:pt x="20414" y="0"/>
                      </a:cubicBezTo>
                      <a:cubicBezTo>
                        <a:pt x="22064" y="550"/>
                        <a:pt x="23714" y="991"/>
                        <a:pt x="25365" y="1651"/>
                      </a:cubicBezTo>
                      <a:cubicBezTo>
                        <a:pt x="31636" y="3741"/>
                        <a:pt x="37688" y="6272"/>
                        <a:pt x="43629" y="9132"/>
                      </a:cubicBezTo>
                      <a:cubicBezTo>
                        <a:pt x="84999" y="30147"/>
                        <a:pt x="125818" y="74928"/>
                        <a:pt x="132420" y="121909"/>
                      </a:cubicBezTo>
                      <a:cubicBezTo>
                        <a:pt x="137921" y="161518"/>
                        <a:pt x="122407" y="207289"/>
                        <a:pt x="77517" y="217081"/>
                      </a:cubicBezTo>
                      <a:cubicBezTo>
                        <a:pt x="45939" y="224012"/>
                        <a:pt x="9081" y="209049"/>
                        <a:pt x="829" y="165699"/>
                      </a:cubicBezTo>
                      <a:cubicBezTo>
                        <a:pt x="-5773" y="130821"/>
                        <a:pt x="28115" y="87250"/>
                        <a:pt x="64754" y="1055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2238B71A-818F-F1C5-9E76-DA401047CA54}"/>
                    </a:ext>
                  </a:extLst>
                </p:cNvPr>
                <p:cNvSpPr/>
                <p:nvPr/>
              </p:nvSpPr>
              <p:spPr>
                <a:xfrm>
                  <a:off x="3370661" y="5978736"/>
                  <a:ext cx="219598" cy="227857"/>
                </a:xfrm>
                <a:custGeom>
                  <a:avLst/>
                  <a:gdLst>
                    <a:gd name="connsiteX0" fmla="*/ 27727 w 219598"/>
                    <a:gd name="connsiteY0" fmla="*/ 212900 h 227857"/>
                    <a:gd name="connsiteX1" fmla="*/ 159757 w 219598"/>
                    <a:gd name="connsiteY1" fmla="*/ 103204 h 227857"/>
                    <a:gd name="connsiteX2" fmla="*/ 0 w 219598"/>
                    <a:gd name="connsiteY2" fmla="*/ 227753 h 227857"/>
                    <a:gd name="connsiteX3" fmla="*/ 215871 w 219598"/>
                    <a:gd name="connsiteY3" fmla="*/ 0 h 227857"/>
                    <a:gd name="connsiteX4" fmla="*/ 129170 w 219598"/>
                    <a:gd name="connsiteY4" fmla="*/ 75808 h 227857"/>
                    <a:gd name="connsiteX5" fmla="*/ 66236 w 219598"/>
                    <a:gd name="connsiteY5" fmla="*/ 187154 h 227857"/>
                    <a:gd name="connsiteX6" fmla="*/ 27727 w 219598"/>
                    <a:gd name="connsiteY6" fmla="*/ 212900 h 227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598" h="227857">
                      <a:moveTo>
                        <a:pt x="27727" y="212900"/>
                      </a:moveTo>
                      <a:cubicBezTo>
                        <a:pt x="87360" y="203438"/>
                        <a:pt x="138743" y="161958"/>
                        <a:pt x="159757" y="103204"/>
                      </a:cubicBezTo>
                      <a:cubicBezTo>
                        <a:pt x="135222" y="186494"/>
                        <a:pt x="83179" y="217301"/>
                        <a:pt x="0" y="227753"/>
                      </a:cubicBezTo>
                      <a:cubicBezTo>
                        <a:pt x="145784" y="231054"/>
                        <a:pt x="239856" y="155687"/>
                        <a:pt x="215871" y="0"/>
                      </a:cubicBezTo>
                      <a:cubicBezTo>
                        <a:pt x="201457" y="44670"/>
                        <a:pt x="152606" y="2530"/>
                        <a:pt x="129170" y="75808"/>
                      </a:cubicBezTo>
                      <a:cubicBezTo>
                        <a:pt x="115747" y="117838"/>
                        <a:pt x="102104" y="154146"/>
                        <a:pt x="66236" y="187154"/>
                      </a:cubicBezTo>
                      <a:cubicBezTo>
                        <a:pt x="54903" y="197496"/>
                        <a:pt x="42030" y="206408"/>
                        <a:pt x="27727" y="2129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369E1249-F885-268D-ADD0-AF7EFA1D66A1}"/>
                    </a:ext>
                  </a:extLst>
                </p:cNvPr>
                <p:cNvSpPr/>
                <p:nvPr/>
              </p:nvSpPr>
              <p:spPr>
                <a:xfrm>
                  <a:off x="3641655" y="6015704"/>
                  <a:ext cx="368060" cy="228748"/>
                </a:xfrm>
                <a:custGeom>
                  <a:avLst/>
                  <a:gdLst>
                    <a:gd name="connsiteX0" fmla="*/ 0 w 368060"/>
                    <a:gd name="connsiteY0" fmla="*/ 158769 h 228748"/>
                    <a:gd name="connsiteX1" fmla="*/ 173951 w 368060"/>
                    <a:gd name="connsiteY1" fmla="*/ 58095 h 228748"/>
                    <a:gd name="connsiteX2" fmla="*/ 269893 w 368060"/>
                    <a:gd name="connsiteY2" fmla="*/ 112117 h 228748"/>
                    <a:gd name="connsiteX3" fmla="*/ 241617 w 368060"/>
                    <a:gd name="connsiteY3" fmla="*/ 154588 h 228748"/>
                    <a:gd name="connsiteX4" fmla="*/ 185173 w 368060"/>
                    <a:gd name="connsiteY4" fmla="*/ 104746 h 228748"/>
                    <a:gd name="connsiteX5" fmla="*/ 266482 w 368060"/>
                    <a:gd name="connsiteY5" fmla="*/ 228635 h 228748"/>
                    <a:gd name="connsiteX6" fmla="*/ 367706 w 368060"/>
                    <a:gd name="connsiteY6" fmla="*/ 112777 h 228748"/>
                    <a:gd name="connsiteX7" fmla="*/ 224453 w 368060"/>
                    <a:gd name="connsiteY7" fmla="*/ 1 h 228748"/>
                    <a:gd name="connsiteX8" fmla="*/ 20135 w 368060"/>
                    <a:gd name="connsiteY8" fmla="*/ 122130 h 228748"/>
                    <a:gd name="connsiteX9" fmla="*/ 3741 w 368060"/>
                    <a:gd name="connsiteY9" fmla="*/ 150736 h 228748"/>
                    <a:gd name="connsiteX10" fmla="*/ 0 w 368060"/>
                    <a:gd name="connsiteY10" fmla="*/ 158769 h 228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8060" h="228748">
                      <a:moveTo>
                        <a:pt x="0" y="158769"/>
                      </a:moveTo>
                      <a:cubicBezTo>
                        <a:pt x="38619" y="113988"/>
                        <a:pt x="104524" y="69097"/>
                        <a:pt x="173951" y="58095"/>
                      </a:cubicBezTo>
                      <a:cubicBezTo>
                        <a:pt x="214110" y="51713"/>
                        <a:pt x="268353" y="65466"/>
                        <a:pt x="269893" y="112117"/>
                      </a:cubicBezTo>
                      <a:cubicBezTo>
                        <a:pt x="270553" y="131812"/>
                        <a:pt x="259551" y="149747"/>
                        <a:pt x="241617" y="154588"/>
                      </a:cubicBezTo>
                      <a:cubicBezTo>
                        <a:pt x="196616" y="166800"/>
                        <a:pt x="177582" y="123340"/>
                        <a:pt x="185173" y="104746"/>
                      </a:cubicBezTo>
                      <a:cubicBezTo>
                        <a:pt x="140943" y="162509"/>
                        <a:pt x="206188" y="231935"/>
                        <a:pt x="266482" y="228635"/>
                      </a:cubicBezTo>
                      <a:cubicBezTo>
                        <a:pt x="339100" y="224674"/>
                        <a:pt x="371887" y="166800"/>
                        <a:pt x="367706" y="112777"/>
                      </a:cubicBezTo>
                      <a:cubicBezTo>
                        <a:pt x="361765" y="35980"/>
                        <a:pt x="290358" y="-219"/>
                        <a:pt x="224453" y="1"/>
                      </a:cubicBezTo>
                      <a:cubicBezTo>
                        <a:pt x="146224" y="331"/>
                        <a:pt x="63815" y="58205"/>
                        <a:pt x="20135" y="122130"/>
                      </a:cubicBezTo>
                      <a:cubicBezTo>
                        <a:pt x="14083" y="131262"/>
                        <a:pt x="8582" y="140835"/>
                        <a:pt x="3741" y="150736"/>
                      </a:cubicBezTo>
                      <a:cubicBezTo>
                        <a:pt x="2421" y="153487"/>
                        <a:pt x="1210" y="156128"/>
                        <a:pt x="0" y="15876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C71D1C30-22DD-0AED-EEF3-E7A79B67265E}"/>
                    </a:ext>
                  </a:extLst>
                </p:cNvPr>
                <p:cNvSpPr/>
                <p:nvPr/>
              </p:nvSpPr>
              <p:spPr>
                <a:xfrm>
                  <a:off x="3398718" y="6203046"/>
                  <a:ext cx="411496" cy="154220"/>
                </a:xfrm>
                <a:custGeom>
                  <a:avLst/>
                  <a:gdLst>
                    <a:gd name="connsiteX0" fmla="*/ 41920 w 411496"/>
                    <a:gd name="connsiteY0" fmla="*/ 81782 h 154220"/>
                    <a:gd name="connsiteX1" fmla="*/ 267473 w 411496"/>
                    <a:gd name="connsiteY1" fmla="*/ 69899 h 154220"/>
                    <a:gd name="connsiteX2" fmla="*/ 0 w 411496"/>
                    <a:gd name="connsiteY2" fmla="*/ 81892 h 154220"/>
                    <a:gd name="connsiteX3" fmla="*/ 411496 w 411496"/>
                    <a:gd name="connsiteY3" fmla="*/ 35791 h 154220"/>
                    <a:gd name="connsiteX4" fmla="*/ 254710 w 411496"/>
                    <a:gd name="connsiteY4" fmla="*/ 14226 h 154220"/>
                    <a:gd name="connsiteX5" fmla="*/ 41920 w 411496"/>
                    <a:gd name="connsiteY5" fmla="*/ 81782 h 15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1496" h="154220">
                      <a:moveTo>
                        <a:pt x="41920" y="81782"/>
                      </a:moveTo>
                      <a:cubicBezTo>
                        <a:pt x="86920" y="99166"/>
                        <a:pt x="181983" y="118750"/>
                        <a:pt x="267473" y="69899"/>
                      </a:cubicBezTo>
                      <a:cubicBezTo>
                        <a:pt x="183083" y="126122"/>
                        <a:pt x="114097" y="125462"/>
                        <a:pt x="0" y="81892"/>
                      </a:cubicBezTo>
                      <a:cubicBezTo>
                        <a:pt x="155356" y="171453"/>
                        <a:pt x="297730" y="200280"/>
                        <a:pt x="411496" y="35791"/>
                      </a:cubicBezTo>
                      <a:cubicBezTo>
                        <a:pt x="358244" y="55926"/>
                        <a:pt x="337449" y="-33525"/>
                        <a:pt x="254710" y="14226"/>
                      </a:cubicBezTo>
                      <a:cubicBezTo>
                        <a:pt x="247338" y="18627"/>
                        <a:pt x="145344" y="92234"/>
                        <a:pt x="41920" y="8178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8C6D2EF8-F028-3B93-1B70-9AB19A2D3F9D}"/>
                    </a:ext>
                  </a:extLst>
                </p:cNvPr>
                <p:cNvSpPr/>
                <p:nvPr/>
              </p:nvSpPr>
              <p:spPr>
                <a:xfrm>
                  <a:off x="3672352" y="5853747"/>
                  <a:ext cx="133681" cy="160197"/>
                </a:xfrm>
                <a:custGeom>
                  <a:avLst/>
                  <a:gdLst>
                    <a:gd name="connsiteX0" fmla="*/ 112446 w 133681"/>
                    <a:gd name="connsiteY0" fmla="*/ 0 h 160197"/>
                    <a:gd name="connsiteX1" fmla="*/ 0 w 133681"/>
                    <a:gd name="connsiteY1" fmla="*/ 43350 h 160197"/>
                    <a:gd name="connsiteX2" fmla="*/ 32678 w 133681"/>
                    <a:gd name="connsiteY2" fmla="*/ 160197 h 160197"/>
                    <a:gd name="connsiteX3" fmla="*/ 133681 w 133681"/>
                    <a:gd name="connsiteY3" fmla="*/ 111016 h 160197"/>
                    <a:gd name="connsiteX4" fmla="*/ 112446 w 133681"/>
                    <a:gd name="connsiteY4" fmla="*/ 0 h 16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681" h="160197">
                      <a:moveTo>
                        <a:pt x="112446" y="0"/>
                      </a:moveTo>
                      <a:cubicBezTo>
                        <a:pt x="80979" y="28937"/>
                        <a:pt x="40710" y="43790"/>
                        <a:pt x="0" y="43350"/>
                      </a:cubicBezTo>
                      <a:cubicBezTo>
                        <a:pt x="24536" y="76028"/>
                        <a:pt x="36859" y="117507"/>
                        <a:pt x="32678" y="160197"/>
                      </a:cubicBezTo>
                      <a:cubicBezTo>
                        <a:pt x="61064" y="134561"/>
                        <a:pt x="97153" y="115197"/>
                        <a:pt x="133681" y="111016"/>
                      </a:cubicBezTo>
                      <a:cubicBezTo>
                        <a:pt x="115197" y="79109"/>
                        <a:pt x="108925" y="38289"/>
                        <a:pt x="112446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9B8CB049-FB66-7B7F-4BA7-D7C5BB5DA910}"/>
                    </a:ext>
                  </a:extLst>
                </p:cNvPr>
                <p:cNvSpPr/>
                <p:nvPr/>
              </p:nvSpPr>
              <p:spPr>
                <a:xfrm>
                  <a:off x="2976109" y="5655481"/>
                  <a:ext cx="195845" cy="218621"/>
                </a:xfrm>
                <a:custGeom>
                  <a:avLst/>
                  <a:gdLst>
                    <a:gd name="connsiteX0" fmla="*/ 180442 w 195845"/>
                    <a:gd name="connsiteY0" fmla="*/ 33668 h 218621"/>
                    <a:gd name="connsiteX1" fmla="*/ 111346 w 195845"/>
                    <a:gd name="connsiteY1" fmla="*/ 175161 h 218621"/>
                    <a:gd name="connsiteX2" fmla="*/ 0 w 195845"/>
                    <a:gd name="connsiteY2" fmla="*/ 218621 h 218621"/>
                    <a:gd name="connsiteX3" fmla="*/ 40819 w 195845"/>
                    <a:gd name="connsiteY3" fmla="*/ 99354 h 218621"/>
                    <a:gd name="connsiteX4" fmla="*/ 195846 w 195845"/>
                    <a:gd name="connsiteY4" fmla="*/ 0 h 218621"/>
                    <a:gd name="connsiteX5" fmla="*/ 45661 w 195845"/>
                    <a:gd name="connsiteY5" fmla="*/ 170650 h 218621"/>
                    <a:gd name="connsiteX6" fmla="*/ 180442 w 195845"/>
                    <a:gd name="connsiteY6" fmla="*/ 33668 h 21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845" h="218621">
                      <a:moveTo>
                        <a:pt x="180442" y="33668"/>
                      </a:moveTo>
                      <a:cubicBezTo>
                        <a:pt x="174831" y="66236"/>
                        <a:pt x="146664" y="142594"/>
                        <a:pt x="111346" y="175161"/>
                      </a:cubicBezTo>
                      <a:cubicBezTo>
                        <a:pt x="71957" y="211470"/>
                        <a:pt x="43570" y="193536"/>
                        <a:pt x="0" y="218621"/>
                      </a:cubicBezTo>
                      <a:cubicBezTo>
                        <a:pt x="23105" y="173731"/>
                        <a:pt x="6491" y="140503"/>
                        <a:pt x="40819" y="99354"/>
                      </a:cubicBezTo>
                      <a:cubicBezTo>
                        <a:pt x="71627" y="62385"/>
                        <a:pt x="150845" y="33668"/>
                        <a:pt x="195846" y="0"/>
                      </a:cubicBezTo>
                      <a:cubicBezTo>
                        <a:pt x="148645" y="73388"/>
                        <a:pt x="99463" y="120149"/>
                        <a:pt x="45661" y="170650"/>
                      </a:cubicBezTo>
                      <a:cubicBezTo>
                        <a:pt x="113106" y="136212"/>
                        <a:pt x="131041" y="107935"/>
                        <a:pt x="180442" y="3366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8E904DC9-1B8D-9D3B-AD27-F9557EA9BC3E}"/>
                    </a:ext>
                  </a:extLst>
                </p:cNvPr>
                <p:cNvSpPr/>
                <p:nvPr/>
              </p:nvSpPr>
              <p:spPr>
                <a:xfrm>
                  <a:off x="3448119" y="6353484"/>
                  <a:ext cx="213450" cy="201237"/>
                </a:xfrm>
                <a:custGeom>
                  <a:avLst/>
                  <a:gdLst>
                    <a:gd name="connsiteX0" fmla="*/ 195186 w 213450"/>
                    <a:gd name="connsiteY0" fmla="*/ 168890 h 201237"/>
                    <a:gd name="connsiteX1" fmla="*/ 114537 w 213450"/>
                    <a:gd name="connsiteY1" fmla="*/ 33778 h 201237"/>
                    <a:gd name="connsiteX2" fmla="*/ 0 w 213450"/>
                    <a:gd name="connsiteY2" fmla="*/ 0 h 201237"/>
                    <a:gd name="connsiteX3" fmla="*/ 50722 w 213450"/>
                    <a:gd name="connsiteY3" fmla="*/ 115417 h 201237"/>
                    <a:gd name="connsiteX4" fmla="*/ 213450 w 213450"/>
                    <a:gd name="connsiteY4" fmla="*/ 201238 h 201237"/>
                    <a:gd name="connsiteX5" fmla="*/ 49512 w 213450"/>
                    <a:gd name="connsiteY5" fmla="*/ 44010 h 201237"/>
                    <a:gd name="connsiteX6" fmla="*/ 195186 w 213450"/>
                    <a:gd name="connsiteY6" fmla="*/ 168890 h 201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450" h="201237">
                      <a:moveTo>
                        <a:pt x="195186" y="168890"/>
                      </a:moveTo>
                      <a:cubicBezTo>
                        <a:pt x="186824" y="136872"/>
                        <a:pt x="152386" y="63265"/>
                        <a:pt x="114537" y="33778"/>
                      </a:cubicBezTo>
                      <a:cubicBezTo>
                        <a:pt x="72287" y="991"/>
                        <a:pt x="45441" y="21235"/>
                        <a:pt x="0" y="0"/>
                      </a:cubicBezTo>
                      <a:cubicBezTo>
                        <a:pt x="26736" y="42690"/>
                        <a:pt x="12983" y="77238"/>
                        <a:pt x="50722" y="115417"/>
                      </a:cubicBezTo>
                      <a:cubicBezTo>
                        <a:pt x="84500" y="149635"/>
                        <a:pt x="165809" y="171530"/>
                        <a:pt x="213450" y="201238"/>
                      </a:cubicBezTo>
                      <a:cubicBezTo>
                        <a:pt x="160308" y="132141"/>
                        <a:pt x="107385" y="89671"/>
                        <a:pt x="49512" y="44010"/>
                      </a:cubicBezTo>
                      <a:cubicBezTo>
                        <a:pt x="119488" y="72397"/>
                        <a:pt x="139733" y="99023"/>
                        <a:pt x="195186" y="16889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0540A75F-626A-E59C-2D21-12244C787BD8}"/>
                    </a:ext>
                  </a:extLst>
                </p:cNvPr>
                <p:cNvSpPr/>
                <p:nvPr/>
              </p:nvSpPr>
              <p:spPr>
                <a:xfrm>
                  <a:off x="2443738" y="5673767"/>
                  <a:ext cx="450227" cy="505613"/>
                </a:xfrm>
                <a:custGeom>
                  <a:avLst/>
                  <a:gdLst>
                    <a:gd name="connsiteX0" fmla="*/ 80935 w 450227"/>
                    <a:gd name="connsiteY0" fmla="*/ 500925 h 505613"/>
                    <a:gd name="connsiteX1" fmla="*/ 97769 w 450227"/>
                    <a:gd name="connsiteY1" fmla="*/ 504446 h 505613"/>
                    <a:gd name="connsiteX2" fmla="*/ 321122 w 450227"/>
                    <a:gd name="connsiteY2" fmla="*/ 456915 h 505613"/>
                    <a:gd name="connsiteX3" fmla="*/ 449522 w 450227"/>
                    <a:gd name="connsiteY3" fmla="*/ 253698 h 505613"/>
                    <a:gd name="connsiteX4" fmla="*/ 243333 w 450227"/>
                    <a:gd name="connsiteY4" fmla="*/ 1188 h 505613"/>
                    <a:gd name="connsiteX5" fmla="*/ 17781 w 450227"/>
                    <a:gd name="connsiteY5" fmla="*/ 127278 h 505613"/>
                    <a:gd name="connsiteX6" fmla="*/ 112953 w 450227"/>
                    <a:gd name="connsiteY6" fmla="*/ 289016 h 505613"/>
                    <a:gd name="connsiteX7" fmla="*/ 119004 w 450227"/>
                    <a:gd name="connsiteY7" fmla="*/ 168318 h 505613"/>
                    <a:gd name="connsiteX8" fmla="*/ 64982 w 450227"/>
                    <a:gd name="connsiteY8" fmla="*/ 169307 h 505613"/>
                    <a:gd name="connsiteX9" fmla="*/ 85226 w 450227"/>
                    <a:gd name="connsiteY9" fmla="*/ 168978 h 505613"/>
                    <a:gd name="connsiteX10" fmla="*/ 129237 w 450227"/>
                    <a:gd name="connsiteY10" fmla="*/ 249627 h 505613"/>
                    <a:gd name="connsiteX11" fmla="*/ 27133 w 450227"/>
                    <a:gd name="connsiteY11" fmla="*/ 217609 h 505613"/>
                    <a:gd name="connsiteX12" fmla="*/ 42206 w 450227"/>
                    <a:gd name="connsiteY12" fmla="*/ 139710 h 505613"/>
                    <a:gd name="connsiteX13" fmla="*/ 174897 w 450227"/>
                    <a:gd name="connsiteY13" fmla="*/ 35737 h 505613"/>
                    <a:gd name="connsiteX14" fmla="*/ 385927 w 450227"/>
                    <a:gd name="connsiteY14" fmla="*/ 120676 h 505613"/>
                    <a:gd name="connsiteX15" fmla="*/ 364802 w 450227"/>
                    <a:gd name="connsiteY15" fmla="*/ 387819 h 505613"/>
                    <a:gd name="connsiteX16" fmla="*/ 145080 w 450227"/>
                    <a:gd name="connsiteY16" fmla="*/ 491683 h 505613"/>
                    <a:gd name="connsiteX17" fmla="*/ 97769 w 450227"/>
                    <a:gd name="connsiteY17" fmla="*/ 497845 h 505613"/>
                    <a:gd name="connsiteX18" fmla="*/ 80935 w 450227"/>
                    <a:gd name="connsiteY18" fmla="*/ 500925 h 505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0227" h="505613">
                      <a:moveTo>
                        <a:pt x="80935" y="500925"/>
                      </a:moveTo>
                      <a:cubicBezTo>
                        <a:pt x="80935" y="502026"/>
                        <a:pt x="86657" y="503456"/>
                        <a:pt x="97769" y="504446"/>
                      </a:cubicBezTo>
                      <a:cubicBezTo>
                        <a:pt x="163455" y="510058"/>
                        <a:pt x="258847" y="495644"/>
                        <a:pt x="321122" y="456915"/>
                      </a:cubicBezTo>
                      <a:cubicBezTo>
                        <a:pt x="391428" y="413125"/>
                        <a:pt x="443030" y="340507"/>
                        <a:pt x="449522" y="253698"/>
                      </a:cubicBezTo>
                      <a:cubicBezTo>
                        <a:pt x="459094" y="126728"/>
                        <a:pt x="370303" y="14282"/>
                        <a:pt x="243333" y="1188"/>
                      </a:cubicBezTo>
                      <a:cubicBezTo>
                        <a:pt x="148161" y="-8604"/>
                        <a:pt x="59260" y="42888"/>
                        <a:pt x="17781" y="127278"/>
                      </a:cubicBezTo>
                      <a:cubicBezTo>
                        <a:pt x="-36792" y="238184"/>
                        <a:pt x="45507" y="319603"/>
                        <a:pt x="112953" y="289016"/>
                      </a:cubicBezTo>
                      <a:cubicBezTo>
                        <a:pt x="164885" y="265471"/>
                        <a:pt x="166866" y="193513"/>
                        <a:pt x="119004" y="168318"/>
                      </a:cubicBezTo>
                      <a:cubicBezTo>
                        <a:pt x="89958" y="153024"/>
                        <a:pt x="64101" y="166997"/>
                        <a:pt x="64982" y="169307"/>
                      </a:cubicBezTo>
                      <a:lnTo>
                        <a:pt x="85226" y="168978"/>
                      </a:lnTo>
                      <a:cubicBezTo>
                        <a:pt x="127366" y="171949"/>
                        <a:pt x="149812" y="216399"/>
                        <a:pt x="129237" y="249627"/>
                      </a:cubicBezTo>
                      <a:cubicBezTo>
                        <a:pt x="104591" y="289346"/>
                        <a:pt x="39236" y="280214"/>
                        <a:pt x="27133" y="217609"/>
                      </a:cubicBezTo>
                      <a:cubicBezTo>
                        <a:pt x="22072" y="191533"/>
                        <a:pt x="29993" y="163697"/>
                        <a:pt x="42206" y="139710"/>
                      </a:cubicBezTo>
                      <a:cubicBezTo>
                        <a:pt x="67842" y="88879"/>
                        <a:pt x="118234" y="48939"/>
                        <a:pt x="174897" y="35737"/>
                      </a:cubicBezTo>
                      <a:cubicBezTo>
                        <a:pt x="255766" y="16922"/>
                        <a:pt x="339826" y="51360"/>
                        <a:pt x="385927" y="120676"/>
                      </a:cubicBezTo>
                      <a:cubicBezTo>
                        <a:pt x="441820" y="204956"/>
                        <a:pt x="429057" y="312121"/>
                        <a:pt x="364802" y="387819"/>
                      </a:cubicBezTo>
                      <a:cubicBezTo>
                        <a:pt x="310999" y="451194"/>
                        <a:pt x="220338" y="478920"/>
                        <a:pt x="145080" y="491683"/>
                      </a:cubicBezTo>
                      <a:cubicBezTo>
                        <a:pt x="124726" y="495094"/>
                        <a:pt x="108662" y="496634"/>
                        <a:pt x="97769" y="497845"/>
                      </a:cubicBezTo>
                      <a:cubicBezTo>
                        <a:pt x="86767" y="498945"/>
                        <a:pt x="80935" y="499715"/>
                        <a:pt x="80935" y="50092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FEC9ABFC-C33B-3BC4-03D9-4E7B5C653F8E}"/>
                    </a:ext>
                  </a:extLst>
                </p:cNvPr>
                <p:cNvSpPr/>
                <p:nvPr/>
              </p:nvSpPr>
              <p:spPr>
                <a:xfrm>
                  <a:off x="2618305" y="5996670"/>
                  <a:ext cx="90147" cy="143034"/>
                </a:xfrm>
                <a:custGeom>
                  <a:avLst/>
                  <a:gdLst>
                    <a:gd name="connsiteX0" fmla="*/ 40049 w 90147"/>
                    <a:gd name="connsiteY0" fmla="*/ 76799 h 143034"/>
                    <a:gd name="connsiteX1" fmla="*/ 50832 w 90147"/>
                    <a:gd name="connsiteY1" fmla="*/ 72068 h 143034"/>
                    <a:gd name="connsiteX2" fmla="*/ 61504 w 90147"/>
                    <a:gd name="connsiteY2" fmla="*/ 50722 h 143034"/>
                    <a:gd name="connsiteX3" fmla="*/ 58864 w 90147"/>
                    <a:gd name="connsiteY3" fmla="*/ 85821 h 143034"/>
                    <a:gd name="connsiteX4" fmla="*/ 0 w 90147"/>
                    <a:gd name="connsiteY4" fmla="*/ 143034 h 143034"/>
                    <a:gd name="connsiteX5" fmla="*/ 3521 w 90147"/>
                    <a:gd name="connsiteY5" fmla="*/ 142484 h 143034"/>
                    <a:gd name="connsiteX6" fmla="*/ 16504 w 90147"/>
                    <a:gd name="connsiteY6" fmla="*/ 139294 h 143034"/>
                    <a:gd name="connsiteX7" fmla="*/ 87140 w 90147"/>
                    <a:gd name="connsiteY7" fmla="*/ 72508 h 143034"/>
                    <a:gd name="connsiteX8" fmla="*/ 59634 w 90147"/>
                    <a:gd name="connsiteY8" fmla="*/ 3082 h 143034"/>
                    <a:gd name="connsiteX9" fmla="*/ 3191 w 90147"/>
                    <a:gd name="connsiteY9" fmla="*/ 29818 h 143034"/>
                    <a:gd name="connsiteX10" fmla="*/ 40049 w 90147"/>
                    <a:gd name="connsiteY10" fmla="*/ 76799 h 143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0147" h="143034">
                      <a:moveTo>
                        <a:pt x="40049" y="76799"/>
                      </a:moveTo>
                      <a:cubicBezTo>
                        <a:pt x="43790" y="76138"/>
                        <a:pt x="47531" y="74599"/>
                        <a:pt x="50832" y="72068"/>
                      </a:cubicBezTo>
                      <a:cubicBezTo>
                        <a:pt x="57874" y="66897"/>
                        <a:pt x="61504" y="58864"/>
                        <a:pt x="61504" y="50722"/>
                      </a:cubicBezTo>
                      <a:cubicBezTo>
                        <a:pt x="66126" y="59745"/>
                        <a:pt x="63595" y="75588"/>
                        <a:pt x="58864" y="85821"/>
                      </a:cubicBezTo>
                      <a:cubicBezTo>
                        <a:pt x="46761" y="112007"/>
                        <a:pt x="21785" y="132912"/>
                        <a:pt x="0" y="143034"/>
                      </a:cubicBezTo>
                      <a:cubicBezTo>
                        <a:pt x="1210" y="142814"/>
                        <a:pt x="2311" y="142705"/>
                        <a:pt x="3521" y="142484"/>
                      </a:cubicBezTo>
                      <a:cubicBezTo>
                        <a:pt x="7922" y="141714"/>
                        <a:pt x="12213" y="140614"/>
                        <a:pt x="16504" y="139294"/>
                      </a:cubicBezTo>
                      <a:cubicBezTo>
                        <a:pt x="46321" y="129281"/>
                        <a:pt x="78118" y="103315"/>
                        <a:pt x="87140" y="72508"/>
                      </a:cubicBezTo>
                      <a:cubicBezTo>
                        <a:pt x="94732" y="46541"/>
                        <a:pt x="88791" y="14194"/>
                        <a:pt x="59634" y="3082"/>
                      </a:cubicBezTo>
                      <a:cubicBezTo>
                        <a:pt x="39169" y="-4730"/>
                        <a:pt x="12873" y="1651"/>
                        <a:pt x="3191" y="29818"/>
                      </a:cubicBezTo>
                      <a:cubicBezTo>
                        <a:pt x="-4841" y="52813"/>
                        <a:pt x="13643" y="85381"/>
                        <a:pt x="40049" y="767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F494FE1E-F803-ECF1-17D8-3CCD4C0833A4}"/>
                    </a:ext>
                  </a:extLst>
                </p:cNvPr>
                <p:cNvSpPr/>
                <p:nvPr/>
              </p:nvSpPr>
              <p:spPr>
                <a:xfrm>
                  <a:off x="2695429" y="5907391"/>
                  <a:ext cx="113377" cy="185002"/>
                </a:xfrm>
                <a:custGeom>
                  <a:avLst/>
                  <a:gdLst>
                    <a:gd name="connsiteX0" fmla="*/ 60518 w 113377"/>
                    <a:gd name="connsiteY0" fmla="*/ 92800 h 185002"/>
                    <a:gd name="connsiteX1" fmla="*/ 71191 w 113377"/>
                    <a:gd name="connsiteY1" fmla="*/ 83228 h 185002"/>
                    <a:gd name="connsiteX2" fmla="*/ 75372 w 113377"/>
                    <a:gd name="connsiteY2" fmla="*/ 54402 h 185002"/>
                    <a:gd name="connsiteX3" fmla="*/ 85714 w 113377"/>
                    <a:gd name="connsiteY3" fmla="*/ 95991 h 185002"/>
                    <a:gd name="connsiteX4" fmla="*/ 39503 w 113377"/>
                    <a:gd name="connsiteY4" fmla="*/ 185002 h 185002"/>
                    <a:gd name="connsiteX5" fmla="*/ 43354 w 113377"/>
                    <a:gd name="connsiteY5" fmla="*/ 183022 h 185002"/>
                    <a:gd name="connsiteX6" fmla="*/ 57108 w 113377"/>
                    <a:gd name="connsiteY6" fmla="*/ 174220 h 185002"/>
                    <a:gd name="connsiteX7" fmla="*/ 113331 w 113377"/>
                    <a:gd name="connsiteY7" fmla="*/ 69585 h 185002"/>
                    <a:gd name="connsiteX8" fmla="*/ 55127 w 113377"/>
                    <a:gd name="connsiteY8" fmla="*/ 49 h 185002"/>
                    <a:gd name="connsiteX9" fmla="*/ 4 w 113377"/>
                    <a:gd name="connsiteY9" fmla="*/ 52971 h 185002"/>
                    <a:gd name="connsiteX10" fmla="*/ 60518 w 113377"/>
                    <a:gd name="connsiteY10" fmla="*/ 92800 h 18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377" h="185002">
                      <a:moveTo>
                        <a:pt x="60518" y="92800"/>
                      </a:moveTo>
                      <a:cubicBezTo>
                        <a:pt x="64589" y="90490"/>
                        <a:pt x="68330" y="87299"/>
                        <a:pt x="71191" y="83228"/>
                      </a:cubicBezTo>
                      <a:cubicBezTo>
                        <a:pt x="77352" y="74537"/>
                        <a:pt x="78453" y="63754"/>
                        <a:pt x="75372" y="54402"/>
                      </a:cubicBezTo>
                      <a:cubicBezTo>
                        <a:pt x="84174" y="62983"/>
                        <a:pt x="87365" y="82348"/>
                        <a:pt x="85714" y="95991"/>
                      </a:cubicBezTo>
                      <a:cubicBezTo>
                        <a:pt x="81643" y="130979"/>
                        <a:pt x="60738" y="164867"/>
                        <a:pt x="39503" y="185002"/>
                      </a:cubicBezTo>
                      <a:cubicBezTo>
                        <a:pt x="40824" y="184342"/>
                        <a:pt x="42034" y="183682"/>
                        <a:pt x="43354" y="183022"/>
                      </a:cubicBezTo>
                      <a:cubicBezTo>
                        <a:pt x="48086" y="180381"/>
                        <a:pt x="52707" y="177520"/>
                        <a:pt x="57108" y="174220"/>
                      </a:cubicBezTo>
                      <a:cubicBezTo>
                        <a:pt x="87805" y="151114"/>
                        <a:pt x="114651" y="108754"/>
                        <a:pt x="113331" y="69585"/>
                      </a:cubicBezTo>
                      <a:cubicBezTo>
                        <a:pt x="112231" y="36577"/>
                        <a:pt x="92976" y="1479"/>
                        <a:pt x="55127" y="49"/>
                      </a:cubicBezTo>
                      <a:cubicBezTo>
                        <a:pt x="28501" y="-1052"/>
                        <a:pt x="554" y="16443"/>
                        <a:pt x="4" y="52971"/>
                      </a:cubicBezTo>
                      <a:cubicBezTo>
                        <a:pt x="-436" y="82458"/>
                        <a:pt x="33232" y="113046"/>
                        <a:pt x="60518" y="928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731AAD17-280E-C627-6A84-AE8E39052FC1}"/>
                    </a:ext>
                  </a:extLst>
                </p:cNvPr>
                <p:cNvSpPr/>
                <p:nvPr/>
              </p:nvSpPr>
              <p:spPr>
                <a:xfrm>
                  <a:off x="2656374" y="6068017"/>
                  <a:ext cx="422058" cy="169083"/>
                </a:xfrm>
                <a:custGeom>
                  <a:avLst/>
                  <a:gdLst>
                    <a:gd name="connsiteX0" fmla="*/ 43350 w 422058"/>
                    <a:gd name="connsiteY0" fmla="*/ 109207 h 169083"/>
                    <a:gd name="connsiteX1" fmla="*/ 275945 w 422058"/>
                    <a:gd name="connsiteY1" fmla="*/ 75758 h 169083"/>
                    <a:gd name="connsiteX2" fmla="*/ 0 w 422058"/>
                    <a:gd name="connsiteY2" fmla="*/ 113167 h 169083"/>
                    <a:gd name="connsiteX3" fmla="*/ 422059 w 422058"/>
                    <a:gd name="connsiteY3" fmla="*/ 26907 h 169083"/>
                    <a:gd name="connsiteX4" fmla="*/ 257680 w 422058"/>
                    <a:gd name="connsiteY4" fmla="*/ 19315 h 169083"/>
                    <a:gd name="connsiteX5" fmla="*/ 43350 w 422058"/>
                    <a:gd name="connsiteY5" fmla="*/ 109207 h 169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2058" h="169083">
                      <a:moveTo>
                        <a:pt x="43350" y="109207"/>
                      </a:moveTo>
                      <a:cubicBezTo>
                        <a:pt x="91541" y="122960"/>
                        <a:pt x="191885" y="134402"/>
                        <a:pt x="275945" y="75758"/>
                      </a:cubicBezTo>
                      <a:cubicBezTo>
                        <a:pt x="193645" y="141884"/>
                        <a:pt x="122129" y="147605"/>
                        <a:pt x="0" y="113167"/>
                      </a:cubicBezTo>
                      <a:cubicBezTo>
                        <a:pt x="169110" y="191395"/>
                        <a:pt x="319295" y="208009"/>
                        <a:pt x="422059" y="26907"/>
                      </a:cubicBezTo>
                      <a:cubicBezTo>
                        <a:pt x="368806" y="52763"/>
                        <a:pt x="338989" y="-37898"/>
                        <a:pt x="257680" y="19315"/>
                      </a:cubicBezTo>
                      <a:cubicBezTo>
                        <a:pt x="250309" y="24487"/>
                        <a:pt x="151395" y="110307"/>
                        <a:pt x="43350" y="10920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9FB9F6F7-7D62-A30B-43C9-3079FF39B04A}"/>
                    </a:ext>
                  </a:extLst>
                </p:cNvPr>
                <p:cNvSpPr/>
                <p:nvPr/>
              </p:nvSpPr>
              <p:spPr>
                <a:xfrm>
                  <a:off x="2891719" y="5891828"/>
                  <a:ext cx="216803" cy="134653"/>
                </a:xfrm>
                <a:custGeom>
                  <a:avLst/>
                  <a:gdLst>
                    <a:gd name="connsiteX0" fmla="*/ 104524 w 216803"/>
                    <a:gd name="connsiteY0" fmla="*/ 69415 h 134653"/>
                    <a:gd name="connsiteX1" fmla="*/ 113657 w 216803"/>
                    <a:gd name="connsiteY1" fmla="*/ 54561 h 134653"/>
                    <a:gd name="connsiteX2" fmla="*/ 146774 w 216803"/>
                    <a:gd name="connsiteY2" fmla="*/ 43448 h 134653"/>
                    <a:gd name="connsiteX3" fmla="*/ 95392 w 216803"/>
                    <a:gd name="connsiteY3" fmla="*/ 39818 h 134653"/>
                    <a:gd name="connsiteX4" fmla="*/ 0 w 216803"/>
                    <a:gd name="connsiteY4" fmla="*/ 114085 h 134653"/>
                    <a:gd name="connsiteX5" fmla="*/ 1540 w 216803"/>
                    <a:gd name="connsiteY5" fmla="*/ 109024 h 134653"/>
                    <a:gd name="connsiteX6" fmla="*/ 9022 w 216803"/>
                    <a:gd name="connsiteY6" fmla="*/ 90650 h 134653"/>
                    <a:gd name="connsiteX7" fmla="*/ 120808 w 216803"/>
                    <a:gd name="connsiteY7" fmla="*/ 1089 h 134653"/>
                    <a:gd name="connsiteX8" fmla="*/ 215210 w 216803"/>
                    <a:gd name="connsiteY8" fmla="*/ 56431 h 134653"/>
                    <a:gd name="connsiteX9" fmla="*/ 164268 w 216803"/>
                    <a:gd name="connsiteY9" fmla="*/ 133780 h 134653"/>
                    <a:gd name="connsiteX10" fmla="*/ 104524 w 216803"/>
                    <a:gd name="connsiteY10" fmla="*/ 69415 h 134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6803" h="134653">
                      <a:moveTo>
                        <a:pt x="104524" y="69415"/>
                      </a:moveTo>
                      <a:cubicBezTo>
                        <a:pt x="106395" y="64023"/>
                        <a:pt x="109366" y="58962"/>
                        <a:pt x="113657" y="54561"/>
                      </a:cubicBezTo>
                      <a:cubicBezTo>
                        <a:pt x="122679" y="45429"/>
                        <a:pt x="135112" y="41688"/>
                        <a:pt x="146774" y="43448"/>
                      </a:cubicBezTo>
                      <a:cubicBezTo>
                        <a:pt x="134782" y="34756"/>
                        <a:pt x="111346" y="34977"/>
                        <a:pt x="95392" y="39818"/>
                      </a:cubicBezTo>
                      <a:cubicBezTo>
                        <a:pt x="54903" y="52031"/>
                        <a:pt x="19255" y="84268"/>
                        <a:pt x="0" y="114085"/>
                      </a:cubicBezTo>
                      <a:cubicBezTo>
                        <a:pt x="550" y="112435"/>
                        <a:pt x="990" y="110784"/>
                        <a:pt x="1540" y="109024"/>
                      </a:cubicBezTo>
                      <a:cubicBezTo>
                        <a:pt x="3631" y="102752"/>
                        <a:pt x="6161" y="96591"/>
                        <a:pt x="9022" y="90650"/>
                      </a:cubicBezTo>
                      <a:cubicBezTo>
                        <a:pt x="29817" y="48950"/>
                        <a:pt x="74267" y="7690"/>
                        <a:pt x="120808" y="1089"/>
                      </a:cubicBezTo>
                      <a:cubicBezTo>
                        <a:pt x="160088" y="-4523"/>
                        <a:pt x="205528" y="11211"/>
                        <a:pt x="215210" y="56431"/>
                      </a:cubicBezTo>
                      <a:cubicBezTo>
                        <a:pt x="222032" y="88229"/>
                        <a:pt x="207289" y="125418"/>
                        <a:pt x="164268" y="133780"/>
                      </a:cubicBezTo>
                      <a:cubicBezTo>
                        <a:pt x="129610" y="140601"/>
                        <a:pt x="86480" y="106383"/>
                        <a:pt x="104524" y="694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4EB266F9-49B2-B05C-A9FB-A6F45A4E7F71}"/>
                    </a:ext>
                  </a:extLst>
                </p:cNvPr>
                <p:cNvSpPr/>
                <p:nvPr/>
              </p:nvSpPr>
              <p:spPr>
                <a:xfrm>
                  <a:off x="2608073" y="5737869"/>
                  <a:ext cx="225877" cy="221502"/>
                </a:xfrm>
                <a:custGeom>
                  <a:avLst/>
                  <a:gdLst>
                    <a:gd name="connsiteX0" fmla="*/ 211029 w 225877"/>
                    <a:gd name="connsiteY0" fmla="*/ 193666 h 221502"/>
                    <a:gd name="connsiteX1" fmla="*/ 102214 w 225877"/>
                    <a:gd name="connsiteY1" fmla="*/ 60425 h 221502"/>
                    <a:gd name="connsiteX2" fmla="*/ 225773 w 225877"/>
                    <a:gd name="connsiteY2" fmla="*/ 221502 h 221502"/>
                    <a:gd name="connsiteX3" fmla="*/ 0 w 225877"/>
                    <a:gd name="connsiteY3" fmla="*/ 3761 h 221502"/>
                    <a:gd name="connsiteX4" fmla="*/ 75148 w 225877"/>
                    <a:gd name="connsiteY4" fmla="*/ 91232 h 221502"/>
                    <a:gd name="connsiteX5" fmla="*/ 185614 w 225877"/>
                    <a:gd name="connsiteY5" fmla="*/ 154716 h 221502"/>
                    <a:gd name="connsiteX6" fmla="*/ 211029 w 225877"/>
                    <a:gd name="connsiteY6" fmla="*/ 193666 h 221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877" h="221502">
                      <a:moveTo>
                        <a:pt x="211029" y="193666"/>
                      </a:moveTo>
                      <a:cubicBezTo>
                        <a:pt x="201677" y="133592"/>
                        <a:pt x="160528" y="81770"/>
                        <a:pt x="102214" y="60425"/>
                      </a:cubicBezTo>
                      <a:cubicBezTo>
                        <a:pt x="184733" y="85181"/>
                        <a:pt x="215320" y="137663"/>
                        <a:pt x="225773" y="221502"/>
                      </a:cubicBezTo>
                      <a:cubicBezTo>
                        <a:pt x="229074" y="74508"/>
                        <a:pt x="154366" y="-20444"/>
                        <a:pt x="0" y="3761"/>
                      </a:cubicBezTo>
                      <a:cubicBezTo>
                        <a:pt x="44340" y="18395"/>
                        <a:pt x="2531" y="67576"/>
                        <a:pt x="75148" y="91232"/>
                      </a:cubicBezTo>
                      <a:cubicBezTo>
                        <a:pt x="116847" y="104765"/>
                        <a:pt x="152826" y="118518"/>
                        <a:pt x="185614" y="154716"/>
                      </a:cubicBezTo>
                      <a:cubicBezTo>
                        <a:pt x="195736" y="166270"/>
                        <a:pt x="204648" y="179253"/>
                        <a:pt x="211029" y="19366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94ADD6AB-51FB-39B2-2C54-D55A66FBF1A5}"/>
                    </a:ext>
                  </a:extLst>
                </p:cNvPr>
                <p:cNvSpPr/>
                <p:nvPr/>
              </p:nvSpPr>
              <p:spPr>
                <a:xfrm>
                  <a:off x="2830593" y="5516078"/>
                  <a:ext cx="152872" cy="415016"/>
                </a:xfrm>
                <a:custGeom>
                  <a:avLst/>
                  <a:gdLst>
                    <a:gd name="connsiteX0" fmla="*/ 81041 w 152872"/>
                    <a:gd name="connsiteY0" fmla="*/ 372877 h 415016"/>
                    <a:gd name="connsiteX1" fmla="*/ 69268 w 152872"/>
                    <a:gd name="connsiteY1" fmla="*/ 145344 h 415016"/>
                    <a:gd name="connsiteX2" fmla="*/ 81151 w 152872"/>
                    <a:gd name="connsiteY2" fmla="*/ 415017 h 415016"/>
                    <a:gd name="connsiteX3" fmla="*/ 35490 w 152872"/>
                    <a:gd name="connsiteY3" fmla="*/ 0 h 415016"/>
                    <a:gd name="connsiteX4" fmla="*/ 14145 w 152872"/>
                    <a:gd name="connsiteY4" fmla="*/ 158107 h 415016"/>
                    <a:gd name="connsiteX5" fmla="*/ 81041 w 152872"/>
                    <a:gd name="connsiteY5" fmla="*/ 372877 h 415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872" h="415016">
                      <a:moveTo>
                        <a:pt x="81041" y="372877"/>
                      </a:moveTo>
                      <a:cubicBezTo>
                        <a:pt x="98205" y="327547"/>
                        <a:pt x="117679" y="231604"/>
                        <a:pt x="69268" y="145344"/>
                      </a:cubicBezTo>
                      <a:cubicBezTo>
                        <a:pt x="124941" y="230394"/>
                        <a:pt x="124391" y="300040"/>
                        <a:pt x="81151" y="415017"/>
                      </a:cubicBezTo>
                      <a:cubicBezTo>
                        <a:pt x="169941" y="258340"/>
                        <a:pt x="198548" y="114757"/>
                        <a:pt x="35490" y="0"/>
                      </a:cubicBezTo>
                      <a:cubicBezTo>
                        <a:pt x="55405" y="53693"/>
                        <a:pt x="-33276" y="74708"/>
                        <a:pt x="14145" y="158107"/>
                      </a:cubicBezTo>
                      <a:cubicBezTo>
                        <a:pt x="18326" y="165699"/>
                        <a:pt x="91273" y="268463"/>
                        <a:pt x="81041" y="3728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E7476593-2181-ACC1-48C0-8EDE9F2B102F}"/>
                    </a:ext>
                  </a:extLst>
                </p:cNvPr>
                <p:cNvSpPr/>
                <p:nvPr/>
              </p:nvSpPr>
              <p:spPr>
                <a:xfrm>
                  <a:off x="3758304" y="6267492"/>
                  <a:ext cx="219479" cy="132317"/>
                </a:xfrm>
                <a:custGeom>
                  <a:avLst/>
                  <a:gdLst>
                    <a:gd name="connsiteX0" fmla="*/ 197914 w 219479"/>
                    <a:gd name="connsiteY0" fmla="*/ 48474 h 132317"/>
                    <a:gd name="connsiteX1" fmla="*/ 62142 w 219479"/>
                    <a:gd name="connsiteY1" fmla="*/ 44403 h 132317"/>
                    <a:gd name="connsiteX2" fmla="*/ 44208 w 219479"/>
                    <a:gd name="connsiteY2" fmla="*/ 99306 h 132317"/>
                    <a:gd name="connsiteX3" fmla="*/ 53010 w 219479"/>
                    <a:gd name="connsiteY3" fmla="*/ 37471 h 132317"/>
                    <a:gd name="connsiteX4" fmla="*/ 72485 w 219479"/>
                    <a:gd name="connsiteY4" fmla="*/ 20307 h 132317"/>
                    <a:gd name="connsiteX5" fmla="*/ 38267 w 219479"/>
                    <a:gd name="connsiteY5" fmla="*/ 52435 h 132317"/>
                    <a:gd name="connsiteX6" fmla="*/ 28144 w 219479"/>
                    <a:gd name="connsiteY6" fmla="*/ 107337 h 132317"/>
                    <a:gd name="connsiteX7" fmla="*/ 28364 w 219479"/>
                    <a:gd name="connsiteY7" fmla="*/ 107668 h 132317"/>
                    <a:gd name="connsiteX8" fmla="*/ 28144 w 219479"/>
                    <a:gd name="connsiteY8" fmla="*/ 107337 h 132317"/>
                    <a:gd name="connsiteX9" fmla="*/ 20773 w 219479"/>
                    <a:gd name="connsiteY9" fmla="*/ 90944 h 132317"/>
                    <a:gd name="connsiteX10" fmla="*/ 23853 w 219479"/>
                    <a:gd name="connsiteY10" fmla="*/ 56395 h 132317"/>
                    <a:gd name="connsiteX11" fmla="*/ 8890 w 219479"/>
                    <a:gd name="connsiteY11" fmla="*/ 83682 h 132317"/>
                    <a:gd name="connsiteX12" fmla="*/ 2288 w 219479"/>
                    <a:gd name="connsiteY12" fmla="*/ 132313 h 132317"/>
                    <a:gd name="connsiteX13" fmla="*/ 3499 w 219479"/>
                    <a:gd name="connsiteY13" fmla="*/ 81921 h 132317"/>
                    <a:gd name="connsiteX14" fmla="*/ 92069 w 219479"/>
                    <a:gd name="connsiteY14" fmla="*/ 2483 h 132317"/>
                    <a:gd name="connsiteX15" fmla="*/ 202315 w 219479"/>
                    <a:gd name="connsiteY15" fmla="*/ 44843 h 132317"/>
                    <a:gd name="connsiteX16" fmla="*/ 219479 w 219479"/>
                    <a:gd name="connsiteY16" fmla="*/ 92264 h 132317"/>
                    <a:gd name="connsiteX17" fmla="*/ 197914 w 219479"/>
                    <a:gd name="connsiteY17" fmla="*/ 48474 h 132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479" h="132317">
                      <a:moveTo>
                        <a:pt x="197914" y="48474"/>
                      </a:moveTo>
                      <a:cubicBezTo>
                        <a:pt x="148733" y="-9620"/>
                        <a:pt x="80847" y="18217"/>
                        <a:pt x="62142" y="44403"/>
                      </a:cubicBezTo>
                      <a:cubicBezTo>
                        <a:pt x="42338" y="69599"/>
                        <a:pt x="44428" y="99635"/>
                        <a:pt x="44208" y="99306"/>
                      </a:cubicBezTo>
                      <a:cubicBezTo>
                        <a:pt x="44868" y="101066"/>
                        <a:pt x="29685" y="69159"/>
                        <a:pt x="53010" y="37471"/>
                      </a:cubicBezTo>
                      <a:cubicBezTo>
                        <a:pt x="59062" y="29549"/>
                        <a:pt x="65883" y="24048"/>
                        <a:pt x="72485" y="20307"/>
                      </a:cubicBezTo>
                      <a:cubicBezTo>
                        <a:pt x="58291" y="24048"/>
                        <a:pt x="43768" y="42092"/>
                        <a:pt x="38267" y="52435"/>
                      </a:cubicBezTo>
                      <a:cubicBezTo>
                        <a:pt x="22093" y="77850"/>
                        <a:pt x="26934" y="104037"/>
                        <a:pt x="28144" y="107337"/>
                      </a:cubicBezTo>
                      <a:cubicBezTo>
                        <a:pt x="28254" y="107558"/>
                        <a:pt x="28364" y="107668"/>
                        <a:pt x="28364" y="107668"/>
                      </a:cubicBezTo>
                      <a:cubicBezTo>
                        <a:pt x="28364" y="107668"/>
                        <a:pt x="28254" y="107558"/>
                        <a:pt x="28144" y="107337"/>
                      </a:cubicBezTo>
                      <a:cubicBezTo>
                        <a:pt x="27154" y="106017"/>
                        <a:pt x="23083" y="100846"/>
                        <a:pt x="20773" y="90944"/>
                      </a:cubicBezTo>
                      <a:cubicBezTo>
                        <a:pt x="18462" y="81921"/>
                        <a:pt x="19122" y="69159"/>
                        <a:pt x="23853" y="56395"/>
                      </a:cubicBezTo>
                      <a:cubicBezTo>
                        <a:pt x="16812" y="65307"/>
                        <a:pt x="11751" y="74770"/>
                        <a:pt x="8890" y="83682"/>
                      </a:cubicBezTo>
                      <a:cubicBezTo>
                        <a:pt x="-1012" y="112399"/>
                        <a:pt x="3058" y="132643"/>
                        <a:pt x="2288" y="132313"/>
                      </a:cubicBezTo>
                      <a:cubicBezTo>
                        <a:pt x="3169" y="132423"/>
                        <a:pt x="-4093" y="113169"/>
                        <a:pt x="3499" y="81921"/>
                      </a:cubicBezTo>
                      <a:cubicBezTo>
                        <a:pt x="10100" y="51004"/>
                        <a:pt x="42888" y="11725"/>
                        <a:pt x="92069" y="2483"/>
                      </a:cubicBezTo>
                      <a:cubicBezTo>
                        <a:pt x="141141" y="-8190"/>
                        <a:pt x="186471" y="17336"/>
                        <a:pt x="202315" y="44843"/>
                      </a:cubicBezTo>
                      <a:cubicBezTo>
                        <a:pt x="219369" y="72129"/>
                        <a:pt x="218709" y="92594"/>
                        <a:pt x="219479" y="92264"/>
                      </a:cubicBezTo>
                      <a:cubicBezTo>
                        <a:pt x="218929" y="92924"/>
                        <a:pt x="217499" y="71579"/>
                        <a:pt x="197914" y="4847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26EA1153-609F-B3A3-7F3D-B754E3AC9BD8}"/>
                    </a:ext>
                  </a:extLst>
                </p:cNvPr>
                <p:cNvSpPr/>
                <p:nvPr/>
              </p:nvSpPr>
              <p:spPr>
                <a:xfrm>
                  <a:off x="3117822" y="5757035"/>
                  <a:ext cx="214550" cy="113176"/>
                </a:xfrm>
                <a:custGeom>
                  <a:avLst/>
                  <a:gdLst>
                    <a:gd name="connsiteX0" fmla="*/ 33008 w 214550"/>
                    <a:gd name="connsiteY0" fmla="*/ 76798 h 113176"/>
                    <a:gd name="connsiteX1" fmla="*/ 0 w 214550"/>
                    <a:gd name="connsiteY1" fmla="*/ 77018 h 113176"/>
                    <a:gd name="connsiteX2" fmla="*/ 23546 w 214550"/>
                    <a:gd name="connsiteY2" fmla="*/ 99683 h 113176"/>
                    <a:gd name="connsiteX3" fmla="*/ 68986 w 214550"/>
                    <a:gd name="connsiteY3" fmla="*/ 112446 h 113176"/>
                    <a:gd name="connsiteX4" fmla="*/ 121468 w 214550"/>
                    <a:gd name="connsiteY4" fmla="*/ 94732 h 113176"/>
                    <a:gd name="connsiteX5" fmla="*/ 151615 w 214550"/>
                    <a:gd name="connsiteY5" fmla="*/ 97042 h 113176"/>
                    <a:gd name="connsiteX6" fmla="*/ 167019 w 214550"/>
                    <a:gd name="connsiteY6" fmla="*/ 72286 h 113176"/>
                    <a:gd name="connsiteX7" fmla="*/ 183853 w 214550"/>
                    <a:gd name="connsiteY7" fmla="*/ 29046 h 113176"/>
                    <a:gd name="connsiteX8" fmla="*/ 201127 w 214550"/>
                    <a:gd name="connsiteY8" fmla="*/ 9682 h 113176"/>
                    <a:gd name="connsiteX9" fmla="*/ 213010 w 214550"/>
                    <a:gd name="connsiteY9" fmla="*/ 1100 h 113176"/>
                    <a:gd name="connsiteX10" fmla="*/ 214550 w 214550"/>
                    <a:gd name="connsiteY10" fmla="*/ 0 h 113176"/>
                    <a:gd name="connsiteX11" fmla="*/ 212350 w 214550"/>
                    <a:gd name="connsiteY11" fmla="*/ 1210 h 113176"/>
                    <a:gd name="connsiteX12" fmla="*/ 212130 w 214550"/>
                    <a:gd name="connsiteY12" fmla="*/ 1210 h 113176"/>
                    <a:gd name="connsiteX13" fmla="*/ 166469 w 214550"/>
                    <a:gd name="connsiteY13" fmla="*/ 6822 h 113176"/>
                    <a:gd name="connsiteX14" fmla="*/ 116957 w 214550"/>
                    <a:gd name="connsiteY14" fmla="*/ 18814 h 113176"/>
                    <a:gd name="connsiteX15" fmla="*/ 88791 w 214550"/>
                    <a:gd name="connsiteY15" fmla="*/ 30587 h 113176"/>
                    <a:gd name="connsiteX16" fmla="*/ 76688 w 214550"/>
                    <a:gd name="connsiteY16" fmla="*/ 44010 h 113176"/>
                    <a:gd name="connsiteX17" fmla="*/ 91651 w 214550"/>
                    <a:gd name="connsiteY17" fmla="*/ 56003 h 113176"/>
                    <a:gd name="connsiteX18" fmla="*/ 107495 w 214550"/>
                    <a:gd name="connsiteY18" fmla="*/ 54903 h 113176"/>
                    <a:gd name="connsiteX19" fmla="*/ 107495 w 214550"/>
                    <a:gd name="connsiteY19" fmla="*/ 62934 h 113176"/>
                    <a:gd name="connsiteX20" fmla="*/ 82079 w 214550"/>
                    <a:gd name="connsiteY20" fmla="*/ 62824 h 113176"/>
                    <a:gd name="connsiteX21" fmla="*/ 33008 w 214550"/>
                    <a:gd name="connsiteY21" fmla="*/ 76798 h 113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14550" h="113176">
                      <a:moveTo>
                        <a:pt x="33008" y="76798"/>
                      </a:moveTo>
                      <a:cubicBezTo>
                        <a:pt x="20025" y="79659"/>
                        <a:pt x="7372" y="79769"/>
                        <a:pt x="0" y="77018"/>
                      </a:cubicBezTo>
                      <a:cubicBezTo>
                        <a:pt x="4181" y="82959"/>
                        <a:pt x="13533" y="92531"/>
                        <a:pt x="23546" y="99683"/>
                      </a:cubicBezTo>
                      <a:cubicBezTo>
                        <a:pt x="33998" y="107825"/>
                        <a:pt x="50282" y="115637"/>
                        <a:pt x="68986" y="112446"/>
                      </a:cubicBezTo>
                      <a:cubicBezTo>
                        <a:pt x="87690" y="109805"/>
                        <a:pt x="102984" y="92092"/>
                        <a:pt x="121468" y="94732"/>
                      </a:cubicBezTo>
                      <a:cubicBezTo>
                        <a:pt x="128290" y="97593"/>
                        <a:pt x="142043" y="105294"/>
                        <a:pt x="151615" y="97042"/>
                      </a:cubicBezTo>
                      <a:cubicBezTo>
                        <a:pt x="160858" y="90771"/>
                        <a:pt x="164158" y="80759"/>
                        <a:pt x="167019" y="72286"/>
                      </a:cubicBezTo>
                      <a:cubicBezTo>
                        <a:pt x="171310" y="54462"/>
                        <a:pt x="176041" y="40049"/>
                        <a:pt x="183853" y="29046"/>
                      </a:cubicBezTo>
                      <a:cubicBezTo>
                        <a:pt x="189794" y="20465"/>
                        <a:pt x="195956" y="14083"/>
                        <a:pt x="201127" y="9682"/>
                      </a:cubicBezTo>
                      <a:cubicBezTo>
                        <a:pt x="206408" y="5171"/>
                        <a:pt x="210699" y="2530"/>
                        <a:pt x="213010" y="1100"/>
                      </a:cubicBezTo>
                      <a:cubicBezTo>
                        <a:pt x="213890" y="550"/>
                        <a:pt x="214330" y="220"/>
                        <a:pt x="214550" y="0"/>
                      </a:cubicBezTo>
                      <a:cubicBezTo>
                        <a:pt x="214220" y="220"/>
                        <a:pt x="213450" y="660"/>
                        <a:pt x="212350" y="1210"/>
                      </a:cubicBezTo>
                      <a:cubicBezTo>
                        <a:pt x="212350" y="1210"/>
                        <a:pt x="212240" y="1210"/>
                        <a:pt x="212130" y="1210"/>
                      </a:cubicBezTo>
                      <a:cubicBezTo>
                        <a:pt x="208499" y="1430"/>
                        <a:pt x="191555" y="1980"/>
                        <a:pt x="166469" y="6822"/>
                      </a:cubicBezTo>
                      <a:cubicBezTo>
                        <a:pt x="152276" y="9792"/>
                        <a:pt x="135552" y="13423"/>
                        <a:pt x="116957" y="18814"/>
                      </a:cubicBezTo>
                      <a:cubicBezTo>
                        <a:pt x="107715" y="21785"/>
                        <a:pt x="98143" y="25196"/>
                        <a:pt x="88791" y="30587"/>
                      </a:cubicBezTo>
                      <a:cubicBezTo>
                        <a:pt x="84500" y="33668"/>
                        <a:pt x="78558" y="35648"/>
                        <a:pt x="76688" y="44010"/>
                      </a:cubicBezTo>
                      <a:cubicBezTo>
                        <a:pt x="78118" y="53252"/>
                        <a:pt x="84720" y="55232"/>
                        <a:pt x="91651" y="56003"/>
                      </a:cubicBezTo>
                      <a:cubicBezTo>
                        <a:pt x="97703" y="55893"/>
                        <a:pt x="103204" y="54353"/>
                        <a:pt x="107495" y="54903"/>
                      </a:cubicBezTo>
                      <a:cubicBezTo>
                        <a:pt x="110906" y="54353"/>
                        <a:pt x="109476" y="59303"/>
                        <a:pt x="107495" y="62934"/>
                      </a:cubicBezTo>
                      <a:cubicBezTo>
                        <a:pt x="102764" y="69316"/>
                        <a:pt x="91541" y="64255"/>
                        <a:pt x="82079" y="62824"/>
                      </a:cubicBezTo>
                      <a:cubicBezTo>
                        <a:pt x="61174" y="61174"/>
                        <a:pt x="46431" y="73387"/>
                        <a:pt x="33008" y="7679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27E6F28B-2AB3-1F61-0FAD-497668803964}"/>
                    </a:ext>
                  </a:extLst>
                </p:cNvPr>
                <p:cNvSpPr/>
                <p:nvPr/>
              </p:nvSpPr>
              <p:spPr>
                <a:xfrm>
                  <a:off x="3309618" y="5745931"/>
                  <a:ext cx="219700" cy="175922"/>
                </a:xfrm>
                <a:custGeom>
                  <a:avLst/>
                  <a:gdLst>
                    <a:gd name="connsiteX0" fmla="*/ 183832 w 219700"/>
                    <a:gd name="connsiteY0" fmla="*/ 26617 h 175922"/>
                    <a:gd name="connsiteX1" fmla="*/ 46740 w 219700"/>
                    <a:gd name="connsiteY1" fmla="*/ 67987 h 175922"/>
                    <a:gd name="connsiteX2" fmla="*/ 46850 w 219700"/>
                    <a:gd name="connsiteY2" fmla="*/ 128831 h 175922"/>
                    <a:gd name="connsiteX3" fmla="*/ 35407 w 219700"/>
                    <a:gd name="connsiteY3" fmla="*/ 64026 h 175922"/>
                    <a:gd name="connsiteX4" fmla="*/ 49270 w 219700"/>
                    <a:gd name="connsiteY4" fmla="*/ 40370 h 175922"/>
                    <a:gd name="connsiteX5" fmla="*/ 25615 w 219700"/>
                    <a:gd name="connsiteY5" fmla="*/ 83941 h 175922"/>
                    <a:gd name="connsiteX6" fmla="*/ 33537 w 219700"/>
                    <a:gd name="connsiteY6" fmla="*/ 142144 h 175922"/>
                    <a:gd name="connsiteX7" fmla="*/ 33867 w 219700"/>
                    <a:gd name="connsiteY7" fmla="*/ 142475 h 175922"/>
                    <a:gd name="connsiteX8" fmla="*/ 33537 w 219700"/>
                    <a:gd name="connsiteY8" fmla="*/ 142144 h 175922"/>
                    <a:gd name="connsiteX9" fmla="*/ 20773 w 219700"/>
                    <a:gd name="connsiteY9" fmla="*/ 128281 h 175922"/>
                    <a:gd name="connsiteX10" fmla="*/ 12522 w 219700"/>
                    <a:gd name="connsiteY10" fmla="*/ 92743 h 175922"/>
                    <a:gd name="connsiteX11" fmla="*/ 6470 w 219700"/>
                    <a:gd name="connsiteY11" fmla="*/ 125090 h 175922"/>
                    <a:gd name="connsiteX12" fmla="*/ 15822 w 219700"/>
                    <a:gd name="connsiteY12" fmla="*/ 175922 h 175922"/>
                    <a:gd name="connsiteX13" fmla="*/ 419 w 219700"/>
                    <a:gd name="connsiteY13" fmla="*/ 125090 h 175922"/>
                    <a:gd name="connsiteX14" fmla="*/ 62913 w 219700"/>
                    <a:gd name="connsiteY14" fmla="*/ 16164 h 175922"/>
                    <a:gd name="connsiteX15" fmla="*/ 187022 w 219700"/>
                    <a:gd name="connsiteY15" fmla="*/ 21666 h 175922"/>
                    <a:gd name="connsiteX16" fmla="*/ 219700 w 219700"/>
                    <a:gd name="connsiteY16" fmla="*/ 63256 h 175922"/>
                    <a:gd name="connsiteX17" fmla="*/ 183832 w 219700"/>
                    <a:gd name="connsiteY17" fmla="*/ 26617 h 17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700" h="175922">
                      <a:moveTo>
                        <a:pt x="183832" y="26617"/>
                      </a:moveTo>
                      <a:cubicBezTo>
                        <a:pt x="115616" y="-14973"/>
                        <a:pt x="56862" y="35529"/>
                        <a:pt x="46740" y="67987"/>
                      </a:cubicBezTo>
                      <a:cubicBezTo>
                        <a:pt x="35187" y="99784"/>
                        <a:pt x="47180" y="129051"/>
                        <a:pt x="46850" y="128831"/>
                      </a:cubicBezTo>
                      <a:cubicBezTo>
                        <a:pt x="48060" y="130371"/>
                        <a:pt x="22424" y="103525"/>
                        <a:pt x="35407" y="64026"/>
                      </a:cubicBezTo>
                      <a:cubicBezTo>
                        <a:pt x="38928" y="54013"/>
                        <a:pt x="43879" y="46311"/>
                        <a:pt x="49270" y="40370"/>
                      </a:cubicBezTo>
                      <a:cubicBezTo>
                        <a:pt x="36397" y="48842"/>
                        <a:pt x="27705" y="71727"/>
                        <a:pt x="25615" y="83941"/>
                      </a:cubicBezTo>
                      <a:cubicBezTo>
                        <a:pt x="17693" y="114748"/>
                        <a:pt x="31226" y="139283"/>
                        <a:pt x="33537" y="142144"/>
                      </a:cubicBezTo>
                      <a:cubicBezTo>
                        <a:pt x="33757" y="142364"/>
                        <a:pt x="33867" y="142475"/>
                        <a:pt x="33867" y="142475"/>
                      </a:cubicBezTo>
                      <a:cubicBezTo>
                        <a:pt x="33867" y="142475"/>
                        <a:pt x="33757" y="142364"/>
                        <a:pt x="33537" y="142144"/>
                      </a:cubicBezTo>
                      <a:cubicBezTo>
                        <a:pt x="32106" y="141154"/>
                        <a:pt x="26275" y="137303"/>
                        <a:pt x="20773" y="128281"/>
                      </a:cubicBezTo>
                      <a:cubicBezTo>
                        <a:pt x="15492" y="120029"/>
                        <a:pt x="11971" y="107046"/>
                        <a:pt x="12522" y="92743"/>
                      </a:cubicBezTo>
                      <a:cubicBezTo>
                        <a:pt x="8451" y="104075"/>
                        <a:pt x="6470" y="115078"/>
                        <a:pt x="6470" y="125090"/>
                      </a:cubicBezTo>
                      <a:cubicBezTo>
                        <a:pt x="6030" y="157107"/>
                        <a:pt x="16703" y="175922"/>
                        <a:pt x="15822" y="175922"/>
                      </a:cubicBezTo>
                      <a:cubicBezTo>
                        <a:pt x="16703" y="175812"/>
                        <a:pt x="3169" y="158978"/>
                        <a:pt x="419" y="125090"/>
                      </a:cubicBezTo>
                      <a:cubicBezTo>
                        <a:pt x="-3212" y="91972"/>
                        <a:pt x="16703" y="41691"/>
                        <a:pt x="62913" y="16164"/>
                      </a:cubicBezTo>
                      <a:cubicBezTo>
                        <a:pt x="108464" y="-10901"/>
                        <a:pt x="162157" y="-450"/>
                        <a:pt x="187022" y="21666"/>
                      </a:cubicBezTo>
                      <a:cubicBezTo>
                        <a:pt x="212989" y="43231"/>
                        <a:pt x="219040" y="63916"/>
                        <a:pt x="219700" y="63256"/>
                      </a:cubicBezTo>
                      <a:cubicBezTo>
                        <a:pt x="219480" y="64026"/>
                        <a:pt x="211008" y="43231"/>
                        <a:pt x="183832" y="2661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F274062B-7DDD-1A31-70B8-2E4C0BE42251}"/>
                    </a:ext>
                  </a:extLst>
                </p:cNvPr>
                <p:cNvSpPr/>
                <p:nvPr/>
              </p:nvSpPr>
              <p:spPr>
                <a:xfrm>
                  <a:off x="2370109" y="5839224"/>
                  <a:ext cx="186802" cy="214204"/>
                </a:xfrm>
                <a:custGeom>
                  <a:avLst/>
                  <a:gdLst>
                    <a:gd name="connsiteX0" fmla="*/ 19673 w 186802"/>
                    <a:gd name="connsiteY0" fmla="*/ 40710 h 214204"/>
                    <a:gd name="connsiteX1" fmla="*/ 76776 w 186802"/>
                    <a:gd name="connsiteY1" fmla="*/ 173070 h 214204"/>
                    <a:gd name="connsiteX2" fmla="*/ 136630 w 186802"/>
                    <a:gd name="connsiteY2" fmla="*/ 165589 h 214204"/>
                    <a:gd name="connsiteX3" fmla="*/ 74246 w 186802"/>
                    <a:gd name="connsiteY3" fmla="*/ 184843 h 214204"/>
                    <a:gd name="connsiteX4" fmla="*/ 49270 w 186802"/>
                    <a:gd name="connsiteY4" fmla="*/ 173730 h 214204"/>
                    <a:gd name="connsiteX5" fmla="*/ 94931 w 186802"/>
                    <a:gd name="connsiteY5" fmla="*/ 192215 h 214204"/>
                    <a:gd name="connsiteX6" fmla="*/ 151374 w 186802"/>
                    <a:gd name="connsiteY6" fmla="*/ 177361 h 214204"/>
                    <a:gd name="connsiteX7" fmla="*/ 151594 w 186802"/>
                    <a:gd name="connsiteY7" fmla="*/ 177032 h 214204"/>
                    <a:gd name="connsiteX8" fmla="*/ 151374 w 186802"/>
                    <a:gd name="connsiteY8" fmla="*/ 177361 h 214204"/>
                    <a:gd name="connsiteX9" fmla="*/ 139271 w 186802"/>
                    <a:gd name="connsiteY9" fmla="*/ 191775 h 214204"/>
                    <a:gd name="connsiteX10" fmla="*/ 105273 w 186802"/>
                    <a:gd name="connsiteY10" fmla="*/ 204208 h 214204"/>
                    <a:gd name="connsiteX11" fmla="*/ 137841 w 186802"/>
                    <a:gd name="connsiteY11" fmla="*/ 206298 h 214204"/>
                    <a:gd name="connsiteX12" fmla="*/ 186802 w 186802"/>
                    <a:gd name="connsiteY12" fmla="*/ 190785 h 214204"/>
                    <a:gd name="connsiteX13" fmla="*/ 138611 w 186802"/>
                    <a:gd name="connsiteY13" fmla="*/ 212239 h 214204"/>
                    <a:gd name="connsiteX14" fmla="*/ 23854 w 186802"/>
                    <a:gd name="connsiteY14" fmla="*/ 162728 h 214204"/>
                    <a:gd name="connsiteX15" fmla="*/ 14392 w 186802"/>
                    <a:gd name="connsiteY15" fmla="*/ 37739 h 214204"/>
                    <a:gd name="connsiteX16" fmla="*/ 51470 w 186802"/>
                    <a:gd name="connsiteY16" fmla="*/ 0 h 214204"/>
                    <a:gd name="connsiteX17" fmla="*/ 19673 w 186802"/>
                    <a:gd name="connsiteY17" fmla="*/ 40710 h 2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86802" h="214204">
                      <a:moveTo>
                        <a:pt x="19673" y="40710"/>
                      </a:moveTo>
                      <a:cubicBezTo>
                        <a:pt x="-13115" y="113987"/>
                        <a:pt x="43659" y="166799"/>
                        <a:pt x="76776" y="173070"/>
                      </a:cubicBezTo>
                      <a:cubicBezTo>
                        <a:pt x="109454" y="180882"/>
                        <a:pt x="136850" y="165259"/>
                        <a:pt x="136630" y="165589"/>
                      </a:cubicBezTo>
                      <a:cubicBezTo>
                        <a:pt x="137951" y="164268"/>
                        <a:pt x="114735" y="193095"/>
                        <a:pt x="74246" y="184843"/>
                      </a:cubicBezTo>
                      <a:cubicBezTo>
                        <a:pt x="64013" y="182533"/>
                        <a:pt x="55871" y="178462"/>
                        <a:pt x="49270" y="173730"/>
                      </a:cubicBezTo>
                      <a:cubicBezTo>
                        <a:pt x="59172" y="185613"/>
                        <a:pt x="82718" y="191555"/>
                        <a:pt x="94931" y="192215"/>
                      </a:cubicBezTo>
                      <a:cubicBezTo>
                        <a:pt x="126178" y="196396"/>
                        <a:pt x="148733" y="180002"/>
                        <a:pt x="151374" y="177361"/>
                      </a:cubicBezTo>
                      <a:cubicBezTo>
                        <a:pt x="151484" y="177141"/>
                        <a:pt x="151594" y="176922"/>
                        <a:pt x="151594" y="177032"/>
                      </a:cubicBezTo>
                      <a:cubicBezTo>
                        <a:pt x="151594" y="177032"/>
                        <a:pt x="151484" y="177141"/>
                        <a:pt x="151374" y="177361"/>
                      </a:cubicBezTo>
                      <a:cubicBezTo>
                        <a:pt x="150494" y="178902"/>
                        <a:pt x="147523" y="185174"/>
                        <a:pt x="139271" y="191775"/>
                      </a:cubicBezTo>
                      <a:cubicBezTo>
                        <a:pt x="131789" y="198046"/>
                        <a:pt x="119466" y="203218"/>
                        <a:pt x="105273" y="204208"/>
                      </a:cubicBezTo>
                      <a:cubicBezTo>
                        <a:pt x="116826" y="206958"/>
                        <a:pt x="128048" y="207619"/>
                        <a:pt x="137841" y="206298"/>
                      </a:cubicBezTo>
                      <a:cubicBezTo>
                        <a:pt x="169418" y="202888"/>
                        <a:pt x="186692" y="190015"/>
                        <a:pt x="186802" y="190785"/>
                      </a:cubicBezTo>
                      <a:cubicBezTo>
                        <a:pt x="186582" y="189905"/>
                        <a:pt x="171619" y="205418"/>
                        <a:pt x="138611" y="212239"/>
                      </a:cubicBezTo>
                      <a:cubicBezTo>
                        <a:pt x="106373" y="219831"/>
                        <a:pt x="54551" y="205858"/>
                        <a:pt x="23854" y="162728"/>
                      </a:cubicBezTo>
                      <a:cubicBezTo>
                        <a:pt x="-8164" y="120368"/>
                        <a:pt x="-4423" y="65355"/>
                        <a:pt x="14392" y="37739"/>
                      </a:cubicBezTo>
                      <a:cubicBezTo>
                        <a:pt x="32546" y="9132"/>
                        <a:pt x="52241" y="550"/>
                        <a:pt x="51470" y="0"/>
                      </a:cubicBezTo>
                      <a:cubicBezTo>
                        <a:pt x="52241" y="550"/>
                        <a:pt x="32766" y="11553"/>
                        <a:pt x="19673" y="4071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29" name="Graphic 3">
                <a:extLst>
                  <a:ext uri="{FF2B5EF4-FFF2-40B4-BE49-F238E27FC236}">
                    <a16:creationId xmlns:a16="http://schemas.microsoft.com/office/drawing/2014/main" id="{C9093C15-AB1F-E65B-33AE-DB889270A2DD}"/>
                  </a:ext>
                </a:extLst>
              </p:cNvPr>
              <p:cNvGrpSpPr/>
              <p:nvPr/>
            </p:nvGrpSpPr>
            <p:grpSpPr>
              <a:xfrm>
                <a:off x="1626313" y="4112443"/>
                <a:ext cx="1011906" cy="1657883"/>
                <a:chOff x="1626313" y="4112443"/>
                <a:chExt cx="1011906" cy="1657883"/>
              </a:xfrm>
              <a:grpFill/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EA4C5522-85D2-161C-3A35-CE0094828248}"/>
                    </a:ext>
                  </a:extLst>
                </p:cNvPr>
                <p:cNvSpPr/>
                <p:nvPr/>
              </p:nvSpPr>
              <p:spPr>
                <a:xfrm>
                  <a:off x="1746901" y="5050779"/>
                  <a:ext cx="268682" cy="128331"/>
                </a:xfrm>
                <a:custGeom>
                  <a:avLst/>
                  <a:gdLst>
                    <a:gd name="connsiteX0" fmla="*/ 240736 w 268682"/>
                    <a:gd name="connsiteY0" fmla="*/ 24096 h 128331"/>
                    <a:gd name="connsiteX1" fmla="*/ 119158 w 268682"/>
                    <a:gd name="connsiteY1" fmla="*/ 123229 h 128331"/>
                    <a:gd name="connsiteX2" fmla="*/ 0 w 268682"/>
                    <a:gd name="connsiteY2" fmla="*/ 115527 h 128331"/>
                    <a:gd name="connsiteX3" fmla="*/ 86700 w 268682"/>
                    <a:gd name="connsiteY3" fmla="*/ 24536 h 128331"/>
                    <a:gd name="connsiteX4" fmla="*/ 268683 w 268682"/>
                    <a:gd name="connsiteY4" fmla="*/ 0 h 128331"/>
                    <a:gd name="connsiteX5" fmla="*/ 61394 w 268682"/>
                    <a:gd name="connsiteY5" fmla="*/ 91322 h 128331"/>
                    <a:gd name="connsiteX6" fmla="*/ 240736 w 268682"/>
                    <a:gd name="connsiteY6" fmla="*/ 24096 h 128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8682" h="128331">
                      <a:moveTo>
                        <a:pt x="240736" y="24096"/>
                      </a:moveTo>
                      <a:cubicBezTo>
                        <a:pt x="222032" y="51272"/>
                        <a:pt x="164819" y="108706"/>
                        <a:pt x="119158" y="123229"/>
                      </a:cubicBezTo>
                      <a:cubicBezTo>
                        <a:pt x="68326" y="139513"/>
                        <a:pt x="49952" y="111236"/>
                        <a:pt x="0" y="115527"/>
                      </a:cubicBezTo>
                      <a:cubicBezTo>
                        <a:pt x="39609" y="84610"/>
                        <a:pt x="38399" y="47421"/>
                        <a:pt x="86700" y="24536"/>
                      </a:cubicBezTo>
                      <a:cubicBezTo>
                        <a:pt x="130050" y="4071"/>
                        <a:pt x="213890" y="11443"/>
                        <a:pt x="268683" y="0"/>
                      </a:cubicBezTo>
                      <a:cubicBezTo>
                        <a:pt x="195296" y="46651"/>
                        <a:pt x="131151" y="68326"/>
                        <a:pt x="61394" y="91322"/>
                      </a:cubicBezTo>
                      <a:cubicBezTo>
                        <a:pt x="136982" y="88791"/>
                        <a:pt x="164929" y="70746"/>
                        <a:pt x="240736" y="240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05304257-C4C0-364F-5725-B00E5357FEB7}"/>
                    </a:ext>
                  </a:extLst>
                </p:cNvPr>
                <p:cNvSpPr/>
                <p:nvPr/>
              </p:nvSpPr>
              <p:spPr>
                <a:xfrm>
                  <a:off x="1905970" y="4473291"/>
                  <a:ext cx="451128" cy="507812"/>
                </a:xfrm>
                <a:custGeom>
                  <a:avLst/>
                  <a:gdLst>
                    <a:gd name="connsiteX0" fmla="*/ 363554 w 451128"/>
                    <a:gd name="connsiteY0" fmla="*/ 504101 h 507812"/>
                    <a:gd name="connsiteX1" fmla="*/ 346610 w 451128"/>
                    <a:gd name="connsiteY1" fmla="*/ 507182 h 507812"/>
                    <a:gd name="connsiteX2" fmla="*/ 124358 w 451128"/>
                    <a:gd name="connsiteY2" fmla="*/ 454700 h 507812"/>
                    <a:gd name="connsiteX3" fmla="*/ 359 w 451128"/>
                    <a:gd name="connsiteY3" fmla="*/ 248622 h 507812"/>
                    <a:gd name="connsiteX4" fmla="*/ 212048 w 451128"/>
                    <a:gd name="connsiteY4" fmla="*/ 734 h 507812"/>
                    <a:gd name="connsiteX5" fmla="*/ 434850 w 451128"/>
                    <a:gd name="connsiteY5" fmla="*/ 131774 h 507812"/>
                    <a:gd name="connsiteX6" fmla="*/ 336157 w 451128"/>
                    <a:gd name="connsiteY6" fmla="*/ 291312 h 507812"/>
                    <a:gd name="connsiteX7" fmla="*/ 332746 w 451128"/>
                    <a:gd name="connsiteY7" fmla="*/ 170503 h 507812"/>
                    <a:gd name="connsiteX8" fmla="*/ 386659 w 451128"/>
                    <a:gd name="connsiteY8" fmla="*/ 172703 h 507812"/>
                    <a:gd name="connsiteX9" fmla="*/ 366414 w 451128"/>
                    <a:gd name="connsiteY9" fmla="*/ 171934 h 507812"/>
                    <a:gd name="connsiteX10" fmla="*/ 320644 w 451128"/>
                    <a:gd name="connsiteY10" fmla="*/ 251592 h 507812"/>
                    <a:gd name="connsiteX11" fmla="*/ 423408 w 451128"/>
                    <a:gd name="connsiteY11" fmla="*/ 221885 h 507812"/>
                    <a:gd name="connsiteX12" fmla="*/ 410095 w 451128"/>
                    <a:gd name="connsiteY12" fmla="*/ 143657 h 507812"/>
                    <a:gd name="connsiteX13" fmla="*/ 279714 w 451128"/>
                    <a:gd name="connsiteY13" fmla="*/ 36822 h 507812"/>
                    <a:gd name="connsiteX14" fmla="*/ 66924 w 451128"/>
                    <a:gd name="connsiteY14" fmla="*/ 117030 h 507812"/>
                    <a:gd name="connsiteX15" fmla="*/ 82218 w 451128"/>
                    <a:gd name="connsiteY15" fmla="*/ 384613 h 507812"/>
                    <a:gd name="connsiteX16" fmla="*/ 299629 w 451128"/>
                    <a:gd name="connsiteY16" fmla="*/ 493319 h 507812"/>
                    <a:gd name="connsiteX17" fmla="*/ 346830 w 451128"/>
                    <a:gd name="connsiteY17" fmla="*/ 500580 h 507812"/>
                    <a:gd name="connsiteX18" fmla="*/ 363554 w 451128"/>
                    <a:gd name="connsiteY18" fmla="*/ 504101 h 507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1128" h="507812">
                      <a:moveTo>
                        <a:pt x="363554" y="504101"/>
                      </a:moveTo>
                      <a:cubicBezTo>
                        <a:pt x="363554" y="505201"/>
                        <a:pt x="357722" y="506522"/>
                        <a:pt x="346610" y="507182"/>
                      </a:cubicBezTo>
                      <a:cubicBezTo>
                        <a:pt x="280814" y="511363"/>
                        <a:pt x="185752" y="494859"/>
                        <a:pt x="124358" y="454700"/>
                      </a:cubicBezTo>
                      <a:cubicBezTo>
                        <a:pt x="55041" y="409259"/>
                        <a:pt x="5090" y="335652"/>
                        <a:pt x="359" y="248622"/>
                      </a:cubicBezTo>
                      <a:cubicBezTo>
                        <a:pt x="-6463" y="121542"/>
                        <a:pt x="84748" y="11076"/>
                        <a:pt x="212048" y="734"/>
                      </a:cubicBezTo>
                      <a:cubicBezTo>
                        <a:pt x="307331" y="-6968"/>
                        <a:pt x="395241" y="46614"/>
                        <a:pt x="434850" y="131774"/>
                      </a:cubicBezTo>
                      <a:cubicBezTo>
                        <a:pt x="487003" y="243890"/>
                        <a:pt x="402943" y="323439"/>
                        <a:pt x="336157" y="291312"/>
                      </a:cubicBezTo>
                      <a:cubicBezTo>
                        <a:pt x="284775" y="266666"/>
                        <a:pt x="284335" y="194709"/>
                        <a:pt x="332746" y="170503"/>
                      </a:cubicBezTo>
                      <a:cubicBezTo>
                        <a:pt x="362123" y="155870"/>
                        <a:pt x="387649" y="170393"/>
                        <a:pt x="386659" y="172703"/>
                      </a:cubicBezTo>
                      <a:lnTo>
                        <a:pt x="366414" y="171934"/>
                      </a:lnTo>
                      <a:cubicBezTo>
                        <a:pt x="324275" y="174024"/>
                        <a:pt x="300729" y="217924"/>
                        <a:pt x="320644" y="251592"/>
                      </a:cubicBezTo>
                      <a:cubicBezTo>
                        <a:pt x="344409" y="291862"/>
                        <a:pt x="409985" y="284160"/>
                        <a:pt x="423408" y="221885"/>
                      </a:cubicBezTo>
                      <a:cubicBezTo>
                        <a:pt x="429019" y="195919"/>
                        <a:pt x="421647" y="167972"/>
                        <a:pt x="410095" y="143657"/>
                      </a:cubicBezTo>
                      <a:cubicBezTo>
                        <a:pt x="385559" y="92275"/>
                        <a:pt x="336047" y="51125"/>
                        <a:pt x="279714" y="36822"/>
                      </a:cubicBezTo>
                      <a:cubicBezTo>
                        <a:pt x="199285" y="16247"/>
                        <a:pt x="114455" y="48705"/>
                        <a:pt x="66924" y="117030"/>
                      </a:cubicBezTo>
                      <a:cubicBezTo>
                        <a:pt x="9161" y="199990"/>
                        <a:pt x="19613" y="307485"/>
                        <a:pt x="82218" y="384613"/>
                      </a:cubicBezTo>
                      <a:cubicBezTo>
                        <a:pt x="134700" y="449198"/>
                        <a:pt x="224701" y="478905"/>
                        <a:pt x="299629" y="493319"/>
                      </a:cubicBezTo>
                      <a:cubicBezTo>
                        <a:pt x="319874" y="497170"/>
                        <a:pt x="335937" y="499150"/>
                        <a:pt x="346830" y="500580"/>
                      </a:cubicBezTo>
                      <a:cubicBezTo>
                        <a:pt x="357722" y="502011"/>
                        <a:pt x="363444" y="502891"/>
                        <a:pt x="363554" y="50410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8D0447E2-81AC-61A4-E9E7-663051608E0C}"/>
                    </a:ext>
                  </a:extLst>
                </p:cNvPr>
                <p:cNvSpPr/>
                <p:nvPr/>
              </p:nvSpPr>
              <p:spPr>
                <a:xfrm>
                  <a:off x="2192252" y="4848789"/>
                  <a:ext cx="68930" cy="112759"/>
                </a:xfrm>
                <a:custGeom>
                  <a:avLst/>
                  <a:gdLst>
                    <a:gd name="connsiteX0" fmla="*/ 35681 w 68930"/>
                    <a:gd name="connsiteY0" fmla="*/ 58516 h 112759"/>
                    <a:gd name="connsiteX1" fmla="*/ 27980 w 68930"/>
                    <a:gd name="connsiteY1" fmla="*/ 53895 h 112759"/>
                    <a:gd name="connsiteX2" fmla="*/ 22038 w 68930"/>
                    <a:gd name="connsiteY2" fmla="*/ 36731 h 112759"/>
                    <a:gd name="connsiteX3" fmla="*/ 20608 w 68930"/>
                    <a:gd name="connsiteY3" fmla="*/ 63578 h 112759"/>
                    <a:gd name="connsiteX4" fmla="*/ 59557 w 68930"/>
                    <a:gd name="connsiteY4" fmla="*/ 112759 h 112759"/>
                    <a:gd name="connsiteX5" fmla="*/ 57026 w 68930"/>
                    <a:gd name="connsiteY5" fmla="*/ 111989 h 112759"/>
                    <a:gd name="connsiteX6" fmla="*/ 47564 w 68930"/>
                    <a:gd name="connsiteY6" fmla="*/ 108248 h 112759"/>
                    <a:gd name="connsiteX7" fmla="*/ 693 w 68930"/>
                    <a:gd name="connsiteY7" fmla="*/ 50704 h 112759"/>
                    <a:gd name="connsiteX8" fmla="*/ 28310 w 68930"/>
                    <a:gd name="connsiteY8" fmla="*/ 973 h 112759"/>
                    <a:gd name="connsiteX9" fmla="*/ 68469 w 68930"/>
                    <a:gd name="connsiteY9" fmla="*/ 26829 h 112759"/>
                    <a:gd name="connsiteX10" fmla="*/ 35681 w 68930"/>
                    <a:gd name="connsiteY10" fmla="*/ 58516 h 112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930" h="112759">
                      <a:moveTo>
                        <a:pt x="35681" y="58516"/>
                      </a:moveTo>
                      <a:cubicBezTo>
                        <a:pt x="32931" y="57636"/>
                        <a:pt x="30290" y="56096"/>
                        <a:pt x="27980" y="53895"/>
                      </a:cubicBezTo>
                      <a:cubicBezTo>
                        <a:pt x="23248" y="49274"/>
                        <a:pt x="21158" y="42783"/>
                        <a:pt x="22038" y="36731"/>
                      </a:cubicBezTo>
                      <a:cubicBezTo>
                        <a:pt x="17637" y="43113"/>
                        <a:pt x="17967" y="55326"/>
                        <a:pt x="20608" y="63578"/>
                      </a:cubicBezTo>
                      <a:cubicBezTo>
                        <a:pt x="27209" y="84593"/>
                        <a:pt x="44043" y="102857"/>
                        <a:pt x="59557" y="112759"/>
                      </a:cubicBezTo>
                      <a:cubicBezTo>
                        <a:pt x="58677" y="112539"/>
                        <a:pt x="57797" y="112209"/>
                        <a:pt x="57026" y="111989"/>
                      </a:cubicBezTo>
                      <a:cubicBezTo>
                        <a:pt x="53726" y="110999"/>
                        <a:pt x="50645" y="109678"/>
                        <a:pt x="47564" y="108248"/>
                      </a:cubicBezTo>
                      <a:cubicBezTo>
                        <a:pt x="25999" y="97795"/>
                        <a:pt x="4434" y="74910"/>
                        <a:pt x="693" y="50704"/>
                      </a:cubicBezTo>
                      <a:cubicBezTo>
                        <a:pt x="-2498" y="30240"/>
                        <a:pt x="5094" y="6474"/>
                        <a:pt x="28310" y="973"/>
                      </a:cubicBezTo>
                      <a:cubicBezTo>
                        <a:pt x="44593" y="-2878"/>
                        <a:pt x="63738" y="4494"/>
                        <a:pt x="68469" y="26829"/>
                      </a:cubicBezTo>
                      <a:cubicBezTo>
                        <a:pt x="71990" y="44763"/>
                        <a:pt x="54826" y="67649"/>
                        <a:pt x="35681" y="5851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B8B16BA6-887F-D014-35A7-1107D0D8E28C}"/>
                    </a:ext>
                  </a:extLst>
                </p:cNvPr>
                <p:cNvSpPr/>
                <p:nvPr/>
              </p:nvSpPr>
              <p:spPr>
                <a:xfrm>
                  <a:off x="2088367" y="4796414"/>
                  <a:ext cx="89160" cy="144009"/>
                </a:xfrm>
                <a:custGeom>
                  <a:avLst/>
                  <a:gdLst>
                    <a:gd name="connsiteX0" fmla="*/ 49676 w 89160"/>
                    <a:gd name="connsiteY0" fmla="*/ 76784 h 144009"/>
                    <a:gd name="connsiteX1" fmla="*/ 39003 w 89160"/>
                    <a:gd name="connsiteY1" fmla="*/ 71832 h 144009"/>
                    <a:gd name="connsiteX2" fmla="*/ 28771 w 89160"/>
                    <a:gd name="connsiteY2" fmla="*/ 50267 h 144009"/>
                    <a:gd name="connsiteX3" fmla="*/ 30641 w 89160"/>
                    <a:gd name="connsiteY3" fmla="*/ 85475 h 144009"/>
                    <a:gd name="connsiteX4" fmla="*/ 88185 w 89160"/>
                    <a:gd name="connsiteY4" fmla="*/ 144009 h 144009"/>
                    <a:gd name="connsiteX5" fmla="*/ 84664 w 89160"/>
                    <a:gd name="connsiteY5" fmla="*/ 143349 h 144009"/>
                    <a:gd name="connsiteX6" fmla="*/ 71791 w 89160"/>
                    <a:gd name="connsiteY6" fmla="*/ 139828 h 144009"/>
                    <a:gd name="connsiteX7" fmla="*/ 2585 w 89160"/>
                    <a:gd name="connsiteY7" fmla="*/ 71502 h 144009"/>
                    <a:gd name="connsiteX8" fmla="*/ 31632 w 89160"/>
                    <a:gd name="connsiteY8" fmla="*/ 2736 h 144009"/>
                    <a:gd name="connsiteX9" fmla="*/ 87525 w 89160"/>
                    <a:gd name="connsiteY9" fmla="*/ 30793 h 144009"/>
                    <a:gd name="connsiteX10" fmla="*/ 49676 w 89160"/>
                    <a:gd name="connsiteY10" fmla="*/ 76784 h 144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9160" h="144009">
                      <a:moveTo>
                        <a:pt x="49676" y="76784"/>
                      </a:moveTo>
                      <a:cubicBezTo>
                        <a:pt x="45935" y="76013"/>
                        <a:pt x="42304" y="74363"/>
                        <a:pt x="39003" y="71832"/>
                      </a:cubicBezTo>
                      <a:cubicBezTo>
                        <a:pt x="32182" y="66441"/>
                        <a:pt x="28551" y="58409"/>
                        <a:pt x="28771" y="50267"/>
                      </a:cubicBezTo>
                      <a:cubicBezTo>
                        <a:pt x="23930" y="59179"/>
                        <a:pt x="26130" y="75023"/>
                        <a:pt x="30641" y="85475"/>
                      </a:cubicBezTo>
                      <a:cubicBezTo>
                        <a:pt x="42194" y="111882"/>
                        <a:pt x="66730" y="133337"/>
                        <a:pt x="88185" y="144009"/>
                      </a:cubicBezTo>
                      <a:cubicBezTo>
                        <a:pt x="86975" y="143789"/>
                        <a:pt x="85874" y="143569"/>
                        <a:pt x="84664" y="143349"/>
                      </a:cubicBezTo>
                      <a:cubicBezTo>
                        <a:pt x="80263" y="142469"/>
                        <a:pt x="75972" y="141258"/>
                        <a:pt x="71791" y="139828"/>
                      </a:cubicBezTo>
                      <a:cubicBezTo>
                        <a:pt x="42194" y="129156"/>
                        <a:pt x="10947" y="102530"/>
                        <a:pt x="2585" y="71502"/>
                      </a:cubicBezTo>
                      <a:cubicBezTo>
                        <a:pt x="-4457" y="45316"/>
                        <a:pt x="2145" y="13189"/>
                        <a:pt x="31632" y="2736"/>
                      </a:cubicBezTo>
                      <a:cubicBezTo>
                        <a:pt x="52316" y="-4636"/>
                        <a:pt x="78393" y="2296"/>
                        <a:pt x="87525" y="30793"/>
                      </a:cubicBezTo>
                      <a:cubicBezTo>
                        <a:pt x="95006" y="53788"/>
                        <a:pt x="75862" y="86026"/>
                        <a:pt x="49676" y="7678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B4BEAD2A-11DB-729A-A930-633B08F070B2}"/>
                    </a:ext>
                  </a:extLst>
                </p:cNvPr>
                <p:cNvSpPr/>
                <p:nvPr/>
              </p:nvSpPr>
              <p:spPr>
                <a:xfrm>
                  <a:off x="1989708" y="4705290"/>
                  <a:ext cx="113789" cy="185181"/>
                </a:xfrm>
                <a:custGeom>
                  <a:avLst/>
                  <a:gdLst>
                    <a:gd name="connsiteX0" fmla="*/ 52283 w 113789"/>
                    <a:gd name="connsiteY0" fmla="*/ 92540 h 185181"/>
                    <a:gd name="connsiteX1" fmla="*/ 41830 w 113789"/>
                    <a:gd name="connsiteY1" fmla="*/ 82747 h 185181"/>
                    <a:gd name="connsiteX2" fmla="*/ 38309 w 113789"/>
                    <a:gd name="connsiteY2" fmla="*/ 53811 h 185181"/>
                    <a:gd name="connsiteX3" fmla="*/ 27087 w 113789"/>
                    <a:gd name="connsiteY3" fmla="*/ 95180 h 185181"/>
                    <a:gd name="connsiteX4" fmla="*/ 71317 w 113789"/>
                    <a:gd name="connsiteY4" fmla="*/ 185181 h 185181"/>
                    <a:gd name="connsiteX5" fmla="*/ 67576 w 113789"/>
                    <a:gd name="connsiteY5" fmla="*/ 183091 h 185181"/>
                    <a:gd name="connsiteX6" fmla="*/ 54043 w 113789"/>
                    <a:gd name="connsiteY6" fmla="*/ 174069 h 185181"/>
                    <a:gd name="connsiteX7" fmla="*/ 130 w 113789"/>
                    <a:gd name="connsiteY7" fmla="*/ 68224 h 185181"/>
                    <a:gd name="connsiteX8" fmla="*/ 59874 w 113789"/>
                    <a:gd name="connsiteY8" fmla="*/ 8 h 185181"/>
                    <a:gd name="connsiteX9" fmla="*/ 113787 w 113789"/>
                    <a:gd name="connsiteY9" fmla="*/ 54141 h 185181"/>
                    <a:gd name="connsiteX10" fmla="*/ 52283 w 113789"/>
                    <a:gd name="connsiteY10" fmla="*/ 92540 h 185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789" h="185181">
                      <a:moveTo>
                        <a:pt x="52283" y="92540"/>
                      </a:moveTo>
                      <a:cubicBezTo>
                        <a:pt x="48212" y="90229"/>
                        <a:pt x="44691" y="86928"/>
                        <a:pt x="41830" y="82747"/>
                      </a:cubicBezTo>
                      <a:cubicBezTo>
                        <a:pt x="35889" y="73945"/>
                        <a:pt x="34899" y="63163"/>
                        <a:pt x="38309" y="53811"/>
                      </a:cubicBezTo>
                      <a:cubicBezTo>
                        <a:pt x="29397" y="62282"/>
                        <a:pt x="25766" y="81427"/>
                        <a:pt x="27087" y="95180"/>
                      </a:cubicBezTo>
                      <a:cubicBezTo>
                        <a:pt x="30387" y="130278"/>
                        <a:pt x="50522" y="164606"/>
                        <a:pt x="71317" y="185181"/>
                      </a:cubicBezTo>
                      <a:cubicBezTo>
                        <a:pt x="69997" y="184521"/>
                        <a:pt x="68787" y="183751"/>
                        <a:pt x="67576" y="183091"/>
                      </a:cubicBezTo>
                      <a:cubicBezTo>
                        <a:pt x="62845" y="180340"/>
                        <a:pt x="58334" y="177369"/>
                        <a:pt x="54043" y="174069"/>
                      </a:cubicBezTo>
                      <a:cubicBezTo>
                        <a:pt x="23896" y="150303"/>
                        <a:pt x="-2070" y="107283"/>
                        <a:pt x="130" y="68224"/>
                      </a:cubicBezTo>
                      <a:cubicBezTo>
                        <a:pt x="2001" y="35216"/>
                        <a:pt x="21916" y="668"/>
                        <a:pt x="59874" y="8"/>
                      </a:cubicBezTo>
                      <a:cubicBezTo>
                        <a:pt x="86611" y="-432"/>
                        <a:pt x="114117" y="17612"/>
                        <a:pt x="113787" y="54141"/>
                      </a:cubicBezTo>
                      <a:cubicBezTo>
                        <a:pt x="113567" y="83517"/>
                        <a:pt x="79129" y="113334"/>
                        <a:pt x="52283" y="9254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4F21AE7F-6A0C-313A-2F37-CAE9AB81BDD2}"/>
                    </a:ext>
                  </a:extLst>
                </p:cNvPr>
                <p:cNvSpPr/>
                <p:nvPr/>
              </p:nvSpPr>
              <p:spPr>
                <a:xfrm>
                  <a:off x="1717634" y="4860811"/>
                  <a:ext cx="420078" cy="171463"/>
                </a:xfrm>
                <a:custGeom>
                  <a:avLst/>
                  <a:gdLst>
                    <a:gd name="connsiteX0" fmla="*/ 376838 w 420078"/>
                    <a:gd name="connsiteY0" fmla="*/ 115151 h 171463"/>
                    <a:gd name="connsiteX1" fmla="*/ 145014 w 420078"/>
                    <a:gd name="connsiteY1" fmla="*/ 76532 h 171463"/>
                    <a:gd name="connsiteX2" fmla="*/ 420078 w 420078"/>
                    <a:gd name="connsiteY2" fmla="*/ 120102 h 171463"/>
                    <a:gd name="connsiteX3" fmla="*/ 0 w 420078"/>
                    <a:gd name="connsiteY3" fmla="*/ 24490 h 171463"/>
                    <a:gd name="connsiteX4" fmla="*/ 164599 w 420078"/>
                    <a:gd name="connsiteY4" fmla="*/ 20529 h 171463"/>
                    <a:gd name="connsiteX5" fmla="*/ 376838 w 420078"/>
                    <a:gd name="connsiteY5" fmla="*/ 115151 h 171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0078" h="171463">
                      <a:moveTo>
                        <a:pt x="376838" y="115151"/>
                      </a:moveTo>
                      <a:cubicBezTo>
                        <a:pt x="328317" y="127804"/>
                        <a:pt x="227753" y="137046"/>
                        <a:pt x="145014" y="76532"/>
                      </a:cubicBezTo>
                      <a:cubicBezTo>
                        <a:pt x="225773" y="144418"/>
                        <a:pt x="297180" y="151790"/>
                        <a:pt x="420078" y="120102"/>
                      </a:cubicBezTo>
                      <a:cubicBezTo>
                        <a:pt x="249318" y="194480"/>
                        <a:pt x="98803" y="207793"/>
                        <a:pt x="0" y="24490"/>
                      </a:cubicBezTo>
                      <a:cubicBezTo>
                        <a:pt x="52702" y="51446"/>
                        <a:pt x="84500" y="-38555"/>
                        <a:pt x="164599" y="20529"/>
                      </a:cubicBezTo>
                      <a:cubicBezTo>
                        <a:pt x="171750" y="25920"/>
                        <a:pt x="268683" y="113831"/>
                        <a:pt x="376838" y="11515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90084D2E-08BF-C9CD-49D9-F972DD2005A1}"/>
                    </a:ext>
                  </a:extLst>
                </p:cNvPr>
                <p:cNvSpPr/>
                <p:nvPr/>
              </p:nvSpPr>
              <p:spPr>
                <a:xfrm>
                  <a:off x="1690150" y="4683631"/>
                  <a:ext cx="215848" cy="134130"/>
                </a:xfrm>
                <a:custGeom>
                  <a:avLst/>
                  <a:gdLst>
                    <a:gd name="connsiteX0" fmla="*/ 112424 w 215848"/>
                    <a:gd name="connsiteY0" fmla="*/ 69858 h 134130"/>
                    <a:gd name="connsiteX1" fmla="*/ 103622 w 215848"/>
                    <a:gd name="connsiteY1" fmla="*/ 54895 h 134130"/>
                    <a:gd name="connsiteX2" fmla="*/ 70725 w 215848"/>
                    <a:gd name="connsiteY2" fmla="*/ 43122 h 134130"/>
                    <a:gd name="connsiteX3" fmla="*/ 122107 w 215848"/>
                    <a:gd name="connsiteY3" fmla="*/ 40591 h 134130"/>
                    <a:gd name="connsiteX4" fmla="*/ 215849 w 215848"/>
                    <a:gd name="connsiteY4" fmla="*/ 116949 h 134130"/>
                    <a:gd name="connsiteX5" fmla="*/ 214418 w 215848"/>
                    <a:gd name="connsiteY5" fmla="*/ 111888 h 134130"/>
                    <a:gd name="connsiteX6" fmla="*/ 207377 w 215848"/>
                    <a:gd name="connsiteY6" fmla="*/ 93404 h 134130"/>
                    <a:gd name="connsiteX7" fmla="*/ 97571 w 215848"/>
                    <a:gd name="connsiteY7" fmla="*/ 1422 h 134130"/>
                    <a:gd name="connsiteX8" fmla="*/ 1959 w 215848"/>
                    <a:gd name="connsiteY8" fmla="*/ 54675 h 134130"/>
                    <a:gd name="connsiteX9" fmla="*/ 51140 w 215848"/>
                    <a:gd name="connsiteY9" fmla="*/ 133123 h 134130"/>
                    <a:gd name="connsiteX10" fmla="*/ 112424 w 215848"/>
                    <a:gd name="connsiteY10" fmla="*/ 69858 h 134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848" h="134130">
                      <a:moveTo>
                        <a:pt x="112424" y="69858"/>
                      </a:moveTo>
                      <a:cubicBezTo>
                        <a:pt x="110774" y="64467"/>
                        <a:pt x="107803" y="59296"/>
                        <a:pt x="103622" y="54895"/>
                      </a:cubicBezTo>
                      <a:cubicBezTo>
                        <a:pt x="94820" y="45543"/>
                        <a:pt x="82497" y="41582"/>
                        <a:pt x="70725" y="43122"/>
                      </a:cubicBezTo>
                      <a:cubicBezTo>
                        <a:pt x="82937" y="34650"/>
                        <a:pt x="106373" y="35420"/>
                        <a:pt x="122107" y="40591"/>
                      </a:cubicBezTo>
                      <a:cubicBezTo>
                        <a:pt x="162266" y="53684"/>
                        <a:pt x="197254" y="86692"/>
                        <a:pt x="215849" y="116949"/>
                      </a:cubicBezTo>
                      <a:cubicBezTo>
                        <a:pt x="215409" y="115299"/>
                        <a:pt x="214858" y="113539"/>
                        <a:pt x="214418" y="111888"/>
                      </a:cubicBezTo>
                      <a:cubicBezTo>
                        <a:pt x="212438" y="105507"/>
                        <a:pt x="210127" y="99345"/>
                        <a:pt x="207377" y="93404"/>
                      </a:cubicBezTo>
                      <a:cubicBezTo>
                        <a:pt x="187462" y="51264"/>
                        <a:pt x="144002" y="9014"/>
                        <a:pt x="97571" y="1422"/>
                      </a:cubicBezTo>
                      <a:cubicBezTo>
                        <a:pt x="58512" y="-4959"/>
                        <a:pt x="12741" y="9674"/>
                        <a:pt x="1959" y="54675"/>
                      </a:cubicBezTo>
                      <a:cubicBezTo>
                        <a:pt x="-5633" y="86362"/>
                        <a:pt x="8450" y="123881"/>
                        <a:pt x="51140" y="133123"/>
                      </a:cubicBezTo>
                      <a:cubicBezTo>
                        <a:pt x="85798" y="140385"/>
                        <a:pt x="129808" y="107267"/>
                        <a:pt x="112424" y="698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22A63A3-D510-7162-BFBD-F6A005133851}"/>
                    </a:ext>
                  </a:extLst>
                </p:cNvPr>
                <p:cNvSpPr/>
                <p:nvPr/>
              </p:nvSpPr>
              <p:spPr>
                <a:xfrm>
                  <a:off x="1964972" y="4537845"/>
                  <a:ext cx="230503" cy="217515"/>
                </a:xfrm>
                <a:custGeom>
                  <a:avLst/>
                  <a:gdLst>
                    <a:gd name="connsiteX0" fmla="*/ 15404 w 230503"/>
                    <a:gd name="connsiteY0" fmla="*/ 189899 h 217515"/>
                    <a:gd name="connsiteX1" fmla="*/ 127080 w 230503"/>
                    <a:gd name="connsiteY1" fmla="*/ 59188 h 217515"/>
                    <a:gd name="connsiteX2" fmla="*/ 0 w 230503"/>
                    <a:gd name="connsiteY2" fmla="*/ 217515 h 217515"/>
                    <a:gd name="connsiteX3" fmla="*/ 230504 w 230503"/>
                    <a:gd name="connsiteY3" fmla="*/ 4836 h 217515"/>
                    <a:gd name="connsiteX4" fmla="*/ 153376 w 230503"/>
                    <a:gd name="connsiteY4" fmla="*/ 90546 h 217515"/>
                    <a:gd name="connsiteX5" fmla="*/ 41590 w 230503"/>
                    <a:gd name="connsiteY5" fmla="*/ 151500 h 217515"/>
                    <a:gd name="connsiteX6" fmla="*/ 15404 w 230503"/>
                    <a:gd name="connsiteY6" fmla="*/ 189899 h 217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0503" h="217515">
                      <a:moveTo>
                        <a:pt x="15404" y="189899"/>
                      </a:moveTo>
                      <a:cubicBezTo>
                        <a:pt x="26076" y="130045"/>
                        <a:pt x="68436" y="79103"/>
                        <a:pt x="127080" y="59188"/>
                      </a:cubicBezTo>
                      <a:cubicBezTo>
                        <a:pt x="44010" y="82074"/>
                        <a:pt x="12323" y="133896"/>
                        <a:pt x="0" y="217515"/>
                      </a:cubicBezTo>
                      <a:cubicBezTo>
                        <a:pt x="0" y="70521"/>
                        <a:pt x="76688" y="-22781"/>
                        <a:pt x="230504" y="4836"/>
                      </a:cubicBezTo>
                      <a:cubicBezTo>
                        <a:pt x="185834" y="18479"/>
                        <a:pt x="226653" y="68541"/>
                        <a:pt x="153376" y="90546"/>
                      </a:cubicBezTo>
                      <a:cubicBezTo>
                        <a:pt x="111456" y="103089"/>
                        <a:pt x="75038" y="116182"/>
                        <a:pt x="41590" y="151500"/>
                      </a:cubicBezTo>
                      <a:cubicBezTo>
                        <a:pt x="31357" y="162833"/>
                        <a:pt x="22115" y="175596"/>
                        <a:pt x="15404" y="1898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BAC4690D-D506-3B7D-DB1C-95588A1C067F}"/>
                    </a:ext>
                  </a:extLst>
                </p:cNvPr>
                <p:cNvSpPr/>
                <p:nvPr/>
              </p:nvSpPr>
              <p:spPr>
                <a:xfrm>
                  <a:off x="1939111" y="4112443"/>
                  <a:ext cx="225944" cy="370382"/>
                </a:xfrm>
                <a:custGeom>
                  <a:avLst/>
                  <a:gdLst>
                    <a:gd name="connsiteX0" fmla="*/ 63600 w 225944"/>
                    <a:gd name="connsiteY0" fmla="*/ 370383 h 370382"/>
                    <a:gd name="connsiteX1" fmla="*/ 167244 w 225944"/>
                    <a:gd name="connsiteY1" fmla="*/ 197202 h 370382"/>
                    <a:gd name="connsiteX2" fmla="*/ 115752 w 225944"/>
                    <a:gd name="connsiteY2" fmla="*/ 99279 h 370382"/>
                    <a:gd name="connsiteX3" fmla="*/ 73062 w 225944"/>
                    <a:gd name="connsiteY3" fmla="*/ 126786 h 370382"/>
                    <a:gd name="connsiteX4" fmla="*/ 121253 w 225944"/>
                    <a:gd name="connsiteY4" fmla="*/ 184769 h 370382"/>
                    <a:gd name="connsiteX5" fmla="*/ 225 w 225944"/>
                    <a:gd name="connsiteY5" fmla="*/ 100049 h 370382"/>
                    <a:gd name="connsiteX6" fmla="*/ 117292 w 225944"/>
                    <a:gd name="connsiteY6" fmla="*/ 586 h 370382"/>
                    <a:gd name="connsiteX7" fmla="*/ 225888 w 225944"/>
                    <a:gd name="connsiteY7" fmla="*/ 147470 h 370382"/>
                    <a:gd name="connsiteX8" fmla="*/ 100238 w 225944"/>
                    <a:gd name="connsiteY8" fmla="*/ 350798 h 370382"/>
                    <a:gd name="connsiteX9" fmla="*/ 71522 w 225944"/>
                    <a:gd name="connsiteY9" fmla="*/ 366642 h 370382"/>
                    <a:gd name="connsiteX10" fmla="*/ 63600 w 225944"/>
                    <a:gd name="connsiteY10" fmla="*/ 370383 h 37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5944" h="370382">
                      <a:moveTo>
                        <a:pt x="63600" y="370383"/>
                      </a:moveTo>
                      <a:cubicBezTo>
                        <a:pt x="108820" y="332424"/>
                        <a:pt x="154811" y="266959"/>
                        <a:pt x="167244" y="197202"/>
                      </a:cubicBezTo>
                      <a:cubicBezTo>
                        <a:pt x="174396" y="156933"/>
                        <a:pt x="162073" y="101810"/>
                        <a:pt x="115752" y="99279"/>
                      </a:cubicBezTo>
                      <a:cubicBezTo>
                        <a:pt x="96277" y="98179"/>
                        <a:pt x="78233" y="108852"/>
                        <a:pt x="73062" y="126786"/>
                      </a:cubicBezTo>
                      <a:cubicBezTo>
                        <a:pt x="59969" y="171896"/>
                        <a:pt x="102659" y="192031"/>
                        <a:pt x="121253" y="184769"/>
                      </a:cubicBezTo>
                      <a:cubicBezTo>
                        <a:pt x="63050" y="228119"/>
                        <a:pt x="-4396" y="160784"/>
                        <a:pt x="225" y="100049"/>
                      </a:cubicBezTo>
                      <a:cubicBezTo>
                        <a:pt x="5726" y="26882"/>
                        <a:pt x="63820" y="-4805"/>
                        <a:pt x="117292" y="586"/>
                      </a:cubicBezTo>
                      <a:cubicBezTo>
                        <a:pt x="193320" y="8288"/>
                        <a:pt x="227538" y="81015"/>
                        <a:pt x="225888" y="147470"/>
                      </a:cubicBezTo>
                      <a:cubicBezTo>
                        <a:pt x="223907" y="226359"/>
                        <a:pt x="164714" y="308218"/>
                        <a:pt x="100238" y="350798"/>
                      </a:cubicBezTo>
                      <a:cubicBezTo>
                        <a:pt x="90996" y="356740"/>
                        <a:pt x="81424" y="362021"/>
                        <a:pt x="71522" y="366642"/>
                      </a:cubicBezTo>
                      <a:cubicBezTo>
                        <a:pt x="68881" y="368072"/>
                        <a:pt x="66240" y="369282"/>
                        <a:pt x="63600" y="37038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70118E79-DBC4-D34F-EA9C-A0AD9568DC5A}"/>
                    </a:ext>
                  </a:extLst>
                </p:cNvPr>
                <p:cNvSpPr/>
                <p:nvPr/>
              </p:nvSpPr>
              <p:spPr>
                <a:xfrm>
                  <a:off x="1820845" y="4311406"/>
                  <a:ext cx="154812" cy="413806"/>
                </a:xfrm>
                <a:custGeom>
                  <a:avLst/>
                  <a:gdLst>
                    <a:gd name="connsiteX0" fmla="*/ 67989 w 154812"/>
                    <a:gd name="connsiteY0" fmla="*/ 371667 h 413806"/>
                    <a:gd name="connsiteX1" fmla="*/ 84823 w 154812"/>
                    <a:gd name="connsiteY1" fmla="*/ 144464 h 413806"/>
                    <a:gd name="connsiteX2" fmla="*/ 66999 w 154812"/>
                    <a:gd name="connsiteY2" fmla="*/ 413807 h 413806"/>
                    <a:gd name="connsiteX3" fmla="*/ 121792 w 154812"/>
                    <a:gd name="connsiteY3" fmla="*/ 0 h 413806"/>
                    <a:gd name="connsiteX4" fmla="*/ 139616 w 154812"/>
                    <a:gd name="connsiteY4" fmla="*/ 158547 h 413806"/>
                    <a:gd name="connsiteX5" fmla="*/ 67989 w 154812"/>
                    <a:gd name="connsiteY5" fmla="*/ 371667 h 413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812" h="413806">
                      <a:moveTo>
                        <a:pt x="67989" y="371667"/>
                      </a:moveTo>
                      <a:cubicBezTo>
                        <a:pt x="51816" y="325896"/>
                        <a:pt x="34431" y="229624"/>
                        <a:pt x="84823" y="144464"/>
                      </a:cubicBezTo>
                      <a:cubicBezTo>
                        <a:pt x="27280" y="228303"/>
                        <a:pt x="26400" y="297839"/>
                        <a:pt x="66999" y="413807"/>
                      </a:cubicBezTo>
                      <a:cubicBezTo>
                        <a:pt x="-18271" y="255260"/>
                        <a:pt x="-43797" y="111016"/>
                        <a:pt x="121792" y="0"/>
                      </a:cubicBezTo>
                      <a:cubicBezTo>
                        <a:pt x="100667" y="53252"/>
                        <a:pt x="188908" y="76248"/>
                        <a:pt x="139616" y="158547"/>
                      </a:cubicBezTo>
                      <a:cubicBezTo>
                        <a:pt x="135215" y="165919"/>
                        <a:pt x="59957" y="267143"/>
                        <a:pt x="67989" y="37166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65CB3AF4-88AA-E2B8-67AD-9EF69B579B23}"/>
                    </a:ext>
                  </a:extLst>
                </p:cNvPr>
                <p:cNvSpPr/>
                <p:nvPr/>
              </p:nvSpPr>
              <p:spPr>
                <a:xfrm>
                  <a:off x="2285917" y="4967930"/>
                  <a:ext cx="221041" cy="192545"/>
                </a:xfrm>
                <a:custGeom>
                  <a:avLst/>
                  <a:gdLst>
                    <a:gd name="connsiteX0" fmla="*/ 187264 w 221041"/>
                    <a:gd name="connsiteY0" fmla="*/ 14743 h 192545"/>
                    <a:gd name="connsiteX1" fmla="*/ 45551 w 221041"/>
                    <a:gd name="connsiteY1" fmla="*/ 81309 h 192545"/>
                    <a:gd name="connsiteX2" fmla="*/ 0 w 221041"/>
                    <a:gd name="connsiteY2" fmla="*/ 192545 h 192545"/>
                    <a:gd name="connsiteX3" fmla="*/ 119158 w 221041"/>
                    <a:gd name="connsiteY3" fmla="*/ 154036 h 192545"/>
                    <a:gd name="connsiteX4" fmla="*/ 221042 w 221041"/>
                    <a:gd name="connsiteY4" fmla="*/ 0 h 192545"/>
                    <a:gd name="connsiteX5" fmla="*/ 48521 w 221041"/>
                    <a:gd name="connsiteY5" fmla="*/ 147655 h 192545"/>
                    <a:gd name="connsiteX6" fmla="*/ 187264 w 221041"/>
                    <a:gd name="connsiteY6" fmla="*/ 14743 h 192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1041" h="192545">
                      <a:moveTo>
                        <a:pt x="187264" y="14743"/>
                      </a:moveTo>
                      <a:cubicBezTo>
                        <a:pt x="154806" y="19695"/>
                        <a:pt x="78558" y="46431"/>
                        <a:pt x="45551" y="81309"/>
                      </a:cubicBezTo>
                      <a:cubicBezTo>
                        <a:pt x="8692" y="120258"/>
                        <a:pt x="25856" y="149305"/>
                        <a:pt x="0" y="192545"/>
                      </a:cubicBezTo>
                      <a:cubicBezTo>
                        <a:pt x="45001" y="170320"/>
                        <a:pt x="77568" y="187704"/>
                        <a:pt x="119158" y="154036"/>
                      </a:cubicBezTo>
                      <a:cubicBezTo>
                        <a:pt x="156457" y="123779"/>
                        <a:pt x="186714" y="44561"/>
                        <a:pt x="221042" y="0"/>
                      </a:cubicBezTo>
                      <a:cubicBezTo>
                        <a:pt x="147214" y="45991"/>
                        <a:pt x="99793" y="94512"/>
                        <a:pt x="48521" y="147655"/>
                      </a:cubicBezTo>
                      <a:cubicBezTo>
                        <a:pt x="84170" y="80319"/>
                        <a:pt x="112446" y="62935"/>
                        <a:pt x="187264" y="14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D23C9E69-B450-A5E1-66F3-0B430790B42A}"/>
                    </a:ext>
                  </a:extLst>
                </p:cNvPr>
                <p:cNvSpPr/>
                <p:nvPr/>
              </p:nvSpPr>
              <p:spPr>
                <a:xfrm>
                  <a:off x="1626313" y="4454440"/>
                  <a:ext cx="194635" cy="219721"/>
                </a:xfrm>
                <a:custGeom>
                  <a:avLst/>
                  <a:gdLst>
                    <a:gd name="connsiteX0" fmla="*/ 31577 w 194635"/>
                    <a:gd name="connsiteY0" fmla="*/ 19034 h 219721"/>
                    <a:gd name="connsiteX1" fmla="*/ 163718 w 194635"/>
                    <a:gd name="connsiteY1" fmla="*/ 103424 h 219721"/>
                    <a:gd name="connsiteX2" fmla="*/ 194636 w 194635"/>
                    <a:gd name="connsiteY2" fmla="*/ 219721 h 219721"/>
                    <a:gd name="connsiteX3" fmla="*/ 81419 w 194635"/>
                    <a:gd name="connsiteY3" fmla="*/ 166029 h 219721"/>
                    <a:gd name="connsiteX4" fmla="*/ 0 w 194635"/>
                    <a:gd name="connsiteY4" fmla="*/ 0 h 219721"/>
                    <a:gd name="connsiteX5" fmla="*/ 152276 w 194635"/>
                    <a:gd name="connsiteY5" fmla="*/ 168779 h 219721"/>
                    <a:gd name="connsiteX6" fmla="*/ 31577 w 194635"/>
                    <a:gd name="connsiteY6" fmla="*/ 19034 h 219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635" h="219721">
                      <a:moveTo>
                        <a:pt x="31577" y="19034"/>
                      </a:moveTo>
                      <a:cubicBezTo>
                        <a:pt x="63045" y="28167"/>
                        <a:pt x="135332" y="64475"/>
                        <a:pt x="163718" y="103424"/>
                      </a:cubicBezTo>
                      <a:cubicBezTo>
                        <a:pt x="195296" y="146774"/>
                        <a:pt x="174611" y="173400"/>
                        <a:pt x="194636" y="219721"/>
                      </a:cubicBezTo>
                      <a:cubicBezTo>
                        <a:pt x="152826" y="191775"/>
                        <a:pt x="118278" y="204868"/>
                        <a:pt x="81419" y="166029"/>
                      </a:cubicBezTo>
                      <a:cubicBezTo>
                        <a:pt x="48301" y="131151"/>
                        <a:pt x="28277" y="48741"/>
                        <a:pt x="0" y="0"/>
                      </a:cubicBezTo>
                      <a:cubicBezTo>
                        <a:pt x="67336" y="55123"/>
                        <a:pt x="108155" y="109475"/>
                        <a:pt x="152276" y="168779"/>
                      </a:cubicBezTo>
                      <a:cubicBezTo>
                        <a:pt x="125539" y="97483"/>
                        <a:pt x="99683" y="76468"/>
                        <a:pt x="31577" y="1903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0F072643-F359-9E17-9945-54F5A3AB98F6}"/>
                    </a:ext>
                  </a:extLst>
                </p:cNvPr>
                <p:cNvSpPr/>
                <p:nvPr/>
              </p:nvSpPr>
              <p:spPr>
                <a:xfrm>
                  <a:off x="1974130" y="5242528"/>
                  <a:ext cx="503530" cy="454898"/>
                </a:xfrm>
                <a:custGeom>
                  <a:avLst/>
                  <a:gdLst>
                    <a:gd name="connsiteX0" fmla="*/ 3715 w 503530"/>
                    <a:gd name="connsiteY0" fmla="*/ 366522 h 454898"/>
                    <a:gd name="connsiteX1" fmla="*/ 634 w 503530"/>
                    <a:gd name="connsiteY1" fmla="*/ 349468 h 454898"/>
                    <a:gd name="connsiteX2" fmla="*/ 52676 w 503530"/>
                    <a:gd name="connsiteY2" fmla="*/ 125345 h 454898"/>
                    <a:gd name="connsiteX3" fmla="*/ 256994 w 503530"/>
                    <a:gd name="connsiteY3" fmla="*/ 356 h 454898"/>
                    <a:gd name="connsiteX4" fmla="*/ 502792 w 503530"/>
                    <a:gd name="connsiteY4" fmla="*/ 213806 h 454898"/>
                    <a:gd name="connsiteX5" fmla="*/ 372851 w 503530"/>
                    <a:gd name="connsiteY5" fmla="*/ 438478 h 454898"/>
                    <a:gd name="connsiteX6" fmla="*/ 214634 w 503530"/>
                    <a:gd name="connsiteY6" fmla="*/ 338905 h 454898"/>
                    <a:gd name="connsiteX7" fmla="*/ 334342 w 503530"/>
                    <a:gd name="connsiteY7" fmla="*/ 335495 h 454898"/>
                    <a:gd name="connsiteX8" fmla="*/ 332142 w 503530"/>
                    <a:gd name="connsiteY8" fmla="*/ 389847 h 454898"/>
                    <a:gd name="connsiteX9" fmla="*/ 332912 w 503530"/>
                    <a:gd name="connsiteY9" fmla="*/ 369382 h 454898"/>
                    <a:gd name="connsiteX10" fmla="*/ 253914 w 503530"/>
                    <a:gd name="connsiteY10" fmla="*/ 323172 h 454898"/>
                    <a:gd name="connsiteX11" fmla="*/ 283400 w 503530"/>
                    <a:gd name="connsiteY11" fmla="*/ 426816 h 454898"/>
                    <a:gd name="connsiteX12" fmla="*/ 360969 w 503530"/>
                    <a:gd name="connsiteY12" fmla="*/ 413393 h 454898"/>
                    <a:gd name="connsiteX13" fmla="*/ 466923 w 503530"/>
                    <a:gd name="connsiteY13" fmla="*/ 281912 h 454898"/>
                    <a:gd name="connsiteX14" fmla="*/ 387375 w 503530"/>
                    <a:gd name="connsiteY14" fmla="*/ 67362 h 454898"/>
                    <a:gd name="connsiteX15" fmla="*/ 122103 w 503530"/>
                    <a:gd name="connsiteY15" fmla="*/ 82765 h 454898"/>
                    <a:gd name="connsiteX16" fmla="*/ 14277 w 503530"/>
                    <a:gd name="connsiteY16" fmla="*/ 302047 h 454898"/>
                    <a:gd name="connsiteX17" fmla="*/ 7126 w 503530"/>
                    <a:gd name="connsiteY17" fmla="*/ 349578 h 454898"/>
                    <a:gd name="connsiteX18" fmla="*/ 3715 w 503530"/>
                    <a:gd name="connsiteY18" fmla="*/ 366522 h 454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3530" h="454898">
                      <a:moveTo>
                        <a:pt x="3715" y="366522"/>
                      </a:moveTo>
                      <a:cubicBezTo>
                        <a:pt x="2615" y="366522"/>
                        <a:pt x="1294" y="360690"/>
                        <a:pt x="634" y="349468"/>
                      </a:cubicBezTo>
                      <a:cubicBezTo>
                        <a:pt x="-3547" y="283122"/>
                        <a:pt x="12847" y="187180"/>
                        <a:pt x="52676" y="125345"/>
                      </a:cubicBezTo>
                      <a:cubicBezTo>
                        <a:pt x="97677" y="55369"/>
                        <a:pt x="170734" y="4977"/>
                        <a:pt x="256994" y="356"/>
                      </a:cubicBezTo>
                      <a:cubicBezTo>
                        <a:pt x="382974" y="-6466"/>
                        <a:pt x="492559" y="85516"/>
                        <a:pt x="502792" y="213806"/>
                      </a:cubicBezTo>
                      <a:cubicBezTo>
                        <a:pt x="510494" y="309968"/>
                        <a:pt x="457351" y="398539"/>
                        <a:pt x="372851" y="438478"/>
                      </a:cubicBezTo>
                      <a:cubicBezTo>
                        <a:pt x="261725" y="491071"/>
                        <a:pt x="182837" y="406351"/>
                        <a:pt x="214634" y="338905"/>
                      </a:cubicBezTo>
                      <a:cubicBezTo>
                        <a:pt x="239060" y="287083"/>
                        <a:pt x="310467" y="286643"/>
                        <a:pt x="334342" y="335495"/>
                      </a:cubicBezTo>
                      <a:cubicBezTo>
                        <a:pt x="348866" y="365092"/>
                        <a:pt x="334452" y="390837"/>
                        <a:pt x="332142" y="389847"/>
                      </a:cubicBezTo>
                      <a:lnTo>
                        <a:pt x="332912" y="369382"/>
                      </a:lnTo>
                      <a:cubicBezTo>
                        <a:pt x="330932" y="326913"/>
                        <a:pt x="287361" y="303147"/>
                        <a:pt x="253914" y="323172"/>
                      </a:cubicBezTo>
                      <a:cubicBezTo>
                        <a:pt x="213974" y="347157"/>
                        <a:pt x="221566" y="413283"/>
                        <a:pt x="283400" y="426816"/>
                      </a:cubicBezTo>
                      <a:cubicBezTo>
                        <a:pt x="309147" y="432427"/>
                        <a:pt x="336873" y="425055"/>
                        <a:pt x="360969" y="413393"/>
                      </a:cubicBezTo>
                      <a:cubicBezTo>
                        <a:pt x="411911" y="388747"/>
                        <a:pt x="452730" y="338685"/>
                        <a:pt x="466923" y="281912"/>
                      </a:cubicBezTo>
                      <a:cubicBezTo>
                        <a:pt x="487278" y="200713"/>
                        <a:pt x="455151" y="115223"/>
                        <a:pt x="387375" y="67362"/>
                      </a:cubicBezTo>
                      <a:cubicBezTo>
                        <a:pt x="305076" y="9048"/>
                        <a:pt x="198461" y="19610"/>
                        <a:pt x="122103" y="82765"/>
                      </a:cubicBezTo>
                      <a:cubicBezTo>
                        <a:pt x="58068" y="135688"/>
                        <a:pt x="28581" y="226459"/>
                        <a:pt x="14277" y="302047"/>
                      </a:cubicBezTo>
                      <a:cubicBezTo>
                        <a:pt x="10427" y="322512"/>
                        <a:pt x="8556" y="338575"/>
                        <a:pt x="7126" y="349578"/>
                      </a:cubicBezTo>
                      <a:cubicBezTo>
                        <a:pt x="5805" y="360690"/>
                        <a:pt x="4815" y="366522"/>
                        <a:pt x="3715" y="36652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379196B9-DD9D-AEE3-B4CA-14457F4BE19C}"/>
                    </a:ext>
                  </a:extLst>
                </p:cNvPr>
                <p:cNvSpPr/>
                <p:nvPr/>
              </p:nvSpPr>
              <p:spPr>
                <a:xfrm>
                  <a:off x="2014484" y="5426576"/>
                  <a:ext cx="142866" cy="89803"/>
                </a:xfrm>
                <a:custGeom>
                  <a:avLst/>
                  <a:gdLst>
                    <a:gd name="connsiteX0" fmla="*/ 66676 w 142866"/>
                    <a:gd name="connsiteY0" fmla="*/ 49893 h 89803"/>
                    <a:gd name="connsiteX1" fmla="*/ 71517 w 142866"/>
                    <a:gd name="connsiteY1" fmla="*/ 39110 h 89803"/>
                    <a:gd name="connsiteX2" fmla="*/ 92972 w 142866"/>
                    <a:gd name="connsiteY2" fmla="*/ 28878 h 89803"/>
                    <a:gd name="connsiteX3" fmla="*/ 58094 w 142866"/>
                    <a:gd name="connsiteY3" fmla="*/ 30748 h 89803"/>
                    <a:gd name="connsiteX4" fmla="*/ 0 w 142866"/>
                    <a:gd name="connsiteY4" fmla="*/ 88842 h 89803"/>
                    <a:gd name="connsiteX5" fmla="*/ 660 w 142866"/>
                    <a:gd name="connsiteY5" fmla="*/ 85321 h 89803"/>
                    <a:gd name="connsiteX6" fmla="*/ 4181 w 142866"/>
                    <a:gd name="connsiteY6" fmla="*/ 72338 h 89803"/>
                    <a:gd name="connsiteX7" fmla="*/ 71957 w 142866"/>
                    <a:gd name="connsiteY7" fmla="*/ 2582 h 89803"/>
                    <a:gd name="connsiteX8" fmla="*/ 140173 w 142866"/>
                    <a:gd name="connsiteY8" fmla="*/ 31849 h 89803"/>
                    <a:gd name="connsiteX9" fmla="*/ 112336 w 142866"/>
                    <a:gd name="connsiteY9" fmla="*/ 88182 h 89803"/>
                    <a:gd name="connsiteX10" fmla="*/ 66676 w 142866"/>
                    <a:gd name="connsiteY10" fmla="*/ 49893 h 89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66" h="89803">
                      <a:moveTo>
                        <a:pt x="66676" y="49893"/>
                      </a:moveTo>
                      <a:cubicBezTo>
                        <a:pt x="67446" y="46152"/>
                        <a:pt x="69096" y="42411"/>
                        <a:pt x="71517" y="39110"/>
                      </a:cubicBezTo>
                      <a:cubicBezTo>
                        <a:pt x="76798" y="32179"/>
                        <a:pt x="84830" y="28658"/>
                        <a:pt x="92972" y="28878"/>
                      </a:cubicBezTo>
                      <a:cubicBezTo>
                        <a:pt x="84170" y="24037"/>
                        <a:pt x="68326" y="26127"/>
                        <a:pt x="58094" y="30748"/>
                      </a:cubicBezTo>
                      <a:cubicBezTo>
                        <a:pt x="31907" y="42411"/>
                        <a:pt x="10562" y="67167"/>
                        <a:pt x="0" y="88842"/>
                      </a:cubicBezTo>
                      <a:cubicBezTo>
                        <a:pt x="220" y="87632"/>
                        <a:pt x="440" y="86532"/>
                        <a:pt x="660" y="85321"/>
                      </a:cubicBezTo>
                      <a:cubicBezTo>
                        <a:pt x="1540" y="80920"/>
                        <a:pt x="2751" y="76519"/>
                        <a:pt x="4181" y="72338"/>
                      </a:cubicBezTo>
                      <a:cubicBezTo>
                        <a:pt x="14743" y="42521"/>
                        <a:pt x="41150" y="10944"/>
                        <a:pt x="71957" y="2582"/>
                      </a:cubicBezTo>
                      <a:cubicBezTo>
                        <a:pt x="97923" y="-4460"/>
                        <a:pt x="129830" y="2142"/>
                        <a:pt x="140173" y="31849"/>
                      </a:cubicBezTo>
                      <a:cubicBezTo>
                        <a:pt x="147435" y="52643"/>
                        <a:pt x="140613" y="78940"/>
                        <a:pt x="112336" y="88182"/>
                      </a:cubicBezTo>
                      <a:cubicBezTo>
                        <a:pt x="89451" y="95664"/>
                        <a:pt x="57543" y="76299"/>
                        <a:pt x="66676" y="4989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EB7AE58C-3D80-7EA3-72D0-0612CD57DF7B}"/>
                    </a:ext>
                  </a:extLst>
                </p:cNvPr>
                <p:cNvSpPr/>
                <p:nvPr/>
              </p:nvSpPr>
              <p:spPr>
                <a:xfrm>
                  <a:off x="2064105" y="5326802"/>
                  <a:ext cx="183750" cy="114791"/>
                </a:xfrm>
                <a:custGeom>
                  <a:avLst/>
                  <a:gdLst>
                    <a:gd name="connsiteX0" fmla="*/ 91761 w 183750"/>
                    <a:gd name="connsiteY0" fmla="*/ 52844 h 114791"/>
                    <a:gd name="connsiteX1" fmla="*/ 101554 w 183750"/>
                    <a:gd name="connsiteY1" fmla="*/ 42281 h 114791"/>
                    <a:gd name="connsiteX2" fmla="*/ 130270 w 183750"/>
                    <a:gd name="connsiteY2" fmla="*/ 38651 h 114791"/>
                    <a:gd name="connsiteX3" fmla="*/ 89231 w 183750"/>
                    <a:gd name="connsiteY3" fmla="*/ 27318 h 114791"/>
                    <a:gd name="connsiteX4" fmla="*/ 0 w 183750"/>
                    <a:gd name="connsiteY4" fmla="*/ 71988 h 114791"/>
                    <a:gd name="connsiteX5" fmla="*/ 2090 w 183750"/>
                    <a:gd name="connsiteY5" fmla="*/ 68137 h 114791"/>
                    <a:gd name="connsiteX6" fmla="*/ 11113 w 183750"/>
                    <a:gd name="connsiteY6" fmla="*/ 54494 h 114791"/>
                    <a:gd name="connsiteX7" fmla="*/ 116077 w 183750"/>
                    <a:gd name="connsiteY7" fmla="*/ 142 h 114791"/>
                    <a:gd name="connsiteX8" fmla="*/ 183743 w 183750"/>
                    <a:gd name="connsiteY8" fmla="*/ 60436 h 114791"/>
                    <a:gd name="connsiteX9" fmla="*/ 130160 w 183750"/>
                    <a:gd name="connsiteY9" fmla="*/ 114789 h 114791"/>
                    <a:gd name="connsiteX10" fmla="*/ 91761 w 183750"/>
                    <a:gd name="connsiteY10" fmla="*/ 52844 h 11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750" h="114791">
                      <a:moveTo>
                        <a:pt x="91761" y="52844"/>
                      </a:moveTo>
                      <a:cubicBezTo>
                        <a:pt x="94072" y="48773"/>
                        <a:pt x="97373" y="45142"/>
                        <a:pt x="101554" y="42281"/>
                      </a:cubicBezTo>
                      <a:cubicBezTo>
                        <a:pt x="110356" y="36340"/>
                        <a:pt x="121028" y="35350"/>
                        <a:pt x="130270" y="38651"/>
                      </a:cubicBezTo>
                      <a:cubicBezTo>
                        <a:pt x="121908" y="29628"/>
                        <a:pt x="102874" y="25998"/>
                        <a:pt x="89231" y="27318"/>
                      </a:cubicBezTo>
                      <a:cubicBezTo>
                        <a:pt x="54463" y="30619"/>
                        <a:pt x="20465" y="50973"/>
                        <a:pt x="0" y="71988"/>
                      </a:cubicBezTo>
                      <a:cubicBezTo>
                        <a:pt x="660" y="70668"/>
                        <a:pt x="1320" y="69458"/>
                        <a:pt x="2090" y="68137"/>
                      </a:cubicBezTo>
                      <a:cubicBezTo>
                        <a:pt x="4841" y="63406"/>
                        <a:pt x="7812" y="58785"/>
                        <a:pt x="11113" y="54494"/>
                      </a:cubicBezTo>
                      <a:cubicBezTo>
                        <a:pt x="34658" y="24127"/>
                        <a:pt x="77238" y="-2169"/>
                        <a:pt x="116077" y="142"/>
                      </a:cubicBezTo>
                      <a:cubicBezTo>
                        <a:pt x="148755" y="2012"/>
                        <a:pt x="183083" y="22147"/>
                        <a:pt x="183743" y="60436"/>
                      </a:cubicBezTo>
                      <a:cubicBezTo>
                        <a:pt x="184183" y="87392"/>
                        <a:pt x="166249" y="115119"/>
                        <a:pt x="130160" y="114789"/>
                      </a:cubicBezTo>
                      <a:cubicBezTo>
                        <a:pt x="100784" y="114568"/>
                        <a:pt x="71187" y="79910"/>
                        <a:pt x="91761" y="5284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21667BC1-8192-AF6E-7F62-20B13F6B71D5}"/>
                    </a:ext>
                  </a:extLst>
                </p:cNvPr>
                <p:cNvSpPr/>
                <p:nvPr/>
              </p:nvSpPr>
              <p:spPr>
                <a:xfrm>
                  <a:off x="1923375" y="5052540"/>
                  <a:ext cx="170079" cy="423599"/>
                </a:xfrm>
                <a:custGeom>
                  <a:avLst/>
                  <a:gdLst>
                    <a:gd name="connsiteX0" fmla="*/ 55901 w 170079"/>
                    <a:gd name="connsiteY0" fmla="*/ 380029 h 423599"/>
                    <a:gd name="connsiteX1" fmla="*/ 94190 w 170079"/>
                    <a:gd name="connsiteY1" fmla="*/ 146224 h 423599"/>
                    <a:gd name="connsiteX2" fmla="*/ 50950 w 170079"/>
                    <a:gd name="connsiteY2" fmla="*/ 423599 h 423599"/>
                    <a:gd name="connsiteX3" fmla="*/ 145792 w 170079"/>
                    <a:gd name="connsiteY3" fmla="*/ 0 h 423599"/>
                    <a:gd name="connsiteX4" fmla="*/ 149753 w 170079"/>
                    <a:gd name="connsiteY4" fmla="*/ 165919 h 423599"/>
                    <a:gd name="connsiteX5" fmla="*/ 55901 w 170079"/>
                    <a:gd name="connsiteY5" fmla="*/ 380029 h 42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079" h="423599">
                      <a:moveTo>
                        <a:pt x="55901" y="380029"/>
                      </a:moveTo>
                      <a:cubicBezTo>
                        <a:pt x="43358" y="331178"/>
                        <a:pt x="34226" y="229734"/>
                        <a:pt x="94190" y="146224"/>
                      </a:cubicBezTo>
                      <a:cubicBezTo>
                        <a:pt x="26854" y="227643"/>
                        <a:pt x="19482" y="299710"/>
                        <a:pt x="50950" y="423599"/>
                      </a:cubicBezTo>
                      <a:cubicBezTo>
                        <a:pt x="-22878" y="251299"/>
                        <a:pt x="-35971" y="99573"/>
                        <a:pt x="145792" y="0"/>
                      </a:cubicBezTo>
                      <a:cubicBezTo>
                        <a:pt x="119056" y="53143"/>
                        <a:pt x="208287" y="85270"/>
                        <a:pt x="149753" y="165919"/>
                      </a:cubicBezTo>
                      <a:cubicBezTo>
                        <a:pt x="144362" y="173180"/>
                        <a:pt x="57111" y="270883"/>
                        <a:pt x="55901" y="38002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334E9577-63AB-8BDB-AF08-F9DAEF01D528}"/>
                    </a:ext>
                  </a:extLst>
                </p:cNvPr>
                <p:cNvSpPr/>
                <p:nvPr/>
              </p:nvSpPr>
              <p:spPr>
                <a:xfrm>
                  <a:off x="2136312" y="5024837"/>
                  <a:ext cx="133100" cy="217826"/>
                </a:xfrm>
                <a:custGeom>
                  <a:avLst/>
                  <a:gdLst>
                    <a:gd name="connsiteX0" fmla="*/ 63565 w 133100"/>
                    <a:gd name="connsiteY0" fmla="*/ 113413 h 217826"/>
                    <a:gd name="connsiteX1" fmla="*/ 78419 w 133100"/>
                    <a:gd name="connsiteY1" fmla="*/ 104610 h 217826"/>
                    <a:gd name="connsiteX2" fmla="*/ 90191 w 133100"/>
                    <a:gd name="connsiteY2" fmla="*/ 71383 h 217826"/>
                    <a:gd name="connsiteX3" fmla="*/ 92722 w 133100"/>
                    <a:gd name="connsiteY3" fmla="*/ 123205 h 217826"/>
                    <a:gd name="connsiteX4" fmla="*/ 17024 w 133100"/>
                    <a:gd name="connsiteY4" fmla="*/ 217827 h 217826"/>
                    <a:gd name="connsiteX5" fmla="*/ 22085 w 133100"/>
                    <a:gd name="connsiteY5" fmla="*/ 216287 h 217826"/>
                    <a:gd name="connsiteX6" fmla="*/ 40460 w 133100"/>
                    <a:gd name="connsiteY6" fmla="*/ 209135 h 217826"/>
                    <a:gd name="connsiteX7" fmla="*/ 131671 w 133100"/>
                    <a:gd name="connsiteY7" fmla="*/ 98339 h 217826"/>
                    <a:gd name="connsiteX8" fmla="*/ 78859 w 133100"/>
                    <a:gd name="connsiteY8" fmla="*/ 1956 h 217826"/>
                    <a:gd name="connsiteX9" fmla="*/ 1070 w 133100"/>
                    <a:gd name="connsiteY9" fmla="*/ 51578 h 217826"/>
                    <a:gd name="connsiteX10" fmla="*/ 63565 w 133100"/>
                    <a:gd name="connsiteY10" fmla="*/ 113413 h 217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100" h="217826">
                      <a:moveTo>
                        <a:pt x="63565" y="113413"/>
                      </a:moveTo>
                      <a:cubicBezTo>
                        <a:pt x="68956" y="111652"/>
                        <a:pt x="74017" y="108791"/>
                        <a:pt x="78419" y="104610"/>
                      </a:cubicBezTo>
                      <a:cubicBezTo>
                        <a:pt x="87771" y="95698"/>
                        <a:pt x="91622" y="83265"/>
                        <a:pt x="90191" y="71383"/>
                      </a:cubicBezTo>
                      <a:cubicBezTo>
                        <a:pt x="98553" y="83705"/>
                        <a:pt x="97783" y="107361"/>
                        <a:pt x="92722" y="123205"/>
                      </a:cubicBezTo>
                      <a:cubicBezTo>
                        <a:pt x="79739" y="163694"/>
                        <a:pt x="47061" y="198902"/>
                        <a:pt x="17024" y="217827"/>
                      </a:cubicBezTo>
                      <a:cubicBezTo>
                        <a:pt x="18675" y="217387"/>
                        <a:pt x="20325" y="216837"/>
                        <a:pt x="22085" y="216287"/>
                      </a:cubicBezTo>
                      <a:cubicBezTo>
                        <a:pt x="28357" y="214306"/>
                        <a:pt x="34518" y="211885"/>
                        <a:pt x="40460" y="209135"/>
                      </a:cubicBezTo>
                      <a:cubicBezTo>
                        <a:pt x="82269" y="189110"/>
                        <a:pt x="124079" y="145210"/>
                        <a:pt x="131671" y="98339"/>
                      </a:cubicBezTo>
                      <a:cubicBezTo>
                        <a:pt x="138053" y="58950"/>
                        <a:pt x="123529" y="12739"/>
                        <a:pt x="78859" y="1956"/>
                      </a:cubicBezTo>
                      <a:cubicBezTo>
                        <a:pt x="47501" y="-5635"/>
                        <a:pt x="10313" y="8448"/>
                        <a:pt x="1070" y="51578"/>
                      </a:cubicBezTo>
                      <a:cubicBezTo>
                        <a:pt x="-6411" y="86566"/>
                        <a:pt x="26486" y="130796"/>
                        <a:pt x="63565" y="11341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352B56DE-F1CE-26FA-AF0A-E032643C7068}"/>
                    </a:ext>
                  </a:extLst>
                </p:cNvPr>
                <p:cNvSpPr/>
                <p:nvPr/>
              </p:nvSpPr>
              <p:spPr>
                <a:xfrm>
                  <a:off x="2198007" y="5302078"/>
                  <a:ext cx="215611" cy="232484"/>
                </a:xfrm>
                <a:custGeom>
                  <a:avLst/>
                  <a:gdLst>
                    <a:gd name="connsiteX0" fmla="*/ 27396 w 215611"/>
                    <a:gd name="connsiteY0" fmla="*/ 15404 h 232484"/>
                    <a:gd name="connsiteX1" fmla="*/ 157007 w 215611"/>
                    <a:gd name="connsiteY1" fmla="*/ 128070 h 232484"/>
                    <a:gd name="connsiteX2" fmla="*/ 0 w 215611"/>
                    <a:gd name="connsiteY2" fmla="*/ 0 h 232484"/>
                    <a:gd name="connsiteX3" fmla="*/ 210809 w 215611"/>
                    <a:gd name="connsiteY3" fmla="*/ 232484 h 232484"/>
                    <a:gd name="connsiteX4" fmla="*/ 125759 w 215611"/>
                    <a:gd name="connsiteY4" fmla="*/ 154696 h 232484"/>
                    <a:gd name="connsiteX5" fmla="*/ 65245 w 215611"/>
                    <a:gd name="connsiteY5" fmla="*/ 41920 h 232484"/>
                    <a:gd name="connsiteX6" fmla="*/ 27396 w 215611"/>
                    <a:gd name="connsiteY6" fmla="*/ 15404 h 232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611" h="232484">
                      <a:moveTo>
                        <a:pt x="27396" y="15404"/>
                      </a:moveTo>
                      <a:cubicBezTo>
                        <a:pt x="86810" y="26186"/>
                        <a:pt x="137202" y="68876"/>
                        <a:pt x="157007" y="128070"/>
                      </a:cubicBezTo>
                      <a:cubicBezTo>
                        <a:pt x="134231" y="44340"/>
                        <a:pt x="82849" y="12323"/>
                        <a:pt x="0" y="0"/>
                      </a:cubicBezTo>
                      <a:cubicBezTo>
                        <a:pt x="145784" y="0"/>
                        <a:pt x="238206" y="77348"/>
                        <a:pt x="210809" y="232484"/>
                      </a:cubicBezTo>
                      <a:cubicBezTo>
                        <a:pt x="197276" y="187484"/>
                        <a:pt x="147655" y="228524"/>
                        <a:pt x="125759" y="154696"/>
                      </a:cubicBezTo>
                      <a:cubicBezTo>
                        <a:pt x="113217" y="112446"/>
                        <a:pt x="100343" y="75698"/>
                        <a:pt x="65245" y="41920"/>
                      </a:cubicBezTo>
                      <a:cubicBezTo>
                        <a:pt x="54243" y="31468"/>
                        <a:pt x="41590" y="22225"/>
                        <a:pt x="27396" y="1540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3BA21A63-B4FB-085F-AACC-B7776AA1969A}"/>
                    </a:ext>
                  </a:extLst>
                </p:cNvPr>
                <p:cNvSpPr/>
                <p:nvPr/>
              </p:nvSpPr>
              <p:spPr>
                <a:xfrm>
                  <a:off x="2227824" y="5156684"/>
                  <a:ext cx="410396" cy="156159"/>
                </a:xfrm>
                <a:custGeom>
                  <a:avLst/>
                  <a:gdLst>
                    <a:gd name="connsiteX0" fmla="*/ 41920 w 410396"/>
                    <a:gd name="connsiteY0" fmla="*/ 68596 h 156159"/>
                    <a:gd name="connsiteX1" fmla="*/ 267143 w 410396"/>
                    <a:gd name="connsiteY1" fmla="*/ 85540 h 156159"/>
                    <a:gd name="connsiteX2" fmla="*/ 0 w 410396"/>
                    <a:gd name="connsiteY2" fmla="*/ 67606 h 156159"/>
                    <a:gd name="connsiteX3" fmla="*/ 410396 w 410396"/>
                    <a:gd name="connsiteY3" fmla="*/ 122839 h 156159"/>
                    <a:gd name="connsiteX4" fmla="*/ 253169 w 410396"/>
                    <a:gd name="connsiteY4" fmla="*/ 140883 h 156159"/>
                    <a:gd name="connsiteX5" fmla="*/ 41920 w 410396"/>
                    <a:gd name="connsiteY5" fmla="*/ 68596 h 156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0396" h="156159">
                      <a:moveTo>
                        <a:pt x="41920" y="68596"/>
                      </a:moveTo>
                      <a:cubicBezTo>
                        <a:pt x="87250" y="52313"/>
                        <a:pt x="182753" y="34708"/>
                        <a:pt x="267143" y="85540"/>
                      </a:cubicBezTo>
                      <a:cubicBezTo>
                        <a:pt x="184073" y="27447"/>
                        <a:pt x="114977" y="26567"/>
                        <a:pt x="0" y="67606"/>
                      </a:cubicBezTo>
                      <a:cubicBezTo>
                        <a:pt x="157227" y="-18434"/>
                        <a:pt x="300150" y="-44180"/>
                        <a:pt x="410396" y="122839"/>
                      </a:cubicBezTo>
                      <a:cubicBezTo>
                        <a:pt x="357584" y="101494"/>
                        <a:pt x="334808" y="190505"/>
                        <a:pt x="253169" y="140883"/>
                      </a:cubicBezTo>
                      <a:cubicBezTo>
                        <a:pt x="245798" y="136262"/>
                        <a:pt x="145564" y="60454"/>
                        <a:pt x="41920" y="685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77960905-ADB9-D415-8916-CF602BAF268B}"/>
                    </a:ext>
                  </a:extLst>
                </p:cNvPr>
                <p:cNvSpPr/>
                <p:nvPr/>
              </p:nvSpPr>
              <p:spPr>
                <a:xfrm>
                  <a:off x="2489355" y="5522790"/>
                  <a:ext cx="147324" cy="124989"/>
                </a:xfrm>
                <a:custGeom>
                  <a:avLst/>
                  <a:gdLst>
                    <a:gd name="connsiteX0" fmla="*/ 0 w 147324"/>
                    <a:gd name="connsiteY0" fmla="*/ 118058 h 124989"/>
                    <a:gd name="connsiteX1" fmla="*/ 28277 w 147324"/>
                    <a:gd name="connsiteY1" fmla="*/ 0 h 124989"/>
                    <a:gd name="connsiteX2" fmla="*/ 147324 w 147324"/>
                    <a:gd name="connsiteY2" fmla="*/ 17714 h 124989"/>
                    <a:gd name="connsiteX3" fmla="*/ 111896 w 147324"/>
                    <a:gd name="connsiteY3" fmla="*/ 124989 h 124989"/>
                    <a:gd name="connsiteX4" fmla="*/ 0 w 147324"/>
                    <a:gd name="connsiteY4" fmla="*/ 118058 h 124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324" h="124989">
                      <a:moveTo>
                        <a:pt x="0" y="118058"/>
                      </a:moveTo>
                      <a:cubicBezTo>
                        <a:pt x="24426" y="82960"/>
                        <a:pt x="33778" y="40710"/>
                        <a:pt x="28277" y="0"/>
                      </a:cubicBezTo>
                      <a:cubicBezTo>
                        <a:pt x="63595" y="20355"/>
                        <a:pt x="105955" y="27397"/>
                        <a:pt x="147324" y="17714"/>
                      </a:cubicBezTo>
                      <a:cubicBezTo>
                        <a:pt x="125649" y="49402"/>
                        <a:pt x="111346" y="88021"/>
                        <a:pt x="111896" y="124989"/>
                      </a:cubicBezTo>
                      <a:cubicBezTo>
                        <a:pt x="78118" y="110576"/>
                        <a:pt x="37299" y="109696"/>
                        <a:pt x="0" y="1180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9B647A4-09F7-8D68-440C-4648291FD5DA}"/>
                    </a:ext>
                  </a:extLst>
                </p:cNvPr>
                <p:cNvSpPr/>
                <p:nvPr/>
              </p:nvSpPr>
              <p:spPr>
                <a:xfrm>
                  <a:off x="1741950" y="413767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409 w 176644"/>
                    <a:gd name="connsiteY6" fmla="*/ 208389 h 220448"/>
                    <a:gd name="connsiteX7" fmla="*/ 47311 w 176644"/>
                    <a:gd name="connsiteY7" fmla="*/ 199367 h 220448"/>
                    <a:gd name="connsiteX8" fmla="*/ 33888 w 176644"/>
                    <a:gd name="connsiteY8" fmla="*/ 186163 h 220448"/>
                    <a:gd name="connsiteX9" fmla="*/ 33558 w 176644"/>
                    <a:gd name="connsiteY9" fmla="*/ 185833 h 220448"/>
                    <a:gd name="connsiteX10" fmla="*/ 33888 w 176644"/>
                    <a:gd name="connsiteY10" fmla="*/ 186163 h 220448"/>
                    <a:gd name="connsiteX11" fmla="*/ 91431 w 176644"/>
                    <a:gd name="connsiteY11" fmla="*/ 195406 h 220448"/>
                    <a:gd name="connsiteX12" fmla="*/ 135112 w 176644"/>
                    <a:gd name="connsiteY12" fmla="*/ 172520 h 220448"/>
                    <a:gd name="connsiteX13" fmla="*/ 111346 w 176644"/>
                    <a:gd name="connsiteY13" fmla="*/ 186054 h 220448"/>
                    <a:gd name="connsiteX14" fmla="*/ 47421 w 176644"/>
                    <a:gd name="connsiteY14" fmla="*/ 173071 h 220448"/>
                    <a:gd name="connsiteX15" fmla="*/ 107715 w 176644"/>
                    <a:gd name="connsiteY15" fmla="*/ 174611 h 220448"/>
                    <a:gd name="connsiteX16" fmla="*/ 151726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629" y="224233"/>
                        <a:pt x="49952" y="219832"/>
                      </a:cubicBezTo>
                      <a:cubicBezTo>
                        <a:pt x="16504" y="216311"/>
                        <a:pt x="110" y="202337"/>
                        <a:pt x="0" y="203218"/>
                      </a:cubicBezTo>
                      <a:cubicBezTo>
                        <a:pt x="0" y="202337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409" y="208389"/>
                      </a:cubicBezTo>
                      <a:cubicBezTo>
                        <a:pt x="68216" y="208719"/>
                        <a:pt x="55453" y="204868"/>
                        <a:pt x="47311" y="199367"/>
                      </a:cubicBezTo>
                      <a:cubicBezTo>
                        <a:pt x="38509" y="193535"/>
                        <a:pt x="34878" y="187594"/>
                        <a:pt x="33888" y="186163"/>
                      </a:cubicBezTo>
                      <a:cubicBezTo>
                        <a:pt x="33668" y="185943"/>
                        <a:pt x="33558" y="185833"/>
                        <a:pt x="33558" y="185833"/>
                      </a:cubicBezTo>
                      <a:cubicBezTo>
                        <a:pt x="33558" y="185833"/>
                        <a:pt x="33668" y="185943"/>
                        <a:pt x="33888" y="186163"/>
                      </a:cubicBezTo>
                      <a:cubicBezTo>
                        <a:pt x="36749" y="188474"/>
                        <a:pt x="60734" y="202667"/>
                        <a:pt x="91431" y="195406"/>
                      </a:cubicBezTo>
                      <a:cubicBezTo>
                        <a:pt x="103534" y="193645"/>
                        <a:pt x="126530" y="185393"/>
                        <a:pt x="135112" y="172520"/>
                      </a:cubicBezTo>
                      <a:cubicBezTo>
                        <a:pt x="129060" y="177911"/>
                        <a:pt x="121358" y="182753"/>
                        <a:pt x="111346" y="186054"/>
                      </a:cubicBezTo>
                      <a:cubicBezTo>
                        <a:pt x="71847" y="198266"/>
                        <a:pt x="45881" y="171860"/>
                        <a:pt x="47421" y="173071"/>
                      </a:cubicBezTo>
                      <a:cubicBezTo>
                        <a:pt x="47201" y="172740"/>
                        <a:pt x="75918" y="185503"/>
                        <a:pt x="107715" y="174611"/>
                      </a:cubicBezTo>
                      <a:cubicBezTo>
                        <a:pt x="140063" y="165149"/>
                        <a:pt x="191445" y="106945"/>
                        <a:pt x="151726" y="37299"/>
                      </a:cubicBezTo>
                      <a:cubicBezTo>
                        <a:pt x="135882" y="9462"/>
                        <a:pt x="115417" y="44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7FC20470-9B8A-5867-3637-E9C38133D42A}"/>
                    </a:ext>
                  </a:extLst>
                </p:cNvPr>
                <p:cNvSpPr/>
                <p:nvPr/>
              </p:nvSpPr>
              <p:spPr>
                <a:xfrm>
                  <a:off x="2294097" y="4803771"/>
                  <a:ext cx="115599" cy="214660"/>
                </a:xfrm>
                <a:custGeom>
                  <a:avLst/>
                  <a:gdLst>
                    <a:gd name="connsiteX0" fmla="*/ 50354 w 115599"/>
                    <a:gd name="connsiteY0" fmla="*/ 132141 h 214660"/>
                    <a:gd name="connsiteX1" fmla="*/ 50794 w 115599"/>
                    <a:gd name="connsiteY1" fmla="*/ 106505 h 214660"/>
                    <a:gd name="connsiteX2" fmla="*/ 58826 w 115599"/>
                    <a:gd name="connsiteY2" fmla="*/ 106725 h 214660"/>
                    <a:gd name="connsiteX3" fmla="*/ 57395 w 115599"/>
                    <a:gd name="connsiteY3" fmla="*/ 122679 h 214660"/>
                    <a:gd name="connsiteX4" fmla="*/ 68948 w 115599"/>
                    <a:gd name="connsiteY4" fmla="*/ 137972 h 214660"/>
                    <a:gd name="connsiteX5" fmla="*/ 82591 w 115599"/>
                    <a:gd name="connsiteY5" fmla="*/ 126089 h 214660"/>
                    <a:gd name="connsiteX6" fmla="*/ 94804 w 115599"/>
                    <a:gd name="connsiteY6" fmla="*/ 97923 h 214660"/>
                    <a:gd name="connsiteX7" fmla="*/ 107787 w 115599"/>
                    <a:gd name="connsiteY7" fmla="*/ 48301 h 214660"/>
                    <a:gd name="connsiteX8" fmla="*/ 114389 w 115599"/>
                    <a:gd name="connsiteY8" fmla="*/ 2421 h 214660"/>
                    <a:gd name="connsiteX9" fmla="*/ 114389 w 115599"/>
                    <a:gd name="connsiteY9" fmla="*/ 2200 h 214660"/>
                    <a:gd name="connsiteX10" fmla="*/ 115599 w 115599"/>
                    <a:gd name="connsiteY10" fmla="*/ 0 h 214660"/>
                    <a:gd name="connsiteX11" fmla="*/ 114499 w 115599"/>
                    <a:gd name="connsiteY11" fmla="*/ 1540 h 214660"/>
                    <a:gd name="connsiteX12" fmla="*/ 105697 w 115599"/>
                    <a:gd name="connsiteY12" fmla="*/ 13313 h 214660"/>
                    <a:gd name="connsiteX13" fmla="*/ 86112 w 115599"/>
                    <a:gd name="connsiteY13" fmla="*/ 30367 h 214660"/>
                    <a:gd name="connsiteX14" fmla="*/ 42872 w 115599"/>
                    <a:gd name="connsiteY14" fmla="*/ 46431 h 214660"/>
                    <a:gd name="connsiteX15" fmla="*/ 18006 w 115599"/>
                    <a:gd name="connsiteY15" fmla="*/ 61394 h 214660"/>
                    <a:gd name="connsiteX16" fmla="*/ 19657 w 115599"/>
                    <a:gd name="connsiteY16" fmla="*/ 91761 h 214660"/>
                    <a:gd name="connsiteX17" fmla="*/ 952 w 115599"/>
                    <a:gd name="connsiteY17" fmla="*/ 144354 h 214660"/>
                    <a:gd name="connsiteX18" fmla="*/ 12615 w 115599"/>
                    <a:gd name="connsiteY18" fmla="*/ 190455 h 214660"/>
                    <a:gd name="connsiteX19" fmla="*/ 34510 w 115599"/>
                    <a:gd name="connsiteY19" fmla="*/ 214660 h 214660"/>
                    <a:gd name="connsiteX20" fmla="*/ 35500 w 115599"/>
                    <a:gd name="connsiteY20" fmla="*/ 181432 h 214660"/>
                    <a:gd name="connsiteX21" fmla="*/ 50354 w 115599"/>
                    <a:gd name="connsiteY21" fmla="*/ 132141 h 21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5599" h="214660">
                      <a:moveTo>
                        <a:pt x="50354" y="132141"/>
                      </a:moveTo>
                      <a:cubicBezTo>
                        <a:pt x="49253" y="122569"/>
                        <a:pt x="44412" y="111236"/>
                        <a:pt x="50794" y="106505"/>
                      </a:cubicBezTo>
                      <a:cubicBezTo>
                        <a:pt x="54535" y="104634"/>
                        <a:pt x="59376" y="103204"/>
                        <a:pt x="58826" y="106725"/>
                      </a:cubicBezTo>
                      <a:cubicBezTo>
                        <a:pt x="59266" y="111016"/>
                        <a:pt x="57615" y="116517"/>
                        <a:pt x="57395" y="122679"/>
                      </a:cubicBezTo>
                      <a:cubicBezTo>
                        <a:pt x="58056" y="129610"/>
                        <a:pt x="59816" y="136432"/>
                        <a:pt x="68948" y="137972"/>
                      </a:cubicBezTo>
                      <a:cubicBezTo>
                        <a:pt x="77310" y="136322"/>
                        <a:pt x="79401" y="130270"/>
                        <a:pt x="82591" y="126089"/>
                      </a:cubicBezTo>
                      <a:cubicBezTo>
                        <a:pt x="88093" y="116737"/>
                        <a:pt x="91723" y="107165"/>
                        <a:pt x="94804" y="97923"/>
                      </a:cubicBezTo>
                      <a:cubicBezTo>
                        <a:pt x="100525" y="79328"/>
                        <a:pt x="104596" y="62605"/>
                        <a:pt x="107787" y="48301"/>
                      </a:cubicBezTo>
                      <a:cubicBezTo>
                        <a:pt x="113178" y="23105"/>
                        <a:pt x="114059" y="6161"/>
                        <a:pt x="114389" y="2421"/>
                      </a:cubicBezTo>
                      <a:cubicBezTo>
                        <a:pt x="114389" y="2310"/>
                        <a:pt x="114389" y="2310"/>
                        <a:pt x="114389" y="2200"/>
                      </a:cubicBezTo>
                      <a:cubicBezTo>
                        <a:pt x="114939" y="1100"/>
                        <a:pt x="115379" y="330"/>
                        <a:pt x="115599" y="0"/>
                      </a:cubicBezTo>
                      <a:cubicBezTo>
                        <a:pt x="115379" y="220"/>
                        <a:pt x="115049" y="770"/>
                        <a:pt x="114499" y="1540"/>
                      </a:cubicBezTo>
                      <a:cubicBezTo>
                        <a:pt x="113068" y="3851"/>
                        <a:pt x="110318" y="8142"/>
                        <a:pt x="105697" y="13313"/>
                      </a:cubicBezTo>
                      <a:cubicBezTo>
                        <a:pt x="101186" y="18484"/>
                        <a:pt x="94804" y="24536"/>
                        <a:pt x="86112" y="30367"/>
                      </a:cubicBezTo>
                      <a:cubicBezTo>
                        <a:pt x="74999" y="37959"/>
                        <a:pt x="60586" y="42470"/>
                        <a:pt x="42872" y="46431"/>
                      </a:cubicBezTo>
                      <a:cubicBezTo>
                        <a:pt x="34510" y="49071"/>
                        <a:pt x="24498" y="52262"/>
                        <a:pt x="18006" y="61394"/>
                      </a:cubicBezTo>
                      <a:cubicBezTo>
                        <a:pt x="9644" y="70857"/>
                        <a:pt x="16906" y="84940"/>
                        <a:pt x="19657" y="91761"/>
                      </a:cubicBezTo>
                      <a:cubicBezTo>
                        <a:pt x="21857" y="110466"/>
                        <a:pt x="4033" y="125539"/>
                        <a:pt x="952" y="144354"/>
                      </a:cubicBezTo>
                      <a:cubicBezTo>
                        <a:pt x="-2679" y="163168"/>
                        <a:pt x="4693" y="179672"/>
                        <a:pt x="12615" y="190455"/>
                      </a:cubicBezTo>
                      <a:cubicBezTo>
                        <a:pt x="19437" y="200577"/>
                        <a:pt x="28679" y="210369"/>
                        <a:pt x="34510" y="214660"/>
                      </a:cubicBezTo>
                      <a:cubicBezTo>
                        <a:pt x="31979" y="207178"/>
                        <a:pt x="32310" y="194415"/>
                        <a:pt x="35500" y="181432"/>
                      </a:cubicBezTo>
                      <a:cubicBezTo>
                        <a:pt x="39131" y="168009"/>
                        <a:pt x="51674" y="153486"/>
                        <a:pt x="50354" y="13214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161B8BF6-D097-988C-75BE-3272BC468A39}"/>
                    </a:ext>
                  </a:extLst>
                </p:cNvPr>
                <p:cNvSpPr/>
                <p:nvPr/>
              </p:nvSpPr>
              <p:spPr>
                <a:xfrm>
                  <a:off x="2246198" y="460385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299 w 176644"/>
                    <a:gd name="connsiteY6" fmla="*/ 208389 h 220448"/>
                    <a:gd name="connsiteX7" fmla="*/ 47201 w 176644"/>
                    <a:gd name="connsiteY7" fmla="*/ 199367 h 220448"/>
                    <a:gd name="connsiteX8" fmla="*/ 33778 w 176644"/>
                    <a:gd name="connsiteY8" fmla="*/ 186164 h 220448"/>
                    <a:gd name="connsiteX9" fmla="*/ 33448 w 176644"/>
                    <a:gd name="connsiteY9" fmla="*/ 185834 h 220448"/>
                    <a:gd name="connsiteX10" fmla="*/ 33778 w 176644"/>
                    <a:gd name="connsiteY10" fmla="*/ 186164 h 220448"/>
                    <a:gd name="connsiteX11" fmla="*/ 91321 w 176644"/>
                    <a:gd name="connsiteY11" fmla="*/ 195406 h 220448"/>
                    <a:gd name="connsiteX12" fmla="*/ 135002 w 176644"/>
                    <a:gd name="connsiteY12" fmla="*/ 172520 h 220448"/>
                    <a:gd name="connsiteX13" fmla="*/ 111236 w 176644"/>
                    <a:gd name="connsiteY13" fmla="*/ 186054 h 220448"/>
                    <a:gd name="connsiteX14" fmla="*/ 47311 w 176644"/>
                    <a:gd name="connsiteY14" fmla="*/ 173071 h 220448"/>
                    <a:gd name="connsiteX15" fmla="*/ 107605 w 176644"/>
                    <a:gd name="connsiteY15" fmla="*/ 174611 h 220448"/>
                    <a:gd name="connsiteX16" fmla="*/ 151615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739" y="224233"/>
                        <a:pt x="49952" y="219832"/>
                      </a:cubicBezTo>
                      <a:cubicBezTo>
                        <a:pt x="16504" y="216311"/>
                        <a:pt x="110" y="202338"/>
                        <a:pt x="0" y="203218"/>
                      </a:cubicBezTo>
                      <a:cubicBezTo>
                        <a:pt x="0" y="202338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299" y="208389"/>
                      </a:cubicBezTo>
                      <a:cubicBezTo>
                        <a:pt x="68106" y="208719"/>
                        <a:pt x="55343" y="204868"/>
                        <a:pt x="47201" y="199367"/>
                      </a:cubicBezTo>
                      <a:cubicBezTo>
                        <a:pt x="38399" y="193535"/>
                        <a:pt x="34768" y="187594"/>
                        <a:pt x="33778" y="186164"/>
                      </a:cubicBezTo>
                      <a:cubicBezTo>
                        <a:pt x="33558" y="185943"/>
                        <a:pt x="33448" y="185834"/>
                        <a:pt x="33448" y="185834"/>
                      </a:cubicBezTo>
                      <a:cubicBezTo>
                        <a:pt x="33448" y="185834"/>
                        <a:pt x="33558" y="185943"/>
                        <a:pt x="33778" y="186164"/>
                      </a:cubicBezTo>
                      <a:cubicBezTo>
                        <a:pt x="36639" y="188474"/>
                        <a:pt x="60624" y="202668"/>
                        <a:pt x="91321" y="195406"/>
                      </a:cubicBezTo>
                      <a:cubicBezTo>
                        <a:pt x="103424" y="193645"/>
                        <a:pt x="126420" y="185393"/>
                        <a:pt x="135002" y="172520"/>
                      </a:cubicBezTo>
                      <a:cubicBezTo>
                        <a:pt x="128950" y="177912"/>
                        <a:pt x="121248" y="182753"/>
                        <a:pt x="111236" y="186054"/>
                      </a:cubicBezTo>
                      <a:cubicBezTo>
                        <a:pt x="71737" y="198266"/>
                        <a:pt x="45771" y="171860"/>
                        <a:pt x="47311" y="173071"/>
                      </a:cubicBezTo>
                      <a:cubicBezTo>
                        <a:pt x="47091" y="172741"/>
                        <a:pt x="75808" y="185504"/>
                        <a:pt x="107605" y="174611"/>
                      </a:cubicBezTo>
                      <a:cubicBezTo>
                        <a:pt x="139953" y="165149"/>
                        <a:pt x="191335" y="106945"/>
                        <a:pt x="151615" y="37299"/>
                      </a:cubicBezTo>
                      <a:cubicBezTo>
                        <a:pt x="135882" y="9572"/>
                        <a:pt x="115417" y="55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2E742DF7-F645-A28B-DAFC-8E6AE2C8220C}"/>
                    </a:ext>
                  </a:extLst>
                </p:cNvPr>
                <p:cNvSpPr/>
                <p:nvPr/>
              </p:nvSpPr>
              <p:spPr>
                <a:xfrm>
                  <a:off x="2097263" y="5579673"/>
                  <a:ext cx="210769" cy="190654"/>
                </a:xfrm>
                <a:custGeom>
                  <a:avLst/>
                  <a:gdLst>
                    <a:gd name="connsiteX0" fmla="*/ 210770 w 210769"/>
                    <a:gd name="connsiteY0" fmla="*/ 140723 h 190654"/>
                    <a:gd name="connsiteX1" fmla="*/ 172591 w 210769"/>
                    <a:gd name="connsiteY1" fmla="*/ 177252 h 190654"/>
                    <a:gd name="connsiteX2" fmla="*/ 48922 w 210769"/>
                    <a:gd name="connsiteY2" fmla="*/ 164929 h 190654"/>
                    <a:gd name="connsiteX3" fmla="*/ 2381 w 210769"/>
                    <a:gd name="connsiteY3" fmla="*/ 48081 h 190654"/>
                    <a:gd name="connsiteX4" fmla="*/ 24716 w 210769"/>
                    <a:gd name="connsiteY4" fmla="*/ 0 h 190654"/>
                    <a:gd name="connsiteX5" fmla="*/ 8322 w 210769"/>
                    <a:gd name="connsiteY5" fmla="*/ 48962 h 190654"/>
                    <a:gd name="connsiteX6" fmla="*/ 9752 w 210769"/>
                    <a:gd name="connsiteY6" fmla="*/ 81859 h 190654"/>
                    <a:gd name="connsiteX7" fmla="*/ 22846 w 210769"/>
                    <a:gd name="connsiteY7" fmla="*/ 47861 h 190654"/>
                    <a:gd name="connsiteX8" fmla="*/ 37369 w 210769"/>
                    <a:gd name="connsiteY8" fmla="*/ 35978 h 190654"/>
                    <a:gd name="connsiteX9" fmla="*/ 37699 w 210769"/>
                    <a:gd name="connsiteY9" fmla="*/ 35758 h 190654"/>
                    <a:gd name="connsiteX10" fmla="*/ 37369 w 210769"/>
                    <a:gd name="connsiteY10" fmla="*/ 35978 h 190654"/>
                    <a:gd name="connsiteX11" fmla="*/ 21415 w 210769"/>
                    <a:gd name="connsiteY11" fmla="*/ 92532 h 190654"/>
                    <a:gd name="connsiteX12" fmla="*/ 38689 w 210769"/>
                    <a:gd name="connsiteY12" fmla="*/ 139072 h 190654"/>
                    <a:gd name="connsiteX13" fmla="*/ 28237 w 210769"/>
                    <a:gd name="connsiteY13" fmla="*/ 113656 h 190654"/>
                    <a:gd name="connsiteX14" fmla="*/ 48702 w 210769"/>
                    <a:gd name="connsiteY14" fmla="*/ 51162 h 190654"/>
                    <a:gd name="connsiteX15" fmla="*/ 40010 w 210769"/>
                    <a:gd name="connsiteY15" fmla="*/ 111346 h 190654"/>
                    <a:gd name="connsiteX16" fmla="*/ 169950 w 210769"/>
                    <a:gd name="connsiteY16" fmla="*/ 171861 h 190654"/>
                    <a:gd name="connsiteX17" fmla="*/ 210770 w 210769"/>
                    <a:gd name="connsiteY17" fmla="*/ 140723 h 190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0769" h="190654">
                      <a:moveTo>
                        <a:pt x="210770" y="140723"/>
                      </a:moveTo>
                      <a:cubicBezTo>
                        <a:pt x="210219" y="139953"/>
                        <a:pt x="201307" y="159647"/>
                        <a:pt x="172591" y="177252"/>
                      </a:cubicBezTo>
                      <a:cubicBezTo>
                        <a:pt x="144864" y="195626"/>
                        <a:pt x="90181" y="198266"/>
                        <a:pt x="48922" y="164929"/>
                      </a:cubicBezTo>
                      <a:cubicBezTo>
                        <a:pt x="6782" y="133021"/>
                        <a:pt x="-5871" y="80429"/>
                        <a:pt x="2381" y="48081"/>
                      </a:cubicBezTo>
                      <a:cubicBezTo>
                        <a:pt x="9862" y="15073"/>
                        <a:pt x="25596" y="220"/>
                        <a:pt x="24716" y="0"/>
                      </a:cubicBezTo>
                      <a:cubicBezTo>
                        <a:pt x="25596" y="110"/>
                        <a:pt x="12283" y="17164"/>
                        <a:pt x="8322" y="48962"/>
                      </a:cubicBezTo>
                      <a:cubicBezTo>
                        <a:pt x="6892" y="58754"/>
                        <a:pt x="7332" y="70086"/>
                        <a:pt x="9752" y="81859"/>
                      </a:cubicBezTo>
                      <a:cubicBezTo>
                        <a:pt x="11073" y="67556"/>
                        <a:pt x="16464" y="55233"/>
                        <a:pt x="22846" y="47861"/>
                      </a:cubicBezTo>
                      <a:cubicBezTo>
                        <a:pt x="29557" y="39719"/>
                        <a:pt x="35939" y="36749"/>
                        <a:pt x="37369" y="35978"/>
                      </a:cubicBezTo>
                      <a:cubicBezTo>
                        <a:pt x="37589" y="35758"/>
                        <a:pt x="37699" y="35648"/>
                        <a:pt x="37699" y="35758"/>
                      </a:cubicBezTo>
                      <a:cubicBezTo>
                        <a:pt x="37699" y="35758"/>
                        <a:pt x="37589" y="35869"/>
                        <a:pt x="37369" y="35978"/>
                      </a:cubicBezTo>
                      <a:cubicBezTo>
                        <a:pt x="34728" y="38509"/>
                        <a:pt x="17894" y="60954"/>
                        <a:pt x="21415" y="92532"/>
                      </a:cubicBezTo>
                      <a:cubicBezTo>
                        <a:pt x="21745" y="104855"/>
                        <a:pt x="27026" y="128840"/>
                        <a:pt x="38689" y="139072"/>
                      </a:cubicBezTo>
                      <a:cubicBezTo>
                        <a:pt x="34178" y="132361"/>
                        <a:pt x="30327" y="123999"/>
                        <a:pt x="28237" y="113656"/>
                      </a:cubicBezTo>
                      <a:cubicBezTo>
                        <a:pt x="20975" y="72727"/>
                        <a:pt x="50022" y="49842"/>
                        <a:pt x="48702" y="51162"/>
                      </a:cubicBezTo>
                      <a:cubicBezTo>
                        <a:pt x="49032" y="50942"/>
                        <a:pt x="33078" y="78228"/>
                        <a:pt x="40010" y="111346"/>
                      </a:cubicBezTo>
                      <a:cubicBezTo>
                        <a:pt x="45511" y="144904"/>
                        <a:pt x="96563" y="203328"/>
                        <a:pt x="169950" y="171861"/>
                      </a:cubicBezTo>
                      <a:cubicBezTo>
                        <a:pt x="198997" y="159317"/>
                        <a:pt x="210329" y="139953"/>
                        <a:pt x="210770" y="14072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2264FE6-672F-2F62-2412-8AA7A16D6373}"/>
                </a:ext>
              </a:extLst>
            </p:cNvPr>
            <p:cNvSpPr/>
            <p:nvPr/>
          </p:nvSpPr>
          <p:spPr>
            <a:xfrm>
              <a:off x="1655690" y="6248738"/>
              <a:ext cx="248658" cy="250640"/>
            </a:xfrm>
            <a:custGeom>
              <a:avLst/>
              <a:gdLst>
                <a:gd name="connsiteX0" fmla="*/ 248658 w 248658"/>
                <a:gd name="connsiteY0" fmla="*/ 8804 h 250640"/>
                <a:gd name="connsiteX1" fmla="*/ 248658 w 248658"/>
                <a:gd name="connsiteY1" fmla="*/ 241839 h 250640"/>
                <a:gd name="connsiteX2" fmla="*/ 239856 w 248658"/>
                <a:gd name="connsiteY2" fmla="*/ 250641 h 250640"/>
                <a:gd name="connsiteX3" fmla="*/ 8802 w 248658"/>
                <a:gd name="connsiteY3" fmla="*/ 250641 h 250640"/>
                <a:gd name="connsiteX4" fmla="*/ 0 w 248658"/>
                <a:gd name="connsiteY4" fmla="*/ 241839 h 250640"/>
                <a:gd name="connsiteX5" fmla="*/ 0 w 248658"/>
                <a:gd name="connsiteY5" fmla="*/ 8804 h 250640"/>
                <a:gd name="connsiteX6" fmla="*/ 8802 w 248658"/>
                <a:gd name="connsiteY6" fmla="*/ 2 h 250640"/>
                <a:gd name="connsiteX7" fmla="*/ 239856 w 248658"/>
                <a:gd name="connsiteY7" fmla="*/ 2 h 250640"/>
                <a:gd name="connsiteX8" fmla="*/ 248658 w 248658"/>
                <a:gd name="connsiteY8" fmla="*/ 8804 h 250640"/>
                <a:gd name="connsiteX9" fmla="*/ 231054 w 248658"/>
                <a:gd name="connsiteY9" fmla="*/ 232927 h 250640"/>
                <a:gd name="connsiteX10" fmla="*/ 231054 w 248658"/>
                <a:gd name="connsiteY10" fmla="*/ 17606 h 250640"/>
                <a:gd name="connsiteX11" fmla="*/ 17604 w 248658"/>
                <a:gd name="connsiteY11" fmla="*/ 17606 h 250640"/>
                <a:gd name="connsiteX12" fmla="*/ 17604 w 248658"/>
                <a:gd name="connsiteY12" fmla="*/ 232927 h 250640"/>
                <a:gd name="connsiteX13" fmla="*/ 231054 w 248658"/>
                <a:gd name="connsiteY13" fmla="*/ 232927 h 25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40">
                  <a:moveTo>
                    <a:pt x="248658" y="8804"/>
                  </a:moveTo>
                  <a:lnTo>
                    <a:pt x="248658" y="241839"/>
                  </a:lnTo>
                  <a:cubicBezTo>
                    <a:pt x="248658" y="246680"/>
                    <a:pt x="244697" y="250641"/>
                    <a:pt x="239856" y="250641"/>
                  </a:cubicBezTo>
                  <a:lnTo>
                    <a:pt x="8802" y="250641"/>
                  </a:lnTo>
                  <a:cubicBezTo>
                    <a:pt x="3961" y="250641"/>
                    <a:pt x="0" y="246680"/>
                    <a:pt x="0" y="241839"/>
                  </a:cubicBezTo>
                  <a:lnTo>
                    <a:pt x="0" y="8804"/>
                  </a:lnTo>
                  <a:cubicBezTo>
                    <a:pt x="0" y="3963"/>
                    <a:pt x="3961" y="2"/>
                    <a:pt x="8802" y="2"/>
                  </a:cubicBezTo>
                  <a:lnTo>
                    <a:pt x="239856" y="2"/>
                  </a:lnTo>
                  <a:cubicBezTo>
                    <a:pt x="244697" y="-108"/>
                    <a:pt x="248658" y="3853"/>
                    <a:pt x="248658" y="8804"/>
                  </a:cubicBezTo>
                  <a:close/>
                  <a:moveTo>
                    <a:pt x="231054" y="232927"/>
                  </a:moveTo>
                  <a:lnTo>
                    <a:pt x="231054" y="17606"/>
                  </a:lnTo>
                  <a:lnTo>
                    <a:pt x="17604" y="17606"/>
                  </a:lnTo>
                  <a:lnTo>
                    <a:pt x="17604" y="232927"/>
                  </a:lnTo>
                  <a:lnTo>
                    <a:pt x="231054" y="232927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73DDC03-0BA7-9324-F78E-BC19ECDE2982}"/>
                </a:ext>
              </a:extLst>
            </p:cNvPr>
            <p:cNvSpPr/>
            <p:nvPr/>
          </p:nvSpPr>
          <p:spPr>
            <a:xfrm>
              <a:off x="1607278" y="6305403"/>
              <a:ext cx="248658" cy="250638"/>
            </a:xfrm>
            <a:custGeom>
              <a:avLst/>
              <a:gdLst>
                <a:gd name="connsiteX0" fmla="*/ 248658 w 248658"/>
                <a:gd name="connsiteY0" fmla="*/ 8802 h 250638"/>
                <a:gd name="connsiteX1" fmla="*/ 248658 w 248658"/>
                <a:gd name="connsiteY1" fmla="*/ 241836 h 250638"/>
                <a:gd name="connsiteX2" fmla="*/ 239856 w 248658"/>
                <a:gd name="connsiteY2" fmla="*/ 250639 h 250638"/>
                <a:gd name="connsiteX3" fmla="*/ 8802 w 248658"/>
                <a:gd name="connsiteY3" fmla="*/ 250639 h 250638"/>
                <a:gd name="connsiteX4" fmla="*/ 0 w 248658"/>
                <a:gd name="connsiteY4" fmla="*/ 241836 h 250638"/>
                <a:gd name="connsiteX5" fmla="*/ 0 w 248658"/>
                <a:gd name="connsiteY5" fmla="*/ 8802 h 250638"/>
                <a:gd name="connsiteX6" fmla="*/ 8802 w 248658"/>
                <a:gd name="connsiteY6" fmla="*/ 0 h 250638"/>
                <a:gd name="connsiteX7" fmla="*/ 239856 w 248658"/>
                <a:gd name="connsiteY7" fmla="*/ 0 h 250638"/>
                <a:gd name="connsiteX8" fmla="*/ 248658 w 248658"/>
                <a:gd name="connsiteY8" fmla="*/ 8802 h 250638"/>
                <a:gd name="connsiteX9" fmla="*/ 231054 w 248658"/>
                <a:gd name="connsiteY9" fmla="*/ 232924 h 250638"/>
                <a:gd name="connsiteX10" fmla="*/ 231054 w 248658"/>
                <a:gd name="connsiteY10" fmla="*/ 17605 h 250638"/>
                <a:gd name="connsiteX11" fmla="*/ 17604 w 248658"/>
                <a:gd name="connsiteY11" fmla="*/ 17605 h 250638"/>
                <a:gd name="connsiteX12" fmla="*/ 17604 w 248658"/>
                <a:gd name="connsiteY12" fmla="*/ 232924 h 250638"/>
                <a:gd name="connsiteX13" fmla="*/ 231054 w 248658"/>
                <a:gd name="connsiteY13" fmla="*/ 232924 h 25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38">
                  <a:moveTo>
                    <a:pt x="248658" y="8802"/>
                  </a:moveTo>
                  <a:lnTo>
                    <a:pt x="248658" y="241836"/>
                  </a:lnTo>
                  <a:cubicBezTo>
                    <a:pt x="248658" y="246678"/>
                    <a:pt x="244697" y="250639"/>
                    <a:pt x="239856" y="250639"/>
                  </a:cubicBezTo>
                  <a:lnTo>
                    <a:pt x="8802" y="250639"/>
                  </a:lnTo>
                  <a:cubicBezTo>
                    <a:pt x="3961" y="250639"/>
                    <a:pt x="0" y="246678"/>
                    <a:pt x="0" y="241836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lnTo>
                    <a:pt x="239856" y="0"/>
                  </a:lnTo>
                  <a:cubicBezTo>
                    <a:pt x="244697" y="0"/>
                    <a:pt x="248658" y="3961"/>
                    <a:pt x="248658" y="8802"/>
                  </a:cubicBezTo>
                  <a:close/>
                  <a:moveTo>
                    <a:pt x="231054" y="232924"/>
                  </a:moveTo>
                  <a:lnTo>
                    <a:pt x="231054" y="17605"/>
                  </a:lnTo>
                  <a:lnTo>
                    <a:pt x="17604" y="17605"/>
                  </a:lnTo>
                  <a:lnTo>
                    <a:pt x="17604" y="232924"/>
                  </a:lnTo>
                  <a:lnTo>
                    <a:pt x="231054" y="232924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3470C4F-DC09-0E87-1221-84AB97276BA4}"/>
                </a:ext>
              </a:extLst>
            </p:cNvPr>
            <p:cNvSpPr/>
            <p:nvPr/>
          </p:nvSpPr>
          <p:spPr>
            <a:xfrm>
              <a:off x="1720495" y="5078176"/>
              <a:ext cx="17604" cy="1362558"/>
            </a:xfrm>
            <a:custGeom>
              <a:avLst/>
              <a:gdLst>
                <a:gd name="connsiteX0" fmla="*/ 17604 w 17604"/>
                <a:gd name="connsiteY0" fmla="*/ 8802 h 1362558"/>
                <a:gd name="connsiteX1" fmla="*/ 17604 w 17604"/>
                <a:gd name="connsiteY1" fmla="*/ 1353757 h 1362558"/>
                <a:gd name="connsiteX2" fmla="*/ 8802 w 17604"/>
                <a:gd name="connsiteY2" fmla="*/ 1362559 h 1362558"/>
                <a:gd name="connsiteX3" fmla="*/ 0 w 17604"/>
                <a:gd name="connsiteY3" fmla="*/ 1353757 h 1362558"/>
                <a:gd name="connsiteX4" fmla="*/ 0 w 17604"/>
                <a:gd name="connsiteY4" fmla="*/ 8802 h 1362558"/>
                <a:gd name="connsiteX5" fmla="*/ 8802 w 17604"/>
                <a:gd name="connsiteY5" fmla="*/ 0 h 1362558"/>
                <a:gd name="connsiteX6" fmla="*/ 17604 w 17604"/>
                <a:gd name="connsiteY6" fmla="*/ 8802 h 136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04" h="1362558">
                  <a:moveTo>
                    <a:pt x="17604" y="8802"/>
                  </a:moveTo>
                  <a:lnTo>
                    <a:pt x="17604" y="1353757"/>
                  </a:lnTo>
                  <a:cubicBezTo>
                    <a:pt x="17604" y="1358598"/>
                    <a:pt x="13643" y="1362559"/>
                    <a:pt x="8802" y="1362559"/>
                  </a:cubicBezTo>
                  <a:cubicBezTo>
                    <a:pt x="3961" y="1362559"/>
                    <a:pt x="0" y="1358598"/>
                    <a:pt x="0" y="1353757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cubicBezTo>
                    <a:pt x="13753" y="0"/>
                    <a:pt x="17604" y="3961"/>
                    <a:pt x="17604" y="880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A89C25A-30D9-3ED3-39C5-63E07E643F65}"/>
                </a:ext>
              </a:extLst>
            </p:cNvPr>
            <p:cNvSpPr/>
            <p:nvPr/>
          </p:nvSpPr>
          <p:spPr>
            <a:xfrm>
              <a:off x="1722805" y="6422138"/>
              <a:ext cx="1081773" cy="17606"/>
            </a:xfrm>
            <a:custGeom>
              <a:avLst/>
              <a:gdLst>
                <a:gd name="connsiteX0" fmla="*/ 1081773 w 1081773"/>
                <a:gd name="connsiteY0" fmla="*/ 8805 h 17606"/>
                <a:gd name="connsiteX1" fmla="*/ 1072971 w 1081773"/>
                <a:gd name="connsiteY1" fmla="*/ 17607 h 17606"/>
                <a:gd name="connsiteX2" fmla="*/ 8802 w 1081773"/>
                <a:gd name="connsiteY2" fmla="*/ 17607 h 17606"/>
                <a:gd name="connsiteX3" fmla="*/ 0 w 1081773"/>
                <a:gd name="connsiteY3" fmla="*/ 8805 h 17606"/>
                <a:gd name="connsiteX4" fmla="*/ 8802 w 1081773"/>
                <a:gd name="connsiteY4" fmla="*/ 2 h 17606"/>
                <a:gd name="connsiteX5" fmla="*/ 1072971 w 1081773"/>
                <a:gd name="connsiteY5" fmla="*/ 2 h 17606"/>
                <a:gd name="connsiteX6" fmla="*/ 1081773 w 1081773"/>
                <a:gd name="connsiteY6" fmla="*/ 8805 h 1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1773" h="17606">
                  <a:moveTo>
                    <a:pt x="1081773" y="8805"/>
                  </a:moveTo>
                  <a:cubicBezTo>
                    <a:pt x="1081773" y="13646"/>
                    <a:pt x="1077813" y="17607"/>
                    <a:pt x="1072971" y="17607"/>
                  </a:cubicBezTo>
                  <a:lnTo>
                    <a:pt x="8802" y="17607"/>
                  </a:lnTo>
                  <a:cubicBezTo>
                    <a:pt x="3961" y="17607"/>
                    <a:pt x="0" y="13646"/>
                    <a:pt x="0" y="8805"/>
                  </a:cubicBezTo>
                  <a:cubicBezTo>
                    <a:pt x="0" y="3964"/>
                    <a:pt x="3961" y="2"/>
                    <a:pt x="8802" y="2"/>
                  </a:cubicBezTo>
                  <a:lnTo>
                    <a:pt x="1072971" y="2"/>
                  </a:lnTo>
                  <a:cubicBezTo>
                    <a:pt x="1077922" y="-107"/>
                    <a:pt x="1081773" y="3854"/>
                    <a:pt x="1081773" y="880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7B3571-D6F0-E4DF-65D5-CE7C57AAF198}"/>
                </a:ext>
              </a:extLst>
            </p:cNvPr>
            <p:cNvSpPr/>
            <p:nvPr/>
          </p:nvSpPr>
          <p:spPr>
            <a:xfrm>
              <a:off x="2775202" y="6374389"/>
              <a:ext cx="104634" cy="88790"/>
            </a:xfrm>
            <a:custGeom>
              <a:avLst/>
              <a:gdLst>
                <a:gd name="connsiteX0" fmla="*/ 0 w 104634"/>
                <a:gd name="connsiteY0" fmla="*/ 61284 h 88790"/>
                <a:gd name="connsiteX1" fmla="*/ 40490 w 104634"/>
                <a:gd name="connsiteY1" fmla="*/ 0 h 88790"/>
                <a:gd name="connsiteX2" fmla="*/ 104635 w 104634"/>
                <a:gd name="connsiteY2" fmla="*/ 35098 h 88790"/>
                <a:gd name="connsiteX3" fmla="*/ 62275 w 104634"/>
                <a:gd name="connsiteY3" fmla="*/ 88791 h 88790"/>
                <a:gd name="connsiteX4" fmla="*/ 0 w 104634"/>
                <a:gd name="connsiteY4" fmla="*/ 61284 h 8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34" h="88790">
                  <a:moveTo>
                    <a:pt x="0" y="61284"/>
                  </a:moveTo>
                  <a:cubicBezTo>
                    <a:pt x="21235" y="46431"/>
                    <a:pt x="35318" y="24315"/>
                    <a:pt x="40490" y="0"/>
                  </a:cubicBezTo>
                  <a:cubicBezTo>
                    <a:pt x="56333" y="19034"/>
                    <a:pt x="78999" y="31907"/>
                    <a:pt x="104635" y="35098"/>
                  </a:cubicBezTo>
                  <a:cubicBezTo>
                    <a:pt x="85820" y="48631"/>
                    <a:pt x="69536" y="67556"/>
                    <a:pt x="62275" y="88791"/>
                  </a:cubicBezTo>
                  <a:cubicBezTo>
                    <a:pt x="45991" y="73497"/>
                    <a:pt x="22996" y="64365"/>
                    <a:pt x="0" y="6128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253AA2-5296-8015-E359-6200364C0754}"/>
                </a:ext>
              </a:extLst>
            </p:cNvPr>
            <p:cNvSpPr/>
            <p:nvPr/>
          </p:nvSpPr>
          <p:spPr>
            <a:xfrm>
              <a:off x="1671533" y="5020852"/>
              <a:ext cx="107495" cy="91101"/>
            </a:xfrm>
            <a:custGeom>
              <a:avLst/>
              <a:gdLst>
                <a:gd name="connsiteX0" fmla="*/ 0 w 107495"/>
                <a:gd name="connsiteY0" fmla="*/ 46101 h 91101"/>
                <a:gd name="connsiteX1" fmla="*/ 57764 w 107495"/>
                <a:gd name="connsiteY1" fmla="*/ 91101 h 91101"/>
                <a:gd name="connsiteX2" fmla="*/ 107495 w 107495"/>
                <a:gd name="connsiteY2" fmla="*/ 37189 h 91101"/>
                <a:gd name="connsiteX3" fmla="*/ 50392 w 107495"/>
                <a:gd name="connsiteY3" fmla="*/ 0 h 91101"/>
                <a:gd name="connsiteX4" fmla="*/ 0 w 107495"/>
                <a:gd name="connsiteY4" fmla="*/ 46101 h 9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95" h="91101">
                  <a:moveTo>
                    <a:pt x="0" y="46101"/>
                  </a:moveTo>
                  <a:cubicBezTo>
                    <a:pt x="24756" y="53363"/>
                    <a:pt x="45111" y="69756"/>
                    <a:pt x="57764" y="91101"/>
                  </a:cubicBezTo>
                  <a:cubicBezTo>
                    <a:pt x="66786" y="67886"/>
                    <a:pt x="84170" y="48411"/>
                    <a:pt x="107495" y="37189"/>
                  </a:cubicBezTo>
                  <a:cubicBezTo>
                    <a:pt x="85380" y="30477"/>
                    <a:pt x="64035" y="17714"/>
                    <a:pt x="50392" y="0"/>
                  </a:cubicBezTo>
                  <a:cubicBezTo>
                    <a:pt x="39719" y="19695"/>
                    <a:pt x="20795" y="35869"/>
                    <a:pt x="0" y="4610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8" name="Graphic 3">
              <a:extLst>
                <a:ext uri="{FF2B5EF4-FFF2-40B4-BE49-F238E27FC236}">
                  <a16:creationId xmlns:a16="http://schemas.microsoft.com/office/drawing/2014/main" id="{75B1A429-5D9A-125A-E207-BECD4C4542A1}"/>
                </a:ext>
              </a:extLst>
            </p:cNvPr>
            <p:cNvGrpSpPr/>
            <p:nvPr/>
          </p:nvGrpSpPr>
          <p:grpSpPr>
            <a:xfrm>
              <a:off x="1801584" y="5674716"/>
              <a:ext cx="651259" cy="681298"/>
              <a:chOff x="1801584" y="5674716"/>
              <a:chExt cx="651259" cy="681298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073AB8E-5E50-1A9D-BBAB-D586197AB6DC}"/>
                  </a:ext>
                </a:extLst>
              </p:cNvPr>
              <p:cNvSpPr/>
              <p:nvPr/>
            </p:nvSpPr>
            <p:spPr>
              <a:xfrm>
                <a:off x="1931064" y="5985228"/>
                <a:ext cx="222272" cy="212049"/>
              </a:xfrm>
              <a:custGeom>
                <a:avLst/>
                <a:gdLst>
                  <a:gd name="connsiteX0" fmla="*/ 34128 w 222272"/>
                  <a:gd name="connsiteY0" fmla="*/ 206848 h 212049"/>
                  <a:gd name="connsiteX1" fmla="*/ 146685 w 222272"/>
                  <a:gd name="connsiteY1" fmla="*/ 180772 h 212049"/>
                  <a:gd name="connsiteX2" fmla="*/ 31488 w 222272"/>
                  <a:gd name="connsiteY2" fmla="*/ 200027 h 212049"/>
                  <a:gd name="connsiteX3" fmla="*/ 104215 w 222272"/>
                  <a:gd name="connsiteY3" fmla="*/ 128510 h 212049"/>
                  <a:gd name="connsiteX4" fmla="*/ 159228 w 222272"/>
                  <a:gd name="connsiteY4" fmla="*/ 51051 h 212049"/>
                  <a:gd name="connsiteX5" fmla="*/ 88041 w 222272"/>
                  <a:gd name="connsiteY5" fmla="*/ 113766 h 212049"/>
                  <a:gd name="connsiteX6" fmla="*/ 24336 w 222272"/>
                  <a:gd name="connsiteY6" fmla="*/ 193645 h 212049"/>
                  <a:gd name="connsiteX7" fmla="*/ 32258 w 222272"/>
                  <a:gd name="connsiteY7" fmla="*/ 76138 h 212049"/>
                  <a:gd name="connsiteX8" fmla="*/ 17405 w 222272"/>
                  <a:gd name="connsiteY8" fmla="*/ 191665 h 212049"/>
                  <a:gd name="connsiteX9" fmla="*/ 3431 w 222272"/>
                  <a:gd name="connsiteY9" fmla="*/ 77568 h 212049"/>
                  <a:gd name="connsiteX10" fmla="*/ 28627 w 222272"/>
                  <a:gd name="connsiteY10" fmla="*/ 0 h 212049"/>
                  <a:gd name="connsiteX11" fmla="*/ 71977 w 222272"/>
                  <a:gd name="connsiteY11" fmla="*/ 79659 h 212049"/>
                  <a:gd name="connsiteX12" fmla="*/ 94973 w 222272"/>
                  <a:gd name="connsiteY12" fmla="*/ 48411 h 212049"/>
                  <a:gd name="connsiteX13" fmla="*/ 194216 w 222272"/>
                  <a:gd name="connsiteY13" fmla="*/ 12213 h 212049"/>
                  <a:gd name="connsiteX14" fmla="*/ 168030 w 222272"/>
                  <a:gd name="connsiteY14" fmla="*/ 115417 h 212049"/>
                  <a:gd name="connsiteX15" fmla="*/ 139423 w 222272"/>
                  <a:gd name="connsiteY15" fmla="*/ 141493 h 212049"/>
                  <a:gd name="connsiteX16" fmla="*/ 222273 w 222272"/>
                  <a:gd name="connsiteY16" fmla="*/ 177361 h 212049"/>
                  <a:gd name="connsiteX17" fmla="*/ 148225 w 222272"/>
                  <a:gd name="connsiteY17" fmla="*/ 210149 h 212049"/>
                  <a:gd name="connsiteX18" fmla="*/ 34128 w 222272"/>
                  <a:gd name="connsiteY18" fmla="*/ 206848 h 212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272" h="212049">
                    <a:moveTo>
                      <a:pt x="34128" y="206848"/>
                    </a:moveTo>
                    <a:cubicBezTo>
                      <a:pt x="53823" y="191995"/>
                      <a:pt x="97833" y="168889"/>
                      <a:pt x="146685" y="180772"/>
                    </a:cubicBezTo>
                    <a:cubicBezTo>
                      <a:pt x="103555" y="167019"/>
                      <a:pt x="72197" y="173070"/>
                      <a:pt x="31488" y="200027"/>
                    </a:cubicBezTo>
                    <a:cubicBezTo>
                      <a:pt x="55473" y="179011"/>
                      <a:pt x="84300" y="151285"/>
                      <a:pt x="104215" y="128510"/>
                    </a:cubicBezTo>
                    <a:cubicBezTo>
                      <a:pt x="132271" y="96492"/>
                      <a:pt x="135352" y="81199"/>
                      <a:pt x="159228" y="51051"/>
                    </a:cubicBezTo>
                    <a:cubicBezTo>
                      <a:pt x="131721" y="77898"/>
                      <a:pt x="116978" y="82519"/>
                      <a:pt x="88041" y="113766"/>
                    </a:cubicBezTo>
                    <a:cubicBezTo>
                      <a:pt x="67466" y="135992"/>
                      <a:pt x="42930" y="167569"/>
                      <a:pt x="24336" y="193645"/>
                    </a:cubicBezTo>
                    <a:cubicBezTo>
                      <a:pt x="47001" y="150185"/>
                      <a:pt x="49972" y="118168"/>
                      <a:pt x="32258" y="76138"/>
                    </a:cubicBezTo>
                    <a:cubicBezTo>
                      <a:pt x="48762" y="123999"/>
                      <a:pt x="30167" y="170430"/>
                      <a:pt x="17405" y="191665"/>
                    </a:cubicBezTo>
                    <a:cubicBezTo>
                      <a:pt x="32148" y="140173"/>
                      <a:pt x="4862" y="81749"/>
                      <a:pt x="3431" y="77568"/>
                    </a:cubicBezTo>
                    <a:cubicBezTo>
                      <a:pt x="-12743" y="31247"/>
                      <a:pt x="33798" y="28937"/>
                      <a:pt x="28627" y="0"/>
                    </a:cubicBezTo>
                    <a:cubicBezTo>
                      <a:pt x="54813" y="26736"/>
                      <a:pt x="68346" y="53362"/>
                      <a:pt x="71977" y="79659"/>
                    </a:cubicBezTo>
                    <a:cubicBezTo>
                      <a:pt x="78799" y="67446"/>
                      <a:pt x="86501" y="56663"/>
                      <a:pt x="94973" y="48411"/>
                    </a:cubicBezTo>
                    <a:cubicBezTo>
                      <a:pt x="125340" y="18814"/>
                      <a:pt x="160438" y="32898"/>
                      <a:pt x="194216" y="12213"/>
                    </a:cubicBezTo>
                    <a:cubicBezTo>
                      <a:pt x="176942" y="48191"/>
                      <a:pt x="194216" y="82079"/>
                      <a:pt x="168030" y="115417"/>
                    </a:cubicBezTo>
                    <a:cubicBezTo>
                      <a:pt x="160768" y="124659"/>
                      <a:pt x="150756" y="133461"/>
                      <a:pt x="139423" y="141493"/>
                    </a:cubicBezTo>
                    <a:cubicBezTo>
                      <a:pt x="165829" y="142593"/>
                      <a:pt x="193336" y="153706"/>
                      <a:pt x="222273" y="177361"/>
                    </a:cubicBezTo>
                    <a:cubicBezTo>
                      <a:pt x="193336" y="175051"/>
                      <a:pt x="195536" y="221922"/>
                      <a:pt x="148225" y="210149"/>
                    </a:cubicBezTo>
                    <a:cubicBezTo>
                      <a:pt x="143824" y="208939"/>
                      <a:pt x="83530" y="187154"/>
                      <a:pt x="34128" y="206848"/>
                    </a:cubicBezTo>
                    <a:close/>
                  </a:path>
                </a:pathLst>
              </a:custGeom>
              <a:grpFill/>
              <a:ln w="110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20" name="Graphic 3">
                <a:extLst>
                  <a:ext uri="{FF2B5EF4-FFF2-40B4-BE49-F238E27FC236}">
                    <a16:creationId xmlns:a16="http://schemas.microsoft.com/office/drawing/2014/main" id="{65C03ADF-B6E0-8D5A-6F64-69C37E23F16B}"/>
                  </a:ext>
                </a:extLst>
              </p:cNvPr>
              <p:cNvGrpSpPr/>
              <p:nvPr/>
            </p:nvGrpSpPr>
            <p:grpSpPr>
              <a:xfrm>
                <a:off x="1801584" y="5674716"/>
                <a:ext cx="235785" cy="358812"/>
                <a:chOff x="1801584" y="5674716"/>
                <a:chExt cx="235785" cy="358812"/>
              </a:xfrm>
              <a:grpFill/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0896545F-5534-CD29-A9E4-88BA609C8939}"/>
                    </a:ext>
                  </a:extLst>
                </p:cNvPr>
                <p:cNvSpPr/>
                <p:nvPr/>
              </p:nvSpPr>
              <p:spPr>
                <a:xfrm>
                  <a:off x="1805325" y="5792353"/>
                  <a:ext cx="159097" cy="65032"/>
                </a:xfrm>
                <a:custGeom>
                  <a:avLst/>
                  <a:gdLst>
                    <a:gd name="connsiteX0" fmla="*/ 141933 w 159097"/>
                    <a:gd name="connsiteY0" fmla="*/ 12433 h 65032"/>
                    <a:gd name="connsiteX1" fmla="*/ 67776 w 159097"/>
                    <a:gd name="connsiteY1" fmla="*/ 63375 h 65032"/>
                    <a:gd name="connsiteX2" fmla="*/ 0 w 159097"/>
                    <a:gd name="connsiteY2" fmla="*/ 53253 h 65032"/>
                    <a:gd name="connsiteX3" fmla="*/ 53803 w 159097"/>
                    <a:gd name="connsiteY3" fmla="*/ 5391 h 65032"/>
                    <a:gd name="connsiteX4" fmla="*/ 159097 w 159097"/>
                    <a:gd name="connsiteY4" fmla="*/ 0 h 65032"/>
                    <a:gd name="connsiteX5" fmla="*/ 36198 w 159097"/>
                    <a:gd name="connsiteY5" fmla="*/ 42360 h 65032"/>
                    <a:gd name="connsiteX6" fmla="*/ 141933 w 159097"/>
                    <a:gd name="connsiteY6" fmla="*/ 12433 h 65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097" h="65032">
                      <a:moveTo>
                        <a:pt x="141933" y="12433"/>
                      </a:moveTo>
                      <a:cubicBezTo>
                        <a:pt x="129940" y="27067"/>
                        <a:pt x="94512" y="57214"/>
                        <a:pt x="67776" y="63375"/>
                      </a:cubicBezTo>
                      <a:cubicBezTo>
                        <a:pt x="37959" y="70307"/>
                        <a:pt x="28717" y="53253"/>
                        <a:pt x="0" y="53253"/>
                      </a:cubicBezTo>
                      <a:cubicBezTo>
                        <a:pt x="24096" y="37409"/>
                        <a:pt x="25196" y="16064"/>
                        <a:pt x="53803" y="5391"/>
                      </a:cubicBezTo>
                      <a:cubicBezTo>
                        <a:pt x="79549" y="-4291"/>
                        <a:pt x="127190" y="3961"/>
                        <a:pt x="159097" y="0"/>
                      </a:cubicBezTo>
                      <a:cubicBezTo>
                        <a:pt x="114977" y="23215"/>
                        <a:pt x="77238" y="32458"/>
                        <a:pt x="36198" y="42360"/>
                      </a:cubicBezTo>
                      <a:cubicBezTo>
                        <a:pt x="79439" y="44451"/>
                        <a:pt x="96383" y="35429"/>
                        <a:pt x="141933" y="1243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BC2AFFD5-16BF-E6AA-D478-7F9A56F51CC7}"/>
                    </a:ext>
                  </a:extLst>
                </p:cNvPr>
                <p:cNvSpPr/>
                <p:nvPr/>
              </p:nvSpPr>
              <p:spPr>
                <a:xfrm>
                  <a:off x="1801584" y="5674716"/>
                  <a:ext cx="235785" cy="103928"/>
                </a:xfrm>
                <a:custGeom>
                  <a:avLst/>
                  <a:gdLst>
                    <a:gd name="connsiteX0" fmla="*/ 211360 w 235785"/>
                    <a:gd name="connsiteY0" fmla="*/ 78577 h 103928"/>
                    <a:gd name="connsiteX1" fmla="*/ 80539 w 235785"/>
                    <a:gd name="connsiteY1" fmla="*/ 45460 h 103928"/>
                    <a:gd name="connsiteX2" fmla="*/ 235785 w 235785"/>
                    <a:gd name="connsiteY2" fmla="*/ 83529 h 103928"/>
                    <a:gd name="connsiteX3" fmla="*/ 0 w 235785"/>
                    <a:gd name="connsiteY3" fmla="*/ 8821 h 103928"/>
                    <a:gd name="connsiteX4" fmla="*/ 94292 w 235785"/>
                    <a:gd name="connsiteY4" fmla="*/ 14432 h 103928"/>
                    <a:gd name="connsiteX5" fmla="*/ 211360 w 235785"/>
                    <a:gd name="connsiteY5" fmla="*/ 78577 h 10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5785" h="103928">
                      <a:moveTo>
                        <a:pt x="211360" y="78577"/>
                      </a:moveTo>
                      <a:cubicBezTo>
                        <a:pt x="183083" y="83529"/>
                        <a:pt x="125099" y="83969"/>
                        <a:pt x="80539" y="45460"/>
                      </a:cubicBezTo>
                      <a:cubicBezTo>
                        <a:pt x="123559" y="88150"/>
                        <a:pt x="164048" y="95741"/>
                        <a:pt x="235785" y="83529"/>
                      </a:cubicBezTo>
                      <a:cubicBezTo>
                        <a:pt x="134562" y="117967"/>
                        <a:pt x="47971" y="118297"/>
                        <a:pt x="0" y="8821"/>
                      </a:cubicBezTo>
                      <a:cubicBezTo>
                        <a:pt x="28827" y="26755"/>
                        <a:pt x="51272" y="-23196"/>
                        <a:pt x="94292" y="14432"/>
                      </a:cubicBezTo>
                      <a:cubicBezTo>
                        <a:pt x="98253" y="17733"/>
                        <a:pt x="149525" y="72636"/>
                        <a:pt x="211360" y="785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F2BCB8A7-9A3F-FD1B-FCC3-10B075016250}"/>
                    </a:ext>
                  </a:extLst>
                </p:cNvPr>
                <p:cNvSpPr/>
                <p:nvPr/>
              </p:nvSpPr>
              <p:spPr>
                <a:xfrm>
                  <a:off x="1900511" y="5795763"/>
                  <a:ext cx="103013" cy="237765"/>
                </a:xfrm>
                <a:custGeom>
                  <a:avLst/>
                  <a:gdLst>
                    <a:gd name="connsiteX0" fmla="*/ 25071 w 103013"/>
                    <a:gd name="connsiteY0" fmla="*/ 213120 h 237765"/>
                    <a:gd name="connsiteX1" fmla="*/ 57969 w 103013"/>
                    <a:gd name="connsiteY1" fmla="*/ 81199 h 237765"/>
                    <a:gd name="connsiteX2" fmla="*/ 20230 w 103013"/>
                    <a:gd name="connsiteY2" fmla="*/ 237766 h 237765"/>
                    <a:gd name="connsiteX3" fmla="*/ 94278 w 103013"/>
                    <a:gd name="connsiteY3" fmla="*/ 0 h 237765"/>
                    <a:gd name="connsiteX4" fmla="*/ 88776 w 103013"/>
                    <a:gd name="connsiteY4" fmla="*/ 95062 h 237765"/>
                    <a:gd name="connsiteX5" fmla="*/ 25071 w 103013"/>
                    <a:gd name="connsiteY5" fmla="*/ 213120 h 237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013" h="237765">
                      <a:moveTo>
                        <a:pt x="25071" y="213120"/>
                      </a:moveTo>
                      <a:cubicBezTo>
                        <a:pt x="20120" y="184513"/>
                        <a:pt x="19680" y="126090"/>
                        <a:pt x="57969" y="81199"/>
                      </a:cubicBezTo>
                      <a:cubicBezTo>
                        <a:pt x="15609" y="124549"/>
                        <a:pt x="8017" y="165369"/>
                        <a:pt x="20230" y="237766"/>
                      </a:cubicBezTo>
                      <a:cubicBezTo>
                        <a:pt x="-13878" y="135772"/>
                        <a:pt x="-14318" y="48301"/>
                        <a:pt x="94278" y="0"/>
                      </a:cubicBezTo>
                      <a:cubicBezTo>
                        <a:pt x="76454" y="29157"/>
                        <a:pt x="125965" y="51712"/>
                        <a:pt x="88776" y="95062"/>
                      </a:cubicBezTo>
                      <a:cubicBezTo>
                        <a:pt x="85476" y="99133"/>
                        <a:pt x="31013" y="150846"/>
                        <a:pt x="25071" y="21312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21" name="Graphic 3">
                <a:extLst>
                  <a:ext uri="{FF2B5EF4-FFF2-40B4-BE49-F238E27FC236}">
                    <a16:creationId xmlns:a16="http://schemas.microsoft.com/office/drawing/2014/main" id="{F20EA51F-9AE2-90DC-E04E-E173E70F2C42}"/>
                  </a:ext>
                </a:extLst>
              </p:cNvPr>
              <p:cNvGrpSpPr/>
              <p:nvPr/>
            </p:nvGrpSpPr>
            <p:grpSpPr>
              <a:xfrm>
                <a:off x="2103054" y="6112748"/>
                <a:ext cx="349788" cy="243267"/>
                <a:chOff x="2103054" y="6112748"/>
                <a:chExt cx="349788" cy="243267"/>
              </a:xfrm>
              <a:grpFill/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DBB14BC7-12A9-C03F-20E4-FE0FF89F4D4D}"/>
                    </a:ext>
                  </a:extLst>
                </p:cNvPr>
                <p:cNvSpPr/>
                <p:nvPr/>
              </p:nvSpPr>
              <p:spPr>
                <a:xfrm>
                  <a:off x="2271740" y="6183164"/>
                  <a:ext cx="73371" cy="155356"/>
                </a:xfrm>
                <a:custGeom>
                  <a:avLst/>
                  <a:gdLst>
                    <a:gd name="connsiteX0" fmla="*/ 59618 w 73371"/>
                    <a:gd name="connsiteY0" fmla="*/ 16173 h 155356"/>
                    <a:gd name="connsiteX1" fmla="*/ 2955 w 73371"/>
                    <a:gd name="connsiteY1" fmla="*/ 86370 h 155356"/>
                    <a:gd name="connsiteX2" fmla="*/ 7136 w 73371"/>
                    <a:gd name="connsiteY2" fmla="*/ 155356 h 155356"/>
                    <a:gd name="connsiteX3" fmla="*/ 59068 w 73371"/>
                    <a:gd name="connsiteY3" fmla="*/ 105295 h 155356"/>
                    <a:gd name="connsiteX4" fmla="*/ 73371 w 73371"/>
                    <a:gd name="connsiteY4" fmla="*/ 0 h 155356"/>
                    <a:gd name="connsiteX5" fmla="*/ 20999 w 73371"/>
                    <a:gd name="connsiteY5" fmla="*/ 119818 h 155356"/>
                    <a:gd name="connsiteX6" fmla="*/ 59618 w 73371"/>
                    <a:gd name="connsiteY6" fmla="*/ 16173 h 15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371" h="155356">
                      <a:moveTo>
                        <a:pt x="59618" y="16173"/>
                      </a:moveTo>
                      <a:cubicBezTo>
                        <a:pt x="44105" y="26956"/>
                        <a:pt x="11317" y="59964"/>
                        <a:pt x="2955" y="86370"/>
                      </a:cubicBezTo>
                      <a:cubicBezTo>
                        <a:pt x="-6397" y="115747"/>
                        <a:pt x="9667" y="126419"/>
                        <a:pt x="7136" y="155356"/>
                      </a:cubicBezTo>
                      <a:cubicBezTo>
                        <a:pt x="24850" y="132471"/>
                        <a:pt x="45975" y="133241"/>
                        <a:pt x="59068" y="105295"/>
                      </a:cubicBezTo>
                      <a:cubicBezTo>
                        <a:pt x="70841" y="80209"/>
                        <a:pt x="66770" y="31687"/>
                        <a:pt x="73371" y="0"/>
                      </a:cubicBezTo>
                      <a:cubicBezTo>
                        <a:pt x="46635" y="42360"/>
                        <a:pt x="34312" y="79438"/>
                        <a:pt x="20999" y="119818"/>
                      </a:cubicBezTo>
                      <a:cubicBezTo>
                        <a:pt x="22650" y="76138"/>
                        <a:pt x="32992" y="59964"/>
                        <a:pt x="59618" y="1617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2DC6E24D-B701-5F38-57BC-E12420E7CF57}"/>
                    </a:ext>
                  </a:extLst>
                </p:cNvPr>
                <p:cNvSpPr/>
                <p:nvPr/>
              </p:nvSpPr>
              <p:spPr>
                <a:xfrm>
                  <a:off x="2355513" y="6112748"/>
                  <a:ext cx="97330" cy="243267"/>
                </a:xfrm>
                <a:custGeom>
                  <a:avLst/>
                  <a:gdLst>
                    <a:gd name="connsiteX0" fmla="*/ 32288 w 97330"/>
                    <a:gd name="connsiteY0" fmla="*/ 24976 h 243267"/>
                    <a:gd name="connsiteX1" fmla="*/ 53854 w 97330"/>
                    <a:gd name="connsiteY1" fmla="*/ 159208 h 243267"/>
                    <a:gd name="connsiteX2" fmla="*/ 29538 w 97330"/>
                    <a:gd name="connsiteY2" fmla="*/ 0 h 243267"/>
                    <a:gd name="connsiteX3" fmla="*/ 83230 w 97330"/>
                    <a:gd name="connsiteY3" fmla="*/ 243267 h 243267"/>
                    <a:gd name="connsiteX4" fmla="*/ 85761 w 97330"/>
                    <a:gd name="connsiteY4" fmla="*/ 148095 h 243267"/>
                    <a:gd name="connsiteX5" fmla="*/ 32288 w 97330"/>
                    <a:gd name="connsiteY5" fmla="*/ 24976 h 243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330" h="243267">
                      <a:moveTo>
                        <a:pt x="32288" y="24976"/>
                      </a:moveTo>
                      <a:cubicBezTo>
                        <a:pt x="25027" y="53032"/>
                        <a:pt x="19525" y="111237"/>
                        <a:pt x="53854" y="159208"/>
                      </a:cubicBezTo>
                      <a:cubicBezTo>
                        <a:pt x="15344" y="112337"/>
                        <a:pt x="11273" y="70967"/>
                        <a:pt x="29538" y="0"/>
                      </a:cubicBezTo>
                      <a:cubicBezTo>
                        <a:pt x="-13042" y="98693"/>
                        <a:pt x="-20854" y="185834"/>
                        <a:pt x="83230" y="243267"/>
                      </a:cubicBezTo>
                      <a:cubicBezTo>
                        <a:pt x="67937" y="212680"/>
                        <a:pt x="119209" y="194416"/>
                        <a:pt x="85761" y="148095"/>
                      </a:cubicBezTo>
                      <a:cubicBezTo>
                        <a:pt x="82680" y="143694"/>
                        <a:pt x="32839" y="87471"/>
                        <a:pt x="32288" y="2497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703DBF35-AFE1-E1DC-5AF3-8D726C2C7E67}"/>
                    </a:ext>
                  </a:extLst>
                </p:cNvPr>
                <p:cNvSpPr/>
                <p:nvPr/>
              </p:nvSpPr>
              <p:spPr>
                <a:xfrm>
                  <a:off x="2103054" y="6137913"/>
                  <a:ext cx="241176" cy="98183"/>
                </a:xfrm>
                <a:custGeom>
                  <a:avLst/>
                  <a:gdLst>
                    <a:gd name="connsiteX0" fmla="*/ 24756 w 241176"/>
                    <a:gd name="connsiteY0" fmla="*/ 65606 h 98183"/>
                    <a:gd name="connsiteX1" fmla="*/ 157887 w 241176"/>
                    <a:gd name="connsiteY1" fmla="*/ 43821 h 98183"/>
                    <a:gd name="connsiteX2" fmla="*/ 0 w 241176"/>
                    <a:gd name="connsiteY2" fmla="*/ 68357 h 98183"/>
                    <a:gd name="connsiteX3" fmla="*/ 241177 w 241176"/>
                    <a:gd name="connsiteY3" fmla="*/ 14224 h 98183"/>
                    <a:gd name="connsiteX4" fmla="*/ 146774 w 241176"/>
                    <a:gd name="connsiteY4" fmla="*/ 11694 h 98183"/>
                    <a:gd name="connsiteX5" fmla="*/ 24756 w 241176"/>
                    <a:gd name="connsiteY5" fmla="*/ 65606 h 98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1176" h="98183">
                      <a:moveTo>
                        <a:pt x="24756" y="65606"/>
                      </a:moveTo>
                      <a:cubicBezTo>
                        <a:pt x="52592" y="72978"/>
                        <a:pt x="110246" y="78479"/>
                        <a:pt x="157887" y="43821"/>
                      </a:cubicBezTo>
                      <a:cubicBezTo>
                        <a:pt x="111456" y="82660"/>
                        <a:pt x="70417" y="86731"/>
                        <a:pt x="0" y="68357"/>
                      </a:cubicBezTo>
                      <a:cubicBezTo>
                        <a:pt x="97923" y="111377"/>
                        <a:pt x="184183" y="119188"/>
                        <a:pt x="241177" y="14224"/>
                      </a:cubicBezTo>
                      <a:cubicBezTo>
                        <a:pt x="210919" y="29628"/>
                        <a:pt x="192765" y="-22084"/>
                        <a:pt x="146774" y="11694"/>
                      </a:cubicBezTo>
                      <a:cubicBezTo>
                        <a:pt x="142593" y="14774"/>
                        <a:pt x="86810" y="65056"/>
                        <a:pt x="24756" y="6560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</p:grpSp>
      <p:grpSp>
        <p:nvGrpSpPr>
          <p:cNvPr id="78" name="Graphic 3">
            <a:extLst>
              <a:ext uri="{FF2B5EF4-FFF2-40B4-BE49-F238E27FC236}">
                <a16:creationId xmlns:a16="http://schemas.microsoft.com/office/drawing/2014/main" id="{A6FB65AE-0C78-0F67-2FB6-C555B45D7C1D}"/>
              </a:ext>
            </a:extLst>
          </p:cNvPr>
          <p:cNvGrpSpPr>
            <a:grpSpLocks noChangeAspect="1"/>
          </p:cNvGrpSpPr>
          <p:nvPr userDrawn="1"/>
        </p:nvGrpSpPr>
        <p:grpSpPr>
          <a:xfrm rot="17298824" flipH="1">
            <a:off x="10934167" y="517160"/>
            <a:ext cx="1679885" cy="811765"/>
            <a:chOff x="2370109" y="5516078"/>
            <a:chExt cx="1639606" cy="1038643"/>
          </a:xfrm>
          <a:solidFill>
            <a:srgbClr val="634019"/>
          </a:solidFill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3CA13FB-3180-7D88-369D-D67354F7C7EA}"/>
                </a:ext>
              </a:extLst>
            </p:cNvPr>
            <p:cNvSpPr/>
            <p:nvPr/>
          </p:nvSpPr>
          <p:spPr>
            <a:xfrm>
              <a:off x="2947575" y="6148946"/>
              <a:ext cx="131187" cy="268352"/>
            </a:xfrm>
            <a:custGeom>
              <a:avLst/>
              <a:gdLst>
                <a:gd name="connsiteX0" fmla="*/ 106762 w 131187"/>
                <a:gd name="connsiteY0" fmla="*/ 27726 h 268352"/>
                <a:gd name="connsiteX1" fmla="*/ 5758 w 131187"/>
                <a:gd name="connsiteY1" fmla="*/ 148094 h 268352"/>
                <a:gd name="connsiteX2" fmla="*/ 10710 w 131187"/>
                <a:gd name="connsiteY2" fmla="*/ 268352 h 268352"/>
                <a:gd name="connsiteX3" fmla="*/ 102801 w 131187"/>
                <a:gd name="connsiteY3" fmla="*/ 182973 h 268352"/>
                <a:gd name="connsiteX4" fmla="*/ 131188 w 131187"/>
                <a:gd name="connsiteY4" fmla="*/ 0 h 268352"/>
                <a:gd name="connsiteX5" fmla="*/ 36015 w 131187"/>
                <a:gd name="connsiteY5" fmla="*/ 207069 h 268352"/>
                <a:gd name="connsiteX6" fmla="*/ 106762 w 131187"/>
                <a:gd name="connsiteY6" fmla="*/ 27726 h 26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187" h="268352">
                  <a:moveTo>
                    <a:pt x="106762" y="27726"/>
                  </a:moveTo>
                  <a:cubicBezTo>
                    <a:pt x="79366" y="45991"/>
                    <a:pt x="21272" y="102434"/>
                    <a:pt x="5758" y="148094"/>
                  </a:cubicBezTo>
                  <a:cubicBezTo>
                    <a:pt x="-11516" y="199036"/>
                    <a:pt x="16101" y="218071"/>
                    <a:pt x="10710" y="268352"/>
                  </a:cubicBezTo>
                  <a:cubicBezTo>
                    <a:pt x="42287" y="229074"/>
                    <a:pt x="79146" y="231164"/>
                    <a:pt x="102801" y="182973"/>
                  </a:cubicBezTo>
                  <a:cubicBezTo>
                    <a:pt x="124036" y="139732"/>
                    <a:pt x="118645" y="55013"/>
                    <a:pt x="131188" y="0"/>
                  </a:cubicBezTo>
                  <a:cubicBezTo>
                    <a:pt x="83327" y="72947"/>
                    <a:pt x="60441" y="137092"/>
                    <a:pt x="36015" y="207069"/>
                  </a:cubicBezTo>
                  <a:cubicBezTo>
                    <a:pt x="40417" y="130930"/>
                    <a:pt x="58901" y="103094"/>
                    <a:pt x="106762" y="2772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2F1728E-EF02-EEC5-D2CC-9E903368D646}"/>
                </a:ext>
              </a:extLst>
            </p:cNvPr>
            <p:cNvSpPr/>
            <p:nvPr/>
          </p:nvSpPr>
          <p:spPr>
            <a:xfrm>
              <a:off x="3152626" y="5813049"/>
              <a:ext cx="501446" cy="454120"/>
            </a:xfrm>
            <a:custGeom>
              <a:avLst/>
              <a:gdLst>
                <a:gd name="connsiteX0" fmla="*/ 4695 w 501446"/>
                <a:gd name="connsiteY0" fmla="*/ 81628 h 454120"/>
                <a:gd name="connsiteX1" fmla="*/ 1174 w 501446"/>
                <a:gd name="connsiteY1" fmla="*/ 98682 h 454120"/>
                <a:gd name="connsiteX2" fmla="*/ 48265 w 501446"/>
                <a:gd name="connsiteY2" fmla="*/ 323905 h 454120"/>
                <a:gd name="connsiteX3" fmla="*/ 249833 w 501446"/>
                <a:gd name="connsiteY3" fmla="*/ 453405 h 454120"/>
                <a:gd name="connsiteX4" fmla="*/ 500251 w 501446"/>
                <a:gd name="connsiteY4" fmla="*/ 245456 h 454120"/>
                <a:gd name="connsiteX5" fmla="*/ 375262 w 501446"/>
                <a:gd name="connsiteY5" fmla="*/ 17923 h 454120"/>
                <a:gd name="connsiteX6" fmla="*/ 214955 w 501446"/>
                <a:gd name="connsiteY6" fmla="*/ 113975 h 454120"/>
                <a:gd name="connsiteX7" fmla="*/ 334552 w 501446"/>
                <a:gd name="connsiteY7" fmla="*/ 120137 h 454120"/>
                <a:gd name="connsiteX8" fmla="*/ 333562 w 501446"/>
                <a:gd name="connsiteY8" fmla="*/ 65675 h 454120"/>
                <a:gd name="connsiteX9" fmla="*/ 333892 w 501446"/>
                <a:gd name="connsiteY9" fmla="*/ 86139 h 454120"/>
                <a:gd name="connsiteX10" fmla="*/ 253904 w 501446"/>
                <a:gd name="connsiteY10" fmla="*/ 130589 h 454120"/>
                <a:gd name="connsiteX11" fmla="*/ 285591 w 501446"/>
                <a:gd name="connsiteY11" fmla="*/ 27716 h 454120"/>
                <a:gd name="connsiteX12" fmla="*/ 362829 w 501446"/>
                <a:gd name="connsiteY12" fmla="*/ 42899 h 454120"/>
                <a:gd name="connsiteX13" fmla="*/ 465923 w 501446"/>
                <a:gd name="connsiteY13" fmla="*/ 176690 h 454120"/>
                <a:gd name="connsiteX14" fmla="*/ 381753 w 501446"/>
                <a:gd name="connsiteY14" fmla="*/ 389480 h 454120"/>
                <a:gd name="connsiteX15" fmla="*/ 116812 w 501446"/>
                <a:gd name="connsiteY15" fmla="*/ 368135 h 454120"/>
                <a:gd name="connsiteX16" fmla="*/ 13827 w 501446"/>
                <a:gd name="connsiteY16" fmla="*/ 146543 h 454120"/>
                <a:gd name="connsiteX17" fmla="*/ 7776 w 501446"/>
                <a:gd name="connsiteY17" fmla="*/ 98792 h 454120"/>
                <a:gd name="connsiteX18" fmla="*/ 4695 w 501446"/>
                <a:gd name="connsiteY18" fmla="*/ 81628 h 45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446" h="454120">
                  <a:moveTo>
                    <a:pt x="4695" y="81628"/>
                  </a:moveTo>
                  <a:cubicBezTo>
                    <a:pt x="3595" y="81628"/>
                    <a:pt x="2165" y="87460"/>
                    <a:pt x="1174" y="98682"/>
                  </a:cubicBezTo>
                  <a:cubicBezTo>
                    <a:pt x="-4437" y="164917"/>
                    <a:pt x="9866" y="261190"/>
                    <a:pt x="48265" y="323905"/>
                  </a:cubicBezTo>
                  <a:cubicBezTo>
                    <a:pt x="91726" y="394872"/>
                    <a:pt x="163682" y="446803"/>
                    <a:pt x="249833" y="453405"/>
                  </a:cubicBezTo>
                  <a:cubicBezTo>
                    <a:pt x="375702" y="463088"/>
                    <a:pt x="487158" y="373526"/>
                    <a:pt x="500251" y="245456"/>
                  </a:cubicBezTo>
                  <a:cubicBezTo>
                    <a:pt x="510044" y="149514"/>
                    <a:pt x="458882" y="59733"/>
                    <a:pt x="375262" y="17923"/>
                  </a:cubicBezTo>
                  <a:cubicBezTo>
                    <a:pt x="265236" y="-37090"/>
                    <a:pt x="184587" y="45869"/>
                    <a:pt x="214955" y="113975"/>
                  </a:cubicBezTo>
                  <a:cubicBezTo>
                    <a:pt x="238280" y="166348"/>
                    <a:pt x="309577" y="168328"/>
                    <a:pt x="334552" y="120137"/>
                  </a:cubicBezTo>
                  <a:cubicBezTo>
                    <a:pt x="349736" y="90870"/>
                    <a:pt x="335873" y="64794"/>
                    <a:pt x="333562" y="65675"/>
                  </a:cubicBezTo>
                  <a:lnTo>
                    <a:pt x="333892" y="86139"/>
                  </a:lnTo>
                  <a:cubicBezTo>
                    <a:pt x="330922" y="128609"/>
                    <a:pt x="286911" y="151274"/>
                    <a:pt x="253904" y="130589"/>
                  </a:cubicBezTo>
                  <a:cubicBezTo>
                    <a:pt x="214514" y="105723"/>
                    <a:pt x="223537" y="39818"/>
                    <a:pt x="285591" y="27716"/>
                  </a:cubicBezTo>
                  <a:cubicBezTo>
                    <a:pt x="311447" y="22654"/>
                    <a:pt x="339064" y="30686"/>
                    <a:pt x="362829" y="42899"/>
                  </a:cubicBezTo>
                  <a:cubicBezTo>
                    <a:pt x="413221" y="68755"/>
                    <a:pt x="452830" y="119587"/>
                    <a:pt x="465923" y="176690"/>
                  </a:cubicBezTo>
                  <a:cubicBezTo>
                    <a:pt x="484518" y="258329"/>
                    <a:pt x="450410" y="343049"/>
                    <a:pt x="381753" y="389480"/>
                  </a:cubicBezTo>
                  <a:cubicBezTo>
                    <a:pt x="298244" y="445924"/>
                    <a:pt x="191849" y="433050"/>
                    <a:pt x="116812" y="368135"/>
                  </a:cubicBezTo>
                  <a:cubicBezTo>
                    <a:pt x="53987" y="313783"/>
                    <a:pt x="26480" y="222461"/>
                    <a:pt x="13827" y="146543"/>
                  </a:cubicBezTo>
                  <a:cubicBezTo>
                    <a:pt x="10416" y="126079"/>
                    <a:pt x="8876" y="109905"/>
                    <a:pt x="7776" y="98792"/>
                  </a:cubicBezTo>
                  <a:cubicBezTo>
                    <a:pt x="6676" y="87460"/>
                    <a:pt x="5795" y="81628"/>
                    <a:pt x="4695" y="8162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00A2EA3-D235-0778-DF5E-8B69D58917B2}"/>
                </a:ext>
              </a:extLst>
            </p:cNvPr>
            <p:cNvSpPr/>
            <p:nvPr/>
          </p:nvSpPr>
          <p:spPr>
            <a:xfrm>
              <a:off x="3172725" y="5905283"/>
              <a:ext cx="111400" cy="69285"/>
            </a:xfrm>
            <a:custGeom>
              <a:avLst/>
              <a:gdLst>
                <a:gd name="connsiteX0" fmla="*/ 53142 w 111400"/>
                <a:gd name="connsiteY0" fmla="*/ 32743 h 69285"/>
                <a:gd name="connsiteX1" fmla="*/ 57543 w 111400"/>
                <a:gd name="connsiteY1" fmla="*/ 40555 h 69285"/>
                <a:gd name="connsiteX2" fmla="*/ 74487 w 111400"/>
                <a:gd name="connsiteY2" fmla="*/ 46937 h 69285"/>
                <a:gd name="connsiteX3" fmla="*/ 47861 w 111400"/>
                <a:gd name="connsiteY3" fmla="*/ 47817 h 69285"/>
                <a:gd name="connsiteX4" fmla="*/ 0 w 111400"/>
                <a:gd name="connsiteY4" fmla="*/ 7437 h 69285"/>
                <a:gd name="connsiteX5" fmla="*/ 770 w 111400"/>
                <a:gd name="connsiteY5" fmla="*/ 10078 h 69285"/>
                <a:gd name="connsiteX6" fmla="*/ 4291 w 111400"/>
                <a:gd name="connsiteY6" fmla="*/ 19760 h 69285"/>
                <a:gd name="connsiteX7" fmla="*/ 60294 w 111400"/>
                <a:gd name="connsiteY7" fmla="*/ 68392 h 69285"/>
                <a:gd name="connsiteX8" fmla="*/ 110246 w 111400"/>
                <a:gd name="connsiteY8" fmla="*/ 41655 h 69285"/>
                <a:gd name="connsiteX9" fmla="*/ 85490 w 111400"/>
                <a:gd name="connsiteY9" fmla="*/ 616 h 69285"/>
                <a:gd name="connsiteX10" fmla="*/ 53142 w 111400"/>
                <a:gd name="connsiteY10" fmla="*/ 32743 h 6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00" h="69285">
                  <a:moveTo>
                    <a:pt x="53142" y="32743"/>
                  </a:moveTo>
                  <a:cubicBezTo>
                    <a:pt x="54023" y="35604"/>
                    <a:pt x="55453" y="38244"/>
                    <a:pt x="57543" y="40555"/>
                  </a:cubicBezTo>
                  <a:cubicBezTo>
                    <a:pt x="62055" y="45506"/>
                    <a:pt x="68326" y="47597"/>
                    <a:pt x="74487" y="46937"/>
                  </a:cubicBezTo>
                  <a:cubicBezTo>
                    <a:pt x="68106" y="51227"/>
                    <a:pt x="56003" y="50567"/>
                    <a:pt x="47861" y="47817"/>
                  </a:cubicBezTo>
                  <a:cubicBezTo>
                    <a:pt x="27176" y="40665"/>
                    <a:pt x="9352" y="23281"/>
                    <a:pt x="0" y="7437"/>
                  </a:cubicBezTo>
                  <a:cubicBezTo>
                    <a:pt x="220" y="8318"/>
                    <a:pt x="440" y="9198"/>
                    <a:pt x="770" y="10078"/>
                  </a:cubicBezTo>
                  <a:cubicBezTo>
                    <a:pt x="1760" y="13379"/>
                    <a:pt x="2861" y="16570"/>
                    <a:pt x="4291" y="19760"/>
                  </a:cubicBezTo>
                  <a:cubicBezTo>
                    <a:pt x="14193" y="41765"/>
                    <a:pt x="36419" y="63991"/>
                    <a:pt x="60294" y="68392"/>
                  </a:cubicBezTo>
                  <a:cubicBezTo>
                    <a:pt x="80429" y="72022"/>
                    <a:pt x="104304" y="64871"/>
                    <a:pt x="110246" y="41655"/>
                  </a:cubicBezTo>
                  <a:cubicBezTo>
                    <a:pt x="114427" y="25372"/>
                    <a:pt x="107495" y="5787"/>
                    <a:pt x="85490" y="616"/>
                  </a:cubicBezTo>
                  <a:cubicBezTo>
                    <a:pt x="67556" y="-3455"/>
                    <a:pt x="44560" y="13269"/>
                    <a:pt x="53142" y="32743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39DB694-499C-F7B1-0833-42920EBB91ED}"/>
                </a:ext>
              </a:extLst>
            </p:cNvPr>
            <p:cNvSpPr/>
            <p:nvPr/>
          </p:nvSpPr>
          <p:spPr>
            <a:xfrm>
              <a:off x="3191869" y="5989079"/>
              <a:ext cx="141781" cy="90961"/>
            </a:xfrm>
            <a:custGeom>
              <a:avLst/>
              <a:gdLst>
                <a:gd name="connsiteX0" fmla="*/ 65795 w 141781"/>
                <a:gd name="connsiteY0" fmla="*/ 40379 h 90961"/>
                <a:gd name="connsiteX1" fmla="*/ 70416 w 141781"/>
                <a:gd name="connsiteY1" fmla="*/ 51272 h 90961"/>
                <a:gd name="connsiteX2" fmla="*/ 91651 w 141781"/>
                <a:gd name="connsiteY2" fmla="*/ 62055 h 90961"/>
                <a:gd name="connsiteX3" fmla="*/ 56773 w 141781"/>
                <a:gd name="connsiteY3" fmla="*/ 59414 h 90961"/>
                <a:gd name="connsiteX4" fmla="*/ 0 w 141781"/>
                <a:gd name="connsiteY4" fmla="*/ 0 h 90961"/>
                <a:gd name="connsiteX5" fmla="*/ 550 w 141781"/>
                <a:gd name="connsiteY5" fmla="*/ 3521 h 90961"/>
                <a:gd name="connsiteX6" fmla="*/ 3741 w 141781"/>
                <a:gd name="connsiteY6" fmla="*/ 16614 h 90961"/>
                <a:gd name="connsiteX7" fmla="*/ 69976 w 141781"/>
                <a:gd name="connsiteY7" fmla="*/ 87910 h 90961"/>
                <a:gd name="connsiteX8" fmla="*/ 138743 w 141781"/>
                <a:gd name="connsiteY8" fmla="*/ 60184 h 90961"/>
                <a:gd name="connsiteX9" fmla="*/ 112226 w 141781"/>
                <a:gd name="connsiteY9" fmla="*/ 3191 h 90961"/>
                <a:gd name="connsiteX10" fmla="*/ 65795 w 141781"/>
                <a:gd name="connsiteY10" fmla="*/ 40379 h 9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781" h="90961">
                  <a:moveTo>
                    <a:pt x="65795" y="40379"/>
                  </a:moveTo>
                  <a:cubicBezTo>
                    <a:pt x="66455" y="44231"/>
                    <a:pt x="67996" y="47862"/>
                    <a:pt x="70416" y="51272"/>
                  </a:cubicBezTo>
                  <a:cubicBezTo>
                    <a:pt x="75588" y="58314"/>
                    <a:pt x="83510" y="62055"/>
                    <a:pt x="91651" y="62055"/>
                  </a:cubicBezTo>
                  <a:cubicBezTo>
                    <a:pt x="82739" y="66676"/>
                    <a:pt x="67006" y="64255"/>
                    <a:pt x="56773" y="59414"/>
                  </a:cubicBezTo>
                  <a:cubicBezTo>
                    <a:pt x="30807" y="47201"/>
                    <a:pt x="10122" y="22005"/>
                    <a:pt x="0" y="0"/>
                  </a:cubicBezTo>
                  <a:cubicBezTo>
                    <a:pt x="110" y="1210"/>
                    <a:pt x="330" y="2311"/>
                    <a:pt x="550" y="3521"/>
                  </a:cubicBezTo>
                  <a:cubicBezTo>
                    <a:pt x="1320" y="7922"/>
                    <a:pt x="2421" y="12323"/>
                    <a:pt x="3741" y="16614"/>
                  </a:cubicBezTo>
                  <a:cubicBezTo>
                    <a:pt x="13643" y="46651"/>
                    <a:pt x="39389" y="78779"/>
                    <a:pt x="69976" y="87910"/>
                  </a:cubicBezTo>
                  <a:cubicBezTo>
                    <a:pt x="95722" y="95612"/>
                    <a:pt x="127850" y="89561"/>
                    <a:pt x="138743" y="60184"/>
                  </a:cubicBezTo>
                  <a:cubicBezTo>
                    <a:pt x="146444" y="39500"/>
                    <a:pt x="140173" y="13093"/>
                    <a:pt x="112226" y="3191"/>
                  </a:cubicBezTo>
                  <a:cubicBezTo>
                    <a:pt x="89561" y="-4841"/>
                    <a:pt x="57213" y="13753"/>
                    <a:pt x="65795" y="4037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8E4EAFA-D4D5-41DE-980B-DE2E98E3D14B}"/>
                </a:ext>
              </a:extLst>
            </p:cNvPr>
            <p:cNvSpPr/>
            <p:nvPr/>
          </p:nvSpPr>
          <p:spPr>
            <a:xfrm>
              <a:off x="3238851" y="6066754"/>
              <a:ext cx="183453" cy="114373"/>
            </a:xfrm>
            <a:custGeom>
              <a:avLst/>
              <a:gdLst>
                <a:gd name="connsiteX0" fmla="*/ 91431 w 183453"/>
                <a:gd name="connsiteY0" fmla="*/ 61177 h 114373"/>
                <a:gd name="connsiteX1" fmla="*/ 100894 w 183453"/>
                <a:gd name="connsiteY1" fmla="*/ 71960 h 114373"/>
                <a:gd name="connsiteX2" fmla="*/ 129500 w 183453"/>
                <a:gd name="connsiteY2" fmla="*/ 76140 h 114373"/>
                <a:gd name="connsiteX3" fmla="*/ 88241 w 183453"/>
                <a:gd name="connsiteY3" fmla="*/ 86593 h 114373"/>
                <a:gd name="connsiteX4" fmla="*/ 0 w 183453"/>
                <a:gd name="connsiteY4" fmla="*/ 39942 h 114373"/>
                <a:gd name="connsiteX5" fmla="*/ 1980 w 183453"/>
                <a:gd name="connsiteY5" fmla="*/ 43792 h 114373"/>
                <a:gd name="connsiteX6" fmla="*/ 10672 w 183453"/>
                <a:gd name="connsiteY6" fmla="*/ 57656 h 114373"/>
                <a:gd name="connsiteX7" fmla="*/ 114427 w 183453"/>
                <a:gd name="connsiteY7" fmla="*/ 114319 h 114373"/>
                <a:gd name="connsiteX8" fmla="*/ 183413 w 183453"/>
                <a:gd name="connsiteY8" fmla="*/ 55565 h 114373"/>
                <a:gd name="connsiteX9" fmla="*/ 131041 w 183453"/>
                <a:gd name="connsiteY9" fmla="*/ 2 h 114373"/>
                <a:gd name="connsiteX10" fmla="*/ 91431 w 183453"/>
                <a:gd name="connsiteY10" fmla="*/ 61177 h 11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453" h="114373">
                  <a:moveTo>
                    <a:pt x="91431" y="61177"/>
                  </a:moveTo>
                  <a:cubicBezTo>
                    <a:pt x="93632" y="65358"/>
                    <a:pt x="96823" y="68989"/>
                    <a:pt x="100894" y="71960"/>
                  </a:cubicBezTo>
                  <a:cubicBezTo>
                    <a:pt x="109476" y="78121"/>
                    <a:pt x="120148" y="79331"/>
                    <a:pt x="129500" y="76140"/>
                  </a:cubicBezTo>
                  <a:cubicBezTo>
                    <a:pt x="120918" y="84943"/>
                    <a:pt x="101884" y="88133"/>
                    <a:pt x="88241" y="86593"/>
                  </a:cubicBezTo>
                  <a:cubicBezTo>
                    <a:pt x="53582" y="82522"/>
                    <a:pt x="20025" y="61397"/>
                    <a:pt x="0" y="39942"/>
                  </a:cubicBezTo>
                  <a:cubicBezTo>
                    <a:pt x="660" y="41262"/>
                    <a:pt x="1320" y="42472"/>
                    <a:pt x="1980" y="43792"/>
                  </a:cubicBezTo>
                  <a:cubicBezTo>
                    <a:pt x="4621" y="48634"/>
                    <a:pt x="7482" y="53255"/>
                    <a:pt x="10672" y="57656"/>
                  </a:cubicBezTo>
                  <a:cubicBezTo>
                    <a:pt x="33558" y="88573"/>
                    <a:pt x="75588" y="115750"/>
                    <a:pt x="114427" y="114319"/>
                  </a:cubicBezTo>
                  <a:cubicBezTo>
                    <a:pt x="147104" y="113219"/>
                    <a:pt x="181873" y="93855"/>
                    <a:pt x="183413" y="55565"/>
                  </a:cubicBezTo>
                  <a:cubicBezTo>
                    <a:pt x="184403" y="28719"/>
                    <a:pt x="167129" y="552"/>
                    <a:pt x="131041" y="2"/>
                  </a:cubicBezTo>
                  <a:cubicBezTo>
                    <a:pt x="101664" y="-327"/>
                    <a:pt x="71407" y="33670"/>
                    <a:pt x="91431" y="611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E735643-C29D-84F6-47EC-EEFA93DE644C}"/>
                </a:ext>
              </a:extLst>
            </p:cNvPr>
            <p:cNvSpPr/>
            <p:nvPr/>
          </p:nvSpPr>
          <p:spPr>
            <a:xfrm>
              <a:off x="3095298" y="6027478"/>
              <a:ext cx="167664" cy="425579"/>
            </a:xfrm>
            <a:custGeom>
              <a:avLst/>
              <a:gdLst>
                <a:gd name="connsiteX0" fmla="*/ 59493 w 167664"/>
                <a:gd name="connsiteY0" fmla="*/ 43681 h 425579"/>
                <a:gd name="connsiteX1" fmla="*/ 92611 w 167664"/>
                <a:gd name="connsiteY1" fmla="*/ 278256 h 425579"/>
                <a:gd name="connsiteX2" fmla="*/ 55422 w 167664"/>
                <a:gd name="connsiteY2" fmla="*/ 0 h 425579"/>
                <a:gd name="connsiteX3" fmla="*/ 140912 w 167664"/>
                <a:gd name="connsiteY3" fmla="*/ 425580 h 425579"/>
                <a:gd name="connsiteX4" fmla="*/ 148504 w 167664"/>
                <a:gd name="connsiteY4" fmla="*/ 259771 h 425579"/>
                <a:gd name="connsiteX5" fmla="*/ 59493 w 167664"/>
                <a:gd name="connsiteY5" fmla="*/ 43681 h 42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64" h="425579">
                  <a:moveTo>
                    <a:pt x="59493" y="43681"/>
                  </a:moveTo>
                  <a:cubicBezTo>
                    <a:pt x="45850" y="92312"/>
                    <a:pt x="34517" y="193425"/>
                    <a:pt x="92611" y="278256"/>
                  </a:cubicBezTo>
                  <a:cubicBezTo>
                    <a:pt x="27036" y="195296"/>
                    <a:pt x="21314" y="123119"/>
                    <a:pt x="55422" y="0"/>
                  </a:cubicBezTo>
                  <a:cubicBezTo>
                    <a:pt x="-22146" y="170540"/>
                    <a:pt x="-38540" y="322046"/>
                    <a:pt x="140912" y="425580"/>
                  </a:cubicBezTo>
                  <a:cubicBezTo>
                    <a:pt x="115276" y="371887"/>
                    <a:pt x="205277" y="341740"/>
                    <a:pt x="148504" y="259771"/>
                  </a:cubicBezTo>
                  <a:cubicBezTo>
                    <a:pt x="143443" y="252399"/>
                    <a:pt x="58393" y="152716"/>
                    <a:pt x="59493" y="4368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3D43A5E-18B8-39DE-C819-4DDD69622FAA}"/>
                </a:ext>
              </a:extLst>
            </p:cNvPr>
            <p:cNvSpPr/>
            <p:nvPr/>
          </p:nvSpPr>
          <p:spPr>
            <a:xfrm>
              <a:off x="3304147" y="6264803"/>
              <a:ext cx="133481" cy="218701"/>
            </a:xfrm>
            <a:custGeom>
              <a:avLst/>
              <a:gdLst>
                <a:gd name="connsiteX0" fmla="*/ 64754 w 133481"/>
                <a:gd name="connsiteY0" fmla="*/ 105515 h 218701"/>
                <a:gd name="connsiteX1" fmla="*/ 79387 w 133481"/>
                <a:gd name="connsiteY1" fmla="*/ 114647 h 218701"/>
                <a:gd name="connsiteX2" fmla="*/ 90390 w 133481"/>
                <a:gd name="connsiteY2" fmla="*/ 148095 h 218701"/>
                <a:gd name="connsiteX3" fmla="*/ 94021 w 133481"/>
                <a:gd name="connsiteY3" fmla="*/ 96273 h 218701"/>
                <a:gd name="connsiteX4" fmla="*/ 20414 w 133481"/>
                <a:gd name="connsiteY4" fmla="*/ 0 h 218701"/>
                <a:gd name="connsiteX5" fmla="*/ 25365 w 133481"/>
                <a:gd name="connsiteY5" fmla="*/ 1651 h 218701"/>
                <a:gd name="connsiteX6" fmla="*/ 43629 w 133481"/>
                <a:gd name="connsiteY6" fmla="*/ 9132 h 218701"/>
                <a:gd name="connsiteX7" fmla="*/ 132420 w 133481"/>
                <a:gd name="connsiteY7" fmla="*/ 121909 h 218701"/>
                <a:gd name="connsiteX8" fmla="*/ 77517 w 133481"/>
                <a:gd name="connsiteY8" fmla="*/ 217081 h 218701"/>
                <a:gd name="connsiteX9" fmla="*/ 829 w 133481"/>
                <a:gd name="connsiteY9" fmla="*/ 165699 h 218701"/>
                <a:gd name="connsiteX10" fmla="*/ 64754 w 133481"/>
                <a:gd name="connsiteY10" fmla="*/ 105515 h 21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481" h="218701">
                  <a:moveTo>
                    <a:pt x="64754" y="105515"/>
                  </a:moveTo>
                  <a:cubicBezTo>
                    <a:pt x="70145" y="107385"/>
                    <a:pt x="75096" y="110356"/>
                    <a:pt x="79387" y="114647"/>
                  </a:cubicBezTo>
                  <a:cubicBezTo>
                    <a:pt x="88520" y="123669"/>
                    <a:pt x="92150" y="136212"/>
                    <a:pt x="90390" y="148095"/>
                  </a:cubicBezTo>
                  <a:cubicBezTo>
                    <a:pt x="99082" y="135992"/>
                    <a:pt x="98862" y="112337"/>
                    <a:pt x="94021" y="96273"/>
                  </a:cubicBezTo>
                  <a:cubicBezTo>
                    <a:pt x="81918" y="55453"/>
                    <a:pt x="50011" y="19585"/>
                    <a:pt x="20414" y="0"/>
                  </a:cubicBezTo>
                  <a:cubicBezTo>
                    <a:pt x="22064" y="550"/>
                    <a:pt x="23714" y="991"/>
                    <a:pt x="25365" y="1651"/>
                  </a:cubicBezTo>
                  <a:cubicBezTo>
                    <a:pt x="31636" y="3741"/>
                    <a:pt x="37688" y="6272"/>
                    <a:pt x="43629" y="9132"/>
                  </a:cubicBezTo>
                  <a:cubicBezTo>
                    <a:pt x="84999" y="30147"/>
                    <a:pt x="125818" y="74928"/>
                    <a:pt x="132420" y="121909"/>
                  </a:cubicBezTo>
                  <a:cubicBezTo>
                    <a:pt x="137921" y="161518"/>
                    <a:pt x="122407" y="207289"/>
                    <a:pt x="77517" y="217081"/>
                  </a:cubicBezTo>
                  <a:cubicBezTo>
                    <a:pt x="45939" y="224012"/>
                    <a:pt x="9081" y="209049"/>
                    <a:pt x="829" y="165699"/>
                  </a:cubicBezTo>
                  <a:cubicBezTo>
                    <a:pt x="-5773" y="130821"/>
                    <a:pt x="28115" y="87250"/>
                    <a:pt x="64754" y="1055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745D543-F8ED-E41E-48E0-295C6768886A}"/>
                </a:ext>
              </a:extLst>
            </p:cNvPr>
            <p:cNvSpPr/>
            <p:nvPr/>
          </p:nvSpPr>
          <p:spPr>
            <a:xfrm>
              <a:off x="3370661" y="5978736"/>
              <a:ext cx="219598" cy="227857"/>
            </a:xfrm>
            <a:custGeom>
              <a:avLst/>
              <a:gdLst>
                <a:gd name="connsiteX0" fmla="*/ 27727 w 219598"/>
                <a:gd name="connsiteY0" fmla="*/ 212900 h 227857"/>
                <a:gd name="connsiteX1" fmla="*/ 159757 w 219598"/>
                <a:gd name="connsiteY1" fmla="*/ 103204 h 227857"/>
                <a:gd name="connsiteX2" fmla="*/ 0 w 219598"/>
                <a:gd name="connsiteY2" fmla="*/ 227753 h 227857"/>
                <a:gd name="connsiteX3" fmla="*/ 215871 w 219598"/>
                <a:gd name="connsiteY3" fmla="*/ 0 h 227857"/>
                <a:gd name="connsiteX4" fmla="*/ 129170 w 219598"/>
                <a:gd name="connsiteY4" fmla="*/ 75808 h 227857"/>
                <a:gd name="connsiteX5" fmla="*/ 66236 w 219598"/>
                <a:gd name="connsiteY5" fmla="*/ 187154 h 227857"/>
                <a:gd name="connsiteX6" fmla="*/ 27727 w 219598"/>
                <a:gd name="connsiteY6" fmla="*/ 212900 h 22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598" h="227857">
                  <a:moveTo>
                    <a:pt x="27727" y="212900"/>
                  </a:moveTo>
                  <a:cubicBezTo>
                    <a:pt x="87360" y="203438"/>
                    <a:pt x="138743" y="161958"/>
                    <a:pt x="159757" y="103204"/>
                  </a:cubicBezTo>
                  <a:cubicBezTo>
                    <a:pt x="135222" y="186494"/>
                    <a:pt x="83179" y="217301"/>
                    <a:pt x="0" y="227753"/>
                  </a:cubicBezTo>
                  <a:cubicBezTo>
                    <a:pt x="145784" y="231054"/>
                    <a:pt x="239856" y="155687"/>
                    <a:pt x="215871" y="0"/>
                  </a:cubicBezTo>
                  <a:cubicBezTo>
                    <a:pt x="201457" y="44670"/>
                    <a:pt x="152606" y="2530"/>
                    <a:pt x="129170" y="75808"/>
                  </a:cubicBezTo>
                  <a:cubicBezTo>
                    <a:pt x="115747" y="117838"/>
                    <a:pt x="102104" y="154146"/>
                    <a:pt x="66236" y="187154"/>
                  </a:cubicBezTo>
                  <a:cubicBezTo>
                    <a:pt x="54903" y="197496"/>
                    <a:pt x="42030" y="206408"/>
                    <a:pt x="27727" y="2129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C453E1D-8789-8F13-C6C5-E278DEF43D28}"/>
                </a:ext>
              </a:extLst>
            </p:cNvPr>
            <p:cNvSpPr/>
            <p:nvPr/>
          </p:nvSpPr>
          <p:spPr>
            <a:xfrm>
              <a:off x="3641655" y="6015704"/>
              <a:ext cx="368060" cy="228748"/>
            </a:xfrm>
            <a:custGeom>
              <a:avLst/>
              <a:gdLst>
                <a:gd name="connsiteX0" fmla="*/ 0 w 368060"/>
                <a:gd name="connsiteY0" fmla="*/ 158769 h 228748"/>
                <a:gd name="connsiteX1" fmla="*/ 173951 w 368060"/>
                <a:gd name="connsiteY1" fmla="*/ 58095 h 228748"/>
                <a:gd name="connsiteX2" fmla="*/ 269893 w 368060"/>
                <a:gd name="connsiteY2" fmla="*/ 112117 h 228748"/>
                <a:gd name="connsiteX3" fmla="*/ 241617 w 368060"/>
                <a:gd name="connsiteY3" fmla="*/ 154588 h 228748"/>
                <a:gd name="connsiteX4" fmla="*/ 185173 w 368060"/>
                <a:gd name="connsiteY4" fmla="*/ 104746 h 228748"/>
                <a:gd name="connsiteX5" fmla="*/ 266482 w 368060"/>
                <a:gd name="connsiteY5" fmla="*/ 228635 h 228748"/>
                <a:gd name="connsiteX6" fmla="*/ 367706 w 368060"/>
                <a:gd name="connsiteY6" fmla="*/ 112777 h 228748"/>
                <a:gd name="connsiteX7" fmla="*/ 224453 w 368060"/>
                <a:gd name="connsiteY7" fmla="*/ 1 h 228748"/>
                <a:gd name="connsiteX8" fmla="*/ 20135 w 368060"/>
                <a:gd name="connsiteY8" fmla="*/ 122130 h 228748"/>
                <a:gd name="connsiteX9" fmla="*/ 3741 w 368060"/>
                <a:gd name="connsiteY9" fmla="*/ 150736 h 228748"/>
                <a:gd name="connsiteX10" fmla="*/ 0 w 368060"/>
                <a:gd name="connsiteY10" fmla="*/ 158769 h 22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060" h="228748">
                  <a:moveTo>
                    <a:pt x="0" y="158769"/>
                  </a:moveTo>
                  <a:cubicBezTo>
                    <a:pt x="38619" y="113988"/>
                    <a:pt x="104524" y="69097"/>
                    <a:pt x="173951" y="58095"/>
                  </a:cubicBezTo>
                  <a:cubicBezTo>
                    <a:pt x="214110" y="51713"/>
                    <a:pt x="268353" y="65466"/>
                    <a:pt x="269893" y="112117"/>
                  </a:cubicBezTo>
                  <a:cubicBezTo>
                    <a:pt x="270553" y="131812"/>
                    <a:pt x="259551" y="149747"/>
                    <a:pt x="241617" y="154588"/>
                  </a:cubicBezTo>
                  <a:cubicBezTo>
                    <a:pt x="196616" y="166800"/>
                    <a:pt x="177582" y="123340"/>
                    <a:pt x="185173" y="104746"/>
                  </a:cubicBezTo>
                  <a:cubicBezTo>
                    <a:pt x="140943" y="162509"/>
                    <a:pt x="206188" y="231935"/>
                    <a:pt x="266482" y="228635"/>
                  </a:cubicBezTo>
                  <a:cubicBezTo>
                    <a:pt x="339100" y="224674"/>
                    <a:pt x="371887" y="166800"/>
                    <a:pt x="367706" y="112777"/>
                  </a:cubicBezTo>
                  <a:cubicBezTo>
                    <a:pt x="361765" y="35980"/>
                    <a:pt x="290358" y="-219"/>
                    <a:pt x="224453" y="1"/>
                  </a:cubicBezTo>
                  <a:cubicBezTo>
                    <a:pt x="146224" y="331"/>
                    <a:pt x="63815" y="58205"/>
                    <a:pt x="20135" y="122130"/>
                  </a:cubicBezTo>
                  <a:cubicBezTo>
                    <a:pt x="14083" y="131262"/>
                    <a:pt x="8582" y="140835"/>
                    <a:pt x="3741" y="150736"/>
                  </a:cubicBezTo>
                  <a:cubicBezTo>
                    <a:pt x="2421" y="153487"/>
                    <a:pt x="1210" y="156128"/>
                    <a:pt x="0" y="15876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5FE52B8-63CF-7248-A4A0-AADA9FFC4E30}"/>
                </a:ext>
              </a:extLst>
            </p:cNvPr>
            <p:cNvSpPr/>
            <p:nvPr/>
          </p:nvSpPr>
          <p:spPr>
            <a:xfrm>
              <a:off x="3398718" y="6203046"/>
              <a:ext cx="411496" cy="154220"/>
            </a:xfrm>
            <a:custGeom>
              <a:avLst/>
              <a:gdLst>
                <a:gd name="connsiteX0" fmla="*/ 41920 w 411496"/>
                <a:gd name="connsiteY0" fmla="*/ 81782 h 154220"/>
                <a:gd name="connsiteX1" fmla="*/ 267473 w 411496"/>
                <a:gd name="connsiteY1" fmla="*/ 69899 h 154220"/>
                <a:gd name="connsiteX2" fmla="*/ 0 w 411496"/>
                <a:gd name="connsiteY2" fmla="*/ 81892 h 154220"/>
                <a:gd name="connsiteX3" fmla="*/ 411496 w 411496"/>
                <a:gd name="connsiteY3" fmla="*/ 35791 h 154220"/>
                <a:gd name="connsiteX4" fmla="*/ 254710 w 411496"/>
                <a:gd name="connsiteY4" fmla="*/ 14226 h 154220"/>
                <a:gd name="connsiteX5" fmla="*/ 41920 w 411496"/>
                <a:gd name="connsiteY5" fmla="*/ 81782 h 15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496" h="154220">
                  <a:moveTo>
                    <a:pt x="41920" y="81782"/>
                  </a:moveTo>
                  <a:cubicBezTo>
                    <a:pt x="86920" y="99166"/>
                    <a:pt x="181983" y="118750"/>
                    <a:pt x="267473" y="69899"/>
                  </a:cubicBezTo>
                  <a:cubicBezTo>
                    <a:pt x="183083" y="126122"/>
                    <a:pt x="114097" y="125462"/>
                    <a:pt x="0" y="81892"/>
                  </a:cubicBezTo>
                  <a:cubicBezTo>
                    <a:pt x="155356" y="171453"/>
                    <a:pt x="297730" y="200280"/>
                    <a:pt x="411496" y="35791"/>
                  </a:cubicBezTo>
                  <a:cubicBezTo>
                    <a:pt x="358244" y="55926"/>
                    <a:pt x="337449" y="-33525"/>
                    <a:pt x="254710" y="14226"/>
                  </a:cubicBezTo>
                  <a:cubicBezTo>
                    <a:pt x="247338" y="18627"/>
                    <a:pt x="145344" y="92234"/>
                    <a:pt x="41920" y="8178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AE9D266-B66C-2928-1398-0FFA1BCFF544}"/>
                </a:ext>
              </a:extLst>
            </p:cNvPr>
            <p:cNvSpPr/>
            <p:nvPr/>
          </p:nvSpPr>
          <p:spPr>
            <a:xfrm>
              <a:off x="3672352" y="5853747"/>
              <a:ext cx="133681" cy="160197"/>
            </a:xfrm>
            <a:custGeom>
              <a:avLst/>
              <a:gdLst>
                <a:gd name="connsiteX0" fmla="*/ 112446 w 133681"/>
                <a:gd name="connsiteY0" fmla="*/ 0 h 160197"/>
                <a:gd name="connsiteX1" fmla="*/ 0 w 133681"/>
                <a:gd name="connsiteY1" fmla="*/ 43350 h 160197"/>
                <a:gd name="connsiteX2" fmla="*/ 32678 w 133681"/>
                <a:gd name="connsiteY2" fmla="*/ 160197 h 160197"/>
                <a:gd name="connsiteX3" fmla="*/ 133681 w 133681"/>
                <a:gd name="connsiteY3" fmla="*/ 111016 h 160197"/>
                <a:gd name="connsiteX4" fmla="*/ 112446 w 133681"/>
                <a:gd name="connsiteY4" fmla="*/ 0 h 1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81" h="160197">
                  <a:moveTo>
                    <a:pt x="112446" y="0"/>
                  </a:moveTo>
                  <a:cubicBezTo>
                    <a:pt x="80979" y="28937"/>
                    <a:pt x="40710" y="43790"/>
                    <a:pt x="0" y="43350"/>
                  </a:cubicBezTo>
                  <a:cubicBezTo>
                    <a:pt x="24536" y="76028"/>
                    <a:pt x="36859" y="117507"/>
                    <a:pt x="32678" y="160197"/>
                  </a:cubicBezTo>
                  <a:cubicBezTo>
                    <a:pt x="61064" y="134561"/>
                    <a:pt x="97153" y="115197"/>
                    <a:pt x="133681" y="111016"/>
                  </a:cubicBezTo>
                  <a:cubicBezTo>
                    <a:pt x="115197" y="79109"/>
                    <a:pt x="108925" y="38289"/>
                    <a:pt x="112446" y="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9EB747D-9B03-1B83-755B-9A5B8AFA2E36}"/>
                </a:ext>
              </a:extLst>
            </p:cNvPr>
            <p:cNvSpPr/>
            <p:nvPr/>
          </p:nvSpPr>
          <p:spPr>
            <a:xfrm>
              <a:off x="2976109" y="5655481"/>
              <a:ext cx="195845" cy="218621"/>
            </a:xfrm>
            <a:custGeom>
              <a:avLst/>
              <a:gdLst>
                <a:gd name="connsiteX0" fmla="*/ 180442 w 195845"/>
                <a:gd name="connsiteY0" fmla="*/ 33668 h 218621"/>
                <a:gd name="connsiteX1" fmla="*/ 111346 w 195845"/>
                <a:gd name="connsiteY1" fmla="*/ 175161 h 218621"/>
                <a:gd name="connsiteX2" fmla="*/ 0 w 195845"/>
                <a:gd name="connsiteY2" fmla="*/ 218621 h 218621"/>
                <a:gd name="connsiteX3" fmla="*/ 40819 w 195845"/>
                <a:gd name="connsiteY3" fmla="*/ 99354 h 218621"/>
                <a:gd name="connsiteX4" fmla="*/ 195846 w 195845"/>
                <a:gd name="connsiteY4" fmla="*/ 0 h 218621"/>
                <a:gd name="connsiteX5" fmla="*/ 45661 w 195845"/>
                <a:gd name="connsiteY5" fmla="*/ 170650 h 218621"/>
                <a:gd name="connsiteX6" fmla="*/ 180442 w 195845"/>
                <a:gd name="connsiteY6" fmla="*/ 33668 h 21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45" h="218621">
                  <a:moveTo>
                    <a:pt x="180442" y="33668"/>
                  </a:moveTo>
                  <a:cubicBezTo>
                    <a:pt x="174831" y="66236"/>
                    <a:pt x="146664" y="142594"/>
                    <a:pt x="111346" y="175161"/>
                  </a:cubicBezTo>
                  <a:cubicBezTo>
                    <a:pt x="71957" y="211470"/>
                    <a:pt x="43570" y="193536"/>
                    <a:pt x="0" y="218621"/>
                  </a:cubicBezTo>
                  <a:cubicBezTo>
                    <a:pt x="23105" y="173731"/>
                    <a:pt x="6491" y="140503"/>
                    <a:pt x="40819" y="99354"/>
                  </a:cubicBezTo>
                  <a:cubicBezTo>
                    <a:pt x="71627" y="62385"/>
                    <a:pt x="150845" y="33668"/>
                    <a:pt x="195846" y="0"/>
                  </a:cubicBezTo>
                  <a:cubicBezTo>
                    <a:pt x="148645" y="73388"/>
                    <a:pt x="99463" y="120149"/>
                    <a:pt x="45661" y="170650"/>
                  </a:cubicBezTo>
                  <a:cubicBezTo>
                    <a:pt x="113106" y="136212"/>
                    <a:pt x="131041" y="107935"/>
                    <a:pt x="180442" y="3366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BA1B538-74CC-07D0-0B47-E7272A66670D}"/>
                </a:ext>
              </a:extLst>
            </p:cNvPr>
            <p:cNvSpPr/>
            <p:nvPr/>
          </p:nvSpPr>
          <p:spPr>
            <a:xfrm>
              <a:off x="3448119" y="6353484"/>
              <a:ext cx="213450" cy="201237"/>
            </a:xfrm>
            <a:custGeom>
              <a:avLst/>
              <a:gdLst>
                <a:gd name="connsiteX0" fmla="*/ 195186 w 213450"/>
                <a:gd name="connsiteY0" fmla="*/ 168890 h 201237"/>
                <a:gd name="connsiteX1" fmla="*/ 114537 w 213450"/>
                <a:gd name="connsiteY1" fmla="*/ 33778 h 201237"/>
                <a:gd name="connsiteX2" fmla="*/ 0 w 213450"/>
                <a:gd name="connsiteY2" fmla="*/ 0 h 201237"/>
                <a:gd name="connsiteX3" fmla="*/ 50722 w 213450"/>
                <a:gd name="connsiteY3" fmla="*/ 115417 h 201237"/>
                <a:gd name="connsiteX4" fmla="*/ 213450 w 213450"/>
                <a:gd name="connsiteY4" fmla="*/ 201238 h 201237"/>
                <a:gd name="connsiteX5" fmla="*/ 49512 w 213450"/>
                <a:gd name="connsiteY5" fmla="*/ 44010 h 201237"/>
                <a:gd name="connsiteX6" fmla="*/ 195186 w 213450"/>
                <a:gd name="connsiteY6" fmla="*/ 168890 h 20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450" h="201237">
                  <a:moveTo>
                    <a:pt x="195186" y="168890"/>
                  </a:moveTo>
                  <a:cubicBezTo>
                    <a:pt x="186824" y="136872"/>
                    <a:pt x="152386" y="63265"/>
                    <a:pt x="114537" y="33778"/>
                  </a:cubicBezTo>
                  <a:cubicBezTo>
                    <a:pt x="72287" y="991"/>
                    <a:pt x="45441" y="21235"/>
                    <a:pt x="0" y="0"/>
                  </a:cubicBezTo>
                  <a:cubicBezTo>
                    <a:pt x="26736" y="42690"/>
                    <a:pt x="12983" y="77238"/>
                    <a:pt x="50722" y="115417"/>
                  </a:cubicBezTo>
                  <a:cubicBezTo>
                    <a:pt x="84500" y="149635"/>
                    <a:pt x="165809" y="171530"/>
                    <a:pt x="213450" y="201238"/>
                  </a:cubicBezTo>
                  <a:cubicBezTo>
                    <a:pt x="160308" y="132141"/>
                    <a:pt x="107385" y="89671"/>
                    <a:pt x="49512" y="44010"/>
                  </a:cubicBezTo>
                  <a:cubicBezTo>
                    <a:pt x="119488" y="72397"/>
                    <a:pt x="139733" y="99023"/>
                    <a:pt x="195186" y="16889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4419D10-628C-3F29-A63A-7DFDA6FB0911}"/>
                </a:ext>
              </a:extLst>
            </p:cNvPr>
            <p:cNvSpPr/>
            <p:nvPr/>
          </p:nvSpPr>
          <p:spPr>
            <a:xfrm>
              <a:off x="2443738" y="5673767"/>
              <a:ext cx="450227" cy="505613"/>
            </a:xfrm>
            <a:custGeom>
              <a:avLst/>
              <a:gdLst>
                <a:gd name="connsiteX0" fmla="*/ 80935 w 450227"/>
                <a:gd name="connsiteY0" fmla="*/ 500925 h 505613"/>
                <a:gd name="connsiteX1" fmla="*/ 97769 w 450227"/>
                <a:gd name="connsiteY1" fmla="*/ 504446 h 505613"/>
                <a:gd name="connsiteX2" fmla="*/ 321122 w 450227"/>
                <a:gd name="connsiteY2" fmla="*/ 456915 h 505613"/>
                <a:gd name="connsiteX3" fmla="*/ 449522 w 450227"/>
                <a:gd name="connsiteY3" fmla="*/ 253698 h 505613"/>
                <a:gd name="connsiteX4" fmla="*/ 243333 w 450227"/>
                <a:gd name="connsiteY4" fmla="*/ 1188 h 505613"/>
                <a:gd name="connsiteX5" fmla="*/ 17781 w 450227"/>
                <a:gd name="connsiteY5" fmla="*/ 127278 h 505613"/>
                <a:gd name="connsiteX6" fmla="*/ 112953 w 450227"/>
                <a:gd name="connsiteY6" fmla="*/ 289016 h 505613"/>
                <a:gd name="connsiteX7" fmla="*/ 119004 w 450227"/>
                <a:gd name="connsiteY7" fmla="*/ 168318 h 505613"/>
                <a:gd name="connsiteX8" fmla="*/ 64982 w 450227"/>
                <a:gd name="connsiteY8" fmla="*/ 169307 h 505613"/>
                <a:gd name="connsiteX9" fmla="*/ 85226 w 450227"/>
                <a:gd name="connsiteY9" fmla="*/ 168978 h 505613"/>
                <a:gd name="connsiteX10" fmla="*/ 129237 w 450227"/>
                <a:gd name="connsiteY10" fmla="*/ 249627 h 505613"/>
                <a:gd name="connsiteX11" fmla="*/ 27133 w 450227"/>
                <a:gd name="connsiteY11" fmla="*/ 217609 h 505613"/>
                <a:gd name="connsiteX12" fmla="*/ 42206 w 450227"/>
                <a:gd name="connsiteY12" fmla="*/ 139710 h 505613"/>
                <a:gd name="connsiteX13" fmla="*/ 174897 w 450227"/>
                <a:gd name="connsiteY13" fmla="*/ 35737 h 505613"/>
                <a:gd name="connsiteX14" fmla="*/ 385927 w 450227"/>
                <a:gd name="connsiteY14" fmla="*/ 120676 h 505613"/>
                <a:gd name="connsiteX15" fmla="*/ 364802 w 450227"/>
                <a:gd name="connsiteY15" fmla="*/ 387819 h 505613"/>
                <a:gd name="connsiteX16" fmla="*/ 145080 w 450227"/>
                <a:gd name="connsiteY16" fmla="*/ 491683 h 505613"/>
                <a:gd name="connsiteX17" fmla="*/ 97769 w 450227"/>
                <a:gd name="connsiteY17" fmla="*/ 497845 h 505613"/>
                <a:gd name="connsiteX18" fmla="*/ 80935 w 450227"/>
                <a:gd name="connsiteY18" fmla="*/ 500925 h 50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227" h="505613">
                  <a:moveTo>
                    <a:pt x="80935" y="500925"/>
                  </a:moveTo>
                  <a:cubicBezTo>
                    <a:pt x="80935" y="502026"/>
                    <a:pt x="86657" y="503456"/>
                    <a:pt x="97769" y="504446"/>
                  </a:cubicBezTo>
                  <a:cubicBezTo>
                    <a:pt x="163455" y="510058"/>
                    <a:pt x="258847" y="495644"/>
                    <a:pt x="321122" y="456915"/>
                  </a:cubicBezTo>
                  <a:cubicBezTo>
                    <a:pt x="391428" y="413125"/>
                    <a:pt x="443030" y="340507"/>
                    <a:pt x="449522" y="253698"/>
                  </a:cubicBezTo>
                  <a:cubicBezTo>
                    <a:pt x="459094" y="126728"/>
                    <a:pt x="370303" y="14282"/>
                    <a:pt x="243333" y="1188"/>
                  </a:cubicBezTo>
                  <a:cubicBezTo>
                    <a:pt x="148161" y="-8604"/>
                    <a:pt x="59260" y="42888"/>
                    <a:pt x="17781" y="127278"/>
                  </a:cubicBezTo>
                  <a:cubicBezTo>
                    <a:pt x="-36792" y="238184"/>
                    <a:pt x="45507" y="319603"/>
                    <a:pt x="112953" y="289016"/>
                  </a:cubicBezTo>
                  <a:cubicBezTo>
                    <a:pt x="164885" y="265471"/>
                    <a:pt x="166866" y="193513"/>
                    <a:pt x="119004" y="168318"/>
                  </a:cubicBezTo>
                  <a:cubicBezTo>
                    <a:pt x="89958" y="153024"/>
                    <a:pt x="64101" y="166997"/>
                    <a:pt x="64982" y="169307"/>
                  </a:cubicBezTo>
                  <a:lnTo>
                    <a:pt x="85226" y="168978"/>
                  </a:lnTo>
                  <a:cubicBezTo>
                    <a:pt x="127366" y="171949"/>
                    <a:pt x="149812" y="216399"/>
                    <a:pt x="129237" y="249627"/>
                  </a:cubicBezTo>
                  <a:cubicBezTo>
                    <a:pt x="104591" y="289346"/>
                    <a:pt x="39236" y="280214"/>
                    <a:pt x="27133" y="217609"/>
                  </a:cubicBezTo>
                  <a:cubicBezTo>
                    <a:pt x="22072" y="191533"/>
                    <a:pt x="29993" y="163697"/>
                    <a:pt x="42206" y="139710"/>
                  </a:cubicBezTo>
                  <a:cubicBezTo>
                    <a:pt x="67842" y="88879"/>
                    <a:pt x="118234" y="48939"/>
                    <a:pt x="174897" y="35737"/>
                  </a:cubicBezTo>
                  <a:cubicBezTo>
                    <a:pt x="255766" y="16922"/>
                    <a:pt x="339826" y="51360"/>
                    <a:pt x="385927" y="120676"/>
                  </a:cubicBezTo>
                  <a:cubicBezTo>
                    <a:pt x="441820" y="204956"/>
                    <a:pt x="429057" y="312121"/>
                    <a:pt x="364802" y="387819"/>
                  </a:cubicBezTo>
                  <a:cubicBezTo>
                    <a:pt x="310999" y="451194"/>
                    <a:pt x="220338" y="478920"/>
                    <a:pt x="145080" y="491683"/>
                  </a:cubicBezTo>
                  <a:cubicBezTo>
                    <a:pt x="124726" y="495094"/>
                    <a:pt x="108662" y="496634"/>
                    <a:pt x="97769" y="497845"/>
                  </a:cubicBezTo>
                  <a:cubicBezTo>
                    <a:pt x="86767" y="498945"/>
                    <a:pt x="80935" y="499715"/>
                    <a:pt x="80935" y="50092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9DE463D-4FD6-7B27-7E0E-60D79A76B5EF}"/>
                </a:ext>
              </a:extLst>
            </p:cNvPr>
            <p:cNvSpPr/>
            <p:nvPr/>
          </p:nvSpPr>
          <p:spPr>
            <a:xfrm>
              <a:off x="2618305" y="5996670"/>
              <a:ext cx="90147" cy="143034"/>
            </a:xfrm>
            <a:custGeom>
              <a:avLst/>
              <a:gdLst>
                <a:gd name="connsiteX0" fmla="*/ 40049 w 90147"/>
                <a:gd name="connsiteY0" fmla="*/ 76799 h 143034"/>
                <a:gd name="connsiteX1" fmla="*/ 50832 w 90147"/>
                <a:gd name="connsiteY1" fmla="*/ 72068 h 143034"/>
                <a:gd name="connsiteX2" fmla="*/ 61504 w 90147"/>
                <a:gd name="connsiteY2" fmla="*/ 50722 h 143034"/>
                <a:gd name="connsiteX3" fmla="*/ 58864 w 90147"/>
                <a:gd name="connsiteY3" fmla="*/ 85821 h 143034"/>
                <a:gd name="connsiteX4" fmla="*/ 0 w 90147"/>
                <a:gd name="connsiteY4" fmla="*/ 143034 h 143034"/>
                <a:gd name="connsiteX5" fmla="*/ 3521 w 90147"/>
                <a:gd name="connsiteY5" fmla="*/ 142484 h 143034"/>
                <a:gd name="connsiteX6" fmla="*/ 16504 w 90147"/>
                <a:gd name="connsiteY6" fmla="*/ 139294 h 143034"/>
                <a:gd name="connsiteX7" fmla="*/ 87140 w 90147"/>
                <a:gd name="connsiteY7" fmla="*/ 72508 h 143034"/>
                <a:gd name="connsiteX8" fmla="*/ 59634 w 90147"/>
                <a:gd name="connsiteY8" fmla="*/ 3082 h 143034"/>
                <a:gd name="connsiteX9" fmla="*/ 3191 w 90147"/>
                <a:gd name="connsiteY9" fmla="*/ 29818 h 143034"/>
                <a:gd name="connsiteX10" fmla="*/ 40049 w 90147"/>
                <a:gd name="connsiteY10" fmla="*/ 76799 h 14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147" h="143034">
                  <a:moveTo>
                    <a:pt x="40049" y="76799"/>
                  </a:moveTo>
                  <a:cubicBezTo>
                    <a:pt x="43790" y="76138"/>
                    <a:pt x="47531" y="74599"/>
                    <a:pt x="50832" y="72068"/>
                  </a:cubicBezTo>
                  <a:cubicBezTo>
                    <a:pt x="57874" y="66897"/>
                    <a:pt x="61504" y="58864"/>
                    <a:pt x="61504" y="50722"/>
                  </a:cubicBezTo>
                  <a:cubicBezTo>
                    <a:pt x="66126" y="59745"/>
                    <a:pt x="63595" y="75588"/>
                    <a:pt x="58864" y="85821"/>
                  </a:cubicBezTo>
                  <a:cubicBezTo>
                    <a:pt x="46761" y="112007"/>
                    <a:pt x="21785" y="132912"/>
                    <a:pt x="0" y="143034"/>
                  </a:cubicBezTo>
                  <a:cubicBezTo>
                    <a:pt x="1210" y="142814"/>
                    <a:pt x="2311" y="142705"/>
                    <a:pt x="3521" y="142484"/>
                  </a:cubicBezTo>
                  <a:cubicBezTo>
                    <a:pt x="7922" y="141714"/>
                    <a:pt x="12213" y="140614"/>
                    <a:pt x="16504" y="139294"/>
                  </a:cubicBezTo>
                  <a:cubicBezTo>
                    <a:pt x="46321" y="129281"/>
                    <a:pt x="78118" y="103315"/>
                    <a:pt x="87140" y="72508"/>
                  </a:cubicBezTo>
                  <a:cubicBezTo>
                    <a:pt x="94732" y="46541"/>
                    <a:pt x="88791" y="14194"/>
                    <a:pt x="59634" y="3082"/>
                  </a:cubicBezTo>
                  <a:cubicBezTo>
                    <a:pt x="39169" y="-4730"/>
                    <a:pt x="12873" y="1651"/>
                    <a:pt x="3191" y="29818"/>
                  </a:cubicBezTo>
                  <a:cubicBezTo>
                    <a:pt x="-4841" y="52813"/>
                    <a:pt x="13643" y="85381"/>
                    <a:pt x="40049" y="7679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67854E3-BD7C-72CE-062A-381E130A898E}"/>
                </a:ext>
              </a:extLst>
            </p:cNvPr>
            <p:cNvSpPr/>
            <p:nvPr/>
          </p:nvSpPr>
          <p:spPr>
            <a:xfrm>
              <a:off x="2695429" y="5907391"/>
              <a:ext cx="113377" cy="185002"/>
            </a:xfrm>
            <a:custGeom>
              <a:avLst/>
              <a:gdLst>
                <a:gd name="connsiteX0" fmla="*/ 60518 w 113377"/>
                <a:gd name="connsiteY0" fmla="*/ 92800 h 185002"/>
                <a:gd name="connsiteX1" fmla="*/ 71191 w 113377"/>
                <a:gd name="connsiteY1" fmla="*/ 83228 h 185002"/>
                <a:gd name="connsiteX2" fmla="*/ 75372 w 113377"/>
                <a:gd name="connsiteY2" fmla="*/ 54402 h 185002"/>
                <a:gd name="connsiteX3" fmla="*/ 85714 w 113377"/>
                <a:gd name="connsiteY3" fmla="*/ 95991 h 185002"/>
                <a:gd name="connsiteX4" fmla="*/ 39503 w 113377"/>
                <a:gd name="connsiteY4" fmla="*/ 185002 h 185002"/>
                <a:gd name="connsiteX5" fmla="*/ 43354 w 113377"/>
                <a:gd name="connsiteY5" fmla="*/ 183022 h 185002"/>
                <a:gd name="connsiteX6" fmla="*/ 57108 w 113377"/>
                <a:gd name="connsiteY6" fmla="*/ 174220 h 185002"/>
                <a:gd name="connsiteX7" fmla="*/ 113331 w 113377"/>
                <a:gd name="connsiteY7" fmla="*/ 69585 h 185002"/>
                <a:gd name="connsiteX8" fmla="*/ 55127 w 113377"/>
                <a:gd name="connsiteY8" fmla="*/ 49 h 185002"/>
                <a:gd name="connsiteX9" fmla="*/ 4 w 113377"/>
                <a:gd name="connsiteY9" fmla="*/ 52971 h 185002"/>
                <a:gd name="connsiteX10" fmla="*/ 60518 w 113377"/>
                <a:gd name="connsiteY10" fmla="*/ 92800 h 18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77" h="185002">
                  <a:moveTo>
                    <a:pt x="60518" y="92800"/>
                  </a:moveTo>
                  <a:cubicBezTo>
                    <a:pt x="64589" y="90490"/>
                    <a:pt x="68330" y="87299"/>
                    <a:pt x="71191" y="83228"/>
                  </a:cubicBezTo>
                  <a:cubicBezTo>
                    <a:pt x="77352" y="74537"/>
                    <a:pt x="78453" y="63754"/>
                    <a:pt x="75372" y="54402"/>
                  </a:cubicBezTo>
                  <a:cubicBezTo>
                    <a:pt x="84174" y="62983"/>
                    <a:pt x="87365" y="82348"/>
                    <a:pt x="85714" y="95991"/>
                  </a:cubicBezTo>
                  <a:cubicBezTo>
                    <a:pt x="81643" y="130979"/>
                    <a:pt x="60738" y="164867"/>
                    <a:pt x="39503" y="185002"/>
                  </a:cubicBezTo>
                  <a:cubicBezTo>
                    <a:pt x="40824" y="184342"/>
                    <a:pt x="42034" y="183682"/>
                    <a:pt x="43354" y="183022"/>
                  </a:cubicBezTo>
                  <a:cubicBezTo>
                    <a:pt x="48086" y="180381"/>
                    <a:pt x="52707" y="177520"/>
                    <a:pt x="57108" y="174220"/>
                  </a:cubicBezTo>
                  <a:cubicBezTo>
                    <a:pt x="87805" y="151114"/>
                    <a:pt x="114651" y="108754"/>
                    <a:pt x="113331" y="69585"/>
                  </a:cubicBezTo>
                  <a:cubicBezTo>
                    <a:pt x="112231" y="36577"/>
                    <a:pt x="92976" y="1479"/>
                    <a:pt x="55127" y="49"/>
                  </a:cubicBezTo>
                  <a:cubicBezTo>
                    <a:pt x="28501" y="-1052"/>
                    <a:pt x="554" y="16443"/>
                    <a:pt x="4" y="52971"/>
                  </a:cubicBezTo>
                  <a:cubicBezTo>
                    <a:pt x="-436" y="82458"/>
                    <a:pt x="33232" y="113046"/>
                    <a:pt x="60518" y="928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0B1BE65-33FF-279F-C5D5-BB2F1FAC0ED6}"/>
                </a:ext>
              </a:extLst>
            </p:cNvPr>
            <p:cNvSpPr/>
            <p:nvPr/>
          </p:nvSpPr>
          <p:spPr>
            <a:xfrm>
              <a:off x="2656374" y="6068017"/>
              <a:ext cx="422058" cy="169083"/>
            </a:xfrm>
            <a:custGeom>
              <a:avLst/>
              <a:gdLst>
                <a:gd name="connsiteX0" fmla="*/ 43350 w 422058"/>
                <a:gd name="connsiteY0" fmla="*/ 109207 h 169083"/>
                <a:gd name="connsiteX1" fmla="*/ 275945 w 422058"/>
                <a:gd name="connsiteY1" fmla="*/ 75758 h 169083"/>
                <a:gd name="connsiteX2" fmla="*/ 0 w 422058"/>
                <a:gd name="connsiteY2" fmla="*/ 113167 h 169083"/>
                <a:gd name="connsiteX3" fmla="*/ 422059 w 422058"/>
                <a:gd name="connsiteY3" fmla="*/ 26907 h 169083"/>
                <a:gd name="connsiteX4" fmla="*/ 257680 w 422058"/>
                <a:gd name="connsiteY4" fmla="*/ 19315 h 169083"/>
                <a:gd name="connsiteX5" fmla="*/ 43350 w 422058"/>
                <a:gd name="connsiteY5" fmla="*/ 109207 h 16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58" h="169083">
                  <a:moveTo>
                    <a:pt x="43350" y="109207"/>
                  </a:moveTo>
                  <a:cubicBezTo>
                    <a:pt x="91541" y="122960"/>
                    <a:pt x="191885" y="134402"/>
                    <a:pt x="275945" y="75758"/>
                  </a:cubicBezTo>
                  <a:cubicBezTo>
                    <a:pt x="193645" y="141884"/>
                    <a:pt x="122129" y="147605"/>
                    <a:pt x="0" y="113167"/>
                  </a:cubicBezTo>
                  <a:cubicBezTo>
                    <a:pt x="169110" y="191395"/>
                    <a:pt x="319295" y="208009"/>
                    <a:pt x="422059" y="26907"/>
                  </a:cubicBezTo>
                  <a:cubicBezTo>
                    <a:pt x="368806" y="52763"/>
                    <a:pt x="338989" y="-37898"/>
                    <a:pt x="257680" y="19315"/>
                  </a:cubicBezTo>
                  <a:cubicBezTo>
                    <a:pt x="250309" y="24487"/>
                    <a:pt x="151395" y="110307"/>
                    <a:pt x="43350" y="10920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7199755-0277-153A-6C89-1D1F95EEC0A0}"/>
                </a:ext>
              </a:extLst>
            </p:cNvPr>
            <p:cNvSpPr/>
            <p:nvPr/>
          </p:nvSpPr>
          <p:spPr>
            <a:xfrm>
              <a:off x="2891719" y="5891828"/>
              <a:ext cx="216803" cy="134653"/>
            </a:xfrm>
            <a:custGeom>
              <a:avLst/>
              <a:gdLst>
                <a:gd name="connsiteX0" fmla="*/ 104524 w 216803"/>
                <a:gd name="connsiteY0" fmla="*/ 69415 h 134653"/>
                <a:gd name="connsiteX1" fmla="*/ 113657 w 216803"/>
                <a:gd name="connsiteY1" fmla="*/ 54561 h 134653"/>
                <a:gd name="connsiteX2" fmla="*/ 146774 w 216803"/>
                <a:gd name="connsiteY2" fmla="*/ 43448 h 134653"/>
                <a:gd name="connsiteX3" fmla="*/ 95392 w 216803"/>
                <a:gd name="connsiteY3" fmla="*/ 39818 h 134653"/>
                <a:gd name="connsiteX4" fmla="*/ 0 w 216803"/>
                <a:gd name="connsiteY4" fmla="*/ 114085 h 134653"/>
                <a:gd name="connsiteX5" fmla="*/ 1540 w 216803"/>
                <a:gd name="connsiteY5" fmla="*/ 109024 h 134653"/>
                <a:gd name="connsiteX6" fmla="*/ 9022 w 216803"/>
                <a:gd name="connsiteY6" fmla="*/ 90650 h 134653"/>
                <a:gd name="connsiteX7" fmla="*/ 120808 w 216803"/>
                <a:gd name="connsiteY7" fmla="*/ 1089 h 134653"/>
                <a:gd name="connsiteX8" fmla="*/ 215210 w 216803"/>
                <a:gd name="connsiteY8" fmla="*/ 56431 h 134653"/>
                <a:gd name="connsiteX9" fmla="*/ 164268 w 216803"/>
                <a:gd name="connsiteY9" fmla="*/ 133780 h 134653"/>
                <a:gd name="connsiteX10" fmla="*/ 104524 w 216803"/>
                <a:gd name="connsiteY10" fmla="*/ 69415 h 13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03" h="134653">
                  <a:moveTo>
                    <a:pt x="104524" y="69415"/>
                  </a:moveTo>
                  <a:cubicBezTo>
                    <a:pt x="106395" y="64023"/>
                    <a:pt x="109366" y="58962"/>
                    <a:pt x="113657" y="54561"/>
                  </a:cubicBezTo>
                  <a:cubicBezTo>
                    <a:pt x="122679" y="45429"/>
                    <a:pt x="135112" y="41688"/>
                    <a:pt x="146774" y="43448"/>
                  </a:cubicBezTo>
                  <a:cubicBezTo>
                    <a:pt x="134782" y="34756"/>
                    <a:pt x="111346" y="34977"/>
                    <a:pt x="95392" y="39818"/>
                  </a:cubicBezTo>
                  <a:cubicBezTo>
                    <a:pt x="54903" y="52031"/>
                    <a:pt x="19255" y="84268"/>
                    <a:pt x="0" y="114085"/>
                  </a:cubicBezTo>
                  <a:cubicBezTo>
                    <a:pt x="550" y="112435"/>
                    <a:pt x="990" y="110784"/>
                    <a:pt x="1540" y="109024"/>
                  </a:cubicBezTo>
                  <a:cubicBezTo>
                    <a:pt x="3631" y="102752"/>
                    <a:pt x="6161" y="96591"/>
                    <a:pt x="9022" y="90650"/>
                  </a:cubicBezTo>
                  <a:cubicBezTo>
                    <a:pt x="29817" y="48950"/>
                    <a:pt x="74267" y="7690"/>
                    <a:pt x="120808" y="1089"/>
                  </a:cubicBezTo>
                  <a:cubicBezTo>
                    <a:pt x="160088" y="-4523"/>
                    <a:pt x="205528" y="11211"/>
                    <a:pt x="215210" y="56431"/>
                  </a:cubicBezTo>
                  <a:cubicBezTo>
                    <a:pt x="222032" y="88229"/>
                    <a:pt x="207289" y="125418"/>
                    <a:pt x="164268" y="133780"/>
                  </a:cubicBezTo>
                  <a:cubicBezTo>
                    <a:pt x="129610" y="140601"/>
                    <a:pt x="86480" y="106383"/>
                    <a:pt x="104524" y="694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A6B3DC7-1B91-EA8D-9212-8D7501639231}"/>
                </a:ext>
              </a:extLst>
            </p:cNvPr>
            <p:cNvSpPr/>
            <p:nvPr/>
          </p:nvSpPr>
          <p:spPr>
            <a:xfrm>
              <a:off x="2608073" y="5737869"/>
              <a:ext cx="225877" cy="221502"/>
            </a:xfrm>
            <a:custGeom>
              <a:avLst/>
              <a:gdLst>
                <a:gd name="connsiteX0" fmla="*/ 211029 w 225877"/>
                <a:gd name="connsiteY0" fmla="*/ 193666 h 221502"/>
                <a:gd name="connsiteX1" fmla="*/ 102214 w 225877"/>
                <a:gd name="connsiteY1" fmla="*/ 60425 h 221502"/>
                <a:gd name="connsiteX2" fmla="*/ 225773 w 225877"/>
                <a:gd name="connsiteY2" fmla="*/ 221502 h 221502"/>
                <a:gd name="connsiteX3" fmla="*/ 0 w 225877"/>
                <a:gd name="connsiteY3" fmla="*/ 3761 h 221502"/>
                <a:gd name="connsiteX4" fmla="*/ 75148 w 225877"/>
                <a:gd name="connsiteY4" fmla="*/ 91232 h 221502"/>
                <a:gd name="connsiteX5" fmla="*/ 185614 w 225877"/>
                <a:gd name="connsiteY5" fmla="*/ 154716 h 221502"/>
                <a:gd name="connsiteX6" fmla="*/ 211029 w 225877"/>
                <a:gd name="connsiteY6" fmla="*/ 193666 h 22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77" h="221502">
                  <a:moveTo>
                    <a:pt x="211029" y="193666"/>
                  </a:moveTo>
                  <a:cubicBezTo>
                    <a:pt x="201677" y="133592"/>
                    <a:pt x="160528" y="81770"/>
                    <a:pt x="102214" y="60425"/>
                  </a:cubicBezTo>
                  <a:cubicBezTo>
                    <a:pt x="184733" y="85181"/>
                    <a:pt x="215320" y="137663"/>
                    <a:pt x="225773" y="221502"/>
                  </a:cubicBezTo>
                  <a:cubicBezTo>
                    <a:pt x="229074" y="74508"/>
                    <a:pt x="154366" y="-20444"/>
                    <a:pt x="0" y="3761"/>
                  </a:cubicBezTo>
                  <a:cubicBezTo>
                    <a:pt x="44340" y="18395"/>
                    <a:pt x="2531" y="67576"/>
                    <a:pt x="75148" y="91232"/>
                  </a:cubicBezTo>
                  <a:cubicBezTo>
                    <a:pt x="116847" y="104765"/>
                    <a:pt x="152826" y="118518"/>
                    <a:pt x="185614" y="154716"/>
                  </a:cubicBezTo>
                  <a:cubicBezTo>
                    <a:pt x="195736" y="166270"/>
                    <a:pt x="204648" y="179253"/>
                    <a:pt x="211029" y="19366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218069E-E54E-A675-A3A6-A67B35B1AFA4}"/>
                </a:ext>
              </a:extLst>
            </p:cNvPr>
            <p:cNvSpPr/>
            <p:nvPr/>
          </p:nvSpPr>
          <p:spPr>
            <a:xfrm>
              <a:off x="2830593" y="5516078"/>
              <a:ext cx="152872" cy="415016"/>
            </a:xfrm>
            <a:custGeom>
              <a:avLst/>
              <a:gdLst>
                <a:gd name="connsiteX0" fmla="*/ 81041 w 152872"/>
                <a:gd name="connsiteY0" fmla="*/ 372877 h 415016"/>
                <a:gd name="connsiteX1" fmla="*/ 69268 w 152872"/>
                <a:gd name="connsiteY1" fmla="*/ 145344 h 415016"/>
                <a:gd name="connsiteX2" fmla="*/ 81151 w 152872"/>
                <a:gd name="connsiteY2" fmla="*/ 415017 h 415016"/>
                <a:gd name="connsiteX3" fmla="*/ 35490 w 152872"/>
                <a:gd name="connsiteY3" fmla="*/ 0 h 415016"/>
                <a:gd name="connsiteX4" fmla="*/ 14145 w 152872"/>
                <a:gd name="connsiteY4" fmla="*/ 158107 h 415016"/>
                <a:gd name="connsiteX5" fmla="*/ 81041 w 152872"/>
                <a:gd name="connsiteY5" fmla="*/ 372877 h 41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2" h="415016">
                  <a:moveTo>
                    <a:pt x="81041" y="372877"/>
                  </a:moveTo>
                  <a:cubicBezTo>
                    <a:pt x="98205" y="327547"/>
                    <a:pt x="117679" y="231604"/>
                    <a:pt x="69268" y="145344"/>
                  </a:cubicBezTo>
                  <a:cubicBezTo>
                    <a:pt x="124941" y="230394"/>
                    <a:pt x="124391" y="300040"/>
                    <a:pt x="81151" y="415017"/>
                  </a:cubicBezTo>
                  <a:cubicBezTo>
                    <a:pt x="169941" y="258340"/>
                    <a:pt x="198548" y="114757"/>
                    <a:pt x="35490" y="0"/>
                  </a:cubicBezTo>
                  <a:cubicBezTo>
                    <a:pt x="55405" y="53693"/>
                    <a:pt x="-33276" y="74708"/>
                    <a:pt x="14145" y="158107"/>
                  </a:cubicBezTo>
                  <a:cubicBezTo>
                    <a:pt x="18326" y="165699"/>
                    <a:pt x="91273" y="268463"/>
                    <a:pt x="81041" y="3728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59DBA92-D22E-4BD4-AC46-791D71166C0E}"/>
                </a:ext>
              </a:extLst>
            </p:cNvPr>
            <p:cNvSpPr/>
            <p:nvPr/>
          </p:nvSpPr>
          <p:spPr>
            <a:xfrm>
              <a:off x="3758304" y="6267492"/>
              <a:ext cx="219479" cy="132317"/>
            </a:xfrm>
            <a:custGeom>
              <a:avLst/>
              <a:gdLst>
                <a:gd name="connsiteX0" fmla="*/ 197914 w 219479"/>
                <a:gd name="connsiteY0" fmla="*/ 48474 h 132317"/>
                <a:gd name="connsiteX1" fmla="*/ 62142 w 219479"/>
                <a:gd name="connsiteY1" fmla="*/ 44403 h 132317"/>
                <a:gd name="connsiteX2" fmla="*/ 44208 w 219479"/>
                <a:gd name="connsiteY2" fmla="*/ 99306 h 132317"/>
                <a:gd name="connsiteX3" fmla="*/ 53010 w 219479"/>
                <a:gd name="connsiteY3" fmla="*/ 37471 h 132317"/>
                <a:gd name="connsiteX4" fmla="*/ 72485 w 219479"/>
                <a:gd name="connsiteY4" fmla="*/ 20307 h 132317"/>
                <a:gd name="connsiteX5" fmla="*/ 38267 w 219479"/>
                <a:gd name="connsiteY5" fmla="*/ 52435 h 132317"/>
                <a:gd name="connsiteX6" fmla="*/ 28144 w 219479"/>
                <a:gd name="connsiteY6" fmla="*/ 107337 h 132317"/>
                <a:gd name="connsiteX7" fmla="*/ 28364 w 219479"/>
                <a:gd name="connsiteY7" fmla="*/ 107668 h 132317"/>
                <a:gd name="connsiteX8" fmla="*/ 28144 w 219479"/>
                <a:gd name="connsiteY8" fmla="*/ 107337 h 132317"/>
                <a:gd name="connsiteX9" fmla="*/ 20773 w 219479"/>
                <a:gd name="connsiteY9" fmla="*/ 90944 h 132317"/>
                <a:gd name="connsiteX10" fmla="*/ 23853 w 219479"/>
                <a:gd name="connsiteY10" fmla="*/ 56395 h 132317"/>
                <a:gd name="connsiteX11" fmla="*/ 8890 w 219479"/>
                <a:gd name="connsiteY11" fmla="*/ 83682 h 132317"/>
                <a:gd name="connsiteX12" fmla="*/ 2288 w 219479"/>
                <a:gd name="connsiteY12" fmla="*/ 132313 h 132317"/>
                <a:gd name="connsiteX13" fmla="*/ 3499 w 219479"/>
                <a:gd name="connsiteY13" fmla="*/ 81921 h 132317"/>
                <a:gd name="connsiteX14" fmla="*/ 92069 w 219479"/>
                <a:gd name="connsiteY14" fmla="*/ 2483 h 132317"/>
                <a:gd name="connsiteX15" fmla="*/ 202315 w 219479"/>
                <a:gd name="connsiteY15" fmla="*/ 44843 h 132317"/>
                <a:gd name="connsiteX16" fmla="*/ 219479 w 219479"/>
                <a:gd name="connsiteY16" fmla="*/ 92264 h 132317"/>
                <a:gd name="connsiteX17" fmla="*/ 197914 w 219479"/>
                <a:gd name="connsiteY17" fmla="*/ 48474 h 13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479" h="132317">
                  <a:moveTo>
                    <a:pt x="197914" y="48474"/>
                  </a:moveTo>
                  <a:cubicBezTo>
                    <a:pt x="148733" y="-9620"/>
                    <a:pt x="80847" y="18217"/>
                    <a:pt x="62142" y="44403"/>
                  </a:cubicBezTo>
                  <a:cubicBezTo>
                    <a:pt x="42338" y="69599"/>
                    <a:pt x="44428" y="99635"/>
                    <a:pt x="44208" y="99306"/>
                  </a:cubicBezTo>
                  <a:cubicBezTo>
                    <a:pt x="44868" y="101066"/>
                    <a:pt x="29685" y="69159"/>
                    <a:pt x="53010" y="37471"/>
                  </a:cubicBezTo>
                  <a:cubicBezTo>
                    <a:pt x="59062" y="29549"/>
                    <a:pt x="65883" y="24048"/>
                    <a:pt x="72485" y="20307"/>
                  </a:cubicBezTo>
                  <a:cubicBezTo>
                    <a:pt x="58291" y="24048"/>
                    <a:pt x="43768" y="42092"/>
                    <a:pt x="38267" y="52435"/>
                  </a:cubicBezTo>
                  <a:cubicBezTo>
                    <a:pt x="22093" y="77850"/>
                    <a:pt x="26934" y="104037"/>
                    <a:pt x="28144" y="107337"/>
                  </a:cubicBezTo>
                  <a:cubicBezTo>
                    <a:pt x="28254" y="107558"/>
                    <a:pt x="28364" y="107668"/>
                    <a:pt x="28364" y="107668"/>
                  </a:cubicBezTo>
                  <a:cubicBezTo>
                    <a:pt x="28364" y="107668"/>
                    <a:pt x="28254" y="107558"/>
                    <a:pt x="28144" y="107337"/>
                  </a:cubicBezTo>
                  <a:cubicBezTo>
                    <a:pt x="27154" y="106017"/>
                    <a:pt x="23083" y="100846"/>
                    <a:pt x="20773" y="90944"/>
                  </a:cubicBezTo>
                  <a:cubicBezTo>
                    <a:pt x="18462" y="81921"/>
                    <a:pt x="19122" y="69159"/>
                    <a:pt x="23853" y="56395"/>
                  </a:cubicBezTo>
                  <a:cubicBezTo>
                    <a:pt x="16812" y="65307"/>
                    <a:pt x="11751" y="74770"/>
                    <a:pt x="8890" y="83682"/>
                  </a:cubicBezTo>
                  <a:cubicBezTo>
                    <a:pt x="-1012" y="112399"/>
                    <a:pt x="3058" y="132643"/>
                    <a:pt x="2288" y="132313"/>
                  </a:cubicBezTo>
                  <a:cubicBezTo>
                    <a:pt x="3169" y="132423"/>
                    <a:pt x="-4093" y="113169"/>
                    <a:pt x="3499" y="81921"/>
                  </a:cubicBezTo>
                  <a:cubicBezTo>
                    <a:pt x="10100" y="51004"/>
                    <a:pt x="42888" y="11725"/>
                    <a:pt x="92069" y="2483"/>
                  </a:cubicBezTo>
                  <a:cubicBezTo>
                    <a:pt x="141141" y="-8190"/>
                    <a:pt x="186471" y="17336"/>
                    <a:pt x="202315" y="44843"/>
                  </a:cubicBezTo>
                  <a:cubicBezTo>
                    <a:pt x="219369" y="72129"/>
                    <a:pt x="218709" y="92594"/>
                    <a:pt x="219479" y="92264"/>
                  </a:cubicBezTo>
                  <a:cubicBezTo>
                    <a:pt x="218929" y="92924"/>
                    <a:pt x="217499" y="71579"/>
                    <a:pt x="197914" y="4847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2A7F1B2-CB37-2706-273A-3D325425C23C}"/>
                </a:ext>
              </a:extLst>
            </p:cNvPr>
            <p:cNvSpPr/>
            <p:nvPr/>
          </p:nvSpPr>
          <p:spPr>
            <a:xfrm>
              <a:off x="3117822" y="5757035"/>
              <a:ext cx="214550" cy="113176"/>
            </a:xfrm>
            <a:custGeom>
              <a:avLst/>
              <a:gdLst>
                <a:gd name="connsiteX0" fmla="*/ 33008 w 214550"/>
                <a:gd name="connsiteY0" fmla="*/ 76798 h 113176"/>
                <a:gd name="connsiteX1" fmla="*/ 0 w 214550"/>
                <a:gd name="connsiteY1" fmla="*/ 77018 h 113176"/>
                <a:gd name="connsiteX2" fmla="*/ 23546 w 214550"/>
                <a:gd name="connsiteY2" fmla="*/ 99683 h 113176"/>
                <a:gd name="connsiteX3" fmla="*/ 68986 w 214550"/>
                <a:gd name="connsiteY3" fmla="*/ 112446 h 113176"/>
                <a:gd name="connsiteX4" fmla="*/ 121468 w 214550"/>
                <a:gd name="connsiteY4" fmla="*/ 94732 h 113176"/>
                <a:gd name="connsiteX5" fmla="*/ 151615 w 214550"/>
                <a:gd name="connsiteY5" fmla="*/ 97042 h 113176"/>
                <a:gd name="connsiteX6" fmla="*/ 167019 w 214550"/>
                <a:gd name="connsiteY6" fmla="*/ 72286 h 113176"/>
                <a:gd name="connsiteX7" fmla="*/ 183853 w 214550"/>
                <a:gd name="connsiteY7" fmla="*/ 29046 h 113176"/>
                <a:gd name="connsiteX8" fmla="*/ 201127 w 214550"/>
                <a:gd name="connsiteY8" fmla="*/ 9682 h 113176"/>
                <a:gd name="connsiteX9" fmla="*/ 213010 w 214550"/>
                <a:gd name="connsiteY9" fmla="*/ 1100 h 113176"/>
                <a:gd name="connsiteX10" fmla="*/ 214550 w 214550"/>
                <a:gd name="connsiteY10" fmla="*/ 0 h 113176"/>
                <a:gd name="connsiteX11" fmla="*/ 212350 w 214550"/>
                <a:gd name="connsiteY11" fmla="*/ 1210 h 113176"/>
                <a:gd name="connsiteX12" fmla="*/ 212130 w 214550"/>
                <a:gd name="connsiteY12" fmla="*/ 1210 h 113176"/>
                <a:gd name="connsiteX13" fmla="*/ 166469 w 214550"/>
                <a:gd name="connsiteY13" fmla="*/ 6822 h 113176"/>
                <a:gd name="connsiteX14" fmla="*/ 116957 w 214550"/>
                <a:gd name="connsiteY14" fmla="*/ 18814 h 113176"/>
                <a:gd name="connsiteX15" fmla="*/ 88791 w 214550"/>
                <a:gd name="connsiteY15" fmla="*/ 30587 h 113176"/>
                <a:gd name="connsiteX16" fmla="*/ 76688 w 214550"/>
                <a:gd name="connsiteY16" fmla="*/ 44010 h 113176"/>
                <a:gd name="connsiteX17" fmla="*/ 91651 w 214550"/>
                <a:gd name="connsiteY17" fmla="*/ 56003 h 113176"/>
                <a:gd name="connsiteX18" fmla="*/ 107495 w 214550"/>
                <a:gd name="connsiteY18" fmla="*/ 54903 h 113176"/>
                <a:gd name="connsiteX19" fmla="*/ 107495 w 214550"/>
                <a:gd name="connsiteY19" fmla="*/ 62934 h 113176"/>
                <a:gd name="connsiteX20" fmla="*/ 82079 w 214550"/>
                <a:gd name="connsiteY20" fmla="*/ 62824 h 113176"/>
                <a:gd name="connsiteX21" fmla="*/ 33008 w 214550"/>
                <a:gd name="connsiteY21" fmla="*/ 76798 h 11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4550" h="113176">
                  <a:moveTo>
                    <a:pt x="33008" y="76798"/>
                  </a:moveTo>
                  <a:cubicBezTo>
                    <a:pt x="20025" y="79659"/>
                    <a:pt x="7372" y="79769"/>
                    <a:pt x="0" y="77018"/>
                  </a:cubicBezTo>
                  <a:cubicBezTo>
                    <a:pt x="4181" y="82959"/>
                    <a:pt x="13533" y="92531"/>
                    <a:pt x="23546" y="99683"/>
                  </a:cubicBezTo>
                  <a:cubicBezTo>
                    <a:pt x="33998" y="107825"/>
                    <a:pt x="50282" y="115637"/>
                    <a:pt x="68986" y="112446"/>
                  </a:cubicBezTo>
                  <a:cubicBezTo>
                    <a:pt x="87690" y="109805"/>
                    <a:pt x="102984" y="92092"/>
                    <a:pt x="121468" y="94732"/>
                  </a:cubicBezTo>
                  <a:cubicBezTo>
                    <a:pt x="128290" y="97593"/>
                    <a:pt x="142043" y="105294"/>
                    <a:pt x="151615" y="97042"/>
                  </a:cubicBezTo>
                  <a:cubicBezTo>
                    <a:pt x="160858" y="90771"/>
                    <a:pt x="164158" y="80759"/>
                    <a:pt x="167019" y="72286"/>
                  </a:cubicBezTo>
                  <a:cubicBezTo>
                    <a:pt x="171310" y="54462"/>
                    <a:pt x="176041" y="40049"/>
                    <a:pt x="183853" y="29046"/>
                  </a:cubicBezTo>
                  <a:cubicBezTo>
                    <a:pt x="189794" y="20465"/>
                    <a:pt x="195956" y="14083"/>
                    <a:pt x="201127" y="9682"/>
                  </a:cubicBezTo>
                  <a:cubicBezTo>
                    <a:pt x="206408" y="5171"/>
                    <a:pt x="210699" y="2530"/>
                    <a:pt x="213010" y="1100"/>
                  </a:cubicBezTo>
                  <a:cubicBezTo>
                    <a:pt x="213890" y="550"/>
                    <a:pt x="214330" y="220"/>
                    <a:pt x="214550" y="0"/>
                  </a:cubicBezTo>
                  <a:cubicBezTo>
                    <a:pt x="214220" y="220"/>
                    <a:pt x="213450" y="660"/>
                    <a:pt x="212350" y="1210"/>
                  </a:cubicBezTo>
                  <a:cubicBezTo>
                    <a:pt x="212350" y="1210"/>
                    <a:pt x="212240" y="1210"/>
                    <a:pt x="212130" y="1210"/>
                  </a:cubicBezTo>
                  <a:cubicBezTo>
                    <a:pt x="208499" y="1430"/>
                    <a:pt x="191555" y="1980"/>
                    <a:pt x="166469" y="6822"/>
                  </a:cubicBezTo>
                  <a:cubicBezTo>
                    <a:pt x="152276" y="9792"/>
                    <a:pt x="135552" y="13423"/>
                    <a:pt x="116957" y="18814"/>
                  </a:cubicBezTo>
                  <a:cubicBezTo>
                    <a:pt x="107715" y="21785"/>
                    <a:pt x="98143" y="25196"/>
                    <a:pt x="88791" y="30587"/>
                  </a:cubicBezTo>
                  <a:cubicBezTo>
                    <a:pt x="84500" y="33668"/>
                    <a:pt x="78558" y="35648"/>
                    <a:pt x="76688" y="44010"/>
                  </a:cubicBezTo>
                  <a:cubicBezTo>
                    <a:pt x="78118" y="53252"/>
                    <a:pt x="84720" y="55232"/>
                    <a:pt x="91651" y="56003"/>
                  </a:cubicBezTo>
                  <a:cubicBezTo>
                    <a:pt x="97703" y="55893"/>
                    <a:pt x="103204" y="54353"/>
                    <a:pt x="107495" y="54903"/>
                  </a:cubicBezTo>
                  <a:cubicBezTo>
                    <a:pt x="110906" y="54353"/>
                    <a:pt x="109476" y="59303"/>
                    <a:pt x="107495" y="62934"/>
                  </a:cubicBezTo>
                  <a:cubicBezTo>
                    <a:pt x="102764" y="69316"/>
                    <a:pt x="91541" y="64255"/>
                    <a:pt x="82079" y="62824"/>
                  </a:cubicBezTo>
                  <a:cubicBezTo>
                    <a:pt x="61174" y="61174"/>
                    <a:pt x="46431" y="73387"/>
                    <a:pt x="33008" y="7679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E5113E3-10E8-0D5C-D334-B4A13B419DD1}"/>
                </a:ext>
              </a:extLst>
            </p:cNvPr>
            <p:cNvSpPr/>
            <p:nvPr/>
          </p:nvSpPr>
          <p:spPr>
            <a:xfrm>
              <a:off x="3309618" y="5745931"/>
              <a:ext cx="219700" cy="175922"/>
            </a:xfrm>
            <a:custGeom>
              <a:avLst/>
              <a:gdLst>
                <a:gd name="connsiteX0" fmla="*/ 183832 w 219700"/>
                <a:gd name="connsiteY0" fmla="*/ 26617 h 175922"/>
                <a:gd name="connsiteX1" fmla="*/ 46740 w 219700"/>
                <a:gd name="connsiteY1" fmla="*/ 67987 h 175922"/>
                <a:gd name="connsiteX2" fmla="*/ 46850 w 219700"/>
                <a:gd name="connsiteY2" fmla="*/ 128831 h 175922"/>
                <a:gd name="connsiteX3" fmla="*/ 35407 w 219700"/>
                <a:gd name="connsiteY3" fmla="*/ 64026 h 175922"/>
                <a:gd name="connsiteX4" fmla="*/ 49270 w 219700"/>
                <a:gd name="connsiteY4" fmla="*/ 40370 h 175922"/>
                <a:gd name="connsiteX5" fmla="*/ 25615 w 219700"/>
                <a:gd name="connsiteY5" fmla="*/ 83941 h 175922"/>
                <a:gd name="connsiteX6" fmla="*/ 33537 w 219700"/>
                <a:gd name="connsiteY6" fmla="*/ 142144 h 175922"/>
                <a:gd name="connsiteX7" fmla="*/ 33867 w 219700"/>
                <a:gd name="connsiteY7" fmla="*/ 142475 h 175922"/>
                <a:gd name="connsiteX8" fmla="*/ 33537 w 219700"/>
                <a:gd name="connsiteY8" fmla="*/ 142144 h 175922"/>
                <a:gd name="connsiteX9" fmla="*/ 20773 w 219700"/>
                <a:gd name="connsiteY9" fmla="*/ 128281 h 175922"/>
                <a:gd name="connsiteX10" fmla="*/ 12522 w 219700"/>
                <a:gd name="connsiteY10" fmla="*/ 92743 h 175922"/>
                <a:gd name="connsiteX11" fmla="*/ 6470 w 219700"/>
                <a:gd name="connsiteY11" fmla="*/ 125090 h 175922"/>
                <a:gd name="connsiteX12" fmla="*/ 15822 w 219700"/>
                <a:gd name="connsiteY12" fmla="*/ 175922 h 175922"/>
                <a:gd name="connsiteX13" fmla="*/ 419 w 219700"/>
                <a:gd name="connsiteY13" fmla="*/ 125090 h 175922"/>
                <a:gd name="connsiteX14" fmla="*/ 62913 w 219700"/>
                <a:gd name="connsiteY14" fmla="*/ 16164 h 175922"/>
                <a:gd name="connsiteX15" fmla="*/ 187022 w 219700"/>
                <a:gd name="connsiteY15" fmla="*/ 21666 h 175922"/>
                <a:gd name="connsiteX16" fmla="*/ 219700 w 219700"/>
                <a:gd name="connsiteY16" fmla="*/ 63256 h 175922"/>
                <a:gd name="connsiteX17" fmla="*/ 183832 w 219700"/>
                <a:gd name="connsiteY17" fmla="*/ 26617 h 17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700" h="175922">
                  <a:moveTo>
                    <a:pt x="183832" y="26617"/>
                  </a:moveTo>
                  <a:cubicBezTo>
                    <a:pt x="115616" y="-14973"/>
                    <a:pt x="56862" y="35529"/>
                    <a:pt x="46740" y="67987"/>
                  </a:cubicBezTo>
                  <a:cubicBezTo>
                    <a:pt x="35187" y="99784"/>
                    <a:pt x="47180" y="129051"/>
                    <a:pt x="46850" y="128831"/>
                  </a:cubicBezTo>
                  <a:cubicBezTo>
                    <a:pt x="48060" y="130371"/>
                    <a:pt x="22424" y="103525"/>
                    <a:pt x="35407" y="64026"/>
                  </a:cubicBezTo>
                  <a:cubicBezTo>
                    <a:pt x="38928" y="54013"/>
                    <a:pt x="43879" y="46311"/>
                    <a:pt x="49270" y="40370"/>
                  </a:cubicBezTo>
                  <a:cubicBezTo>
                    <a:pt x="36397" y="48842"/>
                    <a:pt x="27705" y="71727"/>
                    <a:pt x="25615" y="83941"/>
                  </a:cubicBezTo>
                  <a:cubicBezTo>
                    <a:pt x="17693" y="114748"/>
                    <a:pt x="31226" y="139283"/>
                    <a:pt x="33537" y="142144"/>
                  </a:cubicBezTo>
                  <a:cubicBezTo>
                    <a:pt x="33757" y="142364"/>
                    <a:pt x="33867" y="142475"/>
                    <a:pt x="33867" y="142475"/>
                  </a:cubicBezTo>
                  <a:cubicBezTo>
                    <a:pt x="33867" y="142475"/>
                    <a:pt x="33757" y="142364"/>
                    <a:pt x="33537" y="142144"/>
                  </a:cubicBezTo>
                  <a:cubicBezTo>
                    <a:pt x="32106" y="141154"/>
                    <a:pt x="26275" y="137303"/>
                    <a:pt x="20773" y="128281"/>
                  </a:cubicBezTo>
                  <a:cubicBezTo>
                    <a:pt x="15492" y="120029"/>
                    <a:pt x="11971" y="107046"/>
                    <a:pt x="12522" y="92743"/>
                  </a:cubicBezTo>
                  <a:cubicBezTo>
                    <a:pt x="8451" y="104075"/>
                    <a:pt x="6470" y="115078"/>
                    <a:pt x="6470" y="125090"/>
                  </a:cubicBezTo>
                  <a:cubicBezTo>
                    <a:pt x="6030" y="157107"/>
                    <a:pt x="16703" y="175922"/>
                    <a:pt x="15822" y="175922"/>
                  </a:cubicBezTo>
                  <a:cubicBezTo>
                    <a:pt x="16703" y="175812"/>
                    <a:pt x="3169" y="158978"/>
                    <a:pt x="419" y="125090"/>
                  </a:cubicBezTo>
                  <a:cubicBezTo>
                    <a:pt x="-3212" y="91972"/>
                    <a:pt x="16703" y="41691"/>
                    <a:pt x="62913" y="16164"/>
                  </a:cubicBezTo>
                  <a:cubicBezTo>
                    <a:pt x="108464" y="-10901"/>
                    <a:pt x="162157" y="-450"/>
                    <a:pt x="187022" y="21666"/>
                  </a:cubicBezTo>
                  <a:cubicBezTo>
                    <a:pt x="212989" y="43231"/>
                    <a:pt x="219040" y="63916"/>
                    <a:pt x="219700" y="63256"/>
                  </a:cubicBezTo>
                  <a:cubicBezTo>
                    <a:pt x="219480" y="64026"/>
                    <a:pt x="211008" y="43231"/>
                    <a:pt x="183832" y="2661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E31B887-5C26-FAAC-BED9-5DE65B565065}"/>
                </a:ext>
              </a:extLst>
            </p:cNvPr>
            <p:cNvSpPr/>
            <p:nvPr/>
          </p:nvSpPr>
          <p:spPr>
            <a:xfrm>
              <a:off x="2370109" y="5839224"/>
              <a:ext cx="186802" cy="214204"/>
            </a:xfrm>
            <a:custGeom>
              <a:avLst/>
              <a:gdLst>
                <a:gd name="connsiteX0" fmla="*/ 19673 w 186802"/>
                <a:gd name="connsiteY0" fmla="*/ 40710 h 214204"/>
                <a:gd name="connsiteX1" fmla="*/ 76776 w 186802"/>
                <a:gd name="connsiteY1" fmla="*/ 173070 h 214204"/>
                <a:gd name="connsiteX2" fmla="*/ 136630 w 186802"/>
                <a:gd name="connsiteY2" fmla="*/ 165589 h 214204"/>
                <a:gd name="connsiteX3" fmla="*/ 74246 w 186802"/>
                <a:gd name="connsiteY3" fmla="*/ 184843 h 214204"/>
                <a:gd name="connsiteX4" fmla="*/ 49270 w 186802"/>
                <a:gd name="connsiteY4" fmla="*/ 173730 h 214204"/>
                <a:gd name="connsiteX5" fmla="*/ 94931 w 186802"/>
                <a:gd name="connsiteY5" fmla="*/ 192215 h 214204"/>
                <a:gd name="connsiteX6" fmla="*/ 151374 w 186802"/>
                <a:gd name="connsiteY6" fmla="*/ 177361 h 214204"/>
                <a:gd name="connsiteX7" fmla="*/ 151594 w 186802"/>
                <a:gd name="connsiteY7" fmla="*/ 177032 h 214204"/>
                <a:gd name="connsiteX8" fmla="*/ 151374 w 186802"/>
                <a:gd name="connsiteY8" fmla="*/ 177361 h 214204"/>
                <a:gd name="connsiteX9" fmla="*/ 139271 w 186802"/>
                <a:gd name="connsiteY9" fmla="*/ 191775 h 214204"/>
                <a:gd name="connsiteX10" fmla="*/ 105273 w 186802"/>
                <a:gd name="connsiteY10" fmla="*/ 204208 h 214204"/>
                <a:gd name="connsiteX11" fmla="*/ 137841 w 186802"/>
                <a:gd name="connsiteY11" fmla="*/ 206298 h 214204"/>
                <a:gd name="connsiteX12" fmla="*/ 186802 w 186802"/>
                <a:gd name="connsiteY12" fmla="*/ 190785 h 214204"/>
                <a:gd name="connsiteX13" fmla="*/ 138611 w 186802"/>
                <a:gd name="connsiteY13" fmla="*/ 212239 h 214204"/>
                <a:gd name="connsiteX14" fmla="*/ 23854 w 186802"/>
                <a:gd name="connsiteY14" fmla="*/ 162728 h 214204"/>
                <a:gd name="connsiteX15" fmla="*/ 14392 w 186802"/>
                <a:gd name="connsiteY15" fmla="*/ 37739 h 214204"/>
                <a:gd name="connsiteX16" fmla="*/ 51470 w 186802"/>
                <a:gd name="connsiteY16" fmla="*/ 0 h 214204"/>
                <a:gd name="connsiteX17" fmla="*/ 19673 w 186802"/>
                <a:gd name="connsiteY17" fmla="*/ 40710 h 21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802" h="214204">
                  <a:moveTo>
                    <a:pt x="19673" y="40710"/>
                  </a:moveTo>
                  <a:cubicBezTo>
                    <a:pt x="-13115" y="113987"/>
                    <a:pt x="43659" y="166799"/>
                    <a:pt x="76776" y="173070"/>
                  </a:cubicBezTo>
                  <a:cubicBezTo>
                    <a:pt x="109454" y="180882"/>
                    <a:pt x="136850" y="165259"/>
                    <a:pt x="136630" y="165589"/>
                  </a:cubicBezTo>
                  <a:cubicBezTo>
                    <a:pt x="137951" y="164268"/>
                    <a:pt x="114735" y="193095"/>
                    <a:pt x="74246" y="184843"/>
                  </a:cubicBezTo>
                  <a:cubicBezTo>
                    <a:pt x="64013" y="182533"/>
                    <a:pt x="55871" y="178462"/>
                    <a:pt x="49270" y="173730"/>
                  </a:cubicBezTo>
                  <a:cubicBezTo>
                    <a:pt x="59172" y="185613"/>
                    <a:pt x="82718" y="191555"/>
                    <a:pt x="94931" y="192215"/>
                  </a:cubicBezTo>
                  <a:cubicBezTo>
                    <a:pt x="126178" y="196396"/>
                    <a:pt x="148733" y="180002"/>
                    <a:pt x="151374" y="177361"/>
                  </a:cubicBezTo>
                  <a:cubicBezTo>
                    <a:pt x="151484" y="177141"/>
                    <a:pt x="151594" y="176922"/>
                    <a:pt x="151594" y="177032"/>
                  </a:cubicBezTo>
                  <a:cubicBezTo>
                    <a:pt x="151594" y="177032"/>
                    <a:pt x="151484" y="177141"/>
                    <a:pt x="151374" y="177361"/>
                  </a:cubicBezTo>
                  <a:cubicBezTo>
                    <a:pt x="150494" y="178902"/>
                    <a:pt x="147523" y="185174"/>
                    <a:pt x="139271" y="191775"/>
                  </a:cubicBezTo>
                  <a:cubicBezTo>
                    <a:pt x="131789" y="198046"/>
                    <a:pt x="119466" y="203218"/>
                    <a:pt x="105273" y="204208"/>
                  </a:cubicBezTo>
                  <a:cubicBezTo>
                    <a:pt x="116826" y="206958"/>
                    <a:pt x="128048" y="207619"/>
                    <a:pt x="137841" y="206298"/>
                  </a:cubicBezTo>
                  <a:cubicBezTo>
                    <a:pt x="169418" y="202888"/>
                    <a:pt x="186692" y="190015"/>
                    <a:pt x="186802" y="190785"/>
                  </a:cubicBezTo>
                  <a:cubicBezTo>
                    <a:pt x="186582" y="189905"/>
                    <a:pt x="171619" y="205418"/>
                    <a:pt x="138611" y="212239"/>
                  </a:cubicBezTo>
                  <a:cubicBezTo>
                    <a:pt x="106373" y="219831"/>
                    <a:pt x="54551" y="205858"/>
                    <a:pt x="23854" y="162728"/>
                  </a:cubicBezTo>
                  <a:cubicBezTo>
                    <a:pt x="-8164" y="120368"/>
                    <a:pt x="-4423" y="65355"/>
                    <a:pt x="14392" y="37739"/>
                  </a:cubicBezTo>
                  <a:cubicBezTo>
                    <a:pt x="32546" y="9132"/>
                    <a:pt x="52241" y="550"/>
                    <a:pt x="51470" y="0"/>
                  </a:cubicBezTo>
                  <a:cubicBezTo>
                    <a:pt x="52241" y="550"/>
                    <a:pt x="32766" y="11553"/>
                    <a:pt x="19673" y="4071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03" name="Graphic 3">
            <a:extLst>
              <a:ext uri="{FF2B5EF4-FFF2-40B4-BE49-F238E27FC236}">
                <a16:creationId xmlns:a16="http://schemas.microsoft.com/office/drawing/2014/main" id="{EAC9503D-B798-D452-708E-15E388C419DB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10308555" y="5307827"/>
            <a:ext cx="1829863" cy="1419779"/>
            <a:chOff x="1607278" y="4112443"/>
            <a:chExt cx="2402436" cy="2443598"/>
          </a:xfrm>
          <a:solidFill>
            <a:srgbClr val="634019"/>
          </a:solidFill>
        </p:grpSpPr>
        <p:grpSp>
          <p:nvGrpSpPr>
            <p:cNvPr id="104" name="Graphic 3">
              <a:extLst>
                <a:ext uri="{FF2B5EF4-FFF2-40B4-BE49-F238E27FC236}">
                  <a16:creationId xmlns:a16="http://schemas.microsoft.com/office/drawing/2014/main" id="{B9599CC6-F0E7-93A2-A857-6E3CD7263CA7}"/>
                </a:ext>
              </a:extLst>
            </p:cNvPr>
            <p:cNvGrpSpPr/>
            <p:nvPr/>
          </p:nvGrpSpPr>
          <p:grpSpPr>
            <a:xfrm>
              <a:off x="1626313" y="4112443"/>
              <a:ext cx="2383402" cy="2442278"/>
              <a:chOff x="1626313" y="4112443"/>
              <a:chExt cx="2383402" cy="2442278"/>
            </a:xfrm>
            <a:grpFill/>
          </p:grpSpPr>
          <p:grpSp>
            <p:nvGrpSpPr>
              <p:cNvPr id="121" name="Graphic 3">
                <a:extLst>
                  <a:ext uri="{FF2B5EF4-FFF2-40B4-BE49-F238E27FC236}">
                    <a16:creationId xmlns:a16="http://schemas.microsoft.com/office/drawing/2014/main" id="{6EE3F114-B074-7F7B-AB35-B13C2EE872BD}"/>
                  </a:ext>
                </a:extLst>
              </p:cNvPr>
              <p:cNvGrpSpPr/>
              <p:nvPr/>
            </p:nvGrpSpPr>
            <p:grpSpPr>
              <a:xfrm>
                <a:off x="2370109" y="5516078"/>
                <a:ext cx="1639606" cy="1038643"/>
                <a:chOff x="2370109" y="5516078"/>
                <a:chExt cx="1639606" cy="1038643"/>
              </a:xfrm>
              <a:grpFill/>
            </p:grpSpPr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74BEC2B0-AD3B-266E-4558-6133127E4699}"/>
                    </a:ext>
                  </a:extLst>
                </p:cNvPr>
                <p:cNvSpPr/>
                <p:nvPr/>
              </p:nvSpPr>
              <p:spPr>
                <a:xfrm>
                  <a:off x="2947575" y="6148946"/>
                  <a:ext cx="131187" cy="268352"/>
                </a:xfrm>
                <a:custGeom>
                  <a:avLst/>
                  <a:gdLst>
                    <a:gd name="connsiteX0" fmla="*/ 106762 w 131187"/>
                    <a:gd name="connsiteY0" fmla="*/ 27726 h 268352"/>
                    <a:gd name="connsiteX1" fmla="*/ 5758 w 131187"/>
                    <a:gd name="connsiteY1" fmla="*/ 148094 h 268352"/>
                    <a:gd name="connsiteX2" fmla="*/ 10710 w 131187"/>
                    <a:gd name="connsiteY2" fmla="*/ 268352 h 268352"/>
                    <a:gd name="connsiteX3" fmla="*/ 102801 w 131187"/>
                    <a:gd name="connsiteY3" fmla="*/ 182973 h 268352"/>
                    <a:gd name="connsiteX4" fmla="*/ 131188 w 131187"/>
                    <a:gd name="connsiteY4" fmla="*/ 0 h 268352"/>
                    <a:gd name="connsiteX5" fmla="*/ 36015 w 131187"/>
                    <a:gd name="connsiteY5" fmla="*/ 207069 h 268352"/>
                    <a:gd name="connsiteX6" fmla="*/ 106762 w 131187"/>
                    <a:gd name="connsiteY6" fmla="*/ 27726 h 268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187" h="268352">
                      <a:moveTo>
                        <a:pt x="106762" y="27726"/>
                      </a:moveTo>
                      <a:cubicBezTo>
                        <a:pt x="79366" y="45991"/>
                        <a:pt x="21272" y="102434"/>
                        <a:pt x="5758" y="148094"/>
                      </a:cubicBezTo>
                      <a:cubicBezTo>
                        <a:pt x="-11516" y="199036"/>
                        <a:pt x="16101" y="218071"/>
                        <a:pt x="10710" y="268352"/>
                      </a:cubicBezTo>
                      <a:cubicBezTo>
                        <a:pt x="42287" y="229074"/>
                        <a:pt x="79146" y="231164"/>
                        <a:pt x="102801" y="182973"/>
                      </a:cubicBezTo>
                      <a:cubicBezTo>
                        <a:pt x="124036" y="139732"/>
                        <a:pt x="118645" y="55013"/>
                        <a:pt x="131188" y="0"/>
                      </a:cubicBezTo>
                      <a:cubicBezTo>
                        <a:pt x="83327" y="72947"/>
                        <a:pt x="60441" y="137092"/>
                        <a:pt x="36015" y="207069"/>
                      </a:cubicBezTo>
                      <a:cubicBezTo>
                        <a:pt x="40417" y="130930"/>
                        <a:pt x="58901" y="103094"/>
                        <a:pt x="106762" y="2772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1F297721-C192-2DFE-3A52-BC8FCEF091A7}"/>
                    </a:ext>
                  </a:extLst>
                </p:cNvPr>
                <p:cNvSpPr/>
                <p:nvPr/>
              </p:nvSpPr>
              <p:spPr>
                <a:xfrm>
                  <a:off x="3152626" y="5813049"/>
                  <a:ext cx="501446" cy="454120"/>
                </a:xfrm>
                <a:custGeom>
                  <a:avLst/>
                  <a:gdLst>
                    <a:gd name="connsiteX0" fmla="*/ 4695 w 501446"/>
                    <a:gd name="connsiteY0" fmla="*/ 81628 h 454120"/>
                    <a:gd name="connsiteX1" fmla="*/ 1174 w 501446"/>
                    <a:gd name="connsiteY1" fmla="*/ 98682 h 454120"/>
                    <a:gd name="connsiteX2" fmla="*/ 48265 w 501446"/>
                    <a:gd name="connsiteY2" fmla="*/ 323905 h 454120"/>
                    <a:gd name="connsiteX3" fmla="*/ 249833 w 501446"/>
                    <a:gd name="connsiteY3" fmla="*/ 453405 h 454120"/>
                    <a:gd name="connsiteX4" fmla="*/ 500251 w 501446"/>
                    <a:gd name="connsiteY4" fmla="*/ 245456 h 454120"/>
                    <a:gd name="connsiteX5" fmla="*/ 375262 w 501446"/>
                    <a:gd name="connsiteY5" fmla="*/ 17923 h 454120"/>
                    <a:gd name="connsiteX6" fmla="*/ 214955 w 501446"/>
                    <a:gd name="connsiteY6" fmla="*/ 113975 h 454120"/>
                    <a:gd name="connsiteX7" fmla="*/ 334552 w 501446"/>
                    <a:gd name="connsiteY7" fmla="*/ 120137 h 454120"/>
                    <a:gd name="connsiteX8" fmla="*/ 333562 w 501446"/>
                    <a:gd name="connsiteY8" fmla="*/ 65675 h 454120"/>
                    <a:gd name="connsiteX9" fmla="*/ 333892 w 501446"/>
                    <a:gd name="connsiteY9" fmla="*/ 86139 h 454120"/>
                    <a:gd name="connsiteX10" fmla="*/ 253904 w 501446"/>
                    <a:gd name="connsiteY10" fmla="*/ 130589 h 454120"/>
                    <a:gd name="connsiteX11" fmla="*/ 285591 w 501446"/>
                    <a:gd name="connsiteY11" fmla="*/ 27716 h 454120"/>
                    <a:gd name="connsiteX12" fmla="*/ 362829 w 501446"/>
                    <a:gd name="connsiteY12" fmla="*/ 42899 h 454120"/>
                    <a:gd name="connsiteX13" fmla="*/ 465923 w 501446"/>
                    <a:gd name="connsiteY13" fmla="*/ 176690 h 454120"/>
                    <a:gd name="connsiteX14" fmla="*/ 381753 w 501446"/>
                    <a:gd name="connsiteY14" fmla="*/ 389480 h 454120"/>
                    <a:gd name="connsiteX15" fmla="*/ 116812 w 501446"/>
                    <a:gd name="connsiteY15" fmla="*/ 368135 h 454120"/>
                    <a:gd name="connsiteX16" fmla="*/ 13827 w 501446"/>
                    <a:gd name="connsiteY16" fmla="*/ 146543 h 454120"/>
                    <a:gd name="connsiteX17" fmla="*/ 7776 w 501446"/>
                    <a:gd name="connsiteY17" fmla="*/ 98792 h 454120"/>
                    <a:gd name="connsiteX18" fmla="*/ 4695 w 501446"/>
                    <a:gd name="connsiteY18" fmla="*/ 81628 h 45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446" h="454120">
                      <a:moveTo>
                        <a:pt x="4695" y="81628"/>
                      </a:moveTo>
                      <a:cubicBezTo>
                        <a:pt x="3595" y="81628"/>
                        <a:pt x="2165" y="87460"/>
                        <a:pt x="1174" y="98682"/>
                      </a:cubicBezTo>
                      <a:cubicBezTo>
                        <a:pt x="-4437" y="164917"/>
                        <a:pt x="9866" y="261190"/>
                        <a:pt x="48265" y="323905"/>
                      </a:cubicBezTo>
                      <a:cubicBezTo>
                        <a:pt x="91726" y="394872"/>
                        <a:pt x="163682" y="446803"/>
                        <a:pt x="249833" y="453405"/>
                      </a:cubicBezTo>
                      <a:cubicBezTo>
                        <a:pt x="375702" y="463088"/>
                        <a:pt x="487158" y="373526"/>
                        <a:pt x="500251" y="245456"/>
                      </a:cubicBezTo>
                      <a:cubicBezTo>
                        <a:pt x="510044" y="149514"/>
                        <a:pt x="458882" y="59733"/>
                        <a:pt x="375262" y="17923"/>
                      </a:cubicBezTo>
                      <a:cubicBezTo>
                        <a:pt x="265236" y="-37090"/>
                        <a:pt x="184587" y="45869"/>
                        <a:pt x="214955" y="113975"/>
                      </a:cubicBezTo>
                      <a:cubicBezTo>
                        <a:pt x="238280" y="166348"/>
                        <a:pt x="309577" y="168328"/>
                        <a:pt x="334552" y="120137"/>
                      </a:cubicBezTo>
                      <a:cubicBezTo>
                        <a:pt x="349736" y="90870"/>
                        <a:pt x="335873" y="64794"/>
                        <a:pt x="333562" y="65675"/>
                      </a:cubicBezTo>
                      <a:lnTo>
                        <a:pt x="333892" y="86139"/>
                      </a:lnTo>
                      <a:cubicBezTo>
                        <a:pt x="330922" y="128609"/>
                        <a:pt x="286911" y="151274"/>
                        <a:pt x="253904" y="130589"/>
                      </a:cubicBezTo>
                      <a:cubicBezTo>
                        <a:pt x="214514" y="105723"/>
                        <a:pt x="223537" y="39818"/>
                        <a:pt x="285591" y="27716"/>
                      </a:cubicBezTo>
                      <a:cubicBezTo>
                        <a:pt x="311447" y="22654"/>
                        <a:pt x="339064" y="30686"/>
                        <a:pt x="362829" y="42899"/>
                      </a:cubicBezTo>
                      <a:cubicBezTo>
                        <a:pt x="413221" y="68755"/>
                        <a:pt x="452830" y="119587"/>
                        <a:pt x="465923" y="176690"/>
                      </a:cubicBezTo>
                      <a:cubicBezTo>
                        <a:pt x="484518" y="258329"/>
                        <a:pt x="450410" y="343049"/>
                        <a:pt x="381753" y="389480"/>
                      </a:cubicBezTo>
                      <a:cubicBezTo>
                        <a:pt x="298244" y="445924"/>
                        <a:pt x="191849" y="433050"/>
                        <a:pt x="116812" y="368135"/>
                      </a:cubicBezTo>
                      <a:cubicBezTo>
                        <a:pt x="53987" y="313783"/>
                        <a:pt x="26480" y="222461"/>
                        <a:pt x="13827" y="146543"/>
                      </a:cubicBezTo>
                      <a:cubicBezTo>
                        <a:pt x="10416" y="126079"/>
                        <a:pt x="8876" y="109905"/>
                        <a:pt x="7776" y="98792"/>
                      </a:cubicBezTo>
                      <a:cubicBezTo>
                        <a:pt x="6676" y="87460"/>
                        <a:pt x="5795" y="81628"/>
                        <a:pt x="4695" y="8162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28E40C93-5514-2DCE-3674-4A465AB65368}"/>
                    </a:ext>
                  </a:extLst>
                </p:cNvPr>
                <p:cNvSpPr/>
                <p:nvPr/>
              </p:nvSpPr>
              <p:spPr>
                <a:xfrm>
                  <a:off x="3172725" y="5905283"/>
                  <a:ext cx="111400" cy="69285"/>
                </a:xfrm>
                <a:custGeom>
                  <a:avLst/>
                  <a:gdLst>
                    <a:gd name="connsiteX0" fmla="*/ 53142 w 111400"/>
                    <a:gd name="connsiteY0" fmla="*/ 32743 h 69285"/>
                    <a:gd name="connsiteX1" fmla="*/ 57543 w 111400"/>
                    <a:gd name="connsiteY1" fmla="*/ 40555 h 69285"/>
                    <a:gd name="connsiteX2" fmla="*/ 74487 w 111400"/>
                    <a:gd name="connsiteY2" fmla="*/ 46937 h 69285"/>
                    <a:gd name="connsiteX3" fmla="*/ 47861 w 111400"/>
                    <a:gd name="connsiteY3" fmla="*/ 47817 h 69285"/>
                    <a:gd name="connsiteX4" fmla="*/ 0 w 111400"/>
                    <a:gd name="connsiteY4" fmla="*/ 7437 h 69285"/>
                    <a:gd name="connsiteX5" fmla="*/ 770 w 111400"/>
                    <a:gd name="connsiteY5" fmla="*/ 10078 h 69285"/>
                    <a:gd name="connsiteX6" fmla="*/ 4291 w 111400"/>
                    <a:gd name="connsiteY6" fmla="*/ 19760 h 69285"/>
                    <a:gd name="connsiteX7" fmla="*/ 60294 w 111400"/>
                    <a:gd name="connsiteY7" fmla="*/ 68392 h 69285"/>
                    <a:gd name="connsiteX8" fmla="*/ 110246 w 111400"/>
                    <a:gd name="connsiteY8" fmla="*/ 41655 h 69285"/>
                    <a:gd name="connsiteX9" fmla="*/ 85490 w 111400"/>
                    <a:gd name="connsiteY9" fmla="*/ 616 h 69285"/>
                    <a:gd name="connsiteX10" fmla="*/ 53142 w 111400"/>
                    <a:gd name="connsiteY10" fmla="*/ 32743 h 69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1400" h="69285">
                      <a:moveTo>
                        <a:pt x="53142" y="32743"/>
                      </a:moveTo>
                      <a:cubicBezTo>
                        <a:pt x="54023" y="35604"/>
                        <a:pt x="55453" y="38244"/>
                        <a:pt x="57543" y="40555"/>
                      </a:cubicBezTo>
                      <a:cubicBezTo>
                        <a:pt x="62055" y="45506"/>
                        <a:pt x="68326" y="47597"/>
                        <a:pt x="74487" y="46937"/>
                      </a:cubicBezTo>
                      <a:cubicBezTo>
                        <a:pt x="68106" y="51227"/>
                        <a:pt x="56003" y="50567"/>
                        <a:pt x="47861" y="47817"/>
                      </a:cubicBezTo>
                      <a:cubicBezTo>
                        <a:pt x="27176" y="40665"/>
                        <a:pt x="9352" y="23281"/>
                        <a:pt x="0" y="7437"/>
                      </a:cubicBezTo>
                      <a:cubicBezTo>
                        <a:pt x="220" y="8318"/>
                        <a:pt x="440" y="9198"/>
                        <a:pt x="770" y="10078"/>
                      </a:cubicBezTo>
                      <a:cubicBezTo>
                        <a:pt x="1760" y="13379"/>
                        <a:pt x="2861" y="16570"/>
                        <a:pt x="4291" y="19760"/>
                      </a:cubicBezTo>
                      <a:cubicBezTo>
                        <a:pt x="14193" y="41765"/>
                        <a:pt x="36419" y="63991"/>
                        <a:pt x="60294" y="68392"/>
                      </a:cubicBezTo>
                      <a:cubicBezTo>
                        <a:pt x="80429" y="72022"/>
                        <a:pt x="104304" y="64871"/>
                        <a:pt x="110246" y="41655"/>
                      </a:cubicBezTo>
                      <a:cubicBezTo>
                        <a:pt x="114427" y="25372"/>
                        <a:pt x="107495" y="5787"/>
                        <a:pt x="85490" y="616"/>
                      </a:cubicBezTo>
                      <a:cubicBezTo>
                        <a:pt x="67556" y="-3455"/>
                        <a:pt x="44560" y="13269"/>
                        <a:pt x="53142" y="32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0149E4E8-B057-DC46-278D-E3CC0B343911}"/>
                    </a:ext>
                  </a:extLst>
                </p:cNvPr>
                <p:cNvSpPr/>
                <p:nvPr/>
              </p:nvSpPr>
              <p:spPr>
                <a:xfrm>
                  <a:off x="3191869" y="5989079"/>
                  <a:ext cx="141781" cy="90961"/>
                </a:xfrm>
                <a:custGeom>
                  <a:avLst/>
                  <a:gdLst>
                    <a:gd name="connsiteX0" fmla="*/ 65795 w 141781"/>
                    <a:gd name="connsiteY0" fmla="*/ 40379 h 90961"/>
                    <a:gd name="connsiteX1" fmla="*/ 70416 w 141781"/>
                    <a:gd name="connsiteY1" fmla="*/ 51272 h 90961"/>
                    <a:gd name="connsiteX2" fmla="*/ 91651 w 141781"/>
                    <a:gd name="connsiteY2" fmla="*/ 62055 h 90961"/>
                    <a:gd name="connsiteX3" fmla="*/ 56773 w 141781"/>
                    <a:gd name="connsiteY3" fmla="*/ 59414 h 90961"/>
                    <a:gd name="connsiteX4" fmla="*/ 0 w 141781"/>
                    <a:gd name="connsiteY4" fmla="*/ 0 h 90961"/>
                    <a:gd name="connsiteX5" fmla="*/ 550 w 141781"/>
                    <a:gd name="connsiteY5" fmla="*/ 3521 h 90961"/>
                    <a:gd name="connsiteX6" fmla="*/ 3741 w 141781"/>
                    <a:gd name="connsiteY6" fmla="*/ 16614 h 90961"/>
                    <a:gd name="connsiteX7" fmla="*/ 69976 w 141781"/>
                    <a:gd name="connsiteY7" fmla="*/ 87910 h 90961"/>
                    <a:gd name="connsiteX8" fmla="*/ 138743 w 141781"/>
                    <a:gd name="connsiteY8" fmla="*/ 60184 h 90961"/>
                    <a:gd name="connsiteX9" fmla="*/ 112226 w 141781"/>
                    <a:gd name="connsiteY9" fmla="*/ 3191 h 90961"/>
                    <a:gd name="connsiteX10" fmla="*/ 65795 w 141781"/>
                    <a:gd name="connsiteY10" fmla="*/ 40379 h 9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781" h="90961">
                      <a:moveTo>
                        <a:pt x="65795" y="40379"/>
                      </a:moveTo>
                      <a:cubicBezTo>
                        <a:pt x="66455" y="44231"/>
                        <a:pt x="67996" y="47862"/>
                        <a:pt x="70416" y="51272"/>
                      </a:cubicBezTo>
                      <a:cubicBezTo>
                        <a:pt x="75588" y="58314"/>
                        <a:pt x="83510" y="62055"/>
                        <a:pt x="91651" y="62055"/>
                      </a:cubicBezTo>
                      <a:cubicBezTo>
                        <a:pt x="82739" y="66676"/>
                        <a:pt x="67006" y="64255"/>
                        <a:pt x="56773" y="59414"/>
                      </a:cubicBezTo>
                      <a:cubicBezTo>
                        <a:pt x="30807" y="47201"/>
                        <a:pt x="10122" y="22005"/>
                        <a:pt x="0" y="0"/>
                      </a:cubicBezTo>
                      <a:cubicBezTo>
                        <a:pt x="110" y="1210"/>
                        <a:pt x="330" y="2311"/>
                        <a:pt x="550" y="3521"/>
                      </a:cubicBezTo>
                      <a:cubicBezTo>
                        <a:pt x="1320" y="7922"/>
                        <a:pt x="2421" y="12323"/>
                        <a:pt x="3741" y="16614"/>
                      </a:cubicBezTo>
                      <a:cubicBezTo>
                        <a:pt x="13643" y="46651"/>
                        <a:pt x="39389" y="78779"/>
                        <a:pt x="69976" y="87910"/>
                      </a:cubicBezTo>
                      <a:cubicBezTo>
                        <a:pt x="95722" y="95612"/>
                        <a:pt x="127850" y="89561"/>
                        <a:pt x="138743" y="60184"/>
                      </a:cubicBezTo>
                      <a:cubicBezTo>
                        <a:pt x="146444" y="39500"/>
                        <a:pt x="140173" y="13093"/>
                        <a:pt x="112226" y="3191"/>
                      </a:cubicBezTo>
                      <a:cubicBezTo>
                        <a:pt x="89561" y="-4841"/>
                        <a:pt x="57213" y="13753"/>
                        <a:pt x="65795" y="4037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1623083F-6CD8-33D5-0740-606ABFAB5CF4}"/>
                    </a:ext>
                  </a:extLst>
                </p:cNvPr>
                <p:cNvSpPr/>
                <p:nvPr/>
              </p:nvSpPr>
              <p:spPr>
                <a:xfrm>
                  <a:off x="3238851" y="6066754"/>
                  <a:ext cx="183453" cy="114373"/>
                </a:xfrm>
                <a:custGeom>
                  <a:avLst/>
                  <a:gdLst>
                    <a:gd name="connsiteX0" fmla="*/ 91431 w 183453"/>
                    <a:gd name="connsiteY0" fmla="*/ 61177 h 114373"/>
                    <a:gd name="connsiteX1" fmla="*/ 100894 w 183453"/>
                    <a:gd name="connsiteY1" fmla="*/ 71960 h 114373"/>
                    <a:gd name="connsiteX2" fmla="*/ 129500 w 183453"/>
                    <a:gd name="connsiteY2" fmla="*/ 76140 h 114373"/>
                    <a:gd name="connsiteX3" fmla="*/ 88241 w 183453"/>
                    <a:gd name="connsiteY3" fmla="*/ 86593 h 114373"/>
                    <a:gd name="connsiteX4" fmla="*/ 0 w 183453"/>
                    <a:gd name="connsiteY4" fmla="*/ 39942 h 114373"/>
                    <a:gd name="connsiteX5" fmla="*/ 1980 w 183453"/>
                    <a:gd name="connsiteY5" fmla="*/ 43792 h 114373"/>
                    <a:gd name="connsiteX6" fmla="*/ 10672 w 183453"/>
                    <a:gd name="connsiteY6" fmla="*/ 57656 h 114373"/>
                    <a:gd name="connsiteX7" fmla="*/ 114427 w 183453"/>
                    <a:gd name="connsiteY7" fmla="*/ 114319 h 114373"/>
                    <a:gd name="connsiteX8" fmla="*/ 183413 w 183453"/>
                    <a:gd name="connsiteY8" fmla="*/ 55565 h 114373"/>
                    <a:gd name="connsiteX9" fmla="*/ 131041 w 183453"/>
                    <a:gd name="connsiteY9" fmla="*/ 2 h 114373"/>
                    <a:gd name="connsiteX10" fmla="*/ 91431 w 183453"/>
                    <a:gd name="connsiteY10" fmla="*/ 61177 h 114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453" h="114373">
                      <a:moveTo>
                        <a:pt x="91431" y="61177"/>
                      </a:moveTo>
                      <a:cubicBezTo>
                        <a:pt x="93632" y="65358"/>
                        <a:pt x="96823" y="68989"/>
                        <a:pt x="100894" y="71960"/>
                      </a:cubicBezTo>
                      <a:cubicBezTo>
                        <a:pt x="109476" y="78121"/>
                        <a:pt x="120148" y="79331"/>
                        <a:pt x="129500" y="76140"/>
                      </a:cubicBezTo>
                      <a:cubicBezTo>
                        <a:pt x="120918" y="84943"/>
                        <a:pt x="101884" y="88133"/>
                        <a:pt x="88241" y="86593"/>
                      </a:cubicBezTo>
                      <a:cubicBezTo>
                        <a:pt x="53582" y="82522"/>
                        <a:pt x="20025" y="61397"/>
                        <a:pt x="0" y="39942"/>
                      </a:cubicBezTo>
                      <a:cubicBezTo>
                        <a:pt x="660" y="41262"/>
                        <a:pt x="1320" y="42472"/>
                        <a:pt x="1980" y="43792"/>
                      </a:cubicBezTo>
                      <a:cubicBezTo>
                        <a:pt x="4621" y="48634"/>
                        <a:pt x="7482" y="53255"/>
                        <a:pt x="10672" y="57656"/>
                      </a:cubicBezTo>
                      <a:cubicBezTo>
                        <a:pt x="33558" y="88573"/>
                        <a:pt x="75588" y="115750"/>
                        <a:pt x="114427" y="114319"/>
                      </a:cubicBezTo>
                      <a:cubicBezTo>
                        <a:pt x="147104" y="113219"/>
                        <a:pt x="181873" y="93855"/>
                        <a:pt x="183413" y="55565"/>
                      </a:cubicBezTo>
                      <a:cubicBezTo>
                        <a:pt x="184403" y="28719"/>
                        <a:pt x="167129" y="552"/>
                        <a:pt x="131041" y="2"/>
                      </a:cubicBezTo>
                      <a:cubicBezTo>
                        <a:pt x="101664" y="-327"/>
                        <a:pt x="71407" y="33670"/>
                        <a:pt x="91431" y="611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1C8C7180-D410-0DB3-E81F-F9C545864FA0}"/>
                    </a:ext>
                  </a:extLst>
                </p:cNvPr>
                <p:cNvSpPr/>
                <p:nvPr/>
              </p:nvSpPr>
              <p:spPr>
                <a:xfrm>
                  <a:off x="3095298" y="6027478"/>
                  <a:ext cx="167664" cy="425579"/>
                </a:xfrm>
                <a:custGeom>
                  <a:avLst/>
                  <a:gdLst>
                    <a:gd name="connsiteX0" fmla="*/ 59493 w 167664"/>
                    <a:gd name="connsiteY0" fmla="*/ 43681 h 425579"/>
                    <a:gd name="connsiteX1" fmla="*/ 92611 w 167664"/>
                    <a:gd name="connsiteY1" fmla="*/ 278256 h 425579"/>
                    <a:gd name="connsiteX2" fmla="*/ 55422 w 167664"/>
                    <a:gd name="connsiteY2" fmla="*/ 0 h 425579"/>
                    <a:gd name="connsiteX3" fmla="*/ 140912 w 167664"/>
                    <a:gd name="connsiteY3" fmla="*/ 425580 h 425579"/>
                    <a:gd name="connsiteX4" fmla="*/ 148504 w 167664"/>
                    <a:gd name="connsiteY4" fmla="*/ 259771 h 425579"/>
                    <a:gd name="connsiteX5" fmla="*/ 59493 w 167664"/>
                    <a:gd name="connsiteY5" fmla="*/ 43681 h 42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7664" h="425579">
                      <a:moveTo>
                        <a:pt x="59493" y="43681"/>
                      </a:moveTo>
                      <a:cubicBezTo>
                        <a:pt x="45850" y="92312"/>
                        <a:pt x="34517" y="193425"/>
                        <a:pt x="92611" y="278256"/>
                      </a:cubicBezTo>
                      <a:cubicBezTo>
                        <a:pt x="27036" y="195296"/>
                        <a:pt x="21314" y="123119"/>
                        <a:pt x="55422" y="0"/>
                      </a:cubicBezTo>
                      <a:cubicBezTo>
                        <a:pt x="-22146" y="170540"/>
                        <a:pt x="-38540" y="322046"/>
                        <a:pt x="140912" y="425580"/>
                      </a:cubicBezTo>
                      <a:cubicBezTo>
                        <a:pt x="115276" y="371887"/>
                        <a:pt x="205277" y="341740"/>
                        <a:pt x="148504" y="259771"/>
                      </a:cubicBezTo>
                      <a:cubicBezTo>
                        <a:pt x="143443" y="252399"/>
                        <a:pt x="58393" y="152716"/>
                        <a:pt x="59493" y="4368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2DFE9477-41E2-25AA-B460-119C362A7E34}"/>
                    </a:ext>
                  </a:extLst>
                </p:cNvPr>
                <p:cNvSpPr/>
                <p:nvPr/>
              </p:nvSpPr>
              <p:spPr>
                <a:xfrm>
                  <a:off x="3304147" y="6264803"/>
                  <a:ext cx="133481" cy="218701"/>
                </a:xfrm>
                <a:custGeom>
                  <a:avLst/>
                  <a:gdLst>
                    <a:gd name="connsiteX0" fmla="*/ 64754 w 133481"/>
                    <a:gd name="connsiteY0" fmla="*/ 105515 h 218701"/>
                    <a:gd name="connsiteX1" fmla="*/ 79387 w 133481"/>
                    <a:gd name="connsiteY1" fmla="*/ 114647 h 218701"/>
                    <a:gd name="connsiteX2" fmla="*/ 90390 w 133481"/>
                    <a:gd name="connsiteY2" fmla="*/ 148095 h 218701"/>
                    <a:gd name="connsiteX3" fmla="*/ 94021 w 133481"/>
                    <a:gd name="connsiteY3" fmla="*/ 96273 h 218701"/>
                    <a:gd name="connsiteX4" fmla="*/ 20414 w 133481"/>
                    <a:gd name="connsiteY4" fmla="*/ 0 h 218701"/>
                    <a:gd name="connsiteX5" fmla="*/ 25365 w 133481"/>
                    <a:gd name="connsiteY5" fmla="*/ 1651 h 218701"/>
                    <a:gd name="connsiteX6" fmla="*/ 43629 w 133481"/>
                    <a:gd name="connsiteY6" fmla="*/ 9132 h 218701"/>
                    <a:gd name="connsiteX7" fmla="*/ 132420 w 133481"/>
                    <a:gd name="connsiteY7" fmla="*/ 121909 h 218701"/>
                    <a:gd name="connsiteX8" fmla="*/ 77517 w 133481"/>
                    <a:gd name="connsiteY8" fmla="*/ 217081 h 218701"/>
                    <a:gd name="connsiteX9" fmla="*/ 829 w 133481"/>
                    <a:gd name="connsiteY9" fmla="*/ 165699 h 218701"/>
                    <a:gd name="connsiteX10" fmla="*/ 64754 w 133481"/>
                    <a:gd name="connsiteY10" fmla="*/ 105515 h 218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481" h="218701">
                      <a:moveTo>
                        <a:pt x="64754" y="105515"/>
                      </a:moveTo>
                      <a:cubicBezTo>
                        <a:pt x="70145" y="107385"/>
                        <a:pt x="75096" y="110356"/>
                        <a:pt x="79387" y="114647"/>
                      </a:cubicBezTo>
                      <a:cubicBezTo>
                        <a:pt x="88520" y="123669"/>
                        <a:pt x="92150" y="136212"/>
                        <a:pt x="90390" y="148095"/>
                      </a:cubicBezTo>
                      <a:cubicBezTo>
                        <a:pt x="99082" y="135992"/>
                        <a:pt x="98862" y="112337"/>
                        <a:pt x="94021" y="96273"/>
                      </a:cubicBezTo>
                      <a:cubicBezTo>
                        <a:pt x="81918" y="55453"/>
                        <a:pt x="50011" y="19585"/>
                        <a:pt x="20414" y="0"/>
                      </a:cubicBezTo>
                      <a:cubicBezTo>
                        <a:pt x="22064" y="550"/>
                        <a:pt x="23714" y="991"/>
                        <a:pt x="25365" y="1651"/>
                      </a:cubicBezTo>
                      <a:cubicBezTo>
                        <a:pt x="31636" y="3741"/>
                        <a:pt x="37688" y="6272"/>
                        <a:pt x="43629" y="9132"/>
                      </a:cubicBezTo>
                      <a:cubicBezTo>
                        <a:pt x="84999" y="30147"/>
                        <a:pt x="125818" y="74928"/>
                        <a:pt x="132420" y="121909"/>
                      </a:cubicBezTo>
                      <a:cubicBezTo>
                        <a:pt x="137921" y="161518"/>
                        <a:pt x="122407" y="207289"/>
                        <a:pt x="77517" y="217081"/>
                      </a:cubicBezTo>
                      <a:cubicBezTo>
                        <a:pt x="45939" y="224012"/>
                        <a:pt x="9081" y="209049"/>
                        <a:pt x="829" y="165699"/>
                      </a:cubicBezTo>
                      <a:cubicBezTo>
                        <a:pt x="-5773" y="130821"/>
                        <a:pt x="28115" y="87250"/>
                        <a:pt x="64754" y="1055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9544902D-9A97-F34B-9068-00309BCD08E5}"/>
                    </a:ext>
                  </a:extLst>
                </p:cNvPr>
                <p:cNvSpPr/>
                <p:nvPr/>
              </p:nvSpPr>
              <p:spPr>
                <a:xfrm>
                  <a:off x="3370661" y="5978736"/>
                  <a:ext cx="219598" cy="227857"/>
                </a:xfrm>
                <a:custGeom>
                  <a:avLst/>
                  <a:gdLst>
                    <a:gd name="connsiteX0" fmla="*/ 27727 w 219598"/>
                    <a:gd name="connsiteY0" fmla="*/ 212900 h 227857"/>
                    <a:gd name="connsiteX1" fmla="*/ 159757 w 219598"/>
                    <a:gd name="connsiteY1" fmla="*/ 103204 h 227857"/>
                    <a:gd name="connsiteX2" fmla="*/ 0 w 219598"/>
                    <a:gd name="connsiteY2" fmla="*/ 227753 h 227857"/>
                    <a:gd name="connsiteX3" fmla="*/ 215871 w 219598"/>
                    <a:gd name="connsiteY3" fmla="*/ 0 h 227857"/>
                    <a:gd name="connsiteX4" fmla="*/ 129170 w 219598"/>
                    <a:gd name="connsiteY4" fmla="*/ 75808 h 227857"/>
                    <a:gd name="connsiteX5" fmla="*/ 66236 w 219598"/>
                    <a:gd name="connsiteY5" fmla="*/ 187154 h 227857"/>
                    <a:gd name="connsiteX6" fmla="*/ 27727 w 219598"/>
                    <a:gd name="connsiteY6" fmla="*/ 212900 h 227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598" h="227857">
                      <a:moveTo>
                        <a:pt x="27727" y="212900"/>
                      </a:moveTo>
                      <a:cubicBezTo>
                        <a:pt x="87360" y="203438"/>
                        <a:pt x="138743" y="161958"/>
                        <a:pt x="159757" y="103204"/>
                      </a:cubicBezTo>
                      <a:cubicBezTo>
                        <a:pt x="135222" y="186494"/>
                        <a:pt x="83179" y="217301"/>
                        <a:pt x="0" y="227753"/>
                      </a:cubicBezTo>
                      <a:cubicBezTo>
                        <a:pt x="145784" y="231054"/>
                        <a:pt x="239856" y="155687"/>
                        <a:pt x="215871" y="0"/>
                      </a:cubicBezTo>
                      <a:cubicBezTo>
                        <a:pt x="201457" y="44670"/>
                        <a:pt x="152606" y="2530"/>
                        <a:pt x="129170" y="75808"/>
                      </a:cubicBezTo>
                      <a:cubicBezTo>
                        <a:pt x="115747" y="117838"/>
                        <a:pt x="102104" y="154146"/>
                        <a:pt x="66236" y="187154"/>
                      </a:cubicBezTo>
                      <a:cubicBezTo>
                        <a:pt x="54903" y="197496"/>
                        <a:pt x="42030" y="206408"/>
                        <a:pt x="27727" y="2129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DA3F240A-0362-2D12-DA5A-8F4D719BCAB8}"/>
                    </a:ext>
                  </a:extLst>
                </p:cNvPr>
                <p:cNvSpPr/>
                <p:nvPr/>
              </p:nvSpPr>
              <p:spPr>
                <a:xfrm>
                  <a:off x="3641655" y="6015704"/>
                  <a:ext cx="368060" cy="228748"/>
                </a:xfrm>
                <a:custGeom>
                  <a:avLst/>
                  <a:gdLst>
                    <a:gd name="connsiteX0" fmla="*/ 0 w 368060"/>
                    <a:gd name="connsiteY0" fmla="*/ 158769 h 228748"/>
                    <a:gd name="connsiteX1" fmla="*/ 173951 w 368060"/>
                    <a:gd name="connsiteY1" fmla="*/ 58095 h 228748"/>
                    <a:gd name="connsiteX2" fmla="*/ 269893 w 368060"/>
                    <a:gd name="connsiteY2" fmla="*/ 112117 h 228748"/>
                    <a:gd name="connsiteX3" fmla="*/ 241617 w 368060"/>
                    <a:gd name="connsiteY3" fmla="*/ 154588 h 228748"/>
                    <a:gd name="connsiteX4" fmla="*/ 185173 w 368060"/>
                    <a:gd name="connsiteY4" fmla="*/ 104746 h 228748"/>
                    <a:gd name="connsiteX5" fmla="*/ 266482 w 368060"/>
                    <a:gd name="connsiteY5" fmla="*/ 228635 h 228748"/>
                    <a:gd name="connsiteX6" fmla="*/ 367706 w 368060"/>
                    <a:gd name="connsiteY6" fmla="*/ 112777 h 228748"/>
                    <a:gd name="connsiteX7" fmla="*/ 224453 w 368060"/>
                    <a:gd name="connsiteY7" fmla="*/ 1 h 228748"/>
                    <a:gd name="connsiteX8" fmla="*/ 20135 w 368060"/>
                    <a:gd name="connsiteY8" fmla="*/ 122130 h 228748"/>
                    <a:gd name="connsiteX9" fmla="*/ 3741 w 368060"/>
                    <a:gd name="connsiteY9" fmla="*/ 150736 h 228748"/>
                    <a:gd name="connsiteX10" fmla="*/ 0 w 368060"/>
                    <a:gd name="connsiteY10" fmla="*/ 158769 h 228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8060" h="228748">
                      <a:moveTo>
                        <a:pt x="0" y="158769"/>
                      </a:moveTo>
                      <a:cubicBezTo>
                        <a:pt x="38619" y="113988"/>
                        <a:pt x="104524" y="69097"/>
                        <a:pt x="173951" y="58095"/>
                      </a:cubicBezTo>
                      <a:cubicBezTo>
                        <a:pt x="214110" y="51713"/>
                        <a:pt x="268353" y="65466"/>
                        <a:pt x="269893" y="112117"/>
                      </a:cubicBezTo>
                      <a:cubicBezTo>
                        <a:pt x="270553" y="131812"/>
                        <a:pt x="259551" y="149747"/>
                        <a:pt x="241617" y="154588"/>
                      </a:cubicBezTo>
                      <a:cubicBezTo>
                        <a:pt x="196616" y="166800"/>
                        <a:pt x="177582" y="123340"/>
                        <a:pt x="185173" y="104746"/>
                      </a:cubicBezTo>
                      <a:cubicBezTo>
                        <a:pt x="140943" y="162509"/>
                        <a:pt x="206188" y="231935"/>
                        <a:pt x="266482" y="228635"/>
                      </a:cubicBezTo>
                      <a:cubicBezTo>
                        <a:pt x="339100" y="224674"/>
                        <a:pt x="371887" y="166800"/>
                        <a:pt x="367706" y="112777"/>
                      </a:cubicBezTo>
                      <a:cubicBezTo>
                        <a:pt x="361765" y="35980"/>
                        <a:pt x="290358" y="-219"/>
                        <a:pt x="224453" y="1"/>
                      </a:cubicBezTo>
                      <a:cubicBezTo>
                        <a:pt x="146224" y="331"/>
                        <a:pt x="63815" y="58205"/>
                        <a:pt x="20135" y="122130"/>
                      </a:cubicBezTo>
                      <a:cubicBezTo>
                        <a:pt x="14083" y="131262"/>
                        <a:pt x="8582" y="140835"/>
                        <a:pt x="3741" y="150736"/>
                      </a:cubicBezTo>
                      <a:cubicBezTo>
                        <a:pt x="2421" y="153487"/>
                        <a:pt x="1210" y="156128"/>
                        <a:pt x="0" y="15876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B5D007A7-9E0F-A357-F785-A59229249D80}"/>
                    </a:ext>
                  </a:extLst>
                </p:cNvPr>
                <p:cNvSpPr/>
                <p:nvPr/>
              </p:nvSpPr>
              <p:spPr>
                <a:xfrm>
                  <a:off x="3398718" y="6203046"/>
                  <a:ext cx="411496" cy="154220"/>
                </a:xfrm>
                <a:custGeom>
                  <a:avLst/>
                  <a:gdLst>
                    <a:gd name="connsiteX0" fmla="*/ 41920 w 411496"/>
                    <a:gd name="connsiteY0" fmla="*/ 81782 h 154220"/>
                    <a:gd name="connsiteX1" fmla="*/ 267473 w 411496"/>
                    <a:gd name="connsiteY1" fmla="*/ 69899 h 154220"/>
                    <a:gd name="connsiteX2" fmla="*/ 0 w 411496"/>
                    <a:gd name="connsiteY2" fmla="*/ 81892 h 154220"/>
                    <a:gd name="connsiteX3" fmla="*/ 411496 w 411496"/>
                    <a:gd name="connsiteY3" fmla="*/ 35791 h 154220"/>
                    <a:gd name="connsiteX4" fmla="*/ 254710 w 411496"/>
                    <a:gd name="connsiteY4" fmla="*/ 14226 h 154220"/>
                    <a:gd name="connsiteX5" fmla="*/ 41920 w 411496"/>
                    <a:gd name="connsiteY5" fmla="*/ 81782 h 15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1496" h="154220">
                      <a:moveTo>
                        <a:pt x="41920" y="81782"/>
                      </a:moveTo>
                      <a:cubicBezTo>
                        <a:pt x="86920" y="99166"/>
                        <a:pt x="181983" y="118750"/>
                        <a:pt x="267473" y="69899"/>
                      </a:cubicBezTo>
                      <a:cubicBezTo>
                        <a:pt x="183083" y="126122"/>
                        <a:pt x="114097" y="125462"/>
                        <a:pt x="0" y="81892"/>
                      </a:cubicBezTo>
                      <a:cubicBezTo>
                        <a:pt x="155356" y="171453"/>
                        <a:pt x="297730" y="200280"/>
                        <a:pt x="411496" y="35791"/>
                      </a:cubicBezTo>
                      <a:cubicBezTo>
                        <a:pt x="358244" y="55926"/>
                        <a:pt x="337449" y="-33525"/>
                        <a:pt x="254710" y="14226"/>
                      </a:cubicBezTo>
                      <a:cubicBezTo>
                        <a:pt x="247338" y="18627"/>
                        <a:pt x="145344" y="92234"/>
                        <a:pt x="41920" y="8178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FD279341-BC4F-9036-152C-E2227B85E3C8}"/>
                    </a:ext>
                  </a:extLst>
                </p:cNvPr>
                <p:cNvSpPr/>
                <p:nvPr/>
              </p:nvSpPr>
              <p:spPr>
                <a:xfrm>
                  <a:off x="3672352" y="5853747"/>
                  <a:ext cx="133681" cy="160197"/>
                </a:xfrm>
                <a:custGeom>
                  <a:avLst/>
                  <a:gdLst>
                    <a:gd name="connsiteX0" fmla="*/ 112446 w 133681"/>
                    <a:gd name="connsiteY0" fmla="*/ 0 h 160197"/>
                    <a:gd name="connsiteX1" fmla="*/ 0 w 133681"/>
                    <a:gd name="connsiteY1" fmla="*/ 43350 h 160197"/>
                    <a:gd name="connsiteX2" fmla="*/ 32678 w 133681"/>
                    <a:gd name="connsiteY2" fmla="*/ 160197 h 160197"/>
                    <a:gd name="connsiteX3" fmla="*/ 133681 w 133681"/>
                    <a:gd name="connsiteY3" fmla="*/ 111016 h 160197"/>
                    <a:gd name="connsiteX4" fmla="*/ 112446 w 133681"/>
                    <a:gd name="connsiteY4" fmla="*/ 0 h 16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681" h="160197">
                      <a:moveTo>
                        <a:pt x="112446" y="0"/>
                      </a:moveTo>
                      <a:cubicBezTo>
                        <a:pt x="80979" y="28937"/>
                        <a:pt x="40710" y="43790"/>
                        <a:pt x="0" y="43350"/>
                      </a:cubicBezTo>
                      <a:cubicBezTo>
                        <a:pt x="24536" y="76028"/>
                        <a:pt x="36859" y="117507"/>
                        <a:pt x="32678" y="160197"/>
                      </a:cubicBezTo>
                      <a:cubicBezTo>
                        <a:pt x="61064" y="134561"/>
                        <a:pt x="97153" y="115197"/>
                        <a:pt x="133681" y="111016"/>
                      </a:cubicBezTo>
                      <a:cubicBezTo>
                        <a:pt x="115197" y="79109"/>
                        <a:pt x="108925" y="38289"/>
                        <a:pt x="112446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27D72821-8C73-DC93-857E-EB1074894662}"/>
                    </a:ext>
                  </a:extLst>
                </p:cNvPr>
                <p:cNvSpPr/>
                <p:nvPr/>
              </p:nvSpPr>
              <p:spPr>
                <a:xfrm>
                  <a:off x="2976109" y="5655481"/>
                  <a:ext cx="195845" cy="218621"/>
                </a:xfrm>
                <a:custGeom>
                  <a:avLst/>
                  <a:gdLst>
                    <a:gd name="connsiteX0" fmla="*/ 180442 w 195845"/>
                    <a:gd name="connsiteY0" fmla="*/ 33668 h 218621"/>
                    <a:gd name="connsiteX1" fmla="*/ 111346 w 195845"/>
                    <a:gd name="connsiteY1" fmla="*/ 175161 h 218621"/>
                    <a:gd name="connsiteX2" fmla="*/ 0 w 195845"/>
                    <a:gd name="connsiteY2" fmla="*/ 218621 h 218621"/>
                    <a:gd name="connsiteX3" fmla="*/ 40819 w 195845"/>
                    <a:gd name="connsiteY3" fmla="*/ 99354 h 218621"/>
                    <a:gd name="connsiteX4" fmla="*/ 195846 w 195845"/>
                    <a:gd name="connsiteY4" fmla="*/ 0 h 218621"/>
                    <a:gd name="connsiteX5" fmla="*/ 45661 w 195845"/>
                    <a:gd name="connsiteY5" fmla="*/ 170650 h 218621"/>
                    <a:gd name="connsiteX6" fmla="*/ 180442 w 195845"/>
                    <a:gd name="connsiteY6" fmla="*/ 33668 h 21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845" h="218621">
                      <a:moveTo>
                        <a:pt x="180442" y="33668"/>
                      </a:moveTo>
                      <a:cubicBezTo>
                        <a:pt x="174831" y="66236"/>
                        <a:pt x="146664" y="142594"/>
                        <a:pt x="111346" y="175161"/>
                      </a:cubicBezTo>
                      <a:cubicBezTo>
                        <a:pt x="71957" y="211470"/>
                        <a:pt x="43570" y="193536"/>
                        <a:pt x="0" y="218621"/>
                      </a:cubicBezTo>
                      <a:cubicBezTo>
                        <a:pt x="23105" y="173731"/>
                        <a:pt x="6491" y="140503"/>
                        <a:pt x="40819" y="99354"/>
                      </a:cubicBezTo>
                      <a:cubicBezTo>
                        <a:pt x="71627" y="62385"/>
                        <a:pt x="150845" y="33668"/>
                        <a:pt x="195846" y="0"/>
                      </a:cubicBezTo>
                      <a:cubicBezTo>
                        <a:pt x="148645" y="73388"/>
                        <a:pt x="99463" y="120149"/>
                        <a:pt x="45661" y="170650"/>
                      </a:cubicBezTo>
                      <a:cubicBezTo>
                        <a:pt x="113106" y="136212"/>
                        <a:pt x="131041" y="107935"/>
                        <a:pt x="180442" y="3366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9DE42018-1405-3FF1-DC69-9965A1A02794}"/>
                    </a:ext>
                  </a:extLst>
                </p:cNvPr>
                <p:cNvSpPr/>
                <p:nvPr/>
              </p:nvSpPr>
              <p:spPr>
                <a:xfrm>
                  <a:off x="3448119" y="6353484"/>
                  <a:ext cx="213450" cy="201237"/>
                </a:xfrm>
                <a:custGeom>
                  <a:avLst/>
                  <a:gdLst>
                    <a:gd name="connsiteX0" fmla="*/ 195186 w 213450"/>
                    <a:gd name="connsiteY0" fmla="*/ 168890 h 201237"/>
                    <a:gd name="connsiteX1" fmla="*/ 114537 w 213450"/>
                    <a:gd name="connsiteY1" fmla="*/ 33778 h 201237"/>
                    <a:gd name="connsiteX2" fmla="*/ 0 w 213450"/>
                    <a:gd name="connsiteY2" fmla="*/ 0 h 201237"/>
                    <a:gd name="connsiteX3" fmla="*/ 50722 w 213450"/>
                    <a:gd name="connsiteY3" fmla="*/ 115417 h 201237"/>
                    <a:gd name="connsiteX4" fmla="*/ 213450 w 213450"/>
                    <a:gd name="connsiteY4" fmla="*/ 201238 h 201237"/>
                    <a:gd name="connsiteX5" fmla="*/ 49512 w 213450"/>
                    <a:gd name="connsiteY5" fmla="*/ 44010 h 201237"/>
                    <a:gd name="connsiteX6" fmla="*/ 195186 w 213450"/>
                    <a:gd name="connsiteY6" fmla="*/ 168890 h 201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450" h="201237">
                      <a:moveTo>
                        <a:pt x="195186" y="168890"/>
                      </a:moveTo>
                      <a:cubicBezTo>
                        <a:pt x="186824" y="136872"/>
                        <a:pt x="152386" y="63265"/>
                        <a:pt x="114537" y="33778"/>
                      </a:cubicBezTo>
                      <a:cubicBezTo>
                        <a:pt x="72287" y="991"/>
                        <a:pt x="45441" y="21235"/>
                        <a:pt x="0" y="0"/>
                      </a:cubicBezTo>
                      <a:cubicBezTo>
                        <a:pt x="26736" y="42690"/>
                        <a:pt x="12983" y="77238"/>
                        <a:pt x="50722" y="115417"/>
                      </a:cubicBezTo>
                      <a:cubicBezTo>
                        <a:pt x="84500" y="149635"/>
                        <a:pt x="165809" y="171530"/>
                        <a:pt x="213450" y="201238"/>
                      </a:cubicBezTo>
                      <a:cubicBezTo>
                        <a:pt x="160308" y="132141"/>
                        <a:pt x="107385" y="89671"/>
                        <a:pt x="49512" y="44010"/>
                      </a:cubicBezTo>
                      <a:cubicBezTo>
                        <a:pt x="119488" y="72397"/>
                        <a:pt x="139733" y="99023"/>
                        <a:pt x="195186" y="16889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EA49F070-92E2-8CA8-A904-9FB9BC2B635E}"/>
                    </a:ext>
                  </a:extLst>
                </p:cNvPr>
                <p:cNvSpPr/>
                <p:nvPr/>
              </p:nvSpPr>
              <p:spPr>
                <a:xfrm>
                  <a:off x="2443738" y="5673767"/>
                  <a:ext cx="450227" cy="505613"/>
                </a:xfrm>
                <a:custGeom>
                  <a:avLst/>
                  <a:gdLst>
                    <a:gd name="connsiteX0" fmla="*/ 80935 w 450227"/>
                    <a:gd name="connsiteY0" fmla="*/ 500925 h 505613"/>
                    <a:gd name="connsiteX1" fmla="*/ 97769 w 450227"/>
                    <a:gd name="connsiteY1" fmla="*/ 504446 h 505613"/>
                    <a:gd name="connsiteX2" fmla="*/ 321122 w 450227"/>
                    <a:gd name="connsiteY2" fmla="*/ 456915 h 505613"/>
                    <a:gd name="connsiteX3" fmla="*/ 449522 w 450227"/>
                    <a:gd name="connsiteY3" fmla="*/ 253698 h 505613"/>
                    <a:gd name="connsiteX4" fmla="*/ 243333 w 450227"/>
                    <a:gd name="connsiteY4" fmla="*/ 1188 h 505613"/>
                    <a:gd name="connsiteX5" fmla="*/ 17781 w 450227"/>
                    <a:gd name="connsiteY5" fmla="*/ 127278 h 505613"/>
                    <a:gd name="connsiteX6" fmla="*/ 112953 w 450227"/>
                    <a:gd name="connsiteY6" fmla="*/ 289016 h 505613"/>
                    <a:gd name="connsiteX7" fmla="*/ 119004 w 450227"/>
                    <a:gd name="connsiteY7" fmla="*/ 168318 h 505613"/>
                    <a:gd name="connsiteX8" fmla="*/ 64982 w 450227"/>
                    <a:gd name="connsiteY8" fmla="*/ 169307 h 505613"/>
                    <a:gd name="connsiteX9" fmla="*/ 85226 w 450227"/>
                    <a:gd name="connsiteY9" fmla="*/ 168978 h 505613"/>
                    <a:gd name="connsiteX10" fmla="*/ 129237 w 450227"/>
                    <a:gd name="connsiteY10" fmla="*/ 249627 h 505613"/>
                    <a:gd name="connsiteX11" fmla="*/ 27133 w 450227"/>
                    <a:gd name="connsiteY11" fmla="*/ 217609 h 505613"/>
                    <a:gd name="connsiteX12" fmla="*/ 42206 w 450227"/>
                    <a:gd name="connsiteY12" fmla="*/ 139710 h 505613"/>
                    <a:gd name="connsiteX13" fmla="*/ 174897 w 450227"/>
                    <a:gd name="connsiteY13" fmla="*/ 35737 h 505613"/>
                    <a:gd name="connsiteX14" fmla="*/ 385927 w 450227"/>
                    <a:gd name="connsiteY14" fmla="*/ 120676 h 505613"/>
                    <a:gd name="connsiteX15" fmla="*/ 364802 w 450227"/>
                    <a:gd name="connsiteY15" fmla="*/ 387819 h 505613"/>
                    <a:gd name="connsiteX16" fmla="*/ 145080 w 450227"/>
                    <a:gd name="connsiteY16" fmla="*/ 491683 h 505613"/>
                    <a:gd name="connsiteX17" fmla="*/ 97769 w 450227"/>
                    <a:gd name="connsiteY17" fmla="*/ 497845 h 505613"/>
                    <a:gd name="connsiteX18" fmla="*/ 80935 w 450227"/>
                    <a:gd name="connsiteY18" fmla="*/ 500925 h 505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0227" h="505613">
                      <a:moveTo>
                        <a:pt x="80935" y="500925"/>
                      </a:moveTo>
                      <a:cubicBezTo>
                        <a:pt x="80935" y="502026"/>
                        <a:pt x="86657" y="503456"/>
                        <a:pt x="97769" y="504446"/>
                      </a:cubicBezTo>
                      <a:cubicBezTo>
                        <a:pt x="163455" y="510058"/>
                        <a:pt x="258847" y="495644"/>
                        <a:pt x="321122" y="456915"/>
                      </a:cubicBezTo>
                      <a:cubicBezTo>
                        <a:pt x="391428" y="413125"/>
                        <a:pt x="443030" y="340507"/>
                        <a:pt x="449522" y="253698"/>
                      </a:cubicBezTo>
                      <a:cubicBezTo>
                        <a:pt x="459094" y="126728"/>
                        <a:pt x="370303" y="14282"/>
                        <a:pt x="243333" y="1188"/>
                      </a:cubicBezTo>
                      <a:cubicBezTo>
                        <a:pt x="148161" y="-8604"/>
                        <a:pt x="59260" y="42888"/>
                        <a:pt x="17781" y="127278"/>
                      </a:cubicBezTo>
                      <a:cubicBezTo>
                        <a:pt x="-36792" y="238184"/>
                        <a:pt x="45507" y="319603"/>
                        <a:pt x="112953" y="289016"/>
                      </a:cubicBezTo>
                      <a:cubicBezTo>
                        <a:pt x="164885" y="265471"/>
                        <a:pt x="166866" y="193513"/>
                        <a:pt x="119004" y="168318"/>
                      </a:cubicBezTo>
                      <a:cubicBezTo>
                        <a:pt x="89958" y="153024"/>
                        <a:pt x="64101" y="166997"/>
                        <a:pt x="64982" y="169307"/>
                      </a:cubicBezTo>
                      <a:lnTo>
                        <a:pt x="85226" y="168978"/>
                      </a:lnTo>
                      <a:cubicBezTo>
                        <a:pt x="127366" y="171949"/>
                        <a:pt x="149812" y="216399"/>
                        <a:pt x="129237" y="249627"/>
                      </a:cubicBezTo>
                      <a:cubicBezTo>
                        <a:pt x="104591" y="289346"/>
                        <a:pt x="39236" y="280214"/>
                        <a:pt x="27133" y="217609"/>
                      </a:cubicBezTo>
                      <a:cubicBezTo>
                        <a:pt x="22072" y="191533"/>
                        <a:pt x="29993" y="163697"/>
                        <a:pt x="42206" y="139710"/>
                      </a:cubicBezTo>
                      <a:cubicBezTo>
                        <a:pt x="67842" y="88879"/>
                        <a:pt x="118234" y="48939"/>
                        <a:pt x="174897" y="35737"/>
                      </a:cubicBezTo>
                      <a:cubicBezTo>
                        <a:pt x="255766" y="16922"/>
                        <a:pt x="339826" y="51360"/>
                        <a:pt x="385927" y="120676"/>
                      </a:cubicBezTo>
                      <a:cubicBezTo>
                        <a:pt x="441820" y="204956"/>
                        <a:pt x="429057" y="312121"/>
                        <a:pt x="364802" y="387819"/>
                      </a:cubicBezTo>
                      <a:cubicBezTo>
                        <a:pt x="310999" y="451194"/>
                        <a:pt x="220338" y="478920"/>
                        <a:pt x="145080" y="491683"/>
                      </a:cubicBezTo>
                      <a:cubicBezTo>
                        <a:pt x="124726" y="495094"/>
                        <a:pt x="108662" y="496634"/>
                        <a:pt x="97769" y="497845"/>
                      </a:cubicBezTo>
                      <a:cubicBezTo>
                        <a:pt x="86767" y="498945"/>
                        <a:pt x="80935" y="499715"/>
                        <a:pt x="80935" y="50092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4CFD5DBD-0DFF-7D4E-590C-11C57AA46E54}"/>
                    </a:ext>
                  </a:extLst>
                </p:cNvPr>
                <p:cNvSpPr/>
                <p:nvPr/>
              </p:nvSpPr>
              <p:spPr>
                <a:xfrm>
                  <a:off x="2618305" y="5996670"/>
                  <a:ext cx="90147" cy="143034"/>
                </a:xfrm>
                <a:custGeom>
                  <a:avLst/>
                  <a:gdLst>
                    <a:gd name="connsiteX0" fmla="*/ 40049 w 90147"/>
                    <a:gd name="connsiteY0" fmla="*/ 76799 h 143034"/>
                    <a:gd name="connsiteX1" fmla="*/ 50832 w 90147"/>
                    <a:gd name="connsiteY1" fmla="*/ 72068 h 143034"/>
                    <a:gd name="connsiteX2" fmla="*/ 61504 w 90147"/>
                    <a:gd name="connsiteY2" fmla="*/ 50722 h 143034"/>
                    <a:gd name="connsiteX3" fmla="*/ 58864 w 90147"/>
                    <a:gd name="connsiteY3" fmla="*/ 85821 h 143034"/>
                    <a:gd name="connsiteX4" fmla="*/ 0 w 90147"/>
                    <a:gd name="connsiteY4" fmla="*/ 143034 h 143034"/>
                    <a:gd name="connsiteX5" fmla="*/ 3521 w 90147"/>
                    <a:gd name="connsiteY5" fmla="*/ 142484 h 143034"/>
                    <a:gd name="connsiteX6" fmla="*/ 16504 w 90147"/>
                    <a:gd name="connsiteY6" fmla="*/ 139294 h 143034"/>
                    <a:gd name="connsiteX7" fmla="*/ 87140 w 90147"/>
                    <a:gd name="connsiteY7" fmla="*/ 72508 h 143034"/>
                    <a:gd name="connsiteX8" fmla="*/ 59634 w 90147"/>
                    <a:gd name="connsiteY8" fmla="*/ 3082 h 143034"/>
                    <a:gd name="connsiteX9" fmla="*/ 3191 w 90147"/>
                    <a:gd name="connsiteY9" fmla="*/ 29818 h 143034"/>
                    <a:gd name="connsiteX10" fmla="*/ 40049 w 90147"/>
                    <a:gd name="connsiteY10" fmla="*/ 76799 h 143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0147" h="143034">
                      <a:moveTo>
                        <a:pt x="40049" y="76799"/>
                      </a:moveTo>
                      <a:cubicBezTo>
                        <a:pt x="43790" y="76138"/>
                        <a:pt x="47531" y="74599"/>
                        <a:pt x="50832" y="72068"/>
                      </a:cubicBezTo>
                      <a:cubicBezTo>
                        <a:pt x="57874" y="66897"/>
                        <a:pt x="61504" y="58864"/>
                        <a:pt x="61504" y="50722"/>
                      </a:cubicBezTo>
                      <a:cubicBezTo>
                        <a:pt x="66126" y="59745"/>
                        <a:pt x="63595" y="75588"/>
                        <a:pt x="58864" y="85821"/>
                      </a:cubicBezTo>
                      <a:cubicBezTo>
                        <a:pt x="46761" y="112007"/>
                        <a:pt x="21785" y="132912"/>
                        <a:pt x="0" y="143034"/>
                      </a:cubicBezTo>
                      <a:cubicBezTo>
                        <a:pt x="1210" y="142814"/>
                        <a:pt x="2311" y="142705"/>
                        <a:pt x="3521" y="142484"/>
                      </a:cubicBezTo>
                      <a:cubicBezTo>
                        <a:pt x="7922" y="141714"/>
                        <a:pt x="12213" y="140614"/>
                        <a:pt x="16504" y="139294"/>
                      </a:cubicBezTo>
                      <a:cubicBezTo>
                        <a:pt x="46321" y="129281"/>
                        <a:pt x="78118" y="103315"/>
                        <a:pt x="87140" y="72508"/>
                      </a:cubicBezTo>
                      <a:cubicBezTo>
                        <a:pt x="94732" y="46541"/>
                        <a:pt x="88791" y="14194"/>
                        <a:pt x="59634" y="3082"/>
                      </a:cubicBezTo>
                      <a:cubicBezTo>
                        <a:pt x="39169" y="-4730"/>
                        <a:pt x="12873" y="1651"/>
                        <a:pt x="3191" y="29818"/>
                      </a:cubicBezTo>
                      <a:cubicBezTo>
                        <a:pt x="-4841" y="52813"/>
                        <a:pt x="13643" y="85381"/>
                        <a:pt x="40049" y="767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2BC1C1F6-DC91-2879-CD73-D93E41B4B6DC}"/>
                    </a:ext>
                  </a:extLst>
                </p:cNvPr>
                <p:cNvSpPr/>
                <p:nvPr/>
              </p:nvSpPr>
              <p:spPr>
                <a:xfrm>
                  <a:off x="2695429" y="5907391"/>
                  <a:ext cx="113377" cy="185002"/>
                </a:xfrm>
                <a:custGeom>
                  <a:avLst/>
                  <a:gdLst>
                    <a:gd name="connsiteX0" fmla="*/ 60518 w 113377"/>
                    <a:gd name="connsiteY0" fmla="*/ 92800 h 185002"/>
                    <a:gd name="connsiteX1" fmla="*/ 71191 w 113377"/>
                    <a:gd name="connsiteY1" fmla="*/ 83228 h 185002"/>
                    <a:gd name="connsiteX2" fmla="*/ 75372 w 113377"/>
                    <a:gd name="connsiteY2" fmla="*/ 54402 h 185002"/>
                    <a:gd name="connsiteX3" fmla="*/ 85714 w 113377"/>
                    <a:gd name="connsiteY3" fmla="*/ 95991 h 185002"/>
                    <a:gd name="connsiteX4" fmla="*/ 39503 w 113377"/>
                    <a:gd name="connsiteY4" fmla="*/ 185002 h 185002"/>
                    <a:gd name="connsiteX5" fmla="*/ 43354 w 113377"/>
                    <a:gd name="connsiteY5" fmla="*/ 183022 h 185002"/>
                    <a:gd name="connsiteX6" fmla="*/ 57108 w 113377"/>
                    <a:gd name="connsiteY6" fmla="*/ 174220 h 185002"/>
                    <a:gd name="connsiteX7" fmla="*/ 113331 w 113377"/>
                    <a:gd name="connsiteY7" fmla="*/ 69585 h 185002"/>
                    <a:gd name="connsiteX8" fmla="*/ 55127 w 113377"/>
                    <a:gd name="connsiteY8" fmla="*/ 49 h 185002"/>
                    <a:gd name="connsiteX9" fmla="*/ 4 w 113377"/>
                    <a:gd name="connsiteY9" fmla="*/ 52971 h 185002"/>
                    <a:gd name="connsiteX10" fmla="*/ 60518 w 113377"/>
                    <a:gd name="connsiteY10" fmla="*/ 92800 h 18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377" h="185002">
                      <a:moveTo>
                        <a:pt x="60518" y="92800"/>
                      </a:moveTo>
                      <a:cubicBezTo>
                        <a:pt x="64589" y="90490"/>
                        <a:pt x="68330" y="87299"/>
                        <a:pt x="71191" y="83228"/>
                      </a:cubicBezTo>
                      <a:cubicBezTo>
                        <a:pt x="77352" y="74537"/>
                        <a:pt x="78453" y="63754"/>
                        <a:pt x="75372" y="54402"/>
                      </a:cubicBezTo>
                      <a:cubicBezTo>
                        <a:pt x="84174" y="62983"/>
                        <a:pt x="87365" y="82348"/>
                        <a:pt x="85714" y="95991"/>
                      </a:cubicBezTo>
                      <a:cubicBezTo>
                        <a:pt x="81643" y="130979"/>
                        <a:pt x="60738" y="164867"/>
                        <a:pt x="39503" y="185002"/>
                      </a:cubicBezTo>
                      <a:cubicBezTo>
                        <a:pt x="40824" y="184342"/>
                        <a:pt x="42034" y="183682"/>
                        <a:pt x="43354" y="183022"/>
                      </a:cubicBezTo>
                      <a:cubicBezTo>
                        <a:pt x="48086" y="180381"/>
                        <a:pt x="52707" y="177520"/>
                        <a:pt x="57108" y="174220"/>
                      </a:cubicBezTo>
                      <a:cubicBezTo>
                        <a:pt x="87805" y="151114"/>
                        <a:pt x="114651" y="108754"/>
                        <a:pt x="113331" y="69585"/>
                      </a:cubicBezTo>
                      <a:cubicBezTo>
                        <a:pt x="112231" y="36577"/>
                        <a:pt x="92976" y="1479"/>
                        <a:pt x="55127" y="49"/>
                      </a:cubicBezTo>
                      <a:cubicBezTo>
                        <a:pt x="28501" y="-1052"/>
                        <a:pt x="554" y="16443"/>
                        <a:pt x="4" y="52971"/>
                      </a:cubicBezTo>
                      <a:cubicBezTo>
                        <a:pt x="-436" y="82458"/>
                        <a:pt x="33232" y="113046"/>
                        <a:pt x="60518" y="928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85D7D72A-1233-ACAC-A58E-5BDB0B76C3D6}"/>
                    </a:ext>
                  </a:extLst>
                </p:cNvPr>
                <p:cNvSpPr/>
                <p:nvPr/>
              </p:nvSpPr>
              <p:spPr>
                <a:xfrm>
                  <a:off x="2656374" y="6068017"/>
                  <a:ext cx="422058" cy="169083"/>
                </a:xfrm>
                <a:custGeom>
                  <a:avLst/>
                  <a:gdLst>
                    <a:gd name="connsiteX0" fmla="*/ 43350 w 422058"/>
                    <a:gd name="connsiteY0" fmla="*/ 109207 h 169083"/>
                    <a:gd name="connsiteX1" fmla="*/ 275945 w 422058"/>
                    <a:gd name="connsiteY1" fmla="*/ 75758 h 169083"/>
                    <a:gd name="connsiteX2" fmla="*/ 0 w 422058"/>
                    <a:gd name="connsiteY2" fmla="*/ 113167 h 169083"/>
                    <a:gd name="connsiteX3" fmla="*/ 422059 w 422058"/>
                    <a:gd name="connsiteY3" fmla="*/ 26907 h 169083"/>
                    <a:gd name="connsiteX4" fmla="*/ 257680 w 422058"/>
                    <a:gd name="connsiteY4" fmla="*/ 19315 h 169083"/>
                    <a:gd name="connsiteX5" fmla="*/ 43350 w 422058"/>
                    <a:gd name="connsiteY5" fmla="*/ 109207 h 169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2058" h="169083">
                      <a:moveTo>
                        <a:pt x="43350" y="109207"/>
                      </a:moveTo>
                      <a:cubicBezTo>
                        <a:pt x="91541" y="122960"/>
                        <a:pt x="191885" y="134402"/>
                        <a:pt x="275945" y="75758"/>
                      </a:cubicBezTo>
                      <a:cubicBezTo>
                        <a:pt x="193645" y="141884"/>
                        <a:pt x="122129" y="147605"/>
                        <a:pt x="0" y="113167"/>
                      </a:cubicBezTo>
                      <a:cubicBezTo>
                        <a:pt x="169110" y="191395"/>
                        <a:pt x="319295" y="208009"/>
                        <a:pt x="422059" y="26907"/>
                      </a:cubicBezTo>
                      <a:cubicBezTo>
                        <a:pt x="368806" y="52763"/>
                        <a:pt x="338989" y="-37898"/>
                        <a:pt x="257680" y="19315"/>
                      </a:cubicBezTo>
                      <a:cubicBezTo>
                        <a:pt x="250309" y="24487"/>
                        <a:pt x="151395" y="110307"/>
                        <a:pt x="43350" y="10920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4784242E-9887-B263-D02F-8CC372291524}"/>
                    </a:ext>
                  </a:extLst>
                </p:cNvPr>
                <p:cNvSpPr/>
                <p:nvPr/>
              </p:nvSpPr>
              <p:spPr>
                <a:xfrm>
                  <a:off x="2891719" y="5891828"/>
                  <a:ext cx="216803" cy="134653"/>
                </a:xfrm>
                <a:custGeom>
                  <a:avLst/>
                  <a:gdLst>
                    <a:gd name="connsiteX0" fmla="*/ 104524 w 216803"/>
                    <a:gd name="connsiteY0" fmla="*/ 69415 h 134653"/>
                    <a:gd name="connsiteX1" fmla="*/ 113657 w 216803"/>
                    <a:gd name="connsiteY1" fmla="*/ 54561 h 134653"/>
                    <a:gd name="connsiteX2" fmla="*/ 146774 w 216803"/>
                    <a:gd name="connsiteY2" fmla="*/ 43448 h 134653"/>
                    <a:gd name="connsiteX3" fmla="*/ 95392 w 216803"/>
                    <a:gd name="connsiteY3" fmla="*/ 39818 h 134653"/>
                    <a:gd name="connsiteX4" fmla="*/ 0 w 216803"/>
                    <a:gd name="connsiteY4" fmla="*/ 114085 h 134653"/>
                    <a:gd name="connsiteX5" fmla="*/ 1540 w 216803"/>
                    <a:gd name="connsiteY5" fmla="*/ 109024 h 134653"/>
                    <a:gd name="connsiteX6" fmla="*/ 9022 w 216803"/>
                    <a:gd name="connsiteY6" fmla="*/ 90650 h 134653"/>
                    <a:gd name="connsiteX7" fmla="*/ 120808 w 216803"/>
                    <a:gd name="connsiteY7" fmla="*/ 1089 h 134653"/>
                    <a:gd name="connsiteX8" fmla="*/ 215210 w 216803"/>
                    <a:gd name="connsiteY8" fmla="*/ 56431 h 134653"/>
                    <a:gd name="connsiteX9" fmla="*/ 164268 w 216803"/>
                    <a:gd name="connsiteY9" fmla="*/ 133780 h 134653"/>
                    <a:gd name="connsiteX10" fmla="*/ 104524 w 216803"/>
                    <a:gd name="connsiteY10" fmla="*/ 69415 h 134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6803" h="134653">
                      <a:moveTo>
                        <a:pt x="104524" y="69415"/>
                      </a:moveTo>
                      <a:cubicBezTo>
                        <a:pt x="106395" y="64023"/>
                        <a:pt x="109366" y="58962"/>
                        <a:pt x="113657" y="54561"/>
                      </a:cubicBezTo>
                      <a:cubicBezTo>
                        <a:pt x="122679" y="45429"/>
                        <a:pt x="135112" y="41688"/>
                        <a:pt x="146774" y="43448"/>
                      </a:cubicBezTo>
                      <a:cubicBezTo>
                        <a:pt x="134782" y="34756"/>
                        <a:pt x="111346" y="34977"/>
                        <a:pt x="95392" y="39818"/>
                      </a:cubicBezTo>
                      <a:cubicBezTo>
                        <a:pt x="54903" y="52031"/>
                        <a:pt x="19255" y="84268"/>
                        <a:pt x="0" y="114085"/>
                      </a:cubicBezTo>
                      <a:cubicBezTo>
                        <a:pt x="550" y="112435"/>
                        <a:pt x="990" y="110784"/>
                        <a:pt x="1540" y="109024"/>
                      </a:cubicBezTo>
                      <a:cubicBezTo>
                        <a:pt x="3631" y="102752"/>
                        <a:pt x="6161" y="96591"/>
                        <a:pt x="9022" y="90650"/>
                      </a:cubicBezTo>
                      <a:cubicBezTo>
                        <a:pt x="29817" y="48950"/>
                        <a:pt x="74267" y="7690"/>
                        <a:pt x="120808" y="1089"/>
                      </a:cubicBezTo>
                      <a:cubicBezTo>
                        <a:pt x="160088" y="-4523"/>
                        <a:pt x="205528" y="11211"/>
                        <a:pt x="215210" y="56431"/>
                      </a:cubicBezTo>
                      <a:cubicBezTo>
                        <a:pt x="222032" y="88229"/>
                        <a:pt x="207289" y="125418"/>
                        <a:pt x="164268" y="133780"/>
                      </a:cubicBezTo>
                      <a:cubicBezTo>
                        <a:pt x="129610" y="140601"/>
                        <a:pt x="86480" y="106383"/>
                        <a:pt x="104524" y="694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B30CD48E-BAA2-E4B6-E66E-12352FB00FB2}"/>
                    </a:ext>
                  </a:extLst>
                </p:cNvPr>
                <p:cNvSpPr/>
                <p:nvPr/>
              </p:nvSpPr>
              <p:spPr>
                <a:xfrm>
                  <a:off x="2608073" y="5737869"/>
                  <a:ext cx="225877" cy="221502"/>
                </a:xfrm>
                <a:custGeom>
                  <a:avLst/>
                  <a:gdLst>
                    <a:gd name="connsiteX0" fmla="*/ 211029 w 225877"/>
                    <a:gd name="connsiteY0" fmla="*/ 193666 h 221502"/>
                    <a:gd name="connsiteX1" fmla="*/ 102214 w 225877"/>
                    <a:gd name="connsiteY1" fmla="*/ 60425 h 221502"/>
                    <a:gd name="connsiteX2" fmla="*/ 225773 w 225877"/>
                    <a:gd name="connsiteY2" fmla="*/ 221502 h 221502"/>
                    <a:gd name="connsiteX3" fmla="*/ 0 w 225877"/>
                    <a:gd name="connsiteY3" fmla="*/ 3761 h 221502"/>
                    <a:gd name="connsiteX4" fmla="*/ 75148 w 225877"/>
                    <a:gd name="connsiteY4" fmla="*/ 91232 h 221502"/>
                    <a:gd name="connsiteX5" fmla="*/ 185614 w 225877"/>
                    <a:gd name="connsiteY5" fmla="*/ 154716 h 221502"/>
                    <a:gd name="connsiteX6" fmla="*/ 211029 w 225877"/>
                    <a:gd name="connsiteY6" fmla="*/ 193666 h 221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877" h="221502">
                      <a:moveTo>
                        <a:pt x="211029" y="193666"/>
                      </a:moveTo>
                      <a:cubicBezTo>
                        <a:pt x="201677" y="133592"/>
                        <a:pt x="160528" y="81770"/>
                        <a:pt x="102214" y="60425"/>
                      </a:cubicBezTo>
                      <a:cubicBezTo>
                        <a:pt x="184733" y="85181"/>
                        <a:pt x="215320" y="137663"/>
                        <a:pt x="225773" y="221502"/>
                      </a:cubicBezTo>
                      <a:cubicBezTo>
                        <a:pt x="229074" y="74508"/>
                        <a:pt x="154366" y="-20444"/>
                        <a:pt x="0" y="3761"/>
                      </a:cubicBezTo>
                      <a:cubicBezTo>
                        <a:pt x="44340" y="18395"/>
                        <a:pt x="2531" y="67576"/>
                        <a:pt x="75148" y="91232"/>
                      </a:cubicBezTo>
                      <a:cubicBezTo>
                        <a:pt x="116847" y="104765"/>
                        <a:pt x="152826" y="118518"/>
                        <a:pt x="185614" y="154716"/>
                      </a:cubicBezTo>
                      <a:cubicBezTo>
                        <a:pt x="195736" y="166270"/>
                        <a:pt x="204648" y="179253"/>
                        <a:pt x="211029" y="19366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87269843-CAC4-901D-DCF7-A423A41003DE}"/>
                    </a:ext>
                  </a:extLst>
                </p:cNvPr>
                <p:cNvSpPr/>
                <p:nvPr/>
              </p:nvSpPr>
              <p:spPr>
                <a:xfrm>
                  <a:off x="2830593" y="5516078"/>
                  <a:ext cx="152872" cy="415016"/>
                </a:xfrm>
                <a:custGeom>
                  <a:avLst/>
                  <a:gdLst>
                    <a:gd name="connsiteX0" fmla="*/ 81041 w 152872"/>
                    <a:gd name="connsiteY0" fmla="*/ 372877 h 415016"/>
                    <a:gd name="connsiteX1" fmla="*/ 69268 w 152872"/>
                    <a:gd name="connsiteY1" fmla="*/ 145344 h 415016"/>
                    <a:gd name="connsiteX2" fmla="*/ 81151 w 152872"/>
                    <a:gd name="connsiteY2" fmla="*/ 415017 h 415016"/>
                    <a:gd name="connsiteX3" fmla="*/ 35490 w 152872"/>
                    <a:gd name="connsiteY3" fmla="*/ 0 h 415016"/>
                    <a:gd name="connsiteX4" fmla="*/ 14145 w 152872"/>
                    <a:gd name="connsiteY4" fmla="*/ 158107 h 415016"/>
                    <a:gd name="connsiteX5" fmla="*/ 81041 w 152872"/>
                    <a:gd name="connsiteY5" fmla="*/ 372877 h 415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872" h="415016">
                      <a:moveTo>
                        <a:pt x="81041" y="372877"/>
                      </a:moveTo>
                      <a:cubicBezTo>
                        <a:pt x="98205" y="327547"/>
                        <a:pt x="117679" y="231604"/>
                        <a:pt x="69268" y="145344"/>
                      </a:cubicBezTo>
                      <a:cubicBezTo>
                        <a:pt x="124941" y="230394"/>
                        <a:pt x="124391" y="300040"/>
                        <a:pt x="81151" y="415017"/>
                      </a:cubicBezTo>
                      <a:cubicBezTo>
                        <a:pt x="169941" y="258340"/>
                        <a:pt x="198548" y="114757"/>
                        <a:pt x="35490" y="0"/>
                      </a:cubicBezTo>
                      <a:cubicBezTo>
                        <a:pt x="55405" y="53693"/>
                        <a:pt x="-33276" y="74708"/>
                        <a:pt x="14145" y="158107"/>
                      </a:cubicBezTo>
                      <a:cubicBezTo>
                        <a:pt x="18326" y="165699"/>
                        <a:pt x="91273" y="268463"/>
                        <a:pt x="81041" y="3728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A266BA64-F646-DA04-F9FF-5534E528B1CF}"/>
                    </a:ext>
                  </a:extLst>
                </p:cNvPr>
                <p:cNvSpPr/>
                <p:nvPr/>
              </p:nvSpPr>
              <p:spPr>
                <a:xfrm>
                  <a:off x="3758304" y="6267492"/>
                  <a:ext cx="219479" cy="132317"/>
                </a:xfrm>
                <a:custGeom>
                  <a:avLst/>
                  <a:gdLst>
                    <a:gd name="connsiteX0" fmla="*/ 197914 w 219479"/>
                    <a:gd name="connsiteY0" fmla="*/ 48474 h 132317"/>
                    <a:gd name="connsiteX1" fmla="*/ 62142 w 219479"/>
                    <a:gd name="connsiteY1" fmla="*/ 44403 h 132317"/>
                    <a:gd name="connsiteX2" fmla="*/ 44208 w 219479"/>
                    <a:gd name="connsiteY2" fmla="*/ 99306 h 132317"/>
                    <a:gd name="connsiteX3" fmla="*/ 53010 w 219479"/>
                    <a:gd name="connsiteY3" fmla="*/ 37471 h 132317"/>
                    <a:gd name="connsiteX4" fmla="*/ 72485 w 219479"/>
                    <a:gd name="connsiteY4" fmla="*/ 20307 h 132317"/>
                    <a:gd name="connsiteX5" fmla="*/ 38267 w 219479"/>
                    <a:gd name="connsiteY5" fmla="*/ 52435 h 132317"/>
                    <a:gd name="connsiteX6" fmla="*/ 28144 w 219479"/>
                    <a:gd name="connsiteY6" fmla="*/ 107337 h 132317"/>
                    <a:gd name="connsiteX7" fmla="*/ 28364 w 219479"/>
                    <a:gd name="connsiteY7" fmla="*/ 107668 h 132317"/>
                    <a:gd name="connsiteX8" fmla="*/ 28144 w 219479"/>
                    <a:gd name="connsiteY8" fmla="*/ 107337 h 132317"/>
                    <a:gd name="connsiteX9" fmla="*/ 20773 w 219479"/>
                    <a:gd name="connsiteY9" fmla="*/ 90944 h 132317"/>
                    <a:gd name="connsiteX10" fmla="*/ 23853 w 219479"/>
                    <a:gd name="connsiteY10" fmla="*/ 56395 h 132317"/>
                    <a:gd name="connsiteX11" fmla="*/ 8890 w 219479"/>
                    <a:gd name="connsiteY11" fmla="*/ 83682 h 132317"/>
                    <a:gd name="connsiteX12" fmla="*/ 2288 w 219479"/>
                    <a:gd name="connsiteY12" fmla="*/ 132313 h 132317"/>
                    <a:gd name="connsiteX13" fmla="*/ 3499 w 219479"/>
                    <a:gd name="connsiteY13" fmla="*/ 81921 h 132317"/>
                    <a:gd name="connsiteX14" fmla="*/ 92069 w 219479"/>
                    <a:gd name="connsiteY14" fmla="*/ 2483 h 132317"/>
                    <a:gd name="connsiteX15" fmla="*/ 202315 w 219479"/>
                    <a:gd name="connsiteY15" fmla="*/ 44843 h 132317"/>
                    <a:gd name="connsiteX16" fmla="*/ 219479 w 219479"/>
                    <a:gd name="connsiteY16" fmla="*/ 92264 h 132317"/>
                    <a:gd name="connsiteX17" fmla="*/ 197914 w 219479"/>
                    <a:gd name="connsiteY17" fmla="*/ 48474 h 132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479" h="132317">
                      <a:moveTo>
                        <a:pt x="197914" y="48474"/>
                      </a:moveTo>
                      <a:cubicBezTo>
                        <a:pt x="148733" y="-9620"/>
                        <a:pt x="80847" y="18217"/>
                        <a:pt x="62142" y="44403"/>
                      </a:cubicBezTo>
                      <a:cubicBezTo>
                        <a:pt x="42338" y="69599"/>
                        <a:pt x="44428" y="99635"/>
                        <a:pt x="44208" y="99306"/>
                      </a:cubicBezTo>
                      <a:cubicBezTo>
                        <a:pt x="44868" y="101066"/>
                        <a:pt x="29685" y="69159"/>
                        <a:pt x="53010" y="37471"/>
                      </a:cubicBezTo>
                      <a:cubicBezTo>
                        <a:pt x="59062" y="29549"/>
                        <a:pt x="65883" y="24048"/>
                        <a:pt x="72485" y="20307"/>
                      </a:cubicBezTo>
                      <a:cubicBezTo>
                        <a:pt x="58291" y="24048"/>
                        <a:pt x="43768" y="42092"/>
                        <a:pt x="38267" y="52435"/>
                      </a:cubicBezTo>
                      <a:cubicBezTo>
                        <a:pt x="22093" y="77850"/>
                        <a:pt x="26934" y="104037"/>
                        <a:pt x="28144" y="107337"/>
                      </a:cubicBezTo>
                      <a:cubicBezTo>
                        <a:pt x="28254" y="107558"/>
                        <a:pt x="28364" y="107668"/>
                        <a:pt x="28364" y="107668"/>
                      </a:cubicBezTo>
                      <a:cubicBezTo>
                        <a:pt x="28364" y="107668"/>
                        <a:pt x="28254" y="107558"/>
                        <a:pt x="28144" y="107337"/>
                      </a:cubicBezTo>
                      <a:cubicBezTo>
                        <a:pt x="27154" y="106017"/>
                        <a:pt x="23083" y="100846"/>
                        <a:pt x="20773" y="90944"/>
                      </a:cubicBezTo>
                      <a:cubicBezTo>
                        <a:pt x="18462" y="81921"/>
                        <a:pt x="19122" y="69159"/>
                        <a:pt x="23853" y="56395"/>
                      </a:cubicBezTo>
                      <a:cubicBezTo>
                        <a:pt x="16812" y="65307"/>
                        <a:pt x="11751" y="74770"/>
                        <a:pt x="8890" y="83682"/>
                      </a:cubicBezTo>
                      <a:cubicBezTo>
                        <a:pt x="-1012" y="112399"/>
                        <a:pt x="3058" y="132643"/>
                        <a:pt x="2288" y="132313"/>
                      </a:cubicBezTo>
                      <a:cubicBezTo>
                        <a:pt x="3169" y="132423"/>
                        <a:pt x="-4093" y="113169"/>
                        <a:pt x="3499" y="81921"/>
                      </a:cubicBezTo>
                      <a:cubicBezTo>
                        <a:pt x="10100" y="51004"/>
                        <a:pt x="42888" y="11725"/>
                        <a:pt x="92069" y="2483"/>
                      </a:cubicBezTo>
                      <a:cubicBezTo>
                        <a:pt x="141141" y="-8190"/>
                        <a:pt x="186471" y="17336"/>
                        <a:pt x="202315" y="44843"/>
                      </a:cubicBezTo>
                      <a:cubicBezTo>
                        <a:pt x="219369" y="72129"/>
                        <a:pt x="218709" y="92594"/>
                        <a:pt x="219479" y="92264"/>
                      </a:cubicBezTo>
                      <a:cubicBezTo>
                        <a:pt x="218929" y="92924"/>
                        <a:pt x="217499" y="71579"/>
                        <a:pt x="197914" y="4847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94A8BBA0-7A2C-7A8F-37E2-D401F3D8ABEA}"/>
                    </a:ext>
                  </a:extLst>
                </p:cNvPr>
                <p:cNvSpPr/>
                <p:nvPr/>
              </p:nvSpPr>
              <p:spPr>
                <a:xfrm>
                  <a:off x="3117822" y="5757035"/>
                  <a:ext cx="214550" cy="113176"/>
                </a:xfrm>
                <a:custGeom>
                  <a:avLst/>
                  <a:gdLst>
                    <a:gd name="connsiteX0" fmla="*/ 33008 w 214550"/>
                    <a:gd name="connsiteY0" fmla="*/ 76798 h 113176"/>
                    <a:gd name="connsiteX1" fmla="*/ 0 w 214550"/>
                    <a:gd name="connsiteY1" fmla="*/ 77018 h 113176"/>
                    <a:gd name="connsiteX2" fmla="*/ 23546 w 214550"/>
                    <a:gd name="connsiteY2" fmla="*/ 99683 h 113176"/>
                    <a:gd name="connsiteX3" fmla="*/ 68986 w 214550"/>
                    <a:gd name="connsiteY3" fmla="*/ 112446 h 113176"/>
                    <a:gd name="connsiteX4" fmla="*/ 121468 w 214550"/>
                    <a:gd name="connsiteY4" fmla="*/ 94732 h 113176"/>
                    <a:gd name="connsiteX5" fmla="*/ 151615 w 214550"/>
                    <a:gd name="connsiteY5" fmla="*/ 97042 h 113176"/>
                    <a:gd name="connsiteX6" fmla="*/ 167019 w 214550"/>
                    <a:gd name="connsiteY6" fmla="*/ 72286 h 113176"/>
                    <a:gd name="connsiteX7" fmla="*/ 183853 w 214550"/>
                    <a:gd name="connsiteY7" fmla="*/ 29046 h 113176"/>
                    <a:gd name="connsiteX8" fmla="*/ 201127 w 214550"/>
                    <a:gd name="connsiteY8" fmla="*/ 9682 h 113176"/>
                    <a:gd name="connsiteX9" fmla="*/ 213010 w 214550"/>
                    <a:gd name="connsiteY9" fmla="*/ 1100 h 113176"/>
                    <a:gd name="connsiteX10" fmla="*/ 214550 w 214550"/>
                    <a:gd name="connsiteY10" fmla="*/ 0 h 113176"/>
                    <a:gd name="connsiteX11" fmla="*/ 212350 w 214550"/>
                    <a:gd name="connsiteY11" fmla="*/ 1210 h 113176"/>
                    <a:gd name="connsiteX12" fmla="*/ 212130 w 214550"/>
                    <a:gd name="connsiteY12" fmla="*/ 1210 h 113176"/>
                    <a:gd name="connsiteX13" fmla="*/ 166469 w 214550"/>
                    <a:gd name="connsiteY13" fmla="*/ 6822 h 113176"/>
                    <a:gd name="connsiteX14" fmla="*/ 116957 w 214550"/>
                    <a:gd name="connsiteY14" fmla="*/ 18814 h 113176"/>
                    <a:gd name="connsiteX15" fmla="*/ 88791 w 214550"/>
                    <a:gd name="connsiteY15" fmla="*/ 30587 h 113176"/>
                    <a:gd name="connsiteX16" fmla="*/ 76688 w 214550"/>
                    <a:gd name="connsiteY16" fmla="*/ 44010 h 113176"/>
                    <a:gd name="connsiteX17" fmla="*/ 91651 w 214550"/>
                    <a:gd name="connsiteY17" fmla="*/ 56003 h 113176"/>
                    <a:gd name="connsiteX18" fmla="*/ 107495 w 214550"/>
                    <a:gd name="connsiteY18" fmla="*/ 54903 h 113176"/>
                    <a:gd name="connsiteX19" fmla="*/ 107495 w 214550"/>
                    <a:gd name="connsiteY19" fmla="*/ 62934 h 113176"/>
                    <a:gd name="connsiteX20" fmla="*/ 82079 w 214550"/>
                    <a:gd name="connsiteY20" fmla="*/ 62824 h 113176"/>
                    <a:gd name="connsiteX21" fmla="*/ 33008 w 214550"/>
                    <a:gd name="connsiteY21" fmla="*/ 76798 h 113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14550" h="113176">
                      <a:moveTo>
                        <a:pt x="33008" y="76798"/>
                      </a:moveTo>
                      <a:cubicBezTo>
                        <a:pt x="20025" y="79659"/>
                        <a:pt x="7372" y="79769"/>
                        <a:pt x="0" y="77018"/>
                      </a:cubicBezTo>
                      <a:cubicBezTo>
                        <a:pt x="4181" y="82959"/>
                        <a:pt x="13533" y="92531"/>
                        <a:pt x="23546" y="99683"/>
                      </a:cubicBezTo>
                      <a:cubicBezTo>
                        <a:pt x="33998" y="107825"/>
                        <a:pt x="50282" y="115637"/>
                        <a:pt x="68986" y="112446"/>
                      </a:cubicBezTo>
                      <a:cubicBezTo>
                        <a:pt x="87690" y="109805"/>
                        <a:pt x="102984" y="92092"/>
                        <a:pt x="121468" y="94732"/>
                      </a:cubicBezTo>
                      <a:cubicBezTo>
                        <a:pt x="128290" y="97593"/>
                        <a:pt x="142043" y="105294"/>
                        <a:pt x="151615" y="97042"/>
                      </a:cubicBezTo>
                      <a:cubicBezTo>
                        <a:pt x="160858" y="90771"/>
                        <a:pt x="164158" y="80759"/>
                        <a:pt x="167019" y="72286"/>
                      </a:cubicBezTo>
                      <a:cubicBezTo>
                        <a:pt x="171310" y="54462"/>
                        <a:pt x="176041" y="40049"/>
                        <a:pt x="183853" y="29046"/>
                      </a:cubicBezTo>
                      <a:cubicBezTo>
                        <a:pt x="189794" y="20465"/>
                        <a:pt x="195956" y="14083"/>
                        <a:pt x="201127" y="9682"/>
                      </a:cubicBezTo>
                      <a:cubicBezTo>
                        <a:pt x="206408" y="5171"/>
                        <a:pt x="210699" y="2530"/>
                        <a:pt x="213010" y="1100"/>
                      </a:cubicBezTo>
                      <a:cubicBezTo>
                        <a:pt x="213890" y="550"/>
                        <a:pt x="214330" y="220"/>
                        <a:pt x="214550" y="0"/>
                      </a:cubicBezTo>
                      <a:cubicBezTo>
                        <a:pt x="214220" y="220"/>
                        <a:pt x="213450" y="660"/>
                        <a:pt x="212350" y="1210"/>
                      </a:cubicBezTo>
                      <a:cubicBezTo>
                        <a:pt x="212350" y="1210"/>
                        <a:pt x="212240" y="1210"/>
                        <a:pt x="212130" y="1210"/>
                      </a:cubicBezTo>
                      <a:cubicBezTo>
                        <a:pt x="208499" y="1430"/>
                        <a:pt x="191555" y="1980"/>
                        <a:pt x="166469" y="6822"/>
                      </a:cubicBezTo>
                      <a:cubicBezTo>
                        <a:pt x="152276" y="9792"/>
                        <a:pt x="135552" y="13423"/>
                        <a:pt x="116957" y="18814"/>
                      </a:cubicBezTo>
                      <a:cubicBezTo>
                        <a:pt x="107715" y="21785"/>
                        <a:pt x="98143" y="25196"/>
                        <a:pt x="88791" y="30587"/>
                      </a:cubicBezTo>
                      <a:cubicBezTo>
                        <a:pt x="84500" y="33668"/>
                        <a:pt x="78558" y="35648"/>
                        <a:pt x="76688" y="44010"/>
                      </a:cubicBezTo>
                      <a:cubicBezTo>
                        <a:pt x="78118" y="53252"/>
                        <a:pt x="84720" y="55232"/>
                        <a:pt x="91651" y="56003"/>
                      </a:cubicBezTo>
                      <a:cubicBezTo>
                        <a:pt x="97703" y="55893"/>
                        <a:pt x="103204" y="54353"/>
                        <a:pt x="107495" y="54903"/>
                      </a:cubicBezTo>
                      <a:cubicBezTo>
                        <a:pt x="110906" y="54353"/>
                        <a:pt x="109476" y="59303"/>
                        <a:pt x="107495" y="62934"/>
                      </a:cubicBezTo>
                      <a:cubicBezTo>
                        <a:pt x="102764" y="69316"/>
                        <a:pt x="91541" y="64255"/>
                        <a:pt x="82079" y="62824"/>
                      </a:cubicBezTo>
                      <a:cubicBezTo>
                        <a:pt x="61174" y="61174"/>
                        <a:pt x="46431" y="73387"/>
                        <a:pt x="33008" y="7679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23A41802-EC0A-605D-2447-58F52B08971D}"/>
                    </a:ext>
                  </a:extLst>
                </p:cNvPr>
                <p:cNvSpPr/>
                <p:nvPr/>
              </p:nvSpPr>
              <p:spPr>
                <a:xfrm>
                  <a:off x="3309618" y="5745931"/>
                  <a:ext cx="219700" cy="175922"/>
                </a:xfrm>
                <a:custGeom>
                  <a:avLst/>
                  <a:gdLst>
                    <a:gd name="connsiteX0" fmla="*/ 183832 w 219700"/>
                    <a:gd name="connsiteY0" fmla="*/ 26617 h 175922"/>
                    <a:gd name="connsiteX1" fmla="*/ 46740 w 219700"/>
                    <a:gd name="connsiteY1" fmla="*/ 67987 h 175922"/>
                    <a:gd name="connsiteX2" fmla="*/ 46850 w 219700"/>
                    <a:gd name="connsiteY2" fmla="*/ 128831 h 175922"/>
                    <a:gd name="connsiteX3" fmla="*/ 35407 w 219700"/>
                    <a:gd name="connsiteY3" fmla="*/ 64026 h 175922"/>
                    <a:gd name="connsiteX4" fmla="*/ 49270 w 219700"/>
                    <a:gd name="connsiteY4" fmla="*/ 40370 h 175922"/>
                    <a:gd name="connsiteX5" fmla="*/ 25615 w 219700"/>
                    <a:gd name="connsiteY5" fmla="*/ 83941 h 175922"/>
                    <a:gd name="connsiteX6" fmla="*/ 33537 w 219700"/>
                    <a:gd name="connsiteY6" fmla="*/ 142144 h 175922"/>
                    <a:gd name="connsiteX7" fmla="*/ 33867 w 219700"/>
                    <a:gd name="connsiteY7" fmla="*/ 142475 h 175922"/>
                    <a:gd name="connsiteX8" fmla="*/ 33537 w 219700"/>
                    <a:gd name="connsiteY8" fmla="*/ 142144 h 175922"/>
                    <a:gd name="connsiteX9" fmla="*/ 20773 w 219700"/>
                    <a:gd name="connsiteY9" fmla="*/ 128281 h 175922"/>
                    <a:gd name="connsiteX10" fmla="*/ 12522 w 219700"/>
                    <a:gd name="connsiteY10" fmla="*/ 92743 h 175922"/>
                    <a:gd name="connsiteX11" fmla="*/ 6470 w 219700"/>
                    <a:gd name="connsiteY11" fmla="*/ 125090 h 175922"/>
                    <a:gd name="connsiteX12" fmla="*/ 15822 w 219700"/>
                    <a:gd name="connsiteY12" fmla="*/ 175922 h 175922"/>
                    <a:gd name="connsiteX13" fmla="*/ 419 w 219700"/>
                    <a:gd name="connsiteY13" fmla="*/ 125090 h 175922"/>
                    <a:gd name="connsiteX14" fmla="*/ 62913 w 219700"/>
                    <a:gd name="connsiteY14" fmla="*/ 16164 h 175922"/>
                    <a:gd name="connsiteX15" fmla="*/ 187022 w 219700"/>
                    <a:gd name="connsiteY15" fmla="*/ 21666 h 175922"/>
                    <a:gd name="connsiteX16" fmla="*/ 219700 w 219700"/>
                    <a:gd name="connsiteY16" fmla="*/ 63256 h 175922"/>
                    <a:gd name="connsiteX17" fmla="*/ 183832 w 219700"/>
                    <a:gd name="connsiteY17" fmla="*/ 26617 h 17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700" h="175922">
                      <a:moveTo>
                        <a:pt x="183832" y="26617"/>
                      </a:moveTo>
                      <a:cubicBezTo>
                        <a:pt x="115616" y="-14973"/>
                        <a:pt x="56862" y="35529"/>
                        <a:pt x="46740" y="67987"/>
                      </a:cubicBezTo>
                      <a:cubicBezTo>
                        <a:pt x="35187" y="99784"/>
                        <a:pt x="47180" y="129051"/>
                        <a:pt x="46850" y="128831"/>
                      </a:cubicBezTo>
                      <a:cubicBezTo>
                        <a:pt x="48060" y="130371"/>
                        <a:pt x="22424" y="103525"/>
                        <a:pt x="35407" y="64026"/>
                      </a:cubicBezTo>
                      <a:cubicBezTo>
                        <a:pt x="38928" y="54013"/>
                        <a:pt x="43879" y="46311"/>
                        <a:pt x="49270" y="40370"/>
                      </a:cubicBezTo>
                      <a:cubicBezTo>
                        <a:pt x="36397" y="48842"/>
                        <a:pt x="27705" y="71727"/>
                        <a:pt x="25615" y="83941"/>
                      </a:cubicBezTo>
                      <a:cubicBezTo>
                        <a:pt x="17693" y="114748"/>
                        <a:pt x="31226" y="139283"/>
                        <a:pt x="33537" y="142144"/>
                      </a:cubicBezTo>
                      <a:cubicBezTo>
                        <a:pt x="33757" y="142364"/>
                        <a:pt x="33867" y="142475"/>
                        <a:pt x="33867" y="142475"/>
                      </a:cubicBezTo>
                      <a:cubicBezTo>
                        <a:pt x="33867" y="142475"/>
                        <a:pt x="33757" y="142364"/>
                        <a:pt x="33537" y="142144"/>
                      </a:cubicBezTo>
                      <a:cubicBezTo>
                        <a:pt x="32106" y="141154"/>
                        <a:pt x="26275" y="137303"/>
                        <a:pt x="20773" y="128281"/>
                      </a:cubicBezTo>
                      <a:cubicBezTo>
                        <a:pt x="15492" y="120029"/>
                        <a:pt x="11971" y="107046"/>
                        <a:pt x="12522" y="92743"/>
                      </a:cubicBezTo>
                      <a:cubicBezTo>
                        <a:pt x="8451" y="104075"/>
                        <a:pt x="6470" y="115078"/>
                        <a:pt x="6470" y="125090"/>
                      </a:cubicBezTo>
                      <a:cubicBezTo>
                        <a:pt x="6030" y="157107"/>
                        <a:pt x="16703" y="175922"/>
                        <a:pt x="15822" y="175922"/>
                      </a:cubicBezTo>
                      <a:cubicBezTo>
                        <a:pt x="16703" y="175812"/>
                        <a:pt x="3169" y="158978"/>
                        <a:pt x="419" y="125090"/>
                      </a:cubicBezTo>
                      <a:cubicBezTo>
                        <a:pt x="-3212" y="91972"/>
                        <a:pt x="16703" y="41691"/>
                        <a:pt x="62913" y="16164"/>
                      </a:cubicBezTo>
                      <a:cubicBezTo>
                        <a:pt x="108464" y="-10901"/>
                        <a:pt x="162157" y="-450"/>
                        <a:pt x="187022" y="21666"/>
                      </a:cubicBezTo>
                      <a:cubicBezTo>
                        <a:pt x="212989" y="43231"/>
                        <a:pt x="219040" y="63916"/>
                        <a:pt x="219700" y="63256"/>
                      </a:cubicBezTo>
                      <a:cubicBezTo>
                        <a:pt x="219480" y="64026"/>
                        <a:pt x="211008" y="43231"/>
                        <a:pt x="183832" y="2661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71A31724-769E-2278-77EE-F4E43FA90F05}"/>
                    </a:ext>
                  </a:extLst>
                </p:cNvPr>
                <p:cNvSpPr/>
                <p:nvPr/>
              </p:nvSpPr>
              <p:spPr>
                <a:xfrm>
                  <a:off x="2370109" y="5839224"/>
                  <a:ext cx="186802" cy="214204"/>
                </a:xfrm>
                <a:custGeom>
                  <a:avLst/>
                  <a:gdLst>
                    <a:gd name="connsiteX0" fmla="*/ 19673 w 186802"/>
                    <a:gd name="connsiteY0" fmla="*/ 40710 h 214204"/>
                    <a:gd name="connsiteX1" fmla="*/ 76776 w 186802"/>
                    <a:gd name="connsiteY1" fmla="*/ 173070 h 214204"/>
                    <a:gd name="connsiteX2" fmla="*/ 136630 w 186802"/>
                    <a:gd name="connsiteY2" fmla="*/ 165589 h 214204"/>
                    <a:gd name="connsiteX3" fmla="*/ 74246 w 186802"/>
                    <a:gd name="connsiteY3" fmla="*/ 184843 h 214204"/>
                    <a:gd name="connsiteX4" fmla="*/ 49270 w 186802"/>
                    <a:gd name="connsiteY4" fmla="*/ 173730 h 214204"/>
                    <a:gd name="connsiteX5" fmla="*/ 94931 w 186802"/>
                    <a:gd name="connsiteY5" fmla="*/ 192215 h 214204"/>
                    <a:gd name="connsiteX6" fmla="*/ 151374 w 186802"/>
                    <a:gd name="connsiteY6" fmla="*/ 177361 h 214204"/>
                    <a:gd name="connsiteX7" fmla="*/ 151594 w 186802"/>
                    <a:gd name="connsiteY7" fmla="*/ 177032 h 214204"/>
                    <a:gd name="connsiteX8" fmla="*/ 151374 w 186802"/>
                    <a:gd name="connsiteY8" fmla="*/ 177361 h 214204"/>
                    <a:gd name="connsiteX9" fmla="*/ 139271 w 186802"/>
                    <a:gd name="connsiteY9" fmla="*/ 191775 h 214204"/>
                    <a:gd name="connsiteX10" fmla="*/ 105273 w 186802"/>
                    <a:gd name="connsiteY10" fmla="*/ 204208 h 214204"/>
                    <a:gd name="connsiteX11" fmla="*/ 137841 w 186802"/>
                    <a:gd name="connsiteY11" fmla="*/ 206298 h 214204"/>
                    <a:gd name="connsiteX12" fmla="*/ 186802 w 186802"/>
                    <a:gd name="connsiteY12" fmla="*/ 190785 h 214204"/>
                    <a:gd name="connsiteX13" fmla="*/ 138611 w 186802"/>
                    <a:gd name="connsiteY13" fmla="*/ 212239 h 214204"/>
                    <a:gd name="connsiteX14" fmla="*/ 23854 w 186802"/>
                    <a:gd name="connsiteY14" fmla="*/ 162728 h 214204"/>
                    <a:gd name="connsiteX15" fmla="*/ 14392 w 186802"/>
                    <a:gd name="connsiteY15" fmla="*/ 37739 h 214204"/>
                    <a:gd name="connsiteX16" fmla="*/ 51470 w 186802"/>
                    <a:gd name="connsiteY16" fmla="*/ 0 h 214204"/>
                    <a:gd name="connsiteX17" fmla="*/ 19673 w 186802"/>
                    <a:gd name="connsiteY17" fmla="*/ 40710 h 2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86802" h="214204">
                      <a:moveTo>
                        <a:pt x="19673" y="40710"/>
                      </a:moveTo>
                      <a:cubicBezTo>
                        <a:pt x="-13115" y="113987"/>
                        <a:pt x="43659" y="166799"/>
                        <a:pt x="76776" y="173070"/>
                      </a:cubicBezTo>
                      <a:cubicBezTo>
                        <a:pt x="109454" y="180882"/>
                        <a:pt x="136850" y="165259"/>
                        <a:pt x="136630" y="165589"/>
                      </a:cubicBezTo>
                      <a:cubicBezTo>
                        <a:pt x="137951" y="164268"/>
                        <a:pt x="114735" y="193095"/>
                        <a:pt x="74246" y="184843"/>
                      </a:cubicBezTo>
                      <a:cubicBezTo>
                        <a:pt x="64013" y="182533"/>
                        <a:pt x="55871" y="178462"/>
                        <a:pt x="49270" y="173730"/>
                      </a:cubicBezTo>
                      <a:cubicBezTo>
                        <a:pt x="59172" y="185613"/>
                        <a:pt x="82718" y="191555"/>
                        <a:pt x="94931" y="192215"/>
                      </a:cubicBezTo>
                      <a:cubicBezTo>
                        <a:pt x="126178" y="196396"/>
                        <a:pt x="148733" y="180002"/>
                        <a:pt x="151374" y="177361"/>
                      </a:cubicBezTo>
                      <a:cubicBezTo>
                        <a:pt x="151484" y="177141"/>
                        <a:pt x="151594" y="176922"/>
                        <a:pt x="151594" y="177032"/>
                      </a:cubicBezTo>
                      <a:cubicBezTo>
                        <a:pt x="151594" y="177032"/>
                        <a:pt x="151484" y="177141"/>
                        <a:pt x="151374" y="177361"/>
                      </a:cubicBezTo>
                      <a:cubicBezTo>
                        <a:pt x="150494" y="178902"/>
                        <a:pt x="147523" y="185174"/>
                        <a:pt x="139271" y="191775"/>
                      </a:cubicBezTo>
                      <a:cubicBezTo>
                        <a:pt x="131789" y="198046"/>
                        <a:pt x="119466" y="203218"/>
                        <a:pt x="105273" y="204208"/>
                      </a:cubicBezTo>
                      <a:cubicBezTo>
                        <a:pt x="116826" y="206958"/>
                        <a:pt x="128048" y="207619"/>
                        <a:pt x="137841" y="206298"/>
                      </a:cubicBezTo>
                      <a:cubicBezTo>
                        <a:pt x="169418" y="202888"/>
                        <a:pt x="186692" y="190015"/>
                        <a:pt x="186802" y="190785"/>
                      </a:cubicBezTo>
                      <a:cubicBezTo>
                        <a:pt x="186582" y="189905"/>
                        <a:pt x="171619" y="205418"/>
                        <a:pt x="138611" y="212239"/>
                      </a:cubicBezTo>
                      <a:cubicBezTo>
                        <a:pt x="106373" y="219831"/>
                        <a:pt x="54551" y="205858"/>
                        <a:pt x="23854" y="162728"/>
                      </a:cubicBezTo>
                      <a:cubicBezTo>
                        <a:pt x="-8164" y="120368"/>
                        <a:pt x="-4423" y="65355"/>
                        <a:pt x="14392" y="37739"/>
                      </a:cubicBezTo>
                      <a:cubicBezTo>
                        <a:pt x="32546" y="9132"/>
                        <a:pt x="52241" y="550"/>
                        <a:pt x="51470" y="0"/>
                      </a:cubicBezTo>
                      <a:cubicBezTo>
                        <a:pt x="52241" y="550"/>
                        <a:pt x="32766" y="11553"/>
                        <a:pt x="19673" y="4071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22" name="Graphic 3">
                <a:extLst>
                  <a:ext uri="{FF2B5EF4-FFF2-40B4-BE49-F238E27FC236}">
                    <a16:creationId xmlns:a16="http://schemas.microsoft.com/office/drawing/2014/main" id="{FCD0BA71-656F-0524-DED4-301EDA1DB1A7}"/>
                  </a:ext>
                </a:extLst>
              </p:cNvPr>
              <p:cNvGrpSpPr/>
              <p:nvPr/>
            </p:nvGrpSpPr>
            <p:grpSpPr>
              <a:xfrm>
                <a:off x="1626313" y="4112443"/>
                <a:ext cx="1011906" cy="1657883"/>
                <a:chOff x="1626313" y="4112443"/>
                <a:chExt cx="1011906" cy="1657883"/>
              </a:xfrm>
              <a:grpFill/>
            </p:grpSpPr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85D743EA-1040-C20A-C3F0-55E951C71AD6}"/>
                    </a:ext>
                  </a:extLst>
                </p:cNvPr>
                <p:cNvSpPr/>
                <p:nvPr/>
              </p:nvSpPr>
              <p:spPr>
                <a:xfrm>
                  <a:off x="1746901" y="5050779"/>
                  <a:ext cx="268682" cy="128331"/>
                </a:xfrm>
                <a:custGeom>
                  <a:avLst/>
                  <a:gdLst>
                    <a:gd name="connsiteX0" fmla="*/ 240736 w 268682"/>
                    <a:gd name="connsiteY0" fmla="*/ 24096 h 128331"/>
                    <a:gd name="connsiteX1" fmla="*/ 119158 w 268682"/>
                    <a:gd name="connsiteY1" fmla="*/ 123229 h 128331"/>
                    <a:gd name="connsiteX2" fmla="*/ 0 w 268682"/>
                    <a:gd name="connsiteY2" fmla="*/ 115527 h 128331"/>
                    <a:gd name="connsiteX3" fmla="*/ 86700 w 268682"/>
                    <a:gd name="connsiteY3" fmla="*/ 24536 h 128331"/>
                    <a:gd name="connsiteX4" fmla="*/ 268683 w 268682"/>
                    <a:gd name="connsiteY4" fmla="*/ 0 h 128331"/>
                    <a:gd name="connsiteX5" fmla="*/ 61394 w 268682"/>
                    <a:gd name="connsiteY5" fmla="*/ 91322 h 128331"/>
                    <a:gd name="connsiteX6" fmla="*/ 240736 w 268682"/>
                    <a:gd name="connsiteY6" fmla="*/ 24096 h 128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8682" h="128331">
                      <a:moveTo>
                        <a:pt x="240736" y="24096"/>
                      </a:moveTo>
                      <a:cubicBezTo>
                        <a:pt x="222032" y="51272"/>
                        <a:pt x="164819" y="108706"/>
                        <a:pt x="119158" y="123229"/>
                      </a:cubicBezTo>
                      <a:cubicBezTo>
                        <a:pt x="68326" y="139513"/>
                        <a:pt x="49952" y="111236"/>
                        <a:pt x="0" y="115527"/>
                      </a:cubicBezTo>
                      <a:cubicBezTo>
                        <a:pt x="39609" y="84610"/>
                        <a:pt x="38399" y="47421"/>
                        <a:pt x="86700" y="24536"/>
                      </a:cubicBezTo>
                      <a:cubicBezTo>
                        <a:pt x="130050" y="4071"/>
                        <a:pt x="213890" y="11443"/>
                        <a:pt x="268683" y="0"/>
                      </a:cubicBezTo>
                      <a:cubicBezTo>
                        <a:pt x="195296" y="46651"/>
                        <a:pt x="131151" y="68326"/>
                        <a:pt x="61394" y="91322"/>
                      </a:cubicBezTo>
                      <a:cubicBezTo>
                        <a:pt x="136982" y="88791"/>
                        <a:pt x="164929" y="70746"/>
                        <a:pt x="240736" y="240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A9E13539-E7C8-FC5F-8A38-88B62867E60E}"/>
                    </a:ext>
                  </a:extLst>
                </p:cNvPr>
                <p:cNvSpPr/>
                <p:nvPr/>
              </p:nvSpPr>
              <p:spPr>
                <a:xfrm>
                  <a:off x="1905970" y="4473291"/>
                  <a:ext cx="451128" cy="507812"/>
                </a:xfrm>
                <a:custGeom>
                  <a:avLst/>
                  <a:gdLst>
                    <a:gd name="connsiteX0" fmla="*/ 363554 w 451128"/>
                    <a:gd name="connsiteY0" fmla="*/ 504101 h 507812"/>
                    <a:gd name="connsiteX1" fmla="*/ 346610 w 451128"/>
                    <a:gd name="connsiteY1" fmla="*/ 507182 h 507812"/>
                    <a:gd name="connsiteX2" fmla="*/ 124358 w 451128"/>
                    <a:gd name="connsiteY2" fmla="*/ 454700 h 507812"/>
                    <a:gd name="connsiteX3" fmla="*/ 359 w 451128"/>
                    <a:gd name="connsiteY3" fmla="*/ 248622 h 507812"/>
                    <a:gd name="connsiteX4" fmla="*/ 212048 w 451128"/>
                    <a:gd name="connsiteY4" fmla="*/ 734 h 507812"/>
                    <a:gd name="connsiteX5" fmla="*/ 434850 w 451128"/>
                    <a:gd name="connsiteY5" fmla="*/ 131774 h 507812"/>
                    <a:gd name="connsiteX6" fmla="*/ 336157 w 451128"/>
                    <a:gd name="connsiteY6" fmla="*/ 291312 h 507812"/>
                    <a:gd name="connsiteX7" fmla="*/ 332746 w 451128"/>
                    <a:gd name="connsiteY7" fmla="*/ 170503 h 507812"/>
                    <a:gd name="connsiteX8" fmla="*/ 386659 w 451128"/>
                    <a:gd name="connsiteY8" fmla="*/ 172703 h 507812"/>
                    <a:gd name="connsiteX9" fmla="*/ 366414 w 451128"/>
                    <a:gd name="connsiteY9" fmla="*/ 171934 h 507812"/>
                    <a:gd name="connsiteX10" fmla="*/ 320644 w 451128"/>
                    <a:gd name="connsiteY10" fmla="*/ 251592 h 507812"/>
                    <a:gd name="connsiteX11" fmla="*/ 423408 w 451128"/>
                    <a:gd name="connsiteY11" fmla="*/ 221885 h 507812"/>
                    <a:gd name="connsiteX12" fmla="*/ 410095 w 451128"/>
                    <a:gd name="connsiteY12" fmla="*/ 143657 h 507812"/>
                    <a:gd name="connsiteX13" fmla="*/ 279714 w 451128"/>
                    <a:gd name="connsiteY13" fmla="*/ 36822 h 507812"/>
                    <a:gd name="connsiteX14" fmla="*/ 66924 w 451128"/>
                    <a:gd name="connsiteY14" fmla="*/ 117030 h 507812"/>
                    <a:gd name="connsiteX15" fmla="*/ 82218 w 451128"/>
                    <a:gd name="connsiteY15" fmla="*/ 384613 h 507812"/>
                    <a:gd name="connsiteX16" fmla="*/ 299629 w 451128"/>
                    <a:gd name="connsiteY16" fmla="*/ 493319 h 507812"/>
                    <a:gd name="connsiteX17" fmla="*/ 346830 w 451128"/>
                    <a:gd name="connsiteY17" fmla="*/ 500580 h 507812"/>
                    <a:gd name="connsiteX18" fmla="*/ 363554 w 451128"/>
                    <a:gd name="connsiteY18" fmla="*/ 504101 h 507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1128" h="507812">
                      <a:moveTo>
                        <a:pt x="363554" y="504101"/>
                      </a:moveTo>
                      <a:cubicBezTo>
                        <a:pt x="363554" y="505201"/>
                        <a:pt x="357722" y="506522"/>
                        <a:pt x="346610" y="507182"/>
                      </a:cubicBezTo>
                      <a:cubicBezTo>
                        <a:pt x="280814" y="511363"/>
                        <a:pt x="185752" y="494859"/>
                        <a:pt x="124358" y="454700"/>
                      </a:cubicBezTo>
                      <a:cubicBezTo>
                        <a:pt x="55041" y="409259"/>
                        <a:pt x="5090" y="335652"/>
                        <a:pt x="359" y="248622"/>
                      </a:cubicBezTo>
                      <a:cubicBezTo>
                        <a:pt x="-6463" y="121542"/>
                        <a:pt x="84748" y="11076"/>
                        <a:pt x="212048" y="734"/>
                      </a:cubicBezTo>
                      <a:cubicBezTo>
                        <a:pt x="307331" y="-6968"/>
                        <a:pt x="395241" y="46614"/>
                        <a:pt x="434850" y="131774"/>
                      </a:cubicBezTo>
                      <a:cubicBezTo>
                        <a:pt x="487003" y="243890"/>
                        <a:pt x="402943" y="323439"/>
                        <a:pt x="336157" y="291312"/>
                      </a:cubicBezTo>
                      <a:cubicBezTo>
                        <a:pt x="284775" y="266666"/>
                        <a:pt x="284335" y="194709"/>
                        <a:pt x="332746" y="170503"/>
                      </a:cubicBezTo>
                      <a:cubicBezTo>
                        <a:pt x="362123" y="155870"/>
                        <a:pt x="387649" y="170393"/>
                        <a:pt x="386659" y="172703"/>
                      </a:cubicBezTo>
                      <a:lnTo>
                        <a:pt x="366414" y="171934"/>
                      </a:lnTo>
                      <a:cubicBezTo>
                        <a:pt x="324275" y="174024"/>
                        <a:pt x="300729" y="217924"/>
                        <a:pt x="320644" y="251592"/>
                      </a:cubicBezTo>
                      <a:cubicBezTo>
                        <a:pt x="344409" y="291862"/>
                        <a:pt x="409985" y="284160"/>
                        <a:pt x="423408" y="221885"/>
                      </a:cubicBezTo>
                      <a:cubicBezTo>
                        <a:pt x="429019" y="195919"/>
                        <a:pt x="421647" y="167972"/>
                        <a:pt x="410095" y="143657"/>
                      </a:cubicBezTo>
                      <a:cubicBezTo>
                        <a:pt x="385559" y="92275"/>
                        <a:pt x="336047" y="51125"/>
                        <a:pt x="279714" y="36822"/>
                      </a:cubicBezTo>
                      <a:cubicBezTo>
                        <a:pt x="199285" y="16247"/>
                        <a:pt x="114455" y="48705"/>
                        <a:pt x="66924" y="117030"/>
                      </a:cubicBezTo>
                      <a:cubicBezTo>
                        <a:pt x="9161" y="199990"/>
                        <a:pt x="19613" y="307485"/>
                        <a:pt x="82218" y="384613"/>
                      </a:cubicBezTo>
                      <a:cubicBezTo>
                        <a:pt x="134700" y="449198"/>
                        <a:pt x="224701" y="478905"/>
                        <a:pt x="299629" y="493319"/>
                      </a:cubicBezTo>
                      <a:cubicBezTo>
                        <a:pt x="319874" y="497170"/>
                        <a:pt x="335937" y="499150"/>
                        <a:pt x="346830" y="500580"/>
                      </a:cubicBezTo>
                      <a:cubicBezTo>
                        <a:pt x="357722" y="502011"/>
                        <a:pt x="363444" y="502891"/>
                        <a:pt x="363554" y="50410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00BE05D7-C94B-7614-AD3F-CD4DC04D78BF}"/>
                    </a:ext>
                  </a:extLst>
                </p:cNvPr>
                <p:cNvSpPr/>
                <p:nvPr/>
              </p:nvSpPr>
              <p:spPr>
                <a:xfrm>
                  <a:off x="2192252" y="4848789"/>
                  <a:ext cx="68930" cy="112759"/>
                </a:xfrm>
                <a:custGeom>
                  <a:avLst/>
                  <a:gdLst>
                    <a:gd name="connsiteX0" fmla="*/ 35681 w 68930"/>
                    <a:gd name="connsiteY0" fmla="*/ 58516 h 112759"/>
                    <a:gd name="connsiteX1" fmla="*/ 27980 w 68930"/>
                    <a:gd name="connsiteY1" fmla="*/ 53895 h 112759"/>
                    <a:gd name="connsiteX2" fmla="*/ 22038 w 68930"/>
                    <a:gd name="connsiteY2" fmla="*/ 36731 h 112759"/>
                    <a:gd name="connsiteX3" fmla="*/ 20608 w 68930"/>
                    <a:gd name="connsiteY3" fmla="*/ 63578 h 112759"/>
                    <a:gd name="connsiteX4" fmla="*/ 59557 w 68930"/>
                    <a:gd name="connsiteY4" fmla="*/ 112759 h 112759"/>
                    <a:gd name="connsiteX5" fmla="*/ 57026 w 68930"/>
                    <a:gd name="connsiteY5" fmla="*/ 111989 h 112759"/>
                    <a:gd name="connsiteX6" fmla="*/ 47564 w 68930"/>
                    <a:gd name="connsiteY6" fmla="*/ 108248 h 112759"/>
                    <a:gd name="connsiteX7" fmla="*/ 693 w 68930"/>
                    <a:gd name="connsiteY7" fmla="*/ 50704 h 112759"/>
                    <a:gd name="connsiteX8" fmla="*/ 28310 w 68930"/>
                    <a:gd name="connsiteY8" fmla="*/ 973 h 112759"/>
                    <a:gd name="connsiteX9" fmla="*/ 68469 w 68930"/>
                    <a:gd name="connsiteY9" fmla="*/ 26829 h 112759"/>
                    <a:gd name="connsiteX10" fmla="*/ 35681 w 68930"/>
                    <a:gd name="connsiteY10" fmla="*/ 58516 h 112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930" h="112759">
                      <a:moveTo>
                        <a:pt x="35681" y="58516"/>
                      </a:moveTo>
                      <a:cubicBezTo>
                        <a:pt x="32931" y="57636"/>
                        <a:pt x="30290" y="56096"/>
                        <a:pt x="27980" y="53895"/>
                      </a:cubicBezTo>
                      <a:cubicBezTo>
                        <a:pt x="23248" y="49274"/>
                        <a:pt x="21158" y="42783"/>
                        <a:pt x="22038" y="36731"/>
                      </a:cubicBezTo>
                      <a:cubicBezTo>
                        <a:pt x="17637" y="43113"/>
                        <a:pt x="17967" y="55326"/>
                        <a:pt x="20608" y="63578"/>
                      </a:cubicBezTo>
                      <a:cubicBezTo>
                        <a:pt x="27209" y="84593"/>
                        <a:pt x="44043" y="102857"/>
                        <a:pt x="59557" y="112759"/>
                      </a:cubicBezTo>
                      <a:cubicBezTo>
                        <a:pt x="58677" y="112539"/>
                        <a:pt x="57797" y="112209"/>
                        <a:pt x="57026" y="111989"/>
                      </a:cubicBezTo>
                      <a:cubicBezTo>
                        <a:pt x="53726" y="110999"/>
                        <a:pt x="50645" y="109678"/>
                        <a:pt x="47564" y="108248"/>
                      </a:cubicBezTo>
                      <a:cubicBezTo>
                        <a:pt x="25999" y="97795"/>
                        <a:pt x="4434" y="74910"/>
                        <a:pt x="693" y="50704"/>
                      </a:cubicBezTo>
                      <a:cubicBezTo>
                        <a:pt x="-2498" y="30240"/>
                        <a:pt x="5094" y="6474"/>
                        <a:pt x="28310" y="973"/>
                      </a:cubicBezTo>
                      <a:cubicBezTo>
                        <a:pt x="44593" y="-2878"/>
                        <a:pt x="63738" y="4494"/>
                        <a:pt x="68469" y="26829"/>
                      </a:cubicBezTo>
                      <a:cubicBezTo>
                        <a:pt x="71990" y="44763"/>
                        <a:pt x="54826" y="67649"/>
                        <a:pt x="35681" y="5851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17E80F17-4021-380D-8480-F70C8BB03B1E}"/>
                    </a:ext>
                  </a:extLst>
                </p:cNvPr>
                <p:cNvSpPr/>
                <p:nvPr/>
              </p:nvSpPr>
              <p:spPr>
                <a:xfrm>
                  <a:off x="2088367" y="4796414"/>
                  <a:ext cx="89160" cy="144009"/>
                </a:xfrm>
                <a:custGeom>
                  <a:avLst/>
                  <a:gdLst>
                    <a:gd name="connsiteX0" fmla="*/ 49676 w 89160"/>
                    <a:gd name="connsiteY0" fmla="*/ 76784 h 144009"/>
                    <a:gd name="connsiteX1" fmla="*/ 39003 w 89160"/>
                    <a:gd name="connsiteY1" fmla="*/ 71832 h 144009"/>
                    <a:gd name="connsiteX2" fmla="*/ 28771 w 89160"/>
                    <a:gd name="connsiteY2" fmla="*/ 50267 h 144009"/>
                    <a:gd name="connsiteX3" fmla="*/ 30641 w 89160"/>
                    <a:gd name="connsiteY3" fmla="*/ 85475 h 144009"/>
                    <a:gd name="connsiteX4" fmla="*/ 88185 w 89160"/>
                    <a:gd name="connsiteY4" fmla="*/ 144009 h 144009"/>
                    <a:gd name="connsiteX5" fmla="*/ 84664 w 89160"/>
                    <a:gd name="connsiteY5" fmla="*/ 143349 h 144009"/>
                    <a:gd name="connsiteX6" fmla="*/ 71791 w 89160"/>
                    <a:gd name="connsiteY6" fmla="*/ 139828 h 144009"/>
                    <a:gd name="connsiteX7" fmla="*/ 2585 w 89160"/>
                    <a:gd name="connsiteY7" fmla="*/ 71502 h 144009"/>
                    <a:gd name="connsiteX8" fmla="*/ 31632 w 89160"/>
                    <a:gd name="connsiteY8" fmla="*/ 2736 h 144009"/>
                    <a:gd name="connsiteX9" fmla="*/ 87525 w 89160"/>
                    <a:gd name="connsiteY9" fmla="*/ 30793 h 144009"/>
                    <a:gd name="connsiteX10" fmla="*/ 49676 w 89160"/>
                    <a:gd name="connsiteY10" fmla="*/ 76784 h 144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9160" h="144009">
                      <a:moveTo>
                        <a:pt x="49676" y="76784"/>
                      </a:moveTo>
                      <a:cubicBezTo>
                        <a:pt x="45935" y="76013"/>
                        <a:pt x="42304" y="74363"/>
                        <a:pt x="39003" y="71832"/>
                      </a:cubicBezTo>
                      <a:cubicBezTo>
                        <a:pt x="32182" y="66441"/>
                        <a:pt x="28551" y="58409"/>
                        <a:pt x="28771" y="50267"/>
                      </a:cubicBezTo>
                      <a:cubicBezTo>
                        <a:pt x="23930" y="59179"/>
                        <a:pt x="26130" y="75023"/>
                        <a:pt x="30641" y="85475"/>
                      </a:cubicBezTo>
                      <a:cubicBezTo>
                        <a:pt x="42194" y="111882"/>
                        <a:pt x="66730" y="133337"/>
                        <a:pt x="88185" y="144009"/>
                      </a:cubicBezTo>
                      <a:cubicBezTo>
                        <a:pt x="86975" y="143789"/>
                        <a:pt x="85874" y="143569"/>
                        <a:pt x="84664" y="143349"/>
                      </a:cubicBezTo>
                      <a:cubicBezTo>
                        <a:pt x="80263" y="142469"/>
                        <a:pt x="75972" y="141258"/>
                        <a:pt x="71791" y="139828"/>
                      </a:cubicBezTo>
                      <a:cubicBezTo>
                        <a:pt x="42194" y="129156"/>
                        <a:pt x="10947" y="102530"/>
                        <a:pt x="2585" y="71502"/>
                      </a:cubicBezTo>
                      <a:cubicBezTo>
                        <a:pt x="-4457" y="45316"/>
                        <a:pt x="2145" y="13189"/>
                        <a:pt x="31632" y="2736"/>
                      </a:cubicBezTo>
                      <a:cubicBezTo>
                        <a:pt x="52316" y="-4636"/>
                        <a:pt x="78393" y="2296"/>
                        <a:pt x="87525" y="30793"/>
                      </a:cubicBezTo>
                      <a:cubicBezTo>
                        <a:pt x="95006" y="53788"/>
                        <a:pt x="75862" y="86026"/>
                        <a:pt x="49676" y="7678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7EAD53C7-6CC8-D1FC-ECB8-99B7E14287BF}"/>
                    </a:ext>
                  </a:extLst>
                </p:cNvPr>
                <p:cNvSpPr/>
                <p:nvPr/>
              </p:nvSpPr>
              <p:spPr>
                <a:xfrm>
                  <a:off x="1989708" y="4705290"/>
                  <a:ext cx="113789" cy="185181"/>
                </a:xfrm>
                <a:custGeom>
                  <a:avLst/>
                  <a:gdLst>
                    <a:gd name="connsiteX0" fmla="*/ 52283 w 113789"/>
                    <a:gd name="connsiteY0" fmla="*/ 92540 h 185181"/>
                    <a:gd name="connsiteX1" fmla="*/ 41830 w 113789"/>
                    <a:gd name="connsiteY1" fmla="*/ 82747 h 185181"/>
                    <a:gd name="connsiteX2" fmla="*/ 38309 w 113789"/>
                    <a:gd name="connsiteY2" fmla="*/ 53811 h 185181"/>
                    <a:gd name="connsiteX3" fmla="*/ 27087 w 113789"/>
                    <a:gd name="connsiteY3" fmla="*/ 95180 h 185181"/>
                    <a:gd name="connsiteX4" fmla="*/ 71317 w 113789"/>
                    <a:gd name="connsiteY4" fmla="*/ 185181 h 185181"/>
                    <a:gd name="connsiteX5" fmla="*/ 67576 w 113789"/>
                    <a:gd name="connsiteY5" fmla="*/ 183091 h 185181"/>
                    <a:gd name="connsiteX6" fmla="*/ 54043 w 113789"/>
                    <a:gd name="connsiteY6" fmla="*/ 174069 h 185181"/>
                    <a:gd name="connsiteX7" fmla="*/ 130 w 113789"/>
                    <a:gd name="connsiteY7" fmla="*/ 68224 h 185181"/>
                    <a:gd name="connsiteX8" fmla="*/ 59874 w 113789"/>
                    <a:gd name="connsiteY8" fmla="*/ 8 h 185181"/>
                    <a:gd name="connsiteX9" fmla="*/ 113787 w 113789"/>
                    <a:gd name="connsiteY9" fmla="*/ 54141 h 185181"/>
                    <a:gd name="connsiteX10" fmla="*/ 52283 w 113789"/>
                    <a:gd name="connsiteY10" fmla="*/ 92540 h 185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789" h="185181">
                      <a:moveTo>
                        <a:pt x="52283" y="92540"/>
                      </a:moveTo>
                      <a:cubicBezTo>
                        <a:pt x="48212" y="90229"/>
                        <a:pt x="44691" y="86928"/>
                        <a:pt x="41830" y="82747"/>
                      </a:cubicBezTo>
                      <a:cubicBezTo>
                        <a:pt x="35889" y="73945"/>
                        <a:pt x="34899" y="63163"/>
                        <a:pt x="38309" y="53811"/>
                      </a:cubicBezTo>
                      <a:cubicBezTo>
                        <a:pt x="29397" y="62282"/>
                        <a:pt x="25766" y="81427"/>
                        <a:pt x="27087" y="95180"/>
                      </a:cubicBezTo>
                      <a:cubicBezTo>
                        <a:pt x="30387" y="130278"/>
                        <a:pt x="50522" y="164606"/>
                        <a:pt x="71317" y="185181"/>
                      </a:cubicBezTo>
                      <a:cubicBezTo>
                        <a:pt x="69997" y="184521"/>
                        <a:pt x="68787" y="183751"/>
                        <a:pt x="67576" y="183091"/>
                      </a:cubicBezTo>
                      <a:cubicBezTo>
                        <a:pt x="62845" y="180340"/>
                        <a:pt x="58334" y="177369"/>
                        <a:pt x="54043" y="174069"/>
                      </a:cubicBezTo>
                      <a:cubicBezTo>
                        <a:pt x="23896" y="150303"/>
                        <a:pt x="-2070" y="107283"/>
                        <a:pt x="130" y="68224"/>
                      </a:cubicBezTo>
                      <a:cubicBezTo>
                        <a:pt x="2001" y="35216"/>
                        <a:pt x="21916" y="668"/>
                        <a:pt x="59874" y="8"/>
                      </a:cubicBezTo>
                      <a:cubicBezTo>
                        <a:pt x="86611" y="-432"/>
                        <a:pt x="114117" y="17612"/>
                        <a:pt x="113787" y="54141"/>
                      </a:cubicBezTo>
                      <a:cubicBezTo>
                        <a:pt x="113567" y="83517"/>
                        <a:pt x="79129" y="113334"/>
                        <a:pt x="52283" y="9254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E9612FE8-8856-32E4-59B9-3F837CFF1911}"/>
                    </a:ext>
                  </a:extLst>
                </p:cNvPr>
                <p:cNvSpPr/>
                <p:nvPr/>
              </p:nvSpPr>
              <p:spPr>
                <a:xfrm>
                  <a:off x="1717634" y="4860811"/>
                  <a:ext cx="420078" cy="171463"/>
                </a:xfrm>
                <a:custGeom>
                  <a:avLst/>
                  <a:gdLst>
                    <a:gd name="connsiteX0" fmla="*/ 376838 w 420078"/>
                    <a:gd name="connsiteY0" fmla="*/ 115151 h 171463"/>
                    <a:gd name="connsiteX1" fmla="*/ 145014 w 420078"/>
                    <a:gd name="connsiteY1" fmla="*/ 76532 h 171463"/>
                    <a:gd name="connsiteX2" fmla="*/ 420078 w 420078"/>
                    <a:gd name="connsiteY2" fmla="*/ 120102 h 171463"/>
                    <a:gd name="connsiteX3" fmla="*/ 0 w 420078"/>
                    <a:gd name="connsiteY3" fmla="*/ 24490 h 171463"/>
                    <a:gd name="connsiteX4" fmla="*/ 164599 w 420078"/>
                    <a:gd name="connsiteY4" fmla="*/ 20529 h 171463"/>
                    <a:gd name="connsiteX5" fmla="*/ 376838 w 420078"/>
                    <a:gd name="connsiteY5" fmla="*/ 115151 h 171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0078" h="171463">
                      <a:moveTo>
                        <a:pt x="376838" y="115151"/>
                      </a:moveTo>
                      <a:cubicBezTo>
                        <a:pt x="328317" y="127804"/>
                        <a:pt x="227753" y="137046"/>
                        <a:pt x="145014" y="76532"/>
                      </a:cubicBezTo>
                      <a:cubicBezTo>
                        <a:pt x="225773" y="144418"/>
                        <a:pt x="297180" y="151790"/>
                        <a:pt x="420078" y="120102"/>
                      </a:cubicBezTo>
                      <a:cubicBezTo>
                        <a:pt x="249318" y="194480"/>
                        <a:pt x="98803" y="207793"/>
                        <a:pt x="0" y="24490"/>
                      </a:cubicBezTo>
                      <a:cubicBezTo>
                        <a:pt x="52702" y="51446"/>
                        <a:pt x="84500" y="-38555"/>
                        <a:pt x="164599" y="20529"/>
                      </a:cubicBezTo>
                      <a:cubicBezTo>
                        <a:pt x="171750" y="25920"/>
                        <a:pt x="268683" y="113831"/>
                        <a:pt x="376838" y="11515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8E816C3A-B269-AB4D-528B-CE095E513440}"/>
                    </a:ext>
                  </a:extLst>
                </p:cNvPr>
                <p:cNvSpPr/>
                <p:nvPr/>
              </p:nvSpPr>
              <p:spPr>
                <a:xfrm>
                  <a:off x="1690150" y="4683631"/>
                  <a:ext cx="215848" cy="134130"/>
                </a:xfrm>
                <a:custGeom>
                  <a:avLst/>
                  <a:gdLst>
                    <a:gd name="connsiteX0" fmla="*/ 112424 w 215848"/>
                    <a:gd name="connsiteY0" fmla="*/ 69858 h 134130"/>
                    <a:gd name="connsiteX1" fmla="*/ 103622 w 215848"/>
                    <a:gd name="connsiteY1" fmla="*/ 54895 h 134130"/>
                    <a:gd name="connsiteX2" fmla="*/ 70725 w 215848"/>
                    <a:gd name="connsiteY2" fmla="*/ 43122 h 134130"/>
                    <a:gd name="connsiteX3" fmla="*/ 122107 w 215848"/>
                    <a:gd name="connsiteY3" fmla="*/ 40591 h 134130"/>
                    <a:gd name="connsiteX4" fmla="*/ 215849 w 215848"/>
                    <a:gd name="connsiteY4" fmla="*/ 116949 h 134130"/>
                    <a:gd name="connsiteX5" fmla="*/ 214418 w 215848"/>
                    <a:gd name="connsiteY5" fmla="*/ 111888 h 134130"/>
                    <a:gd name="connsiteX6" fmla="*/ 207377 w 215848"/>
                    <a:gd name="connsiteY6" fmla="*/ 93404 h 134130"/>
                    <a:gd name="connsiteX7" fmla="*/ 97571 w 215848"/>
                    <a:gd name="connsiteY7" fmla="*/ 1422 h 134130"/>
                    <a:gd name="connsiteX8" fmla="*/ 1959 w 215848"/>
                    <a:gd name="connsiteY8" fmla="*/ 54675 h 134130"/>
                    <a:gd name="connsiteX9" fmla="*/ 51140 w 215848"/>
                    <a:gd name="connsiteY9" fmla="*/ 133123 h 134130"/>
                    <a:gd name="connsiteX10" fmla="*/ 112424 w 215848"/>
                    <a:gd name="connsiteY10" fmla="*/ 69858 h 134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848" h="134130">
                      <a:moveTo>
                        <a:pt x="112424" y="69858"/>
                      </a:moveTo>
                      <a:cubicBezTo>
                        <a:pt x="110774" y="64467"/>
                        <a:pt x="107803" y="59296"/>
                        <a:pt x="103622" y="54895"/>
                      </a:cubicBezTo>
                      <a:cubicBezTo>
                        <a:pt x="94820" y="45543"/>
                        <a:pt x="82497" y="41582"/>
                        <a:pt x="70725" y="43122"/>
                      </a:cubicBezTo>
                      <a:cubicBezTo>
                        <a:pt x="82937" y="34650"/>
                        <a:pt x="106373" y="35420"/>
                        <a:pt x="122107" y="40591"/>
                      </a:cubicBezTo>
                      <a:cubicBezTo>
                        <a:pt x="162266" y="53684"/>
                        <a:pt x="197254" y="86692"/>
                        <a:pt x="215849" y="116949"/>
                      </a:cubicBezTo>
                      <a:cubicBezTo>
                        <a:pt x="215409" y="115299"/>
                        <a:pt x="214858" y="113539"/>
                        <a:pt x="214418" y="111888"/>
                      </a:cubicBezTo>
                      <a:cubicBezTo>
                        <a:pt x="212438" y="105507"/>
                        <a:pt x="210127" y="99345"/>
                        <a:pt x="207377" y="93404"/>
                      </a:cubicBezTo>
                      <a:cubicBezTo>
                        <a:pt x="187462" y="51264"/>
                        <a:pt x="144002" y="9014"/>
                        <a:pt x="97571" y="1422"/>
                      </a:cubicBezTo>
                      <a:cubicBezTo>
                        <a:pt x="58512" y="-4959"/>
                        <a:pt x="12741" y="9674"/>
                        <a:pt x="1959" y="54675"/>
                      </a:cubicBezTo>
                      <a:cubicBezTo>
                        <a:pt x="-5633" y="86362"/>
                        <a:pt x="8450" y="123881"/>
                        <a:pt x="51140" y="133123"/>
                      </a:cubicBezTo>
                      <a:cubicBezTo>
                        <a:pt x="85798" y="140385"/>
                        <a:pt x="129808" y="107267"/>
                        <a:pt x="112424" y="698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79026D60-AF22-C7FE-2E37-FCDDF35BB70A}"/>
                    </a:ext>
                  </a:extLst>
                </p:cNvPr>
                <p:cNvSpPr/>
                <p:nvPr/>
              </p:nvSpPr>
              <p:spPr>
                <a:xfrm>
                  <a:off x="1964972" y="4537845"/>
                  <a:ext cx="230503" cy="217515"/>
                </a:xfrm>
                <a:custGeom>
                  <a:avLst/>
                  <a:gdLst>
                    <a:gd name="connsiteX0" fmla="*/ 15404 w 230503"/>
                    <a:gd name="connsiteY0" fmla="*/ 189899 h 217515"/>
                    <a:gd name="connsiteX1" fmla="*/ 127080 w 230503"/>
                    <a:gd name="connsiteY1" fmla="*/ 59188 h 217515"/>
                    <a:gd name="connsiteX2" fmla="*/ 0 w 230503"/>
                    <a:gd name="connsiteY2" fmla="*/ 217515 h 217515"/>
                    <a:gd name="connsiteX3" fmla="*/ 230504 w 230503"/>
                    <a:gd name="connsiteY3" fmla="*/ 4836 h 217515"/>
                    <a:gd name="connsiteX4" fmla="*/ 153376 w 230503"/>
                    <a:gd name="connsiteY4" fmla="*/ 90546 h 217515"/>
                    <a:gd name="connsiteX5" fmla="*/ 41590 w 230503"/>
                    <a:gd name="connsiteY5" fmla="*/ 151500 h 217515"/>
                    <a:gd name="connsiteX6" fmla="*/ 15404 w 230503"/>
                    <a:gd name="connsiteY6" fmla="*/ 189899 h 217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0503" h="217515">
                      <a:moveTo>
                        <a:pt x="15404" y="189899"/>
                      </a:moveTo>
                      <a:cubicBezTo>
                        <a:pt x="26076" y="130045"/>
                        <a:pt x="68436" y="79103"/>
                        <a:pt x="127080" y="59188"/>
                      </a:cubicBezTo>
                      <a:cubicBezTo>
                        <a:pt x="44010" y="82074"/>
                        <a:pt x="12323" y="133896"/>
                        <a:pt x="0" y="217515"/>
                      </a:cubicBezTo>
                      <a:cubicBezTo>
                        <a:pt x="0" y="70521"/>
                        <a:pt x="76688" y="-22781"/>
                        <a:pt x="230504" y="4836"/>
                      </a:cubicBezTo>
                      <a:cubicBezTo>
                        <a:pt x="185834" y="18479"/>
                        <a:pt x="226653" y="68541"/>
                        <a:pt x="153376" y="90546"/>
                      </a:cubicBezTo>
                      <a:cubicBezTo>
                        <a:pt x="111456" y="103089"/>
                        <a:pt x="75038" y="116182"/>
                        <a:pt x="41590" y="151500"/>
                      </a:cubicBezTo>
                      <a:cubicBezTo>
                        <a:pt x="31357" y="162833"/>
                        <a:pt x="22115" y="175596"/>
                        <a:pt x="15404" y="1898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9555F709-90A4-09A4-0E80-963BEB396262}"/>
                    </a:ext>
                  </a:extLst>
                </p:cNvPr>
                <p:cNvSpPr/>
                <p:nvPr/>
              </p:nvSpPr>
              <p:spPr>
                <a:xfrm>
                  <a:off x="1939111" y="4112443"/>
                  <a:ext cx="225944" cy="370382"/>
                </a:xfrm>
                <a:custGeom>
                  <a:avLst/>
                  <a:gdLst>
                    <a:gd name="connsiteX0" fmla="*/ 63600 w 225944"/>
                    <a:gd name="connsiteY0" fmla="*/ 370383 h 370382"/>
                    <a:gd name="connsiteX1" fmla="*/ 167244 w 225944"/>
                    <a:gd name="connsiteY1" fmla="*/ 197202 h 370382"/>
                    <a:gd name="connsiteX2" fmla="*/ 115752 w 225944"/>
                    <a:gd name="connsiteY2" fmla="*/ 99279 h 370382"/>
                    <a:gd name="connsiteX3" fmla="*/ 73062 w 225944"/>
                    <a:gd name="connsiteY3" fmla="*/ 126786 h 370382"/>
                    <a:gd name="connsiteX4" fmla="*/ 121253 w 225944"/>
                    <a:gd name="connsiteY4" fmla="*/ 184769 h 370382"/>
                    <a:gd name="connsiteX5" fmla="*/ 225 w 225944"/>
                    <a:gd name="connsiteY5" fmla="*/ 100049 h 370382"/>
                    <a:gd name="connsiteX6" fmla="*/ 117292 w 225944"/>
                    <a:gd name="connsiteY6" fmla="*/ 586 h 370382"/>
                    <a:gd name="connsiteX7" fmla="*/ 225888 w 225944"/>
                    <a:gd name="connsiteY7" fmla="*/ 147470 h 370382"/>
                    <a:gd name="connsiteX8" fmla="*/ 100238 w 225944"/>
                    <a:gd name="connsiteY8" fmla="*/ 350798 h 370382"/>
                    <a:gd name="connsiteX9" fmla="*/ 71522 w 225944"/>
                    <a:gd name="connsiteY9" fmla="*/ 366642 h 370382"/>
                    <a:gd name="connsiteX10" fmla="*/ 63600 w 225944"/>
                    <a:gd name="connsiteY10" fmla="*/ 370383 h 37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5944" h="370382">
                      <a:moveTo>
                        <a:pt x="63600" y="370383"/>
                      </a:moveTo>
                      <a:cubicBezTo>
                        <a:pt x="108820" y="332424"/>
                        <a:pt x="154811" y="266959"/>
                        <a:pt x="167244" y="197202"/>
                      </a:cubicBezTo>
                      <a:cubicBezTo>
                        <a:pt x="174396" y="156933"/>
                        <a:pt x="162073" y="101810"/>
                        <a:pt x="115752" y="99279"/>
                      </a:cubicBezTo>
                      <a:cubicBezTo>
                        <a:pt x="96277" y="98179"/>
                        <a:pt x="78233" y="108852"/>
                        <a:pt x="73062" y="126786"/>
                      </a:cubicBezTo>
                      <a:cubicBezTo>
                        <a:pt x="59969" y="171896"/>
                        <a:pt x="102659" y="192031"/>
                        <a:pt x="121253" y="184769"/>
                      </a:cubicBezTo>
                      <a:cubicBezTo>
                        <a:pt x="63050" y="228119"/>
                        <a:pt x="-4396" y="160784"/>
                        <a:pt x="225" y="100049"/>
                      </a:cubicBezTo>
                      <a:cubicBezTo>
                        <a:pt x="5726" y="26882"/>
                        <a:pt x="63820" y="-4805"/>
                        <a:pt x="117292" y="586"/>
                      </a:cubicBezTo>
                      <a:cubicBezTo>
                        <a:pt x="193320" y="8288"/>
                        <a:pt x="227538" y="81015"/>
                        <a:pt x="225888" y="147470"/>
                      </a:cubicBezTo>
                      <a:cubicBezTo>
                        <a:pt x="223907" y="226359"/>
                        <a:pt x="164714" y="308218"/>
                        <a:pt x="100238" y="350798"/>
                      </a:cubicBezTo>
                      <a:cubicBezTo>
                        <a:pt x="90996" y="356740"/>
                        <a:pt x="81424" y="362021"/>
                        <a:pt x="71522" y="366642"/>
                      </a:cubicBezTo>
                      <a:cubicBezTo>
                        <a:pt x="68881" y="368072"/>
                        <a:pt x="66240" y="369282"/>
                        <a:pt x="63600" y="37038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9D3E6B2F-225B-6DF1-0F9C-D76A54E71238}"/>
                    </a:ext>
                  </a:extLst>
                </p:cNvPr>
                <p:cNvSpPr/>
                <p:nvPr/>
              </p:nvSpPr>
              <p:spPr>
                <a:xfrm>
                  <a:off x="1820845" y="4311406"/>
                  <a:ext cx="154812" cy="413806"/>
                </a:xfrm>
                <a:custGeom>
                  <a:avLst/>
                  <a:gdLst>
                    <a:gd name="connsiteX0" fmla="*/ 67989 w 154812"/>
                    <a:gd name="connsiteY0" fmla="*/ 371667 h 413806"/>
                    <a:gd name="connsiteX1" fmla="*/ 84823 w 154812"/>
                    <a:gd name="connsiteY1" fmla="*/ 144464 h 413806"/>
                    <a:gd name="connsiteX2" fmla="*/ 66999 w 154812"/>
                    <a:gd name="connsiteY2" fmla="*/ 413807 h 413806"/>
                    <a:gd name="connsiteX3" fmla="*/ 121792 w 154812"/>
                    <a:gd name="connsiteY3" fmla="*/ 0 h 413806"/>
                    <a:gd name="connsiteX4" fmla="*/ 139616 w 154812"/>
                    <a:gd name="connsiteY4" fmla="*/ 158547 h 413806"/>
                    <a:gd name="connsiteX5" fmla="*/ 67989 w 154812"/>
                    <a:gd name="connsiteY5" fmla="*/ 371667 h 413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812" h="413806">
                      <a:moveTo>
                        <a:pt x="67989" y="371667"/>
                      </a:moveTo>
                      <a:cubicBezTo>
                        <a:pt x="51816" y="325896"/>
                        <a:pt x="34431" y="229624"/>
                        <a:pt x="84823" y="144464"/>
                      </a:cubicBezTo>
                      <a:cubicBezTo>
                        <a:pt x="27280" y="228303"/>
                        <a:pt x="26400" y="297839"/>
                        <a:pt x="66999" y="413807"/>
                      </a:cubicBezTo>
                      <a:cubicBezTo>
                        <a:pt x="-18271" y="255260"/>
                        <a:pt x="-43797" y="111016"/>
                        <a:pt x="121792" y="0"/>
                      </a:cubicBezTo>
                      <a:cubicBezTo>
                        <a:pt x="100667" y="53252"/>
                        <a:pt x="188908" y="76248"/>
                        <a:pt x="139616" y="158547"/>
                      </a:cubicBezTo>
                      <a:cubicBezTo>
                        <a:pt x="135215" y="165919"/>
                        <a:pt x="59957" y="267143"/>
                        <a:pt x="67989" y="37166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6CDF4B84-476B-D5A9-B0C0-6F9C34A395F5}"/>
                    </a:ext>
                  </a:extLst>
                </p:cNvPr>
                <p:cNvSpPr/>
                <p:nvPr/>
              </p:nvSpPr>
              <p:spPr>
                <a:xfrm>
                  <a:off x="2285917" y="4967930"/>
                  <a:ext cx="221041" cy="192545"/>
                </a:xfrm>
                <a:custGeom>
                  <a:avLst/>
                  <a:gdLst>
                    <a:gd name="connsiteX0" fmla="*/ 187264 w 221041"/>
                    <a:gd name="connsiteY0" fmla="*/ 14743 h 192545"/>
                    <a:gd name="connsiteX1" fmla="*/ 45551 w 221041"/>
                    <a:gd name="connsiteY1" fmla="*/ 81309 h 192545"/>
                    <a:gd name="connsiteX2" fmla="*/ 0 w 221041"/>
                    <a:gd name="connsiteY2" fmla="*/ 192545 h 192545"/>
                    <a:gd name="connsiteX3" fmla="*/ 119158 w 221041"/>
                    <a:gd name="connsiteY3" fmla="*/ 154036 h 192545"/>
                    <a:gd name="connsiteX4" fmla="*/ 221042 w 221041"/>
                    <a:gd name="connsiteY4" fmla="*/ 0 h 192545"/>
                    <a:gd name="connsiteX5" fmla="*/ 48521 w 221041"/>
                    <a:gd name="connsiteY5" fmla="*/ 147655 h 192545"/>
                    <a:gd name="connsiteX6" fmla="*/ 187264 w 221041"/>
                    <a:gd name="connsiteY6" fmla="*/ 14743 h 192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1041" h="192545">
                      <a:moveTo>
                        <a:pt x="187264" y="14743"/>
                      </a:moveTo>
                      <a:cubicBezTo>
                        <a:pt x="154806" y="19695"/>
                        <a:pt x="78558" y="46431"/>
                        <a:pt x="45551" y="81309"/>
                      </a:cubicBezTo>
                      <a:cubicBezTo>
                        <a:pt x="8692" y="120258"/>
                        <a:pt x="25856" y="149305"/>
                        <a:pt x="0" y="192545"/>
                      </a:cubicBezTo>
                      <a:cubicBezTo>
                        <a:pt x="45001" y="170320"/>
                        <a:pt x="77568" y="187704"/>
                        <a:pt x="119158" y="154036"/>
                      </a:cubicBezTo>
                      <a:cubicBezTo>
                        <a:pt x="156457" y="123779"/>
                        <a:pt x="186714" y="44561"/>
                        <a:pt x="221042" y="0"/>
                      </a:cubicBezTo>
                      <a:cubicBezTo>
                        <a:pt x="147214" y="45991"/>
                        <a:pt x="99793" y="94512"/>
                        <a:pt x="48521" y="147655"/>
                      </a:cubicBezTo>
                      <a:cubicBezTo>
                        <a:pt x="84170" y="80319"/>
                        <a:pt x="112446" y="62935"/>
                        <a:pt x="187264" y="14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60728F13-E275-420D-6770-982A657E82AB}"/>
                    </a:ext>
                  </a:extLst>
                </p:cNvPr>
                <p:cNvSpPr/>
                <p:nvPr/>
              </p:nvSpPr>
              <p:spPr>
                <a:xfrm>
                  <a:off x="1626313" y="4454440"/>
                  <a:ext cx="194635" cy="219721"/>
                </a:xfrm>
                <a:custGeom>
                  <a:avLst/>
                  <a:gdLst>
                    <a:gd name="connsiteX0" fmla="*/ 31577 w 194635"/>
                    <a:gd name="connsiteY0" fmla="*/ 19034 h 219721"/>
                    <a:gd name="connsiteX1" fmla="*/ 163718 w 194635"/>
                    <a:gd name="connsiteY1" fmla="*/ 103424 h 219721"/>
                    <a:gd name="connsiteX2" fmla="*/ 194636 w 194635"/>
                    <a:gd name="connsiteY2" fmla="*/ 219721 h 219721"/>
                    <a:gd name="connsiteX3" fmla="*/ 81419 w 194635"/>
                    <a:gd name="connsiteY3" fmla="*/ 166029 h 219721"/>
                    <a:gd name="connsiteX4" fmla="*/ 0 w 194635"/>
                    <a:gd name="connsiteY4" fmla="*/ 0 h 219721"/>
                    <a:gd name="connsiteX5" fmla="*/ 152276 w 194635"/>
                    <a:gd name="connsiteY5" fmla="*/ 168779 h 219721"/>
                    <a:gd name="connsiteX6" fmla="*/ 31577 w 194635"/>
                    <a:gd name="connsiteY6" fmla="*/ 19034 h 219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635" h="219721">
                      <a:moveTo>
                        <a:pt x="31577" y="19034"/>
                      </a:moveTo>
                      <a:cubicBezTo>
                        <a:pt x="63045" y="28167"/>
                        <a:pt x="135332" y="64475"/>
                        <a:pt x="163718" y="103424"/>
                      </a:cubicBezTo>
                      <a:cubicBezTo>
                        <a:pt x="195296" y="146774"/>
                        <a:pt x="174611" y="173400"/>
                        <a:pt x="194636" y="219721"/>
                      </a:cubicBezTo>
                      <a:cubicBezTo>
                        <a:pt x="152826" y="191775"/>
                        <a:pt x="118278" y="204868"/>
                        <a:pt x="81419" y="166029"/>
                      </a:cubicBezTo>
                      <a:cubicBezTo>
                        <a:pt x="48301" y="131151"/>
                        <a:pt x="28277" y="48741"/>
                        <a:pt x="0" y="0"/>
                      </a:cubicBezTo>
                      <a:cubicBezTo>
                        <a:pt x="67336" y="55123"/>
                        <a:pt x="108155" y="109475"/>
                        <a:pt x="152276" y="168779"/>
                      </a:cubicBezTo>
                      <a:cubicBezTo>
                        <a:pt x="125539" y="97483"/>
                        <a:pt x="99683" y="76468"/>
                        <a:pt x="31577" y="1903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6CA4EFF5-4F2F-D5C9-943F-B30FEDD76367}"/>
                    </a:ext>
                  </a:extLst>
                </p:cNvPr>
                <p:cNvSpPr/>
                <p:nvPr/>
              </p:nvSpPr>
              <p:spPr>
                <a:xfrm>
                  <a:off x="1974130" y="5242528"/>
                  <a:ext cx="503530" cy="454898"/>
                </a:xfrm>
                <a:custGeom>
                  <a:avLst/>
                  <a:gdLst>
                    <a:gd name="connsiteX0" fmla="*/ 3715 w 503530"/>
                    <a:gd name="connsiteY0" fmla="*/ 366522 h 454898"/>
                    <a:gd name="connsiteX1" fmla="*/ 634 w 503530"/>
                    <a:gd name="connsiteY1" fmla="*/ 349468 h 454898"/>
                    <a:gd name="connsiteX2" fmla="*/ 52676 w 503530"/>
                    <a:gd name="connsiteY2" fmla="*/ 125345 h 454898"/>
                    <a:gd name="connsiteX3" fmla="*/ 256994 w 503530"/>
                    <a:gd name="connsiteY3" fmla="*/ 356 h 454898"/>
                    <a:gd name="connsiteX4" fmla="*/ 502792 w 503530"/>
                    <a:gd name="connsiteY4" fmla="*/ 213806 h 454898"/>
                    <a:gd name="connsiteX5" fmla="*/ 372851 w 503530"/>
                    <a:gd name="connsiteY5" fmla="*/ 438478 h 454898"/>
                    <a:gd name="connsiteX6" fmla="*/ 214634 w 503530"/>
                    <a:gd name="connsiteY6" fmla="*/ 338905 h 454898"/>
                    <a:gd name="connsiteX7" fmla="*/ 334342 w 503530"/>
                    <a:gd name="connsiteY7" fmla="*/ 335495 h 454898"/>
                    <a:gd name="connsiteX8" fmla="*/ 332142 w 503530"/>
                    <a:gd name="connsiteY8" fmla="*/ 389847 h 454898"/>
                    <a:gd name="connsiteX9" fmla="*/ 332912 w 503530"/>
                    <a:gd name="connsiteY9" fmla="*/ 369382 h 454898"/>
                    <a:gd name="connsiteX10" fmla="*/ 253914 w 503530"/>
                    <a:gd name="connsiteY10" fmla="*/ 323172 h 454898"/>
                    <a:gd name="connsiteX11" fmla="*/ 283400 w 503530"/>
                    <a:gd name="connsiteY11" fmla="*/ 426816 h 454898"/>
                    <a:gd name="connsiteX12" fmla="*/ 360969 w 503530"/>
                    <a:gd name="connsiteY12" fmla="*/ 413393 h 454898"/>
                    <a:gd name="connsiteX13" fmla="*/ 466923 w 503530"/>
                    <a:gd name="connsiteY13" fmla="*/ 281912 h 454898"/>
                    <a:gd name="connsiteX14" fmla="*/ 387375 w 503530"/>
                    <a:gd name="connsiteY14" fmla="*/ 67362 h 454898"/>
                    <a:gd name="connsiteX15" fmla="*/ 122103 w 503530"/>
                    <a:gd name="connsiteY15" fmla="*/ 82765 h 454898"/>
                    <a:gd name="connsiteX16" fmla="*/ 14277 w 503530"/>
                    <a:gd name="connsiteY16" fmla="*/ 302047 h 454898"/>
                    <a:gd name="connsiteX17" fmla="*/ 7126 w 503530"/>
                    <a:gd name="connsiteY17" fmla="*/ 349578 h 454898"/>
                    <a:gd name="connsiteX18" fmla="*/ 3715 w 503530"/>
                    <a:gd name="connsiteY18" fmla="*/ 366522 h 454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3530" h="454898">
                      <a:moveTo>
                        <a:pt x="3715" y="366522"/>
                      </a:moveTo>
                      <a:cubicBezTo>
                        <a:pt x="2615" y="366522"/>
                        <a:pt x="1294" y="360690"/>
                        <a:pt x="634" y="349468"/>
                      </a:cubicBezTo>
                      <a:cubicBezTo>
                        <a:pt x="-3547" y="283122"/>
                        <a:pt x="12847" y="187180"/>
                        <a:pt x="52676" y="125345"/>
                      </a:cubicBezTo>
                      <a:cubicBezTo>
                        <a:pt x="97677" y="55369"/>
                        <a:pt x="170734" y="4977"/>
                        <a:pt x="256994" y="356"/>
                      </a:cubicBezTo>
                      <a:cubicBezTo>
                        <a:pt x="382974" y="-6466"/>
                        <a:pt x="492559" y="85516"/>
                        <a:pt x="502792" y="213806"/>
                      </a:cubicBezTo>
                      <a:cubicBezTo>
                        <a:pt x="510494" y="309968"/>
                        <a:pt x="457351" y="398539"/>
                        <a:pt x="372851" y="438478"/>
                      </a:cubicBezTo>
                      <a:cubicBezTo>
                        <a:pt x="261725" y="491071"/>
                        <a:pt x="182837" y="406351"/>
                        <a:pt x="214634" y="338905"/>
                      </a:cubicBezTo>
                      <a:cubicBezTo>
                        <a:pt x="239060" y="287083"/>
                        <a:pt x="310467" y="286643"/>
                        <a:pt x="334342" y="335495"/>
                      </a:cubicBezTo>
                      <a:cubicBezTo>
                        <a:pt x="348866" y="365092"/>
                        <a:pt x="334452" y="390837"/>
                        <a:pt x="332142" y="389847"/>
                      </a:cubicBezTo>
                      <a:lnTo>
                        <a:pt x="332912" y="369382"/>
                      </a:lnTo>
                      <a:cubicBezTo>
                        <a:pt x="330932" y="326913"/>
                        <a:pt x="287361" y="303147"/>
                        <a:pt x="253914" y="323172"/>
                      </a:cubicBezTo>
                      <a:cubicBezTo>
                        <a:pt x="213974" y="347157"/>
                        <a:pt x="221566" y="413283"/>
                        <a:pt x="283400" y="426816"/>
                      </a:cubicBezTo>
                      <a:cubicBezTo>
                        <a:pt x="309147" y="432427"/>
                        <a:pt x="336873" y="425055"/>
                        <a:pt x="360969" y="413393"/>
                      </a:cubicBezTo>
                      <a:cubicBezTo>
                        <a:pt x="411911" y="388747"/>
                        <a:pt x="452730" y="338685"/>
                        <a:pt x="466923" y="281912"/>
                      </a:cubicBezTo>
                      <a:cubicBezTo>
                        <a:pt x="487278" y="200713"/>
                        <a:pt x="455151" y="115223"/>
                        <a:pt x="387375" y="67362"/>
                      </a:cubicBezTo>
                      <a:cubicBezTo>
                        <a:pt x="305076" y="9048"/>
                        <a:pt x="198461" y="19610"/>
                        <a:pt x="122103" y="82765"/>
                      </a:cubicBezTo>
                      <a:cubicBezTo>
                        <a:pt x="58068" y="135688"/>
                        <a:pt x="28581" y="226459"/>
                        <a:pt x="14277" y="302047"/>
                      </a:cubicBezTo>
                      <a:cubicBezTo>
                        <a:pt x="10427" y="322512"/>
                        <a:pt x="8556" y="338575"/>
                        <a:pt x="7126" y="349578"/>
                      </a:cubicBezTo>
                      <a:cubicBezTo>
                        <a:pt x="5805" y="360690"/>
                        <a:pt x="4815" y="366522"/>
                        <a:pt x="3715" y="36652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1E055E39-8357-05A4-2A02-DF480DC17B3D}"/>
                    </a:ext>
                  </a:extLst>
                </p:cNvPr>
                <p:cNvSpPr/>
                <p:nvPr/>
              </p:nvSpPr>
              <p:spPr>
                <a:xfrm>
                  <a:off x="2014484" y="5426576"/>
                  <a:ext cx="142866" cy="89803"/>
                </a:xfrm>
                <a:custGeom>
                  <a:avLst/>
                  <a:gdLst>
                    <a:gd name="connsiteX0" fmla="*/ 66676 w 142866"/>
                    <a:gd name="connsiteY0" fmla="*/ 49893 h 89803"/>
                    <a:gd name="connsiteX1" fmla="*/ 71517 w 142866"/>
                    <a:gd name="connsiteY1" fmla="*/ 39110 h 89803"/>
                    <a:gd name="connsiteX2" fmla="*/ 92972 w 142866"/>
                    <a:gd name="connsiteY2" fmla="*/ 28878 h 89803"/>
                    <a:gd name="connsiteX3" fmla="*/ 58094 w 142866"/>
                    <a:gd name="connsiteY3" fmla="*/ 30748 h 89803"/>
                    <a:gd name="connsiteX4" fmla="*/ 0 w 142866"/>
                    <a:gd name="connsiteY4" fmla="*/ 88842 h 89803"/>
                    <a:gd name="connsiteX5" fmla="*/ 660 w 142866"/>
                    <a:gd name="connsiteY5" fmla="*/ 85321 h 89803"/>
                    <a:gd name="connsiteX6" fmla="*/ 4181 w 142866"/>
                    <a:gd name="connsiteY6" fmla="*/ 72338 h 89803"/>
                    <a:gd name="connsiteX7" fmla="*/ 71957 w 142866"/>
                    <a:gd name="connsiteY7" fmla="*/ 2582 h 89803"/>
                    <a:gd name="connsiteX8" fmla="*/ 140173 w 142866"/>
                    <a:gd name="connsiteY8" fmla="*/ 31849 h 89803"/>
                    <a:gd name="connsiteX9" fmla="*/ 112336 w 142866"/>
                    <a:gd name="connsiteY9" fmla="*/ 88182 h 89803"/>
                    <a:gd name="connsiteX10" fmla="*/ 66676 w 142866"/>
                    <a:gd name="connsiteY10" fmla="*/ 49893 h 89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66" h="89803">
                      <a:moveTo>
                        <a:pt x="66676" y="49893"/>
                      </a:moveTo>
                      <a:cubicBezTo>
                        <a:pt x="67446" y="46152"/>
                        <a:pt x="69096" y="42411"/>
                        <a:pt x="71517" y="39110"/>
                      </a:cubicBezTo>
                      <a:cubicBezTo>
                        <a:pt x="76798" y="32179"/>
                        <a:pt x="84830" y="28658"/>
                        <a:pt x="92972" y="28878"/>
                      </a:cubicBezTo>
                      <a:cubicBezTo>
                        <a:pt x="84170" y="24037"/>
                        <a:pt x="68326" y="26127"/>
                        <a:pt x="58094" y="30748"/>
                      </a:cubicBezTo>
                      <a:cubicBezTo>
                        <a:pt x="31907" y="42411"/>
                        <a:pt x="10562" y="67167"/>
                        <a:pt x="0" y="88842"/>
                      </a:cubicBezTo>
                      <a:cubicBezTo>
                        <a:pt x="220" y="87632"/>
                        <a:pt x="440" y="86532"/>
                        <a:pt x="660" y="85321"/>
                      </a:cubicBezTo>
                      <a:cubicBezTo>
                        <a:pt x="1540" y="80920"/>
                        <a:pt x="2751" y="76519"/>
                        <a:pt x="4181" y="72338"/>
                      </a:cubicBezTo>
                      <a:cubicBezTo>
                        <a:pt x="14743" y="42521"/>
                        <a:pt x="41150" y="10944"/>
                        <a:pt x="71957" y="2582"/>
                      </a:cubicBezTo>
                      <a:cubicBezTo>
                        <a:pt x="97923" y="-4460"/>
                        <a:pt x="129830" y="2142"/>
                        <a:pt x="140173" y="31849"/>
                      </a:cubicBezTo>
                      <a:cubicBezTo>
                        <a:pt x="147435" y="52643"/>
                        <a:pt x="140613" y="78940"/>
                        <a:pt x="112336" y="88182"/>
                      </a:cubicBezTo>
                      <a:cubicBezTo>
                        <a:pt x="89451" y="95664"/>
                        <a:pt x="57543" y="76299"/>
                        <a:pt x="66676" y="4989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971E0403-2642-5881-2FE7-DC20F130B97D}"/>
                    </a:ext>
                  </a:extLst>
                </p:cNvPr>
                <p:cNvSpPr/>
                <p:nvPr/>
              </p:nvSpPr>
              <p:spPr>
                <a:xfrm>
                  <a:off x="2064105" y="5326802"/>
                  <a:ext cx="183750" cy="114791"/>
                </a:xfrm>
                <a:custGeom>
                  <a:avLst/>
                  <a:gdLst>
                    <a:gd name="connsiteX0" fmla="*/ 91761 w 183750"/>
                    <a:gd name="connsiteY0" fmla="*/ 52844 h 114791"/>
                    <a:gd name="connsiteX1" fmla="*/ 101554 w 183750"/>
                    <a:gd name="connsiteY1" fmla="*/ 42281 h 114791"/>
                    <a:gd name="connsiteX2" fmla="*/ 130270 w 183750"/>
                    <a:gd name="connsiteY2" fmla="*/ 38651 h 114791"/>
                    <a:gd name="connsiteX3" fmla="*/ 89231 w 183750"/>
                    <a:gd name="connsiteY3" fmla="*/ 27318 h 114791"/>
                    <a:gd name="connsiteX4" fmla="*/ 0 w 183750"/>
                    <a:gd name="connsiteY4" fmla="*/ 71988 h 114791"/>
                    <a:gd name="connsiteX5" fmla="*/ 2090 w 183750"/>
                    <a:gd name="connsiteY5" fmla="*/ 68137 h 114791"/>
                    <a:gd name="connsiteX6" fmla="*/ 11113 w 183750"/>
                    <a:gd name="connsiteY6" fmla="*/ 54494 h 114791"/>
                    <a:gd name="connsiteX7" fmla="*/ 116077 w 183750"/>
                    <a:gd name="connsiteY7" fmla="*/ 142 h 114791"/>
                    <a:gd name="connsiteX8" fmla="*/ 183743 w 183750"/>
                    <a:gd name="connsiteY8" fmla="*/ 60436 h 114791"/>
                    <a:gd name="connsiteX9" fmla="*/ 130160 w 183750"/>
                    <a:gd name="connsiteY9" fmla="*/ 114789 h 114791"/>
                    <a:gd name="connsiteX10" fmla="*/ 91761 w 183750"/>
                    <a:gd name="connsiteY10" fmla="*/ 52844 h 11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750" h="114791">
                      <a:moveTo>
                        <a:pt x="91761" y="52844"/>
                      </a:moveTo>
                      <a:cubicBezTo>
                        <a:pt x="94072" y="48773"/>
                        <a:pt x="97373" y="45142"/>
                        <a:pt x="101554" y="42281"/>
                      </a:cubicBezTo>
                      <a:cubicBezTo>
                        <a:pt x="110356" y="36340"/>
                        <a:pt x="121028" y="35350"/>
                        <a:pt x="130270" y="38651"/>
                      </a:cubicBezTo>
                      <a:cubicBezTo>
                        <a:pt x="121908" y="29628"/>
                        <a:pt x="102874" y="25998"/>
                        <a:pt x="89231" y="27318"/>
                      </a:cubicBezTo>
                      <a:cubicBezTo>
                        <a:pt x="54463" y="30619"/>
                        <a:pt x="20465" y="50973"/>
                        <a:pt x="0" y="71988"/>
                      </a:cubicBezTo>
                      <a:cubicBezTo>
                        <a:pt x="660" y="70668"/>
                        <a:pt x="1320" y="69458"/>
                        <a:pt x="2090" y="68137"/>
                      </a:cubicBezTo>
                      <a:cubicBezTo>
                        <a:pt x="4841" y="63406"/>
                        <a:pt x="7812" y="58785"/>
                        <a:pt x="11113" y="54494"/>
                      </a:cubicBezTo>
                      <a:cubicBezTo>
                        <a:pt x="34658" y="24127"/>
                        <a:pt x="77238" y="-2169"/>
                        <a:pt x="116077" y="142"/>
                      </a:cubicBezTo>
                      <a:cubicBezTo>
                        <a:pt x="148755" y="2012"/>
                        <a:pt x="183083" y="22147"/>
                        <a:pt x="183743" y="60436"/>
                      </a:cubicBezTo>
                      <a:cubicBezTo>
                        <a:pt x="184183" y="87392"/>
                        <a:pt x="166249" y="115119"/>
                        <a:pt x="130160" y="114789"/>
                      </a:cubicBezTo>
                      <a:cubicBezTo>
                        <a:pt x="100784" y="114568"/>
                        <a:pt x="71187" y="79910"/>
                        <a:pt x="91761" y="5284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0443681-FB07-B59D-665F-22BB633476D8}"/>
                    </a:ext>
                  </a:extLst>
                </p:cNvPr>
                <p:cNvSpPr/>
                <p:nvPr/>
              </p:nvSpPr>
              <p:spPr>
                <a:xfrm>
                  <a:off x="1923375" y="5052540"/>
                  <a:ext cx="170079" cy="423599"/>
                </a:xfrm>
                <a:custGeom>
                  <a:avLst/>
                  <a:gdLst>
                    <a:gd name="connsiteX0" fmla="*/ 55901 w 170079"/>
                    <a:gd name="connsiteY0" fmla="*/ 380029 h 423599"/>
                    <a:gd name="connsiteX1" fmla="*/ 94190 w 170079"/>
                    <a:gd name="connsiteY1" fmla="*/ 146224 h 423599"/>
                    <a:gd name="connsiteX2" fmla="*/ 50950 w 170079"/>
                    <a:gd name="connsiteY2" fmla="*/ 423599 h 423599"/>
                    <a:gd name="connsiteX3" fmla="*/ 145792 w 170079"/>
                    <a:gd name="connsiteY3" fmla="*/ 0 h 423599"/>
                    <a:gd name="connsiteX4" fmla="*/ 149753 w 170079"/>
                    <a:gd name="connsiteY4" fmla="*/ 165919 h 423599"/>
                    <a:gd name="connsiteX5" fmla="*/ 55901 w 170079"/>
                    <a:gd name="connsiteY5" fmla="*/ 380029 h 42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079" h="423599">
                      <a:moveTo>
                        <a:pt x="55901" y="380029"/>
                      </a:moveTo>
                      <a:cubicBezTo>
                        <a:pt x="43358" y="331178"/>
                        <a:pt x="34226" y="229734"/>
                        <a:pt x="94190" y="146224"/>
                      </a:cubicBezTo>
                      <a:cubicBezTo>
                        <a:pt x="26854" y="227643"/>
                        <a:pt x="19482" y="299710"/>
                        <a:pt x="50950" y="423599"/>
                      </a:cubicBezTo>
                      <a:cubicBezTo>
                        <a:pt x="-22878" y="251299"/>
                        <a:pt x="-35971" y="99573"/>
                        <a:pt x="145792" y="0"/>
                      </a:cubicBezTo>
                      <a:cubicBezTo>
                        <a:pt x="119056" y="53143"/>
                        <a:pt x="208287" y="85270"/>
                        <a:pt x="149753" y="165919"/>
                      </a:cubicBezTo>
                      <a:cubicBezTo>
                        <a:pt x="144362" y="173180"/>
                        <a:pt x="57111" y="270883"/>
                        <a:pt x="55901" y="38002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CCBAC9D3-399C-9CF6-EDD3-B872DEE6B838}"/>
                    </a:ext>
                  </a:extLst>
                </p:cNvPr>
                <p:cNvSpPr/>
                <p:nvPr/>
              </p:nvSpPr>
              <p:spPr>
                <a:xfrm>
                  <a:off x="2136312" y="5024837"/>
                  <a:ext cx="133100" cy="217826"/>
                </a:xfrm>
                <a:custGeom>
                  <a:avLst/>
                  <a:gdLst>
                    <a:gd name="connsiteX0" fmla="*/ 63565 w 133100"/>
                    <a:gd name="connsiteY0" fmla="*/ 113413 h 217826"/>
                    <a:gd name="connsiteX1" fmla="*/ 78419 w 133100"/>
                    <a:gd name="connsiteY1" fmla="*/ 104610 h 217826"/>
                    <a:gd name="connsiteX2" fmla="*/ 90191 w 133100"/>
                    <a:gd name="connsiteY2" fmla="*/ 71383 h 217826"/>
                    <a:gd name="connsiteX3" fmla="*/ 92722 w 133100"/>
                    <a:gd name="connsiteY3" fmla="*/ 123205 h 217826"/>
                    <a:gd name="connsiteX4" fmla="*/ 17024 w 133100"/>
                    <a:gd name="connsiteY4" fmla="*/ 217827 h 217826"/>
                    <a:gd name="connsiteX5" fmla="*/ 22085 w 133100"/>
                    <a:gd name="connsiteY5" fmla="*/ 216287 h 217826"/>
                    <a:gd name="connsiteX6" fmla="*/ 40460 w 133100"/>
                    <a:gd name="connsiteY6" fmla="*/ 209135 h 217826"/>
                    <a:gd name="connsiteX7" fmla="*/ 131671 w 133100"/>
                    <a:gd name="connsiteY7" fmla="*/ 98339 h 217826"/>
                    <a:gd name="connsiteX8" fmla="*/ 78859 w 133100"/>
                    <a:gd name="connsiteY8" fmla="*/ 1956 h 217826"/>
                    <a:gd name="connsiteX9" fmla="*/ 1070 w 133100"/>
                    <a:gd name="connsiteY9" fmla="*/ 51578 h 217826"/>
                    <a:gd name="connsiteX10" fmla="*/ 63565 w 133100"/>
                    <a:gd name="connsiteY10" fmla="*/ 113413 h 217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100" h="217826">
                      <a:moveTo>
                        <a:pt x="63565" y="113413"/>
                      </a:moveTo>
                      <a:cubicBezTo>
                        <a:pt x="68956" y="111652"/>
                        <a:pt x="74017" y="108791"/>
                        <a:pt x="78419" y="104610"/>
                      </a:cubicBezTo>
                      <a:cubicBezTo>
                        <a:pt x="87771" y="95698"/>
                        <a:pt x="91622" y="83265"/>
                        <a:pt x="90191" y="71383"/>
                      </a:cubicBezTo>
                      <a:cubicBezTo>
                        <a:pt x="98553" y="83705"/>
                        <a:pt x="97783" y="107361"/>
                        <a:pt x="92722" y="123205"/>
                      </a:cubicBezTo>
                      <a:cubicBezTo>
                        <a:pt x="79739" y="163694"/>
                        <a:pt x="47061" y="198902"/>
                        <a:pt x="17024" y="217827"/>
                      </a:cubicBezTo>
                      <a:cubicBezTo>
                        <a:pt x="18675" y="217387"/>
                        <a:pt x="20325" y="216837"/>
                        <a:pt x="22085" y="216287"/>
                      </a:cubicBezTo>
                      <a:cubicBezTo>
                        <a:pt x="28357" y="214306"/>
                        <a:pt x="34518" y="211885"/>
                        <a:pt x="40460" y="209135"/>
                      </a:cubicBezTo>
                      <a:cubicBezTo>
                        <a:pt x="82269" y="189110"/>
                        <a:pt x="124079" y="145210"/>
                        <a:pt x="131671" y="98339"/>
                      </a:cubicBezTo>
                      <a:cubicBezTo>
                        <a:pt x="138053" y="58950"/>
                        <a:pt x="123529" y="12739"/>
                        <a:pt x="78859" y="1956"/>
                      </a:cubicBezTo>
                      <a:cubicBezTo>
                        <a:pt x="47501" y="-5635"/>
                        <a:pt x="10313" y="8448"/>
                        <a:pt x="1070" y="51578"/>
                      </a:cubicBezTo>
                      <a:cubicBezTo>
                        <a:pt x="-6411" y="86566"/>
                        <a:pt x="26486" y="130796"/>
                        <a:pt x="63565" y="11341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891E035A-1824-0629-A369-39658532E043}"/>
                    </a:ext>
                  </a:extLst>
                </p:cNvPr>
                <p:cNvSpPr/>
                <p:nvPr/>
              </p:nvSpPr>
              <p:spPr>
                <a:xfrm>
                  <a:off x="2198007" y="5302078"/>
                  <a:ext cx="215611" cy="232484"/>
                </a:xfrm>
                <a:custGeom>
                  <a:avLst/>
                  <a:gdLst>
                    <a:gd name="connsiteX0" fmla="*/ 27396 w 215611"/>
                    <a:gd name="connsiteY0" fmla="*/ 15404 h 232484"/>
                    <a:gd name="connsiteX1" fmla="*/ 157007 w 215611"/>
                    <a:gd name="connsiteY1" fmla="*/ 128070 h 232484"/>
                    <a:gd name="connsiteX2" fmla="*/ 0 w 215611"/>
                    <a:gd name="connsiteY2" fmla="*/ 0 h 232484"/>
                    <a:gd name="connsiteX3" fmla="*/ 210809 w 215611"/>
                    <a:gd name="connsiteY3" fmla="*/ 232484 h 232484"/>
                    <a:gd name="connsiteX4" fmla="*/ 125759 w 215611"/>
                    <a:gd name="connsiteY4" fmla="*/ 154696 h 232484"/>
                    <a:gd name="connsiteX5" fmla="*/ 65245 w 215611"/>
                    <a:gd name="connsiteY5" fmla="*/ 41920 h 232484"/>
                    <a:gd name="connsiteX6" fmla="*/ 27396 w 215611"/>
                    <a:gd name="connsiteY6" fmla="*/ 15404 h 232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611" h="232484">
                      <a:moveTo>
                        <a:pt x="27396" y="15404"/>
                      </a:moveTo>
                      <a:cubicBezTo>
                        <a:pt x="86810" y="26186"/>
                        <a:pt x="137202" y="68876"/>
                        <a:pt x="157007" y="128070"/>
                      </a:cubicBezTo>
                      <a:cubicBezTo>
                        <a:pt x="134231" y="44340"/>
                        <a:pt x="82849" y="12323"/>
                        <a:pt x="0" y="0"/>
                      </a:cubicBezTo>
                      <a:cubicBezTo>
                        <a:pt x="145784" y="0"/>
                        <a:pt x="238206" y="77348"/>
                        <a:pt x="210809" y="232484"/>
                      </a:cubicBezTo>
                      <a:cubicBezTo>
                        <a:pt x="197276" y="187484"/>
                        <a:pt x="147655" y="228524"/>
                        <a:pt x="125759" y="154696"/>
                      </a:cubicBezTo>
                      <a:cubicBezTo>
                        <a:pt x="113217" y="112446"/>
                        <a:pt x="100343" y="75698"/>
                        <a:pt x="65245" y="41920"/>
                      </a:cubicBezTo>
                      <a:cubicBezTo>
                        <a:pt x="54243" y="31468"/>
                        <a:pt x="41590" y="22225"/>
                        <a:pt x="27396" y="1540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22A03FDA-C230-72C9-137B-3340895D85BD}"/>
                    </a:ext>
                  </a:extLst>
                </p:cNvPr>
                <p:cNvSpPr/>
                <p:nvPr/>
              </p:nvSpPr>
              <p:spPr>
                <a:xfrm>
                  <a:off x="2227824" y="5156684"/>
                  <a:ext cx="410396" cy="156159"/>
                </a:xfrm>
                <a:custGeom>
                  <a:avLst/>
                  <a:gdLst>
                    <a:gd name="connsiteX0" fmla="*/ 41920 w 410396"/>
                    <a:gd name="connsiteY0" fmla="*/ 68596 h 156159"/>
                    <a:gd name="connsiteX1" fmla="*/ 267143 w 410396"/>
                    <a:gd name="connsiteY1" fmla="*/ 85540 h 156159"/>
                    <a:gd name="connsiteX2" fmla="*/ 0 w 410396"/>
                    <a:gd name="connsiteY2" fmla="*/ 67606 h 156159"/>
                    <a:gd name="connsiteX3" fmla="*/ 410396 w 410396"/>
                    <a:gd name="connsiteY3" fmla="*/ 122839 h 156159"/>
                    <a:gd name="connsiteX4" fmla="*/ 253169 w 410396"/>
                    <a:gd name="connsiteY4" fmla="*/ 140883 h 156159"/>
                    <a:gd name="connsiteX5" fmla="*/ 41920 w 410396"/>
                    <a:gd name="connsiteY5" fmla="*/ 68596 h 156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0396" h="156159">
                      <a:moveTo>
                        <a:pt x="41920" y="68596"/>
                      </a:moveTo>
                      <a:cubicBezTo>
                        <a:pt x="87250" y="52313"/>
                        <a:pt x="182753" y="34708"/>
                        <a:pt x="267143" y="85540"/>
                      </a:cubicBezTo>
                      <a:cubicBezTo>
                        <a:pt x="184073" y="27447"/>
                        <a:pt x="114977" y="26567"/>
                        <a:pt x="0" y="67606"/>
                      </a:cubicBezTo>
                      <a:cubicBezTo>
                        <a:pt x="157227" y="-18434"/>
                        <a:pt x="300150" y="-44180"/>
                        <a:pt x="410396" y="122839"/>
                      </a:cubicBezTo>
                      <a:cubicBezTo>
                        <a:pt x="357584" y="101494"/>
                        <a:pt x="334808" y="190505"/>
                        <a:pt x="253169" y="140883"/>
                      </a:cubicBezTo>
                      <a:cubicBezTo>
                        <a:pt x="245798" y="136262"/>
                        <a:pt x="145564" y="60454"/>
                        <a:pt x="41920" y="685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57294EA2-D11E-26A7-53F9-1B143F876737}"/>
                    </a:ext>
                  </a:extLst>
                </p:cNvPr>
                <p:cNvSpPr/>
                <p:nvPr/>
              </p:nvSpPr>
              <p:spPr>
                <a:xfrm>
                  <a:off x="2489355" y="5522790"/>
                  <a:ext cx="147324" cy="124989"/>
                </a:xfrm>
                <a:custGeom>
                  <a:avLst/>
                  <a:gdLst>
                    <a:gd name="connsiteX0" fmla="*/ 0 w 147324"/>
                    <a:gd name="connsiteY0" fmla="*/ 118058 h 124989"/>
                    <a:gd name="connsiteX1" fmla="*/ 28277 w 147324"/>
                    <a:gd name="connsiteY1" fmla="*/ 0 h 124989"/>
                    <a:gd name="connsiteX2" fmla="*/ 147324 w 147324"/>
                    <a:gd name="connsiteY2" fmla="*/ 17714 h 124989"/>
                    <a:gd name="connsiteX3" fmla="*/ 111896 w 147324"/>
                    <a:gd name="connsiteY3" fmla="*/ 124989 h 124989"/>
                    <a:gd name="connsiteX4" fmla="*/ 0 w 147324"/>
                    <a:gd name="connsiteY4" fmla="*/ 118058 h 124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324" h="124989">
                      <a:moveTo>
                        <a:pt x="0" y="118058"/>
                      </a:moveTo>
                      <a:cubicBezTo>
                        <a:pt x="24426" y="82960"/>
                        <a:pt x="33778" y="40710"/>
                        <a:pt x="28277" y="0"/>
                      </a:cubicBezTo>
                      <a:cubicBezTo>
                        <a:pt x="63595" y="20355"/>
                        <a:pt x="105955" y="27397"/>
                        <a:pt x="147324" y="17714"/>
                      </a:cubicBezTo>
                      <a:cubicBezTo>
                        <a:pt x="125649" y="49402"/>
                        <a:pt x="111346" y="88021"/>
                        <a:pt x="111896" y="124989"/>
                      </a:cubicBezTo>
                      <a:cubicBezTo>
                        <a:pt x="78118" y="110576"/>
                        <a:pt x="37299" y="109696"/>
                        <a:pt x="0" y="1180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326890EE-9CD8-C1F7-CEDB-151972EB66F4}"/>
                    </a:ext>
                  </a:extLst>
                </p:cNvPr>
                <p:cNvSpPr/>
                <p:nvPr/>
              </p:nvSpPr>
              <p:spPr>
                <a:xfrm>
                  <a:off x="1741950" y="413767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409 w 176644"/>
                    <a:gd name="connsiteY6" fmla="*/ 208389 h 220448"/>
                    <a:gd name="connsiteX7" fmla="*/ 47311 w 176644"/>
                    <a:gd name="connsiteY7" fmla="*/ 199367 h 220448"/>
                    <a:gd name="connsiteX8" fmla="*/ 33888 w 176644"/>
                    <a:gd name="connsiteY8" fmla="*/ 186163 h 220448"/>
                    <a:gd name="connsiteX9" fmla="*/ 33558 w 176644"/>
                    <a:gd name="connsiteY9" fmla="*/ 185833 h 220448"/>
                    <a:gd name="connsiteX10" fmla="*/ 33888 w 176644"/>
                    <a:gd name="connsiteY10" fmla="*/ 186163 h 220448"/>
                    <a:gd name="connsiteX11" fmla="*/ 91431 w 176644"/>
                    <a:gd name="connsiteY11" fmla="*/ 195406 h 220448"/>
                    <a:gd name="connsiteX12" fmla="*/ 135112 w 176644"/>
                    <a:gd name="connsiteY12" fmla="*/ 172520 h 220448"/>
                    <a:gd name="connsiteX13" fmla="*/ 111346 w 176644"/>
                    <a:gd name="connsiteY13" fmla="*/ 186054 h 220448"/>
                    <a:gd name="connsiteX14" fmla="*/ 47421 w 176644"/>
                    <a:gd name="connsiteY14" fmla="*/ 173071 h 220448"/>
                    <a:gd name="connsiteX15" fmla="*/ 107715 w 176644"/>
                    <a:gd name="connsiteY15" fmla="*/ 174611 h 220448"/>
                    <a:gd name="connsiteX16" fmla="*/ 151726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629" y="224233"/>
                        <a:pt x="49952" y="219832"/>
                      </a:cubicBezTo>
                      <a:cubicBezTo>
                        <a:pt x="16504" y="216311"/>
                        <a:pt x="110" y="202337"/>
                        <a:pt x="0" y="203218"/>
                      </a:cubicBezTo>
                      <a:cubicBezTo>
                        <a:pt x="0" y="202337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409" y="208389"/>
                      </a:cubicBezTo>
                      <a:cubicBezTo>
                        <a:pt x="68216" y="208719"/>
                        <a:pt x="55453" y="204868"/>
                        <a:pt x="47311" y="199367"/>
                      </a:cubicBezTo>
                      <a:cubicBezTo>
                        <a:pt x="38509" y="193535"/>
                        <a:pt x="34878" y="187594"/>
                        <a:pt x="33888" y="186163"/>
                      </a:cubicBezTo>
                      <a:cubicBezTo>
                        <a:pt x="33668" y="185943"/>
                        <a:pt x="33558" y="185833"/>
                        <a:pt x="33558" y="185833"/>
                      </a:cubicBezTo>
                      <a:cubicBezTo>
                        <a:pt x="33558" y="185833"/>
                        <a:pt x="33668" y="185943"/>
                        <a:pt x="33888" y="186163"/>
                      </a:cubicBezTo>
                      <a:cubicBezTo>
                        <a:pt x="36749" y="188474"/>
                        <a:pt x="60734" y="202667"/>
                        <a:pt x="91431" y="195406"/>
                      </a:cubicBezTo>
                      <a:cubicBezTo>
                        <a:pt x="103534" y="193645"/>
                        <a:pt x="126530" y="185393"/>
                        <a:pt x="135112" y="172520"/>
                      </a:cubicBezTo>
                      <a:cubicBezTo>
                        <a:pt x="129060" y="177911"/>
                        <a:pt x="121358" y="182753"/>
                        <a:pt x="111346" y="186054"/>
                      </a:cubicBezTo>
                      <a:cubicBezTo>
                        <a:pt x="71847" y="198266"/>
                        <a:pt x="45881" y="171860"/>
                        <a:pt x="47421" y="173071"/>
                      </a:cubicBezTo>
                      <a:cubicBezTo>
                        <a:pt x="47201" y="172740"/>
                        <a:pt x="75918" y="185503"/>
                        <a:pt x="107715" y="174611"/>
                      </a:cubicBezTo>
                      <a:cubicBezTo>
                        <a:pt x="140063" y="165149"/>
                        <a:pt x="191445" y="106945"/>
                        <a:pt x="151726" y="37299"/>
                      </a:cubicBezTo>
                      <a:cubicBezTo>
                        <a:pt x="135882" y="9462"/>
                        <a:pt x="115417" y="44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45236195-F8E4-C8C0-4570-B5AEB5D472AA}"/>
                    </a:ext>
                  </a:extLst>
                </p:cNvPr>
                <p:cNvSpPr/>
                <p:nvPr/>
              </p:nvSpPr>
              <p:spPr>
                <a:xfrm>
                  <a:off x="2294097" y="4803771"/>
                  <a:ext cx="115599" cy="214660"/>
                </a:xfrm>
                <a:custGeom>
                  <a:avLst/>
                  <a:gdLst>
                    <a:gd name="connsiteX0" fmla="*/ 50354 w 115599"/>
                    <a:gd name="connsiteY0" fmla="*/ 132141 h 214660"/>
                    <a:gd name="connsiteX1" fmla="*/ 50794 w 115599"/>
                    <a:gd name="connsiteY1" fmla="*/ 106505 h 214660"/>
                    <a:gd name="connsiteX2" fmla="*/ 58826 w 115599"/>
                    <a:gd name="connsiteY2" fmla="*/ 106725 h 214660"/>
                    <a:gd name="connsiteX3" fmla="*/ 57395 w 115599"/>
                    <a:gd name="connsiteY3" fmla="*/ 122679 h 214660"/>
                    <a:gd name="connsiteX4" fmla="*/ 68948 w 115599"/>
                    <a:gd name="connsiteY4" fmla="*/ 137972 h 214660"/>
                    <a:gd name="connsiteX5" fmla="*/ 82591 w 115599"/>
                    <a:gd name="connsiteY5" fmla="*/ 126089 h 214660"/>
                    <a:gd name="connsiteX6" fmla="*/ 94804 w 115599"/>
                    <a:gd name="connsiteY6" fmla="*/ 97923 h 214660"/>
                    <a:gd name="connsiteX7" fmla="*/ 107787 w 115599"/>
                    <a:gd name="connsiteY7" fmla="*/ 48301 h 214660"/>
                    <a:gd name="connsiteX8" fmla="*/ 114389 w 115599"/>
                    <a:gd name="connsiteY8" fmla="*/ 2421 h 214660"/>
                    <a:gd name="connsiteX9" fmla="*/ 114389 w 115599"/>
                    <a:gd name="connsiteY9" fmla="*/ 2200 h 214660"/>
                    <a:gd name="connsiteX10" fmla="*/ 115599 w 115599"/>
                    <a:gd name="connsiteY10" fmla="*/ 0 h 214660"/>
                    <a:gd name="connsiteX11" fmla="*/ 114499 w 115599"/>
                    <a:gd name="connsiteY11" fmla="*/ 1540 h 214660"/>
                    <a:gd name="connsiteX12" fmla="*/ 105697 w 115599"/>
                    <a:gd name="connsiteY12" fmla="*/ 13313 h 214660"/>
                    <a:gd name="connsiteX13" fmla="*/ 86112 w 115599"/>
                    <a:gd name="connsiteY13" fmla="*/ 30367 h 214660"/>
                    <a:gd name="connsiteX14" fmla="*/ 42872 w 115599"/>
                    <a:gd name="connsiteY14" fmla="*/ 46431 h 214660"/>
                    <a:gd name="connsiteX15" fmla="*/ 18006 w 115599"/>
                    <a:gd name="connsiteY15" fmla="*/ 61394 h 214660"/>
                    <a:gd name="connsiteX16" fmla="*/ 19657 w 115599"/>
                    <a:gd name="connsiteY16" fmla="*/ 91761 h 214660"/>
                    <a:gd name="connsiteX17" fmla="*/ 952 w 115599"/>
                    <a:gd name="connsiteY17" fmla="*/ 144354 h 214660"/>
                    <a:gd name="connsiteX18" fmla="*/ 12615 w 115599"/>
                    <a:gd name="connsiteY18" fmla="*/ 190455 h 214660"/>
                    <a:gd name="connsiteX19" fmla="*/ 34510 w 115599"/>
                    <a:gd name="connsiteY19" fmla="*/ 214660 h 214660"/>
                    <a:gd name="connsiteX20" fmla="*/ 35500 w 115599"/>
                    <a:gd name="connsiteY20" fmla="*/ 181432 h 214660"/>
                    <a:gd name="connsiteX21" fmla="*/ 50354 w 115599"/>
                    <a:gd name="connsiteY21" fmla="*/ 132141 h 21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5599" h="214660">
                      <a:moveTo>
                        <a:pt x="50354" y="132141"/>
                      </a:moveTo>
                      <a:cubicBezTo>
                        <a:pt x="49253" y="122569"/>
                        <a:pt x="44412" y="111236"/>
                        <a:pt x="50794" y="106505"/>
                      </a:cubicBezTo>
                      <a:cubicBezTo>
                        <a:pt x="54535" y="104634"/>
                        <a:pt x="59376" y="103204"/>
                        <a:pt x="58826" y="106725"/>
                      </a:cubicBezTo>
                      <a:cubicBezTo>
                        <a:pt x="59266" y="111016"/>
                        <a:pt x="57615" y="116517"/>
                        <a:pt x="57395" y="122679"/>
                      </a:cubicBezTo>
                      <a:cubicBezTo>
                        <a:pt x="58056" y="129610"/>
                        <a:pt x="59816" y="136432"/>
                        <a:pt x="68948" y="137972"/>
                      </a:cubicBezTo>
                      <a:cubicBezTo>
                        <a:pt x="77310" y="136322"/>
                        <a:pt x="79401" y="130270"/>
                        <a:pt x="82591" y="126089"/>
                      </a:cubicBezTo>
                      <a:cubicBezTo>
                        <a:pt x="88093" y="116737"/>
                        <a:pt x="91723" y="107165"/>
                        <a:pt x="94804" y="97923"/>
                      </a:cubicBezTo>
                      <a:cubicBezTo>
                        <a:pt x="100525" y="79328"/>
                        <a:pt x="104596" y="62605"/>
                        <a:pt x="107787" y="48301"/>
                      </a:cubicBezTo>
                      <a:cubicBezTo>
                        <a:pt x="113178" y="23105"/>
                        <a:pt x="114059" y="6161"/>
                        <a:pt x="114389" y="2421"/>
                      </a:cubicBezTo>
                      <a:cubicBezTo>
                        <a:pt x="114389" y="2310"/>
                        <a:pt x="114389" y="2310"/>
                        <a:pt x="114389" y="2200"/>
                      </a:cubicBezTo>
                      <a:cubicBezTo>
                        <a:pt x="114939" y="1100"/>
                        <a:pt x="115379" y="330"/>
                        <a:pt x="115599" y="0"/>
                      </a:cubicBezTo>
                      <a:cubicBezTo>
                        <a:pt x="115379" y="220"/>
                        <a:pt x="115049" y="770"/>
                        <a:pt x="114499" y="1540"/>
                      </a:cubicBezTo>
                      <a:cubicBezTo>
                        <a:pt x="113068" y="3851"/>
                        <a:pt x="110318" y="8142"/>
                        <a:pt x="105697" y="13313"/>
                      </a:cubicBezTo>
                      <a:cubicBezTo>
                        <a:pt x="101186" y="18484"/>
                        <a:pt x="94804" y="24536"/>
                        <a:pt x="86112" y="30367"/>
                      </a:cubicBezTo>
                      <a:cubicBezTo>
                        <a:pt x="74999" y="37959"/>
                        <a:pt x="60586" y="42470"/>
                        <a:pt x="42872" y="46431"/>
                      </a:cubicBezTo>
                      <a:cubicBezTo>
                        <a:pt x="34510" y="49071"/>
                        <a:pt x="24498" y="52262"/>
                        <a:pt x="18006" y="61394"/>
                      </a:cubicBezTo>
                      <a:cubicBezTo>
                        <a:pt x="9644" y="70857"/>
                        <a:pt x="16906" y="84940"/>
                        <a:pt x="19657" y="91761"/>
                      </a:cubicBezTo>
                      <a:cubicBezTo>
                        <a:pt x="21857" y="110466"/>
                        <a:pt x="4033" y="125539"/>
                        <a:pt x="952" y="144354"/>
                      </a:cubicBezTo>
                      <a:cubicBezTo>
                        <a:pt x="-2679" y="163168"/>
                        <a:pt x="4693" y="179672"/>
                        <a:pt x="12615" y="190455"/>
                      </a:cubicBezTo>
                      <a:cubicBezTo>
                        <a:pt x="19437" y="200577"/>
                        <a:pt x="28679" y="210369"/>
                        <a:pt x="34510" y="214660"/>
                      </a:cubicBezTo>
                      <a:cubicBezTo>
                        <a:pt x="31979" y="207178"/>
                        <a:pt x="32310" y="194415"/>
                        <a:pt x="35500" y="181432"/>
                      </a:cubicBezTo>
                      <a:cubicBezTo>
                        <a:pt x="39131" y="168009"/>
                        <a:pt x="51674" y="153486"/>
                        <a:pt x="50354" y="13214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58B03402-D67E-ABC0-29F6-A2414C143CF6}"/>
                    </a:ext>
                  </a:extLst>
                </p:cNvPr>
                <p:cNvSpPr/>
                <p:nvPr/>
              </p:nvSpPr>
              <p:spPr>
                <a:xfrm>
                  <a:off x="2246198" y="460385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299 w 176644"/>
                    <a:gd name="connsiteY6" fmla="*/ 208389 h 220448"/>
                    <a:gd name="connsiteX7" fmla="*/ 47201 w 176644"/>
                    <a:gd name="connsiteY7" fmla="*/ 199367 h 220448"/>
                    <a:gd name="connsiteX8" fmla="*/ 33778 w 176644"/>
                    <a:gd name="connsiteY8" fmla="*/ 186164 h 220448"/>
                    <a:gd name="connsiteX9" fmla="*/ 33448 w 176644"/>
                    <a:gd name="connsiteY9" fmla="*/ 185834 h 220448"/>
                    <a:gd name="connsiteX10" fmla="*/ 33778 w 176644"/>
                    <a:gd name="connsiteY10" fmla="*/ 186164 h 220448"/>
                    <a:gd name="connsiteX11" fmla="*/ 91321 w 176644"/>
                    <a:gd name="connsiteY11" fmla="*/ 195406 h 220448"/>
                    <a:gd name="connsiteX12" fmla="*/ 135002 w 176644"/>
                    <a:gd name="connsiteY12" fmla="*/ 172520 h 220448"/>
                    <a:gd name="connsiteX13" fmla="*/ 111236 w 176644"/>
                    <a:gd name="connsiteY13" fmla="*/ 186054 h 220448"/>
                    <a:gd name="connsiteX14" fmla="*/ 47311 w 176644"/>
                    <a:gd name="connsiteY14" fmla="*/ 173071 h 220448"/>
                    <a:gd name="connsiteX15" fmla="*/ 107605 w 176644"/>
                    <a:gd name="connsiteY15" fmla="*/ 174611 h 220448"/>
                    <a:gd name="connsiteX16" fmla="*/ 151615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739" y="224233"/>
                        <a:pt x="49952" y="219832"/>
                      </a:cubicBezTo>
                      <a:cubicBezTo>
                        <a:pt x="16504" y="216311"/>
                        <a:pt x="110" y="202338"/>
                        <a:pt x="0" y="203218"/>
                      </a:cubicBezTo>
                      <a:cubicBezTo>
                        <a:pt x="0" y="202338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299" y="208389"/>
                      </a:cubicBezTo>
                      <a:cubicBezTo>
                        <a:pt x="68106" y="208719"/>
                        <a:pt x="55343" y="204868"/>
                        <a:pt x="47201" y="199367"/>
                      </a:cubicBezTo>
                      <a:cubicBezTo>
                        <a:pt x="38399" y="193535"/>
                        <a:pt x="34768" y="187594"/>
                        <a:pt x="33778" y="186164"/>
                      </a:cubicBezTo>
                      <a:cubicBezTo>
                        <a:pt x="33558" y="185943"/>
                        <a:pt x="33448" y="185834"/>
                        <a:pt x="33448" y="185834"/>
                      </a:cubicBezTo>
                      <a:cubicBezTo>
                        <a:pt x="33448" y="185834"/>
                        <a:pt x="33558" y="185943"/>
                        <a:pt x="33778" y="186164"/>
                      </a:cubicBezTo>
                      <a:cubicBezTo>
                        <a:pt x="36639" y="188474"/>
                        <a:pt x="60624" y="202668"/>
                        <a:pt x="91321" y="195406"/>
                      </a:cubicBezTo>
                      <a:cubicBezTo>
                        <a:pt x="103424" y="193645"/>
                        <a:pt x="126420" y="185393"/>
                        <a:pt x="135002" y="172520"/>
                      </a:cubicBezTo>
                      <a:cubicBezTo>
                        <a:pt x="128950" y="177912"/>
                        <a:pt x="121248" y="182753"/>
                        <a:pt x="111236" y="186054"/>
                      </a:cubicBezTo>
                      <a:cubicBezTo>
                        <a:pt x="71737" y="198266"/>
                        <a:pt x="45771" y="171860"/>
                        <a:pt x="47311" y="173071"/>
                      </a:cubicBezTo>
                      <a:cubicBezTo>
                        <a:pt x="47091" y="172741"/>
                        <a:pt x="75808" y="185504"/>
                        <a:pt x="107605" y="174611"/>
                      </a:cubicBezTo>
                      <a:cubicBezTo>
                        <a:pt x="139953" y="165149"/>
                        <a:pt x="191335" y="106945"/>
                        <a:pt x="151615" y="37299"/>
                      </a:cubicBezTo>
                      <a:cubicBezTo>
                        <a:pt x="135882" y="9572"/>
                        <a:pt x="115417" y="55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62B42410-2EF9-3950-9364-7C25F37C9A2C}"/>
                    </a:ext>
                  </a:extLst>
                </p:cNvPr>
                <p:cNvSpPr/>
                <p:nvPr/>
              </p:nvSpPr>
              <p:spPr>
                <a:xfrm>
                  <a:off x="2097263" y="5579673"/>
                  <a:ext cx="210769" cy="190654"/>
                </a:xfrm>
                <a:custGeom>
                  <a:avLst/>
                  <a:gdLst>
                    <a:gd name="connsiteX0" fmla="*/ 210770 w 210769"/>
                    <a:gd name="connsiteY0" fmla="*/ 140723 h 190654"/>
                    <a:gd name="connsiteX1" fmla="*/ 172591 w 210769"/>
                    <a:gd name="connsiteY1" fmla="*/ 177252 h 190654"/>
                    <a:gd name="connsiteX2" fmla="*/ 48922 w 210769"/>
                    <a:gd name="connsiteY2" fmla="*/ 164929 h 190654"/>
                    <a:gd name="connsiteX3" fmla="*/ 2381 w 210769"/>
                    <a:gd name="connsiteY3" fmla="*/ 48081 h 190654"/>
                    <a:gd name="connsiteX4" fmla="*/ 24716 w 210769"/>
                    <a:gd name="connsiteY4" fmla="*/ 0 h 190654"/>
                    <a:gd name="connsiteX5" fmla="*/ 8322 w 210769"/>
                    <a:gd name="connsiteY5" fmla="*/ 48962 h 190654"/>
                    <a:gd name="connsiteX6" fmla="*/ 9752 w 210769"/>
                    <a:gd name="connsiteY6" fmla="*/ 81859 h 190654"/>
                    <a:gd name="connsiteX7" fmla="*/ 22846 w 210769"/>
                    <a:gd name="connsiteY7" fmla="*/ 47861 h 190654"/>
                    <a:gd name="connsiteX8" fmla="*/ 37369 w 210769"/>
                    <a:gd name="connsiteY8" fmla="*/ 35978 h 190654"/>
                    <a:gd name="connsiteX9" fmla="*/ 37699 w 210769"/>
                    <a:gd name="connsiteY9" fmla="*/ 35758 h 190654"/>
                    <a:gd name="connsiteX10" fmla="*/ 37369 w 210769"/>
                    <a:gd name="connsiteY10" fmla="*/ 35978 h 190654"/>
                    <a:gd name="connsiteX11" fmla="*/ 21415 w 210769"/>
                    <a:gd name="connsiteY11" fmla="*/ 92532 h 190654"/>
                    <a:gd name="connsiteX12" fmla="*/ 38689 w 210769"/>
                    <a:gd name="connsiteY12" fmla="*/ 139072 h 190654"/>
                    <a:gd name="connsiteX13" fmla="*/ 28237 w 210769"/>
                    <a:gd name="connsiteY13" fmla="*/ 113656 h 190654"/>
                    <a:gd name="connsiteX14" fmla="*/ 48702 w 210769"/>
                    <a:gd name="connsiteY14" fmla="*/ 51162 h 190654"/>
                    <a:gd name="connsiteX15" fmla="*/ 40010 w 210769"/>
                    <a:gd name="connsiteY15" fmla="*/ 111346 h 190654"/>
                    <a:gd name="connsiteX16" fmla="*/ 169950 w 210769"/>
                    <a:gd name="connsiteY16" fmla="*/ 171861 h 190654"/>
                    <a:gd name="connsiteX17" fmla="*/ 210770 w 210769"/>
                    <a:gd name="connsiteY17" fmla="*/ 140723 h 190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0769" h="190654">
                      <a:moveTo>
                        <a:pt x="210770" y="140723"/>
                      </a:moveTo>
                      <a:cubicBezTo>
                        <a:pt x="210219" y="139953"/>
                        <a:pt x="201307" y="159647"/>
                        <a:pt x="172591" y="177252"/>
                      </a:cubicBezTo>
                      <a:cubicBezTo>
                        <a:pt x="144864" y="195626"/>
                        <a:pt x="90181" y="198266"/>
                        <a:pt x="48922" y="164929"/>
                      </a:cubicBezTo>
                      <a:cubicBezTo>
                        <a:pt x="6782" y="133021"/>
                        <a:pt x="-5871" y="80429"/>
                        <a:pt x="2381" y="48081"/>
                      </a:cubicBezTo>
                      <a:cubicBezTo>
                        <a:pt x="9862" y="15073"/>
                        <a:pt x="25596" y="220"/>
                        <a:pt x="24716" y="0"/>
                      </a:cubicBezTo>
                      <a:cubicBezTo>
                        <a:pt x="25596" y="110"/>
                        <a:pt x="12283" y="17164"/>
                        <a:pt x="8322" y="48962"/>
                      </a:cubicBezTo>
                      <a:cubicBezTo>
                        <a:pt x="6892" y="58754"/>
                        <a:pt x="7332" y="70086"/>
                        <a:pt x="9752" y="81859"/>
                      </a:cubicBezTo>
                      <a:cubicBezTo>
                        <a:pt x="11073" y="67556"/>
                        <a:pt x="16464" y="55233"/>
                        <a:pt x="22846" y="47861"/>
                      </a:cubicBezTo>
                      <a:cubicBezTo>
                        <a:pt x="29557" y="39719"/>
                        <a:pt x="35939" y="36749"/>
                        <a:pt x="37369" y="35978"/>
                      </a:cubicBezTo>
                      <a:cubicBezTo>
                        <a:pt x="37589" y="35758"/>
                        <a:pt x="37699" y="35648"/>
                        <a:pt x="37699" y="35758"/>
                      </a:cubicBezTo>
                      <a:cubicBezTo>
                        <a:pt x="37699" y="35758"/>
                        <a:pt x="37589" y="35869"/>
                        <a:pt x="37369" y="35978"/>
                      </a:cubicBezTo>
                      <a:cubicBezTo>
                        <a:pt x="34728" y="38509"/>
                        <a:pt x="17894" y="60954"/>
                        <a:pt x="21415" y="92532"/>
                      </a:cubicBezTo>
                      <a:cubicBezTo>
                        <a:pt x="21745" y="104855"/>
                        <a:pt x="27026" y="128840"/>
                        <a:pt x="38689" y="139072"/>
                      </a:cubicBezTo>
                      <a:cubicBezTo>
                        <a:pt x="34178" y="132361"/>
                        <a:pt x="30327" y="123999"/>
                        <a:pt x="28237" y="113656"/>
                      </a:cubicBezTo>
                      <a:cubicBezTo>
                        <a:pt x="20975" y="72727"/>
                        <a:pt x="50022" y="49842"/>
                        <a:pt x="48702" y="51162"/>
                      </a:cubicBezTo>
                      <a:cubicBezTo>
                        <a:pt x="49032" y="50942"/>
                        <a:pt x="33078" y="78228"/>
                        <a:pt x="40010" y="111346"/>
                      </a:cubicBezTo>
                      <a:cubicBezTo>
                        <a:pt x="45511" y="144904"/>
                        <a:pt x="96563" y="203328"/>
                        <a:pt x="169950" y="171861"/>
                      </a:cubicBezTo>
                      <a:cubicBezTo>
                        <a:pt x="198997" y="159317"/>
                        <a:pt x="210329" y="139953"/>
                        <a:pt x="210770" y="14072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F08F46B-9AD1-6B57-0702-12EEEC5101C0}"/>
                </a:ext>
              </a:extLst>
            </p:cNvPr>
            <p:cNvSpPr/>
            <p:nvPr/>
          </p:nvSpPr>
          <p:spPr>
            <a:xfrm>
              <a:off x="1655690" y="6248738"/>
              <a:ext cx="248658" cy="250640"/>
            </a:xfrm>
            <a:custGeom>
              <a:avLst/>
              <a:gdLst>
                <a:gd name="connsiteX0" fmla="*/ 248658 w 248658"/>
                <a:gd name="connsiteY0" fmla="*/ 8804 h 250640"/>
                <a:gd name="connsiteX1" fmla="*/ 248658 w 248658"/>
                <a:gd name="connsiteY1" fmla="*/ 241839 h 250640"/>
                <a:gd name="connsiteX2" fmla="*/ 239856 w 248658"/>
                <a:gd name="connsiteY2" fmla="*/ 250641 h 250640"/>
                <a:gd name="connsiteX3" fmla="*/ 8802 w 248658"/>
                <a:gd name="connsiteY3" fmla="*/ 250641 h 250640"/>
                <a:gd name="connsiteX4" fmla="*/ 0 w 248658"/>
                <a:gd name="connsiteY4" fmla="*/ 241839 h 250640"/>
                <a:gd name="connsiteX5" fmla="*/ 0 w 248658"/>
                <a:gd name="connsiteY5" fmla="*/ 8804 h 250640"/>
                <a:gd name="connsiteX6" fmla="*/ 8802 w 248658"/>
                <a:gd name="connsiteY6" fmla="*/ 2 h 250640"/>
                <a:gd name="connsiteX7" fmla="*/ 239856 w 248658"/>
                <a:gd name="connsiteY7" fmla="*/ 2 h 250640"/>
                <a:gd name="connsiteX8" fmla="*/ 248658 w 248658"/>
                <a:gd name="connsiteY8" fmla="*/ 8804 h 250640"/>
                <a:gd name="connsiteX9" fmla="*/ 231054 w 248658"/>
                <a:gd name="connsiteY9" fmla="*/ 232927 h 250640"/>
                <a:gd name="connsiteX10" fmla="*/ 231054 w 248658"/>
                <a:gd name="connsiteY10" fmla="*/ 17606 h 250640"/>
                <a:gd name="connsiteX11" fmla="*/ 17604 w 248658"/>
                <a:gd name="connsiteY11" fmla="*/ 17606 h 250640"/>
                <a:gd name="connsiteX12" fmla="*/ 17604 w 248658"/>
                <a:gd name="connsiteY12" fmla="*/ 232927 h 250640"/>
                <a:gd name="connsiteX13" fmla="*/ 231054 w 248658"/>
                <a:gd name="connsiteY13" fmla="*/ 232927 h 25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40">
                  <a:moveTo>
                    <a:pt x="248658" y="8804"/>
                  </a:moveTo>
                  <a:lnTo>
                    <a:pt x="248658" y="241839"/>
                  </a:lnTo>
                  <a:cubicBezTo>
                    <a:pt x="248658" y="246680"/>
                    <a:pt x="244697" y="250641"/>
                    <a:pt x="239856" y="250641"/>
                  </a:cubicBezTo>
                  <a:lnTo>
                    <a:pt x="8802" y="250641"/>
                  </a:lnTo>
                  <a:cubicBezTo>
                    <a:pt x="3961" y="250641"/>
                    <a:pt x="0" y="246680"/>
                    <a:pt x="0" y="241839"/>
                  </a:cubicBezTo>
                  <a:lnTo>
                    <a:pt x="0" y="8804"/>
                  </a:lnTo>
                  <a:cubicBezTo>
                    <a:pt x="0" y="3963"/>
                    <a:pt x="3961" y="2"/>
                    <a:pt x="8802" y="2"/>
                  </a:cubicBezTo>
                  <a:lnTo>
                    <a:pt x="239856" y="2"/>
                  </a:lnTo>
                  <a:cubicBezTo>
                    <a:pt x="244697" y="-108"/>
                    <a:pt x="248658" y="3853"/>
                    <a:pt x="248658" y="8804"/>
                  </a:cubicBezTo>
                  <a:close/>
                  <a:moveTo>
                    <a:pt x="231054" y="232927"/>
                  </a:moveTo>
                  <a:lnTo>
                    <a:pt x="231054" y="17606"/>
                  </a:lnTo>
                  <a:lnTo>
                    <a:pt x="17604" y="17606"/>
                  </a:lnTo>
                  <a:lnTo>
                    <a:pt x="17604" y="232927"/>
                  </a:lnTo>
                  <a:lnTo>
                    <a:pt x="231054" y="232927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7AC10A3-CA5A-A2A7-02FC-A1A210BC62D9}"/>
                </a:ext>
              </a:extLst>
            </p:cNvPr>
            <p:cNvSpPr/>
            <p:nvPr/>
          </p:nvSpPr>
          <p:spPr>
            <a:xfrm>
              <a:off x="1607278" y="6305403"/>
              <a:ext cx="248658" cy="250638"/>
            </a:xfrm>
            <a:custGeom>
              <a:avLst/>
              <a:gdLst>
                <a:gd name="connsiteX0" fmla="*/ 248658 w 248658"/>
                <a:gd name="connsiteY0" fmla="*/ 8802 h 250638"/>
                <a:gd name="connsiteX1" fmla="*/ 248658 w 248658"/>
                <a:gd name="connsiteY1" fmla="*/ 241836 h 250638"/>
                <a:gd name="connsiteX2" fmla="*/ 239856 w 248658"/>
                <a:gd name="connsiteY2" fmla="*/ 250639 h 250638"/>
                <a:gd name="connsiteX3" fmla="*/ 8802 w 248658"/>
                <a:gd name="connsiteY3" fmla="*/ 250639 h 250638"/>
                <a:gd name="connsiteX4" fmla="*/ 0 w 248658"/>
                <a:gd name="connsiteY4" fmla="*/ 241836 h 250638"/>
                <a:gd name="connsiteX5" fmla="*/ 0 w 248658"/>
                <a:gd name="connsiteY5" fmla="*/ 8802 h 250638"/>
                <a:gd name="connsiteX6" fmla="*/ 8802 w 248658"/>
                <a:gd name="connsiteY6" fmla="*/ 0 h 250638"/>
                <a:gd name="connsiteX7" fmla="*/ 239856 w 248658"/>
                <a:gd name="connsiteY7" fmla="*/ 0 h 250638"/>
                <a:gd name="connsiteX8" fmla="*/ 248658 w 248658"/>
                <a:gd name="connsiteY8" fmla="*/ 8802 h 250638"/>
                <a:gd name="connsiteX9" fmla="*/ 231054 w 248658"/>
                <a:gd name="connsiteY9" fmla="*/ 232924 h 250638"/>
                <a:gd name="connsiteX10" fmla="*/ 231054 w 248658"/>
                <a:gd name="connsiteY10" fmla="*/ 17605 h 250638"/>
                <a:gd name="connsiteX11" fmla="*/ 17604 w 248658"/>
                <a:gd name="connsiteY11" fmla="*/ 17605 h 250638"/>
                <a:gd name="connsiteX12" fmla="*/ 17604 w 248658"/>
                <a:gd name="connsiteY12" fmla="*/ 232924 h 250638"/>
                <a:gd name="connsiteX13" fmla="*/ 231054 w 248658"/>
                <a:gd name="connsiteY13" fmla="*/ 232924 h 25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38">
                  <a:moveTo>
                    <a:pt x="248658" y="8802"/>
                  </a:moveTo>
                  <a:lnTo>
                    <a:pt x="248658" y="241836"/>
                  </a:lnTo>
                  <a:cubicBezTo>
                    <a:pt x="248658" y="246678"/>
                    <a:pt x="244697" y="250639"/>
                    <a:pt x="239856" y="250639"/>
                  </a:cubicBezTo>
                  <a:lnTo>
                    <a:pt x="8802" y="250639"/>
                  </a:lnTo>
                  <a:cubicBezTo>
                    <a:pt x="3961" y="250639"/>
                    <a:pt x="0" y="246678"/>
                    <a:pt x="0" y="241836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lnTo>
                    <a:pt x="239856" y="0"/>
                  </a:lnTo>
                  <a:cubicBezTo>
                    <a:pt x="244697" y="0"/>
                    <a:pt x="248658" y="3961"/>
                    <a:pt x="248658" y="8802"/>
                  </a:cubicBezTo>
                  <a:close/>
                  <a:moveTo>
                    <a:pt x="231054" y="232924"/>
                  </a:moveTo>
                  <a:lnTo>
                    <a:pt x="231054" y="17605"/>
                  </a:lnTo>
                  <a:lnTo>
                    <a:pt x="17604" y="17605"/>
                  </a:lnTo>
                  <a:lnTo>
                    <a:pt x="17604" y="232924"/>
                  </a:lnTo>
                  <a:lnTo>
                    <a:pt x="231054" y="232924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35EE8F7-E2F3-AC41-E20A-5887EBE1BFC1}"/>
                </a:ext>
              </a:extLst>
            </p:cNvPr>
            <p:cNvSpPr/>
            <p:nvPr/>
          </p:nvSpPr>
          <p:spPr>
            <a:xfrm>
              <a:off x="1720495" y="5078176"/>
              <a:ext cx="17604" cy="1362558"/>
            </a:xfrm>
            <a:custGeom>
              <a:avLst/>
              <a:gdLst>
                <a:gd name="connsiteX0" fmla="*/ 17604 w 17604"/>
                <a:gd name="connsiteY0" fmla="*/ 8802 h 1362558"/>
                <a:gd name="connsiteX1" fmla="*/ 17604 w 17604"/>
                <a:gd name="connsiteY1" fmla="*/ 1353757 h 1362558"/>
                <a:gd name="connsiteX2" fmla="*/ 8802 w 17604"/>
                <a:gd name="connsiteY2" fmla="*/ 1362559 h 1362558"/>
                <a:gd name="connsiteX3" fmla="*/ 0 w 17604"/>
                <a:gd name="connsiteY3" fmla="*/ 1353757 h 1362558"/>
                <a:gd name="connsiteX4" fmla="*/ 0 w 17604"/>
                <a:gd name="connsiteY4" fmla="*/ 8802 h 1362558"/>
                <a:gd name="connsiteX5" fmla="*/ 8802 w 17604"/>
                <a:gd name="connsiteY5" fmla="*/ 0 h 1362558"/>
                <a:gd name="connsiteX6" fmla="*/ 17604 w 17604"/>
                <a:gd name="connsiteY6" fmla="*/ 8802 h 136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04" h="1362558">
                  <a:moveTo>
                    <a:pt x="17604" y="8802"/>
                  </a:moveTo>
                  <a:lnTo>
                    <a:pt x="17604" y="1353757"/>
                  </a:lnTo>
                  <a:cubicBezTo>
                    <a:pt x="17604" y="1358598"/>
                    <a:pt x="13643" y="1362559"/>
                    <a:pt x="8802" y="1362559"/>
                  </a:cubicBezTo>
                  <a:cubicBezTo>
                    <a:pt x="3961" y="1362559"/>
                    <a:pt x="0" y="1358598"/>
                    <a:pt x="0" y="1353757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cubicBezTo>
                    <a:pt x="13753" y="0"/>
                    <a:pt x="17604" y="3961"/>
                    <a:pt x="17604" y="880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179D6E9-3B69-6FED-16D7-9DF731DCD644}"/>
                </a:ext>
              </a:extLst>
            </p:cNvPr>
            <p:cNvSpPr/>
            <p:nvPr/>
          </p:nvSpPr>
          <p:spPr>
            <a:xfrm>
              <a:off x="1722805" y="6422138"/>
              <a:ext cx="1081773" cy="17606"/>
            </a:xfrm>
            <a:custGeom>
              <a:avLst/>
              <a:gdLst>
                <a:gd name="connsiteX0" fmla="*/ 1081773 w 1081773"/>
                <a:gd name="connsiteY0" fmla="*/ 8805 h 17606"/>
                <a:gd name="connsiteX1" fmla="*/ 1072971 w 1081773"/>
                <a:gd name="connsiteY1" fmla="*/ 17607 h 17606"/>
                <a:gd name="connsiteX2" fmla="*/ 8802 w 1081773"/>
                <a:gd name="connsiteY2" fmla="*/ 17607 h 17606"/>
                <a:gd name="connsiteX3" fmla="*/ 0 w 1081773"/>
                <a:gd name="connsiteY3" fmla="*/ 8805 h 17606"/>
                <a:gd name="connsiteX4" fmla="*/ 8802 w 1081773"/>
                <a:gd name="connsiteY4" fmla="*/ 2 h 17606"/>
                <a:gd name="connsiteX5" fmla="*/ 1072971 w 1081773"/>
                <a:gd name="connsiteY5" fmla="*/ 2 h 17606"/>
                <a:gd name="connsiteX6" fmla="*/ 1081773 w 1081773"/>
                <a:gd name="connsiteY6" fmla="*/ 8805 h 1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1773" h="17606">
                  <a:moveTo>
                    <a:pt x="1081773" y="8805"/>
                  </a:moveTo>
                  <a:cubicBezTo>
                    <a:pt x="1081773" y="13646"/>
                    <a:pt x="1077813" y="17607"/>
                    <a:pt x="1072971" y="17607"/>
                  </a:cubicBezTo>
                  <a:lnTo>
                    <a:pt x="8802" y="17607"/>
                  </a:lnTo>
                  <a:cubicBezTo>
                    <a:pt x="3961" y="17607"/>
                    <a:pt x="0" y="13646"/>
                    <a:pt x="0" y="8805"/>
                  </a:cubicBezTo>
                  <a:cubicBezTo>
                    <a:pt x="0" y="3964"/>
                    <a:pt x="3961" y="2"/>
                    <a:pt x="8802" y="2"/>
                  </a:cubicBezTo>
                  <a:lnTo>
                    <a:pt x="1072971" y="2"/>
                  </a:lnTo>
                  <a:cubicBezTo>
                    <a:pt x="1077922" y="-107"/>
                    <a:pt x="1081773" y="3854"/>
                    <a:pt x="1081773" y="880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8BA425B-0B50-441C-B78B-B38370B0FB90}"/>
                </a:ext>
              </a:extLst>
            </p:cNvPr>
            <p:cNvSpPr/>
            <p:nvPr/>
          </p:nvSpPr>
          <p:spPr>
            <a:xfrm>
              <a:off x="2775202" y="6374389"/>
              <a:ext cx="104634" cy="88790"/>
            </a:xfrm>
            <a:custGeom>
              <a:avLst/>
              <a:gdLst>
                <a:gd name="connsiteX0" fmla="*/ 0 w 104634"/>
                <a:gd name="connsiteY0" fmla="*/ 61284 h 88790"/>
                <a:gd name="connsiteX1" fmla="*/ 40490 w 104634"/>
                <a:gd name="connsiteY1" fmla="*/ 0 h 88790"/>
                <a:gd name="connsiteX2" fmla="*/ 104635 w 104634"/>
                <a:gd name="connsiteY2" fmla="*/ 35098 h 88790"/>
                <a:gd name="connsiteX3" fmla="*/ 62275 w 104634"/>
                <a:gd name="connsiteY3" fmla="*/ 88791 h 88790"/>
                <a:gd name="connsiteX4" fmla="*/ 0 w 104634"/>
                <a:gd name="connsiteY4" fmla="*/ 61284 h 8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34" h="88790">
                  <a:moveTo>
                    <a:pt x="0" y="61284"/>
                  </a:moveTo>
                  <a:cubicBezTo>
                    <a:pt x="21235" y="46431"/>
                    <a:pt x="35318" y="24315"/>
                    <a:pt x="40490" y="0"/>
                  </a:cubicBezTo>
                  <a:cubicBezTo>
                    <a:pt x="56333" y="19034"/>
                    <a:pt x="78999" y="31907"/>
                    <a:pt x="104635" y="35098"/>
                  </a:cubicBezTo>
                  <a:cubicBezTo>
                    <a:pt x="85820" y="48631"/>
                    <a:pt x="69536" y="67556"/>
                    <a:pt x="62275" y="88791"/>
                  </a:cubicBezTo>
                  <a:cubicBezTo>
                    <a:pt x="45991" y="73497"/>
                    <a:pt x="22996" y="64365"/>
                    <a:pt x="0" y="6128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B2D05B2-5B0C-C96A-B3E7-E2392B5E5F25}"/>
                </a:ext>
              </a:extLst>
            </p:cNvPr>
            <p:cNvSpPr/>
            <p:nvPr/>
          </p:nvSpPr>
          <p:spPr>
            <a:xfrm>
              <a:off x="1671533" y="5020852"/>
              <a:ext cx="107495" cy="91101"/>
            </a:xfrm>
            <a:custGeom>
              <a:avLst/>
              <a:gdLst>
                <a:gd name="connsiteX0" fmla="*/ 0 w 107495"/>
                <a:gd name="connsiteY0" fmla="*/ 46101 h 91101"/>
                <a:gd name="connsiteX1" fmla="*/ 57764 w 107495"/>
                <a:gd name="connsiteY1" fmla="*/ 91101 h 91101"/>
                <a:gd name="connsiteX2" fmla="*/ 107495 w 107495"/>
                <a:gd name="connsiteY2" fmla="*/ 37189 h 91101"/>
                <a:gd name="connsiteX3" fmla="*/ 50392 w 107495"/>
                <a:gd name="connsiteY3" fmla="*/ 0 h 91101"/>
                <a:gd name="connsiteX4" fmla="*/ 0 w 107495"/>
                <a:gd name="connsiteY4" fmla="*/ 46101 h 9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95" h="91101">
                  <a:moveTo>
                    <a:pt x="0" y="46101"/>
                  </a:moveTo>
                  <a:cubicBezTo>
                    <a:pt x="24756" y="53363"/>
                    <a:pt x="45111" y="69756"/>
                    <a:pt x="57764" y="91101"/>
                  </a:cubicBezTo>
                  <a:cubicBezTo>
                    <a:pt x="66786" y="67886"/>
                    <a:pt x="84170" y="48411"/>
                    <a:pt x="107495" y="37189"/>
                  </a:cubicBezTo>
                  <a:cubicBezTo>
                    <a:pt x="85380" y="30477"/>
                    <a:pt x="64035" y="17714"/>
                    <a:pt x="50392" y="0"/>
                  </a:cubicBezTo>
                  <a:cubicBezTo>
                    <a:pt x="39719" y="19695"/>
                    <a:pt x="20795" y="35869"/>
                    <a:pt x="0" y="4610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11" name="Graphic 3">
              <a:extLst>
                <a:ext uri="{FF2B5EF4-FFF2-40B4-BE49-F238E27FC236}">
                  <a16:creationId xmlns:a16="http://schemas.microsoft.com/office/drawing/2014/main" id="{A4FF5205-5565-66A0-A96C-DB0CFB1AF72D}"/>
                </a:ext>
              </a:extLst>
            </p:cNvPr>
            <p:cNvGrpSpPr/>
            <p:nvPr/>
          </p:nvGrpSpPr>
          <p:grpSpPr>
            <a:xfrm>
              <a:off x="1801584" y="5674716"/>
              <a:ext cx="651259" cy="681298"/>
              <a:chOff x="1801584" y="5674716"/>
              <a:chExt cx="651259" cy="681298"/>
            </a:xfrm>
            <a:grpFill/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E0B533F4-9E24-10D3-E6CC-A5625B4F5816}"/>
                  </a:ext>
                </a:extLst>
              </p:cNvPr>
              <p:cNvSpPr/>
              <p:nvPr/>
            </p:nvSpPr>
            <p:spPr>
              <a:xfrm>
                <a:off x="1931064" y="5985228"/>
                <a:ext cx="222272" cy="212049"/>
              </a:xfrm>
              <a:custGeom>
                <a:avLst/>
                <a:gdLst>
                  <a:gd name="connsiteX0" fmla="*/ 34128 w 222272"/>
                  <a:gd name="connsiteY0" fmla="*/ 206848 h 212049"/>
                  <a:gd name="connsiteX1" fmla="*/ 146685 w 222272"/>
                  <a:gd name="connsiteY1" fmla="*/ 180772 h 212049"/>
                  <a:gd name="connsiteX2" fmla="*/ 31488 w 222272"/>
                  <a:gd name="connsiteY2" fmla="*/ 200027 h 212049"/>
                  <a:gd name="connsiteX3" fmla="*/ 104215 w 222272"/>
                  <a:gd name="connsiteY3" fmla="*/ 128510 h 212049"/>
                  <a:gd name="connsiteX4" fmla="*/ 159228 w 222272"/>
                  <a:gd name="connsiteY4" fmla="*/ 51051 h 212049"/>
                  <a:gd name="connsiteX5" fmla="*/ 88041 w 222272"/>
                  <a:gd name="connsiteY5" fmla="*/ 113766 h 212049"/>
                  <a:gd name="connsiteX6" fmla="*/ 24336 w 222272"/>
                  <a:gd name="connsiteY6" fmla="*/ 193645 h 212049"/>
                  <a:gd name="connsiteX7" fmla="*/ 32258 w 222272"/>
                  <a:gd name="connsiteY7" fmla="*/ 76138 h 212049"/>
                  <a:gd name="connsiteX8" fmla="*/ 17405 w 222272"/>
                  <a:gd name="connsiteY8" fmla="*/ 191665 h 212049"/>
                  <a:gd name="connsiteX9" fmla="*/ 3431 w 222272"/>
                  <a:gd name="connsiteY9" fmla="*/ 77568 h 212049"/>
                  <a:gd name="connsiteX10" fmla="*/ 28627 w 222272"/>
                  <a:gd name="connsiteY10" fmla="*/ 0 h 212049"/>
                  <a:gd name="connsiteX11" fmla="*/ 71977 w 222272"/>
                  <a:gd name="connsiteY11" fmla="*/ 79659 h 212049"/>
                  <a:gd name="connsiteX12" fmla="*/ 94973 w 222272"/>
                  <a:gd name="connsiteY12" fmla="*/ 48411 h 212049"/>
                  <a:gd name="connsiteX13" fmla="*/ 194216 w 222272"/>
                  <a:gd name="connsiteY13" fmla="*/ 12213 h 212049"/>
                  <a:gd name="connsiteX14" fmla="*/ 168030 w 222272"/>
                  <a:gd name="connsiteY14" fmla="*/ 115417 h 212049"/>
                  <a:gd name="connsiteX15" fmla="*/ 139423 w 222272"/>
                  <a:gd name="connsiteY15" fmla="*/ 141493 h 212049"/>
                  <a:gd name="connsiteX16" fmla="*/ 222273 w 222272"/>
                  <a:gd name="connsiteY16" fmla="*/ 177361 h 212049"/>
                  <a:gd name="connsiteX17" fmla="*/ 148225 w 222272"/>
                  <a:gd name="connsiteY17" fmla="*/ 210149 h 212049"/>
                  <a:gd name="connsiteX18" fmla="*/ 34128 w 222272"/>
                  <a:gd name="connsiteY18" fmla="*/ 206848 h 212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272" h="212049">
                    <a:moveTo>
                      <a:pt x="34128" y="206848"/>
                    </a:moveTo>
                    <a:cubicBezTo>
                      <a:pt x="53823" y="191995"/>
                      <a:pt x="97833" y="168889"/>
                      <a:pt x="146685" y="180772"/>
                    </a:cubicBezTo>
                    <a:cubicBezTo>
                      <a:pt x="103555" y="167019"/>
                      <a:pt x="72197" y="173070"/>
                      <a:pt x="31488" y="200027"/>
                    </a:cubicBezTo>
                    <a:cubicBezTo>
                      <a:pt x="55473" y="179011"/>
                      <a:pt x="84300" y="151285"/>
                      <a:pt x="104215" y="128510"/>
                    </a:cubicBezTo>
                    <a:cubicBezTo>
                      <a:pt x="132271" y="96492"/>
                      <a:pt x="135352" y="81199"/>
                      <a:pt x="159228" y="51051"/>
                    </a:cubicBezTo>
                    <a:cubicBezTo>
                      <a:pt x="131721" y="77898"/>
                      <a:pt x="116978" y="82519"/>
                      <a:pt x="88041" y="113766"/>
                    </a:cubicBezTo>
                    <a:cubicBezTo>
                      <a:pt x="67466" y="135992"/>
                      <a:pt x="42930" y="167569"/>
                      <a:pt x="24336" y="193645"/>
                    </a:cubicBezTo>
                    <a:cubicBezTo>
                      <a:pt x="47001" y="150185"/>
                      <a:pt x="49972" y="118168"/>
                      <a:pt x="32258" y="76138"/>
                    </a:cubicBezTo>
                    <a:cubicBezTo>
                      <a:pt x="48762" y="123999"/>
                      <a:pt x="30167" y="170430"/>
                      <a:pt x="17405" y="191665"/>
                    </a:cubicBezTo>
                    <a:cubicBezTo>
                      <a:pt x="32148" y="140173"/>
                      <a:pt x="4862" y="81749"/>
                      <a:pt x="3431" y="77568"/>
                    </a:cubicBezTo>
                    <a:cubicBezTo>
                      <a:pt x="-12743" y="31247"/>
                      <a:pt x="33798" y="28937"/>
                      <a:pt x="28627" y="0"/>
                    </a:cubicBezTo>
                    <a:cubicBezTo>
                      <a:pt x="54813" y="26736"/>
                      <a:pt x="68346" y="53362"/>
                      <a:pt x="71977" y="79659"/>
                    </a:cubicBezTo>
                    <a:cubicBezTo>
                      <a:pt x="78799" y="67446"/>
                      <a:pt x="86501" y="56663"/>
                      <a:pt x="94973" y="48411"/>
                    </a:cubicBezTo>
                    <a:cubicBezTo>
                      <a:pt x="125340" y="18814"/>
                      <a:pt x="160438" y="32898"/>
                      <a:pt x="194216" y="12213"/>
                    </a:cubicBezTo>
                    <a:cubicBezTo>
                      <a:pt x="176942" y="48191"/>
                      <a:pt x="194216" y="82079"/>
                      <a:pt x="168030" y="115417"/>
                    </a:cubicBezTo>
                    <a:cubicBezTo>
                      <a:pt x="160768" y="124659"/>
                      <a:pt x="150756" y="133461"/>
                      <a:pt x="139423" y="141493"/>
                    </a:cubicBezTo>
                    <a:cubicBezTo>
                      <a:pt x="165829" y="142593"/>
                      <a:pt x="193336" y="153706"/>
                      <a:pt x="222273" y="177361"/>
                    </a:cubicBezTo>
                    <a:cubicBezTo>
                      <a:pt x="193336" y="175051"/>
                      <a:pt x="195536" y="221922"/>
                      <a:pt x="148225" y="210149"/>
                    </a:cubicBezTo>
                    <a:cubicBezTo>
                      <a:pt x="143824" y="208939"/>
                      <a:pt x="83530" y="187154"/>
                      <a:pt x="34128" y="206848"/>
                    </a:cubicBezTo>
                    <a:close/>
                  </a:path>
                </a:pathLst>
              </a:custGeom>
              <a:grpFill/>
              <a:ln w="110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113" name="Graphic 3">
                <a:extLst>
                  <a:ext uri="{FF2B5EF4-FFF2-40B4-BE49-F238E27FC236}">
                    <a16:creationId xmlns:a16="http://schemas.microsoft.com/office/drawing/2014/main" id="{D9BA4E59-176B-6EBD-3073-3229471DC348}"/>
                  </a:ext>
                </a:extLst>
              </p:cNvPr>
              <p:cNvGrpSpPr/>
              <p:nvPr/>
            </p:nvGrpSpPr>
            <p:grpSpPr>
              <a:xfrm>
                <a:off x="1801584" y="5674716"/>
                <a:ext cx="235785" cy="358812"/>
                <a:chOff x="1801584" y="5674716"/>
                <a:chExt cx="235785" cy="358812"/>
              </a:xfrm>
              <a:grpFill/>
            </p:grpSpPr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E3E316EE-D649-5A0C-CAEC-B9346A77F39E}"/>
                    </a:ext>
                  </a:extLst>
                </p:cNvPr>
                <p:cNvSpPr/>
                <p:nvPr/>
              </p:nvSpPr>
              <p:spPr>
                <a:xfrm>
                  <a:off x="1805325" y="5792353"/>
                  <a:ext cx="159097" cy="65032"/>
                </a:xfrm>
                <a:custGeom>
                  <a:avLst/>
                  <a:gdLst>
                    <a:gd name="connsiteX0" fmla="*/ 141933 w 159097"/>
                    <a:gd name="connsiteY0" fmla="*/ 12433 h 65032"/>
                    <a:gd name="connsiteX1" fmla="*/ 67776 w 159097"/>
                    <a:gd name="connsiteY1" fmla="*/ 63375 h 65032"/>
                    <a:gd name="connsiteX2" fmla="*/ 0 w 159097"/>
                    <a:gd name="connsiteY2" fmla="*/ 53253 h 65032"/>
                    <a:gd name="connsiteX3" fmla="*/ 53803 w 159097"/>
                    <a:gd name="connsiteY3" fmla="*/ 5391 h 65032"/>
                    <a:gd name="connsiteX4" fmla="*/ 159097 w 159097"/>
                    <a:gd name="connsiteY4" fmla="*/ 0 h 65032"/>
                    <a:gd name="connsiteX5" fmla="*/ 36198 w 159097"/>
                    <a:gd name="connsiteY5" fmla="*/ 42360 h 65032"/>
                    <a:gd name="connsiteX6" fmla="*/ 141933 w 159097"/>
                    <a:gd name="connsiteY6" fmla="*/ 12433 h 65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097" h="65032">
                      <a:moveTo>
                        <a:pt x="141933" y="12433"/>
                      </a:moveTo>
                      <a:cubicBezTo>
                        <a:pt x="129940" y="27067"/>
                        <a:pt x="94512" y="57214"/>
                        <a:pt x="67776" y="63375"/>
                      </a:cubicBezTo>
                      <a:cubicBezTo>
                        <a:pt x="37959" y="70307"/>
                        <a:pt x="28717" y="53253"/>
                        <a:pt x="0" y="53253"/>
                      </a:cubicBezTo>
                      <a:cubicBezTo>
                        <a:pt x="24096" y="37409"/>
                        <a:pt x="25196" y="16064"/>
                        <a:pt x="53803" y="5391"/>
                      </a:cubicBezTo>
                      <a:cubicBezTo>
                        <a:pt x="79549" y="-4291"/>
                        <a:pt x="127190" y="3961"/>
                        <a:pt x="159097" y="0"/>
                      </a:cubicBezTo>
                      <a:cubicBezTo>
                        <a:pt x="114977" y="23215"/>
                        <a:pt x="77238" y="32458"/>
                        <a:pt x="36198" y="42360"/>
                      </a:cubicBezTo>
                      <a:cubicBezTo>
                        <a:pt x="79439" y="44451"/>
                        <a:pt x="96383" y="35429"/>
                        <a:pt x="141933" y="1243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8C5BE6AD-4769-FF33-0823-8D0A1F6AB9A0}"/>
                    </a:ext>
                  </a:extLst>
                </p:cNvPr>
                <p:cNvSpPr/>
                <p:nvPr/>
              </p:nvSpPr>
              <p:spPr>
                <a:xfrm>
                  <a:off x="1801584" y="5674716"/>
                  <a:ext cx="235785" cy="103928"/>
                </a:xfrm>
                <a:custGeom>
                  <a:avLst/>
                  <a:gdLst>
                    <a:gd name="connsiteX0" fmla="*/ 211360 w 235785"/>
                    <a:gd name="connsiteY0" fmla="*/ 78577 h 103928"/>
                    <a:gd name="connsiteX1" fmla="*/ 80539 w 235785"/>
                    <a:gd name="connsiteY1" fmla="*/ 45460 h 103928"/>
                    <a:gd name="connsiteX2" fmla="*/ 235785 w 235785"/>
                    <a:gd name="connsiteY2" fmla="*/ 83529 h 103928"/>
                    <a:gd name="connsiteX3" fmla="*/ 0 w 235785"/>
                    <a:gd name="connsiteY3" fmla="*/ 8821 h 103928"/>
                    <a:gd name="connsiteX4" fmla="*/ 94292 w 235785"/>
                    <a:gd name="connsiteY4" fmla="*/ 14432 h 103928"/>
                    <a:gd name="connsiteX5" fmla="*/ 211360 w 235785"/>
                    <a:gd name="connsiteY5" fmla="*/ 78577 h 10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5785" h="103928">
                      <a:moveTo>
                        <a:pt x="211360" y="78577"/>
                      </a:moveTo>
                      <a:cubicBezTo>
                        <a:pt x="183083" y="83529"/>
                        <a:pt x="125099" y="83969"/>
                        <a:pt x="80539" y="45460"/>
                      </a:cubicBezTo>
                      <a:cubicBezTo>
                        <a:pt x="123559" y="88150"/>
                        <a:pt x="164048" y="95741"/>
                        <a:pt x="235785" y="83529"/>
                      </a:cubicBezTo>
                      <a:cubicBezTo>
                        <a:pt x="134562" y="117967"/>
                        <a:pt x="47971" y="118297"/>
                        <a:pt x="0" y="8821"/>
                      </a:cubicBezTo>
                      <a:cubicBezTo>
                        <a:pt x="28827" y="26755"/>
                        <a:pt x="51272" y="-23196"/>
                        <a:pt x="94292" y="14432"/>
                      </a:cubicBezTo>
                      <a:cubicBezTo>
                        <a:pt x="98253" y="17733"/>
                        <a:pt x="149525" y="72636"/>
                        <a:pt x="211360" y="785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3887287B-48DD-20DC-3D91-72FA91029633}"/>
                    </a:ext>
                  </a:extLst>
                </p:cNvPr>
                <p:cNvSpPr/>
                <p:nvPr/>
              </p:nvSpPr>
              <p:spPr>
                <a:xfrm>
                  <a:off x="1900511" y="5795763"/>
                  <a:ext cx="103013" cy="237765"/>
                </a:xfrm>
                <a:custGeom>
                  <a:avLst/>
                  <a:gdLst>
                    <a:gd name="connsiteX0" fmla="*/ 25071 w 103013"/>
                    <a:gd name="connsiteY0" fmla="*/ 213120 h 237765"/>
                    <a:gd name="connsiteX1" fmla="*/ 57969 w 103013"/>
                    <a:gd name="connsiteY1" fmla="*/ 81199 h 237765"/>
                    <a:gd name="connsiteX2" fmla="*/ 20230 w 103013"/>
                    <a:gd name="connsiteY2" fmla="*/ 237766 h 237765"/>
                    <a:gd name="connsiteX3" fmla="*/ 94278 w 103013"/>
                    <a:gd name="connsiteY3" fmla="*/ 0 h 237765"/>
                    <a:gd name="connsiteX4" fmla="*/ 88776 w 103013"/>
                    <a:gd name="connsiteY4" fmla="*/ 95062 h 237765"/>
                    <a:gd name="connsiteX5" fmla="*/ 25071 w 103013"/>
                    <a:gd name="connsiteY5" fmla="*/ 213120 h 237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013" h="237765">
                      <a:moveTo>
                        <a:pt x="25071" y="213120"/>
                      </a:moveTo>
                      <a:cubicBezTo>
                        <a:pt x="20120" y="184513"/>
                        <a:pt x="19680" y="126090"/>
                        <a:pt x="57969" y="81199"/>
                      </a:cubicBezTo>
                      <a:cubicBezTo>
                        <a:pt x="15609" y="124549"/>
                        <a:pt x="8017" y="165369"/>
                        <a:pt x="20230" y="237766"/>
                      </a:cubicBezTo>
                      <a:cubicBezTo>
                        <a:pt x="-13878" y="135772"/>
                        <a:pt x="-14318" y="48301"/>
                        <a:pt x="94278" y="0"/>
                      </a:cubicBezTo>
                      <a:cubicBezTo>
                        <a:pt x="76454" y="29157"/>
                        <a:pt x="125965" y="51712"/>
                        <a:pt x="88776" y="95062"/>
                      </a:cubicBezTo>
                      <a:cubicBezTo>
                        <a:pt x="85476" y="99133"/>
                        <a:pt x="31013" y="150846"/>
                        <a:pt x="25071" y="21312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14" name="Graphic 3">
                <a:extLst>
                  <a:ext uri="{FF2B5EF4-FFF2-40B4-BE49-F238E27FC236}">
                    <a16:creationId xmlns:a16="http://schemas.microsoft.com/office/drawing/2014/main" id="{713497B4-47BF-778F-D8C1-91AC1EA8AF6F}"/>
                  </a:ext>
                </a:extLst>
              </p:cNvPr>
              <p:cNvGrpSpPr/>
              <p:nvPr/>
            </p:nvGrpSpPr>
            <p:grpSpPr>
              <a:xfrm>
                <a:off x="2103054" y="6112748"/>
                <a:ext cx="349788" cy="243267"/>
                <a:chOff x="2103054" y="6112748"/>
                <a:chExt cx="349788" cy="243267"/>
              </a:xfrm>
              <a:grpFill/>
            </p:grpSpPr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46B5CC87-CBFA-B149-BB3B-D6094D3C9D84}"/>
                    </a:ext>
                  </a:extLst>
                </p:cNvPr>
                <p:cNvSpPr/>
                <p:nvPr/>
              </p:nvSpPr>
              <p:spPr>
                <a:xfrm>
                  <a:off x="2271740" y="6183164"/>
                  <a:ext cx="73371" cy="155356"/>
                </a:xfrm>
                <a:custGeom>
                  <a:avLst/>
                  <a:gdLst>
                    <a:gd name="connsiteX0" fmla="*/ 59618 w 73371"/>
                    <a:gd name="connsiteY0" fmla="*/ 16173 h 155356"/>
                    <a:gd name="connsiteX1" fmla="*/ 2955 w 73371"/>
                    <a:gd name="connsiteY1" fmla="*/ 86370 h 155356"/>
                    <a:gd name="connsiteX2" fmla="*/ 7136 w 73371"/>
                    <a:gd name="connsiteY2" fmla="*/ 155356 h 155356"/>
                    <a:gd name="connsiteX3" fmla="*/ 59068 w 73371"/>
                    <a:gd name="connsiteY3" fmla="*/ 105295 h 155356"/>
                    <a:gd name="connsiteX4" fmla="*/ 73371 w 73371"/>
                    <a:gd name="connsiteY4" fmla="*/ 0 h 155356"/>
                    <a:gd name="connsiteX5" fmla="*/ 20999 w 73371"/>
                    <a:gd name="connsiteY5" fmla="*/ 119818 h 155356"/>
                    <a:gd name="connsiteX6" fmla="*/ 59618 w 73371"/>
                    <a:gd name="connsiteY6" fmla="*/ 16173 h 15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371" h="155356">
                      <a:moveTo>
                        <a:pt x="59618" y="16173"/>
                      </a:moveTo>
                      <a:cubicBezTo>
                        <a:pt x="44105" y="26956"/>
                        <a:pt x="11317" y="59964"/>
                        <a:pt x="2955" y="86370"/>
                      </a:cubicBezTo>
                      <a:cubicBezTo>
                        <a:pt x="-6397" y="115747"/>
                        <a:pt x="9667" y="126419"/>
                        <a:pt x="7136" y="155356"/>
                      </a:cubicBezTo>
                      <a:cubicBezTo>
                        <a:pt x="24850" y="132471"/>
                        <a:pt x="45975" y="133241"/>
                        <a:pt x="59068" y="105295"/>
                      </a:cubicBezTo>
                      <a:cubicBezTo>
                        <a:pt x="70841" y="80209"/>
                        <a:pt x="66770" y="31687"/>
                        <a:pt x="73371" y="0"/>
                      </a:cubicBezTo>
                      <a:cubicBezTo>
                        <a:pt x="46635" y="42360"/>
                        <a:pt x="34312" y="79438"/>
                        <a:pt x="20999" y="119818"/>
                      </a:cubicBezTo>
                      <a:cubicBezTo>
                        <a:pt x="22650" y="76138"/>
                        <a:pt x="32992" y="59964"/>
                        <a:pt x="59618" y="1617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3509F3E6-8C37-621F-C88F-E1B056EF58F9}"/>
                    </a:ext>
                  </a:extLst>
                </p:cNvPr>
                <p:cNvSpPr/>
                <p:nvPr/>
              </p:nvSpPr>
              <p:spPr>
                <a:xfrm>
                  <a:off x="2355513" y="6112748"/>
                  <a:ext cx="97330" cy="243267"/>
                </a:xfrm>
                <a:custGeom>
                  <a:avLst/>
                  <a:gdLst>
                    <a:gd name="connsiteX0" fmla="*/ 32288 w 97330"/>
                    <a:gd name="connsiteY0" fmla="*/ 24976 h 243267"/>
                    <a:gd name="connsiteX1" fmla="*/ 53854 w 97330"/>
                    <a:gd name="connsiteY1" fmla="*/ 159208 h 243267"/>
                    <a:gd name="connsiteX2" fmla="*/ 29538 w 97330"/>
                    <a:gd name="connsiteY2" fmla="*/ 0 h 243267"/>
                    <a:gd name="connsiteX3" fmla="*/ 83230 w 97330"/>
                    <a:gd name="connsiteY3" fmla="*/ 243267 h 243267"/>
                    <a:gd name="connsiteX4" fmla="*/ 85761 w 97330"/>
                    <a:gd name="connsiteY4" fmla="*/ 148095 h 243267"/>
                    <a:gd name="connsiteX5" fmla="*/ 32288 w 97330"/>
                    <a:gd name="connsiteY5" fmla="*/ 24976 h 243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330" h="243267">
                      <a:moveTo>
                        <a:pt x="32288" y="24976"/>
                      </a:moveTo>
                      <a:cubicBezTo>
                        <a:pt x="25027" y="53032"/>
                        <a:pt x="19525" y="111237"/>
                        <a:pt x="53854" y="159208"/>
                      </a:cubicBezTo>
                      <a:cubicBezTo>
                        <a:pt x="15344" y="112337"/>
                        <a:pt x="11273" y="70967"/>
                        <a:pt x="29538" y="0"/>
                      </a:cubicBezTo>
                      <a:cubicBezTo>
                        <a:pt x="-13042" y="98693"/>
                        <a:pt x="-20854" y="185834"/>
                        <a:pt x="83230" y="243267"/>
                      </a:cubicBezTo>
                      <a:cubicBezTo>
                        <a:pt x="67937" y="212680"/>
                        <a:pt x="119209" y="194416"/>
                        <a:pt x="85761" y="148095"/>
                      </a:cubicBezTo>
                      <a:cubicBezTo>
                        <a:pt x="82680" y="143694"/>
                        <a:pt x="32839" y="87471"/>
                        <a:pt x="32288" y="2497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66A68B2C-7B3F-3535-4F1B-A0C1386214B3}"/>
                    </a:ext>
                  </a:extLst>
                </p:cNvPr>
                <p:cNvSpPr/>
                <p:nvPr/>
              </p:nvSpPr>
              <p:spPr>
                <a:xfrm>
                  <a:off x="2103054" y="6137913"/>
                  <a:ext cx="241176" cy="98183"/>
                </a:xfrm>
                <a:custGeom>
                  <a:avLst/>
                  <a:gdLst>
                    <a:gd name="connsiteX0" fmla="*/ 24756 w 241176"/>
                    <a:gd name="connsiteY0" fmla="*/ 65606 h 98183"/>
                    <a:gd name="connsiteX1" fmla="*/ 157887 w 241176"/>
                    <a:gd name="connsiteY1" fmla="*/ 43821 h 98183"/>
                    <a:gd name="connsiteX2" fmla="*/ 0 w 241176"/>
                    <a:gd name="connsiteY2" fmla="*/ 68357 h 98183"/>
                    <a:gd name="connsiteX3" fmla="*/ 241177 w 241176"/>
                    <a:gd name="connsiteY3" fmla="*/ 14224 h 98183"/>
                    <a:gd name="connsiteX4" fmla="*/ 146774 w 241176"/>
                    <a:gd name="connsiteY4" fmla="*/ 11694 h 98183"/>
                    <a:gd name="connsiteX5" fmla="*/ 24756 w 241176"/>
                    <a:gd name="connsiteY5" fmla="*/ 65606 h 98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1176" h="98183">
                      <a:moveTo>
                        <a:pt x="24756" y="65606"/>
                      </a:moveTo>
                      <a:cubicBezTo>
                        <a:pt x="52592" y="72978"/>
                        <a:pt x="110246" y="78479"/>
                        <a:pt x="157887" y="43821"/>
                      </a:cubicBezTo>
                      <a:cubicBezTo>
                        <a:pt x="111456" y="82660"/>
                        <a:pt x="70417" y="86731"/>
                        <a:pt x="0" y="68357"/>
                      </a:cubicBezTo>
                      <a:cubicBezTo>
                        <a:pt x="97923" y="111377"/>
                        <a:pt x="184183" y="119188"/>
                        <a:pt x="241177" y="14224"/>
                      </a:cubicBezTo>
                      <a:cubicBezTo>
                        <a:pt x="210919" y="29628"/>
                        <a:pt x="192765" y="-22084"/>
                        <a:pt x="146774" y="11694"/>
                      </a:cubicBezTo>
                      <a:cubicBezTo>
                        <a:pt x="142593" y="14774"/>
                        <a:pt x="86810" y="65056"/>
                        <a:pt x="24756" y="6560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</p:grpSp>
      <p:grpSp>
        <p:nvGrpSpPr>
          <p:cNvPr id="171" name="Graphic 3">
            <a:extLst>
              <a:ext uri="{FF2B5EF4-FFF2-40B4-BE49-F238E27FC236}">
                <a16:creationId xmlns:a16="http://schemas.microsoft.com/office/drawing/2014/main" id="{F3E55835-BAE9-C541-C8A8-241D20CC829D}"/>
              </a:ext>
            </a:extLst>
          </p:cNvPr>
          <p:cNvGrpSpPr>
            <a:grpSpLocks noChangeAspect="1"/>
          </p:cNvGrpSpPr>
          <p:nvPr userDrawn="1"/>
        </p:nvGrpSpPr>
        <p:grpSpPr>
          <a:xfrm rot="4301176">
            <a:off x="-434245" y="517160"/>
            <a:ext cx="1679885" cy="811765"/>
            <a:chOff x="2370109" y="5516078"/>
            <a:chExt cx="1639606" cy="1038643"/>
          </a:xfrm>
          <a:solidFill>
            <a:srgbClr val="634019"/>
          </a:solidFill>
        </p:grpSpPr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B7F8D1F-3DAC-088A-CAB3-C9445BFB2D28}"/>
                </a:ext>
              </a:extLst>
            </p:cNvPr>
            <p:cNvSpPr/>
            <p:nvPr/>
          </p:nvSpPr>
          <p:spPr>
            <a:xfrm>
              <a:off x="2947575" y="6148946"/>
              <a:ext cx="131187" cy="268352"/>
            </a:xfrm>
            <a:custGeom>
              <a:avLst/>
              <a:gdLst>
                <a:gd name="connsiteX0" fmla="*/ 106762 w 131187"/>
                <a:gd name="connsiteY0" fmla="*/ 27726 h 268352"/>
                <a:gd name="connsiteX1" fmla="*/ 5758 w 131187"/>
                <a:gd name="connsiteY1" fmla="*/ 148094 h 268352"/>
                <a:gd name="connsiteX2" fmla="*/ 10710 w 131187"/>
                <a:gd name="connsiteY2" fmla="*/ 268352 h 268352"/>
                <a:gd name="connsiteX3" fmla="*/ 102801 w 131187"/>
                <a:gd name="connsiteY3" fmla="*/ 182973 h 268352"/>
                <a:gd name="connsiteX4" fmla="*/ 131188 w 131187"/>
                <a:gd name="connsiteY4" fmla="*/ 0 h 268352"/>
                <a:gd name="connsiteX5" fmla="*/ 36015 w 131187"/>
                <a:gd name="connsiteY5" fmla="*/ 207069 h 268352"/>
                <a:gd name="connsiteX6" fmla="*/ 106762 w 131187"/>
                <a:gd name="connsiteY6" fmla="*/ 27726 h 26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187" h="268352">
                  <a:moveTo>
                    <a:pt x="106762" y="27726"/>
                  </a:moveTo>
                  <a:cubicBezTo>
                    <a:pt x="79366" y="45991"/>
                    <a:pt x="21272" y="102434"/>
                    <a:pt x="5758" y="148094"/>
                  </a:cubicBezTo>
                  <a:cubicBezTo>
                    <a:pt x="-11516" y="199036"/>
                    <a:pt x="16101" y="218071"/>
                    <a:pt x="10710" y="268352"/>
                  </a:cubicBezTo>
                  <a:cubicBezTo>
                    <a:pt x="42287" y="229074"/>
                    <a:pt x="79146" y="231164"/>
                    <a:pt x="102801" y="182973"/>
                  </a:cubicBezTo>
                  <a:cubicBezTo>
                    <a:pt x="124036" y="139732"/>
                    <a:pt x="118645" y="55013"/>
                    <a:pt x="131188" y="0"/>
                  </a:cubicBezTo>
                  <a:cubicBezTo>
                    <a:pt x="83327" y="72947"/>
                    <a:pt x="60441" y="137092"/>
                    <a:pt x="36015" y="207069"/>
                  </a:cubicBezTo>
                  <a:cubicBezTo>
                    <a:pt x="40417" y="130930"/>
                    <a:pt x="58901" y="103094"/>
                    <a:pt x="106762" y="2772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CB69347-C3B9-1BBB-2A08-AD3AD0099722}"/>
                </a:ext>
              </a:extLst>
            </p:cNvPr>
            <p:cNvSpPr/>
            <p:nvPr/>
          </p:nvSpPr>
          <p:spPr>
            <a:xfrm>
              <a:off x="3152626" y="5813049"/>
              <a:ext cx="501446" cy="454120"/>
            </a:xfrm>
            <a:custGeom>
              <a:avLst/>
              <a:gdLst>
                <a:gd name="connsiteX0" fmla="*/ 4695 w 501446"/>
                <a:gd name="connsiteY0" fmla="*/ 81628 h 454120"/>
                <a:gd name="connsiteX1" fmla="*/ 1174 w 501446"/>
                <a:gd name="connsiteY1" fmla="*/ 98682 h 454120"/>
                <a:gd name="connsiteX2" fmla="*/ 48265 w 501446"/>
                <a:gd name="connsiteY2" fmla="*/ 323905 h 454120"/>
                <a:gd name="connsiteX3" fmla="*/ 249833 w 501446"/>
                <a:gd name="connsiteY3" fmla="*/ 453405 h 454120"/>
                <a:gd name="connsiteX4" fmla="*/ 500251 w 501446"/>
                <a:gd name="connsiteY4" fmla="*/ 245456 h 454120"/>
                <a:gd name="connsiteX5" fmla="*/ 375262 w 501446"/>
                <a:gd name="connsiteY5" fmla="*/ 17923 h 454120"/>
                <a:gd name="connsiteX6" fmla="*/ 214955 w 501446"/>
                <a:gd name="connsiteY6" fmla="*/ 113975 h 454120"/>
                <a:gd name="connsiteX7" fmla="*/ 334552 w 501446"/>
                <a:gd name="connsiteY7" fmla="*/ 120137 h 454120"/>
                <a:gd name="connsiteX8" fmla="*/ 333562 w 501446"/>
                <a:gd name="connsiteY8" fmla="*/ 65675 h 454120"/>
                <a:gd name="connsiteX9" fmla="*/ 333892 w 501446"/>
                <a:gd name="connsiteY9" fmla="*/ 86139 h 454120"/>
                <a:gd name="connsiteX10" fmla="*/ 253904 w 501446"/>
                <a:gd name="connsiteY10" fmla="*/ 130589 h 454120"/>
                <a:gd name="connsiteX11" fmla="*/ 285591 w 501446"/>
                <a:gd name="connsiteY11" fmla="*/ 27716 h 454120"/>
                <a:gd name="connsiteX12" fmla="*/ 362829 w 501446"/>
                <a:gd name="connsiteY12" fmla="*/ 42899 h 454120"/>
                <a:gd name="connsiteX13" fmla="*/ 465923 w 501446"/>
                <a:gd name="connsiteY13" fmla="*/ 176690 h 454120"/>
                <a:gd name="connsiteX14" fmla="*/ 381753 w 501446"/>
                <a:gd name="connsiteY14" fmla="*/ 389480 h 454120"/>
                <a:gd name="connsiteX15" fmla="*/ 116812 w 501446"/>
                <a:gd name="connsiteY15" fmla="*/ 368135 h 454120"/>
                <a:gd name="connsiteX16" fmla="*/ 13827 w 501446"/>
                <a:gd name="connsiteY16" fmla="*/ 146543 h 454120"/>
                <a:gd name="connsiteX17" fmla="*/ 7776 w 501446"/>
                <a:gd name="connsiteY17" fmla="*/ 98792 h 454120"/>
                <a:gd name="connsiteX18" fmla="*/ 4695 w 501446"/>
                <a:gd name="connsiteY18" fmla="*/ 81628 h 45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446" h="454120">
                  <a:moveTo>
                    <a:pt x="4695" y="81628"/>
                  </a:moveTo>
                  <a:cubicBezTo>
                    <a:pt x="3595" y="81628"/>
                    <a:pt x="2165" y="87460"/>
                    <a:pt x="1174" y="98682"/>
                  </a:cubicBezTo>
                  <a:cubicBezTo>
                    <a:pt x="-4437" y="164917"/>
                    <a:pt x="9866" y="261190"/>
                    <a:pt x="48265" y="323905"/>
                  </a:cubicBezTo>
                  <a:cubicBezTo>
                    <a:pt x="91726" y="394872"/>
                    <a:pt x="163682" y="446803"/>
                    <a:pt x="249833" y="453405"/>
                  </a:cubicBezTo>
                  <a:cubicBezTo>
                    <a:pt x="375702" y="463088"/>
                    <a:pt x="487158" y="373526"/>
                    <a:pt x="500251" y="245456"/>
                  </a:cubicBezTo>
                  <a:cubicBezTo>
                    <a:pt x="510044" y="149514"/>
                    <a:pt x="458882" y="59733"/>
                    <a:pt x="375262" y="17923"/>
                  </a:cubicBezTo>
                  <a:cubicBezTo>
                    <a:pt x="265236" y="-37090"/>
                    <a:pt x="184587" y="45869"/>
                    <a:pt x="214955" y="113975"/>
                  </a:cubicBezTo>
                  <a:cubicBezTo>
                    <a:pt x="238280" y="166348"/>
                    <a:pt x="309577" y="168328"/>
                    <a:pt x="334552" y="120137"/>
                  </a:cubicBezTo>
                  <a:cubicBezTo>
                    <a:pt x="349736" y="90870"/>
                    <a:pt x="335873" y="64794"/>
                    <a:pt x="333562" y="65675"/>
                  </a:cubicBezTo>
                  <a:lnTo>
                    <a:pt x="333892" y="86139"/>
                  </a:lnTo>
                  <a:cubicBezTo>
                    <a:pt x="330922" y="128609"/>
                    <a:pt x="286911" y="151274"/>
                    <a:pt x="253904" y="130589"/>
                  </a:cubicBezTo>
                  <a:cubicBezTo>
                    <a:pt x="214514" y="105723"/>
                    <a:pt x="223537" y="39818"/>
                    <a:pt x="285591" y="27716"/>
                  </a:cubicBezTo>
                  <a:cubicBezTo>
                    <a:pt x="311447" y="22654"/>
                    <a:pt x="339064" y="30686"/>
                    <a:pt x="362829" y="42899"/>
                  </a:cubicBezTo>
                  <a:cubicBezTo>
                    <a:pt x="413221" y="68755"/>
                    <a:pt x="452830" y="119587"/>
                    <a:pt x="465923" y="176690"/>
                  </a:cubicBezTo>
                  <a:cubicBezTo>
                    <a:pt x="484518" y="258329"/>
                    <a:pt x="450410" y="343049"/>
                    <a:pt x="381753" y="389480"/>
                  </a:cubicBezTo>
                  <a:cubicBezTo>
                    <a:pt x="298244" y="445924"/>
                    <a:pt x="191849" y="433050"/>
                    <a:pt x="116812" y="368135"/>
                  </a:cubicBezTo>
                  <a:cubicBezTo>
                    <a:pt x="53987" y="313783"/>
                    <a:pt x="26480" y="222461"/>
                    <a:pt x="13827" y="146543"/>
                  </a:cubicBezTo>
                  <a:cubicBezTo>
                    <a:pt x="10416" y="126079"/>
                    <a:pt x="8876" y="109905"/>
                    <a:pt x="7776" y="98792"/>
                  </a:cubicBezTo>
                  <a:cubicBezTo>
                    <a:pt x="6676" y="87460"/>
                    <a:pt x="5795" y="81628"/>
                    <a:pt x="4695" y="8162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B4C1B94-5D70-FBEF-19A1-EFCC776348BF}"/>
                </a:ext>
              </a:extLst>
            </p:cNvPr>
            <p:cNvSpPr/>
            <p:nvPr/>
          </p:nvSpPr>
          <p:spPr>
            <a:xfrm>
              <a:off x="3172725" y="5905283"/>
              <a:ext cx="111400" cy="69285"/>
            </a:xfrm>
            <a:custGeom>
              <a:avLst/>
              <a:gdLst>
                <a:gd name="connsiteX0" fmla="*/ 53142 w 111400"/>
                <a:gd name="connsiteY0" fmla="*/ 32743 h 69285"/>
                <a:gd name="connsiteX1" fmla="*/ 57543 w 111400"/>
                <a:gd name="connsiteY1" fmla="*/ 40555 h 69285"/>
                <a:gd name="connsiteX2" fmla="*/ 74487 w 111400"/>
                <a:gd name="connsiteY2" fmla="*/ 46937 h 69285"/>
                <a:gd name="connsiteX3" fmla="*/ 47861 w 111400"/>
                <a:gd name="connsiteY3" fmla="*/ 47817 h 69285"/>
                <a:gd name="connsiteX4" fmla="*/ 0 w 111400"/>
                <a:gd name="connsiteY4" fmla="*/ 7437 h 69285"/>
                <a:gd name="connsiteX5" fmla="*/ 770 w 111400"/>
                <a:gd name="connsiteY5" fmla="*/ 10078 h 69285"/>
                <a:gd name="connsiteX6" fmla="*/ 4291 w 111400"/>
                <a:gd name="connsiteY6" fmla="*/ 19760 h 69285"/>
                <a:gd name="connsiteX7" fmla="*/ 60294 w 111400"/>
                <a:gd name="connsiteY7" fmla="*/ 68392 h 69285"/>
                <a:gd name="connsiteX8" fmla="*/ 110246 w 111400"/>
                <a:gd name="connsiteY8" fmla="*/ 41655 h 69285"/>
                <a:gd name="connsiteX9" fmla="*/ 85490 w 111400"/>
                <a:gd name="connsiteY9" fmla="*/ 616 h 69285"/>
                <a:gd name="connsiteX10" fmla="*/ 53142 w 111400"/>
                <a:gd name="connsiteY10" fmla="*/ 32743 h 6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00" h="69285">
                  <a:moveTo>
                    <a:pt x="53142" y="32743"/>
                  </a:moveTo>
                  <a:cubicBezTo>
                    <a:pt x="54023" y="35604"/>
                    <a:pt x="55453" y="38244"/>
                    <a:pt x="57543" y="40555"/>
                  </a:cubicBezTo>
                  <a:cubicBezTo>
                    <a:pt x="62055" y="45506"/>
                    <a:pt x="68326" y="47597"/>
                    <a:pt x="74487" y="46937"/>
                  </a:cubicBezTo>
                  <a:cubicBezTo>
                    <a:pt x="68106" y="51227"/>
                    <a:pt x="56003" y="50567"/>
                    <a:pt x="47861" y="47817"/>
                  </a:cubicBezTo>
                  <a:cubicBezTo>
                    <a:pt x="27176" y="40665"/>
                    <a:pt x="9352" y="23281"/>
                    <a:pt x="0" y="7437"/>
                  </a:cubicBezTo>
                  <a:cubicBezTo>
                    <a:pt x="220" y="8318"/>
                    <a:pt x="440" y="9198"/>
                    <a:pt x="770" y="10078"/>
                  </a:cubicBezTo>
                  <a:cubicBezTo>
                    <a:pt x="1760" y="13379"/>
                    <a:pt x="2861" y="16570"/>
                    <a:pt x="4291" y="19760"/>
                  </a:cubicBezTo>
                  <a:cubicBezTo>
                    <a:pt x="14193" y="41765"/>
                    <a:pt x="36419" y="63991"/>
                    <a:pt x="60294" y="68392"/>
                  </a:cubicBezTo>
                  <a:cubicBezTo>
                    <a:pt x="80429" y="72022"/>
                    <a:pt x="104304" y="64871"/>
                    <a:pt x="110246" y="41655"/>
                  </a:cubicBezTo>
                  <a:cubicBezTo>
                    <a:pt x="114427" y="25372"/>
                    <a:pt x="107495" y="5787"/>
                    <a:pt x="85490" y="616"/>
                  </a:cubicBezTo>
                  <a:cubicBezTo>
                    <a:pt x="67556" y="-3455"/>
                    <a:pt x="44560" y="13269"/>
                    <a:pt x="53142" y="32743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FD48D33F-A2EA-6333-892E-314AB2443434}"/>
                </a:ext>
              </a:extLst>
            </p:cNvPr>
            <p:cNvSpPr/>
            <p:nvPr/>
          </p:nvSpPr>
          <p:spPr>
            <a:xfrm>
              <a:off x="3191869" y="5989079"/>
              <a:ext cx="141781" cy="90961"/>
            </a:xfrm>
            <a:custGeom>
              <a:avLst/>
              <a:gdLst>
                <a:gd name="connsiteX0" fmla="*/ 65795 w 141781"/>
                <a:gd name="connsiteY0" fmla="*/ 40379 h 90961"/>
                <a:gd name="connsiteX1" fmla="*/ 70416 w 141781"/>
                <a:gd name="connsiteY1" fmla="*/ 51272 h 90961"/>
                <a:gd name="connsiteX2" fmla="*/ 91651 w 141781"/>
                <a:gd name="connsiteY2" fmla="*/ 62055 h 90961"/>
                <a:gd name="connsiteX3" fmla="*/ 56773 w 141781"/>
                <a:gd name="connsiteY3" fmla="*/ 59414 h 90961"/>
                <a:gd name="connsiteX4" fmla="*/ 0 w 141781"/>
                <a:gd name="connsiteY4" fmla="*/ 0 h 90961"/>
                <a:gd name="connsiteX5" fmla="*/ 550 w 141781"/>
                <a:gd name="connsiteY5" fmla="*/ 3521 h 90961"/>
                <a:gd name="connsiteX6" fmla="*/ 3741 w 141781"/>
                <a:gd name="connsiteY6" fmla="*/ 16614 h 90961"/>
                <a:gd name="connsiteX7" fmla="*/ 69976 w 141781"/>
                <a:gd name="connsiteY7" fmla="*/ 87910 h 90961"/>
                <a:gd name="connsiteX8" fmla="*/ 138743 w 141781"/>
                <a:gd name="connsiteY8" fmla="*/ 60184 h 90961"/>
                <a:gd name="connsiteX9" fmla="*/ 112226 w 141781"/>
                <a:gd name="connsiteY9" fmla="*/ 3191 h 90961"/>
                <a:gd name="connsiteX10" fmla="*/ 65795 w 141781"/>
                <a:gd name="connsiteY10" fmla="*/ 40379 h 9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781" h="90961">
                  <a:moveTo>
                    <a:pt x="65795" y="40379"/>
                  </a:moveTo>
                  <a:cubicBezTo>
                    <a:pt x="66455" y="44231"/>
                    <a:pt x="67996" y="47862"/>
                    <a:pt x="70416" y="51272"/>
                  </a:cubicBezTo>
                  <a:cubicBezTo>
                    <a:pt x="75588" y="58314"/>
                    <a:pt x="83510" y="62055"/>
                    <a:pt x="91651" y="62055"/>
                  </a:cubicBezTo>
                  <a:cubicBezTo>
                    <a:pt x="82739" y="66676"/>
                    <a:pt x="67006" y="64255"/>
                    <a:pt x="56773" y="59414"/>
                  </a:cubicBezTo>
                  <a:cubicBezTo>
                    <a:pt x="30807" y="47201"/>
                    <a:pt x="10122" y="22005"/>
                    <a:pt x="0" y="0"/>
                  </a:cubicBezTo>
                  <a:cubicBezTo>
                    <a:pt x="110" y="1210"/>
                    <a:pt x="330" y="2311"/>
                    <a:pt x="550" y="3521"/>
                  </a:cubicBezTo>
                  <a:cubicBezTo>
                    <a:pt x="1320" y="7922"/>
                    <a:pt x="2421" y="12323"/>
                    <a:pt x="3741" y="16614"/>
                  </a:cubicBezTo>
                  <a:cubicBezTo>
                    <a:pt x="13643" y="46651"/>
                    <a:pt x="39389" y="78779"/>
                    <a:pt x="69976" y="87910"/>
                  </a:cubicBezTo>
                  <a:cubicBezTo>
                    <a:pt x="95722" y="95612"/>
                    <a:pt x="127850" y="89561"/>
                    <a:pt x="138743" y="60184"/>
                  </a:cubicBezTo>
                  <a:cubicBezTo>
                    <a:pt x="146444" y="39500"/>
                    <a:pt x="140173" y="13093"/>
                    <a:pt x="112226" y="3191"/>
                  </a:cubicBezTo>
                  <a:cubicBezTo>
                    <a:pt x="89561" y="-4841"/>
                    <a:pt x="57213" y="13753"/>
                    <a:pt x="65795" y="4037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BDFCE136-27A4-2C22-1658-8596C246E080}"/>
                </a:ext>
              </a:extLst>
            </p:cNvPr>
            <p:cNvSpPr/>
            <p:nvPr/>
          </p:nvSpPr>
          <p:spPr>
            <a:xfrm>
              <a:off x="3238851" y="6066754"/>
              <a:ext cx="183453" cy="114373"/>
            </a:xfrm>
            <a:custGeom>
              <a:avLst/>
              <a:gdLst>
                <a:gd name="connsiteX0" fmla="*/ 91431 w 183453"/>
                <a:gd name="connsiteY0" fmla="*/ 61177 h 114373"/>
                <a:gd name="connsiteX1" fmla="*/ 100894 w 183453"/>
                <a:gd name="connsiteY1" fmla="*/ 71960 h 114373"/>
                <a:gd name="connsiteX2" fmla="*/ 129500 w 183453"/>
                <a:gd name="connsiteY2" fmla="*/ 76140 h 114373"/>
                <a:gd name="connsiteX3" fmla="*/ 88241 w 183453"/>
                <a:gd name="connsiteY3" fmla="*/ 86593 h 114373"/>
                <a:gd name="connsiteX4" fmla="*/ 0 w 183453"/>
                <a:gd name="connsiteY4" fmla="*/ 39942 h 114373"/>
                <a:gd name="connsiteX5" fmla="*/ 1980 w 183453"/>
                <a:gd name="connsiteY5" fmla="*/ 43792 h 114373"/>
                <a:gd name="connsiteX6" fmla="*/ 10672 w 183453"/>
                <a:gd name="connsiteY6" fmla="*/ 57656 h 114373"/>
                <a:gd name="connsiteX7" fmla="*/ 114427 w 183453"/>
                <a:gd name="connsiteY7" fmla="*/ 114319 h 114373"/>
                <a:gd name="connsiteX8" fmla="*/ 183413 w 183453"/>
                <a:gd name="connsiteY8" fmla="*/ 55565 h 114373"/>
                <a:gd name="connsiteX9" fmla="*/ 131041 w 183453"/>
                <a:gd name="connsiteY9" fmla="*/ 2 h 114373"/>
                <a:gd name="connsiteX10" fmla="*/ 91431 w 183453"/>
                <a:gd name="connsiteY10" fmla="*/ 61177 h 11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453" h="114373">
                  <a:moveTo>
                    <a:pt x="91431" y="61177"/>
                  </a:moveTo>
                  <a:cubicBezTo>
                    <a:pt x="93632" y="65358"/>
                    <a:pt x="96823" y="68989"/>
                    <a:pt x="100894" y="71960"/>
                  </a:cubicBezTo>
                  <a:cubicBezTo>
                    <a:pt x="109476" y="78121"/>
                    <a:pt x="120148" y="79331"/>
                    <a:pt x="129500" y="76140"/>
                  </a:cubicBezTo>
                  <a:cubicBezTo>
                    <a:pt x="120918" y="84943"/>
                    <a:pt x="101884" y="88133"/>
                    <a:pt x="88241" y="86593"/>
                  </a:cubicBezTo>
                  <a:cubicBezTo>
                    <a:pt x="53582" y="82522"/>
                    <a:pt x="20025" y="61397"/>
                    <a:pt x="0" y="39942"/>
                  </a:cubicBezTo>
                  <a:cubicBezTo>
                    <a:pt x="660" y="41262"/>
                    <a:pt x="1320" y="42472"/>
                    <a:pt x="1980" y="43792"/>
                  </a:cubicBezTo>
                  <a:cubicBezTo>
                    <a:pt x="4621" y="48634"/>
                    <a:pt x="7482" y="53255"/>
                    <a:pt x="10672" y="57656"/>
                  </a:cubicBezTo>
                  <a:cubicBezTo>
                    <a:pt x="33558" y="88573"/>
                    <a:pt x="75588" y="115750"/>
                    <a:pt x="114427" y="114319"/>
                  </a:cubicBezTo>
                  <a:cubicBezTo>
                    <a:pt x="147104" y="113219"/>
                    <a:pt x="181873" y="93855"/>
                    <a:pt x="183413" y="55565"/>
                  </a:cubicBezTo>
                  <a:cubicBezTo>
                    <a:pt x="184403" y="28719"/>
                    <a:pt x="167129" y="552"/>
                    <a:pt x="131041" y="2"/>
                  </a:cubicBezTo>
                  <a:cubicBezTo>
                    <a:pt x="101664" y="-327"/>
                    <a:pt x="71407" y="33670"/>
                    <a:pt x="91431" y="611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DA40FF5-C454-B83A-D915-3D925B4C80D7}"/>
                </a:ext>
              </a:extLst>
            </p:cNvPr>
            <p:cNvSpPr/>
            <p:nvPr/>
          </p:nvSpPr>
          <p:spPr>
            <a:xfrm>
              <a:off x="3095298" y="6027478"/>
              <a:ext cx="167664" cy="425579"/>
            </a:xfrm>
            <a:custGeom>
              <a:avLst/>
              <a:gdLst>
                <a:gd name="connsiteX0" fmla="*/ 59493 w 167664"/>
                <a:gd name="connsiteY0" fmla="*/ 43681 h 425579"/>
                <a:gd name="connsiteX1" fmla="*/ 92611 w 167664"/>
                <a:gd name="connsiteY1" fmla="*/ 278256 h 425579"/>
                <a:gd name="connsiteX2" fmla="*/ 55422 w 167664"/>
                <a:gd name="connsiteY2" fmla="*/ 0 h 425579"/>
                <a:gd name="connsiteX3" fmla="*/ 140912 w 167664"/>
                <a:gd name="connsiteY3" fmla="*/ 425580 h 425579"/>
                <a:gd name="connsiteX4" fmla="*/ 148504 w 167664"/>
                <a:gd name="connsiteY4" fmla="*/ 259771 h 425579"/>
                <a:gd name="connsiteX5" fmla="*/ 59493 w 167664"/>
                <a:gd name="connsiteY5" fmla="*/ 43681 h 42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64" h="425579">
                  <a:moveTo>
                    <a:pt x="59493" y="43681"/>
                  </a:moveTo>
                  <a:cubicBezTo>
                    <a:pt x="45850" y="92312"/>
                    <a:pt x="34517" y="193425"/>
                    <a:pt x="92611" y="278256"/>
                  </a:cubicBezTo>
                  <a:cubicBezTo>
                    <a:pt x="27036" y="195296"/>
                    <a:pt x="21314" y="123119"/>
                    <a:pt x="55422" y="0"/>
                  </a:cubicBezTo>
                  <a:cubicBezTo>
                    <a:pt x="-22146" y="170540"/>
                    <a:pt x="-38540" y="322046"/>
                    <a:pt x="140912" y="425580"/>
                  </a:cubicBezTo>
                  <a:cubicBezTo>
                    <a:pt x="115276" y="371887"/>
                    <a:pt x="205277" y="341740"/>
                    <a:pt x="148504" y="259771"/>
                  </a:cubicBezTo>
                  <a:cubicBezTo>
                    <a:pt x="143443" y="252399"/>
                    <a:pt x="58393" y="152716"/>
                    <a:pt x="59493" y="4368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BE33647-1B98-A810-FACB-34E76640C54D}"/>
                </a:ext>
              </a:extLst>
            </p:cNvPr>
            <p:cNvSpPr/>
            <p:nvPr/>
          </p:nvSpPr>
          <p:spPr>
            <a:xfrm>
              <a:off x="3304147" y="6264803"/>
              <a:ext cx="133481" cy="218701"/>
            </a:xfrm>
            <a:custGeom>
              <a:avLst/>
              <a:gdLst>
                <a:gd name="connsiteX0" fmla="*/ 64754 w 133481"/>
                <a:gd name="connsiteY0" fmla="*/ 105515 h 218701"/>
                <a:gd name="connsiteX1" fmla="*/ 79387 w 133481"/>
                <a:gd name="connsiteY1" fmla="*/ 114647 h 218701"/>
                <a:gd name="connsiteX2" fmla="*/ 90390 w 133481"/>
                <a:gd name="connsiteY2" fmla="*/ 148095 h 218701"/>
                <a:gd name="connsiteX3" fmla="*/ 94021 w 133481"/>
                <a:gd name="connsiteY3" fmla="*/ 96273 h 218701"/>
                <a:gd name="connsiteX4" fmla="*/ 20414 w 133481"/>
                <a:gd name="connsiteY4" fmla="*/ 0 h 218701"/>
                <a:gd name="connsiteX5" fmla="*/ 25365 w 133481"/>
                <a:gd name="connsiteY5" fmla="*/ 1651 h 218701"/>
                <a:gd name="connsiteX6" fmla="*/ 43629 w 133481"/>
                <a:gd name="connsiteY6" fmla="*/ 9132 h 218701"/>
                <a:gd name="connsiteX7" fmla="*/ 132420 w 133481"/>
                <a:gd name="connsiteY7" fmla="*/ 121909 h 218701"/>
                <a:gd name="connsiteX8" fmla="*/ 77517 w 133481"/>
                <a:gd name="connsiteY8" fmla="*/ 217081 h 218701"/>
                <a:gd name="connsiteX9" fmla="*/ 829 w 133481"/>
                <a:gd name="connsiteY9" fmla="*/ 165699 h 218701"/>
                <a:gd name="connsiteX10" fmla="*/ 64754 w 133481"/>
                <a:gd name="connsiteY10" fmla="*/ 105515 h 21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481" h="218701">
                  <a:moveTo>
                    <a:pt x="64754" y="105515"/>
                  </a:moveTo>
                  <a:cubicBezTo>
                    <a:pt x="70145" y="107385"/>
                    <a:pt x="75096" y="110356"/>
                    <a:pt x="79387" y="114647"/>
                  </a:cubicBezTo>
                  <a:cubicBezTo>
                    <a:pt x="88520" y="123669"/>
                    <a:pt x="92150" y="136212"/>
                    <a:pt x="90390" y="148095"/>
                  </a:cubicBezTo>
                  <a:cubicBezTo>
                    <a:pt x="99082" y="135992"/>
                    <a:pt x="98862" y="112337"/>
                    <a:pt x="94021" y="96273"/>
                  </a:cubicBezTo>
                  <a:cubicBezTo>
                    <a:pt x="81918" y="55453"/>
                    <a:pt x="50011" y="19585"/>
                    <a:pt x="20414" y="0"/>
                  </a:cubicBezTo>
                  <a:cubicBezTo>
                    <a:pt x="22064" y="550"/>
                    <a:pt x="23714" y="991"/>
                    <a:pt x="25365" y="1651"/>
                  </a:cubicBezTo>
                  <a:cubicBezTo>
                    <a:pt x="31636" y="3741"/>
                    <a:pt x="37688" y="6272"/>
                    <a:pt x="43629" y="9132"/>
                  </a:cubicBezTo>
                  <a:cubicBezTo>
                    <a:pt x="84999" y="30147"/>
                    <a:pt x="125818" y="74928"/>
                    <a:pt x="132420" y="121909"/>
                  </a:cubicBezTo>
                  <a:cubicBezTo>
                    <a:pt x="137921" y="161518"/>
                    <a:pt x="122407" y="207289"/>
                    <a:pt x="77517" y="217081"/>
                  </a:cubicBezTo>
                  <a:cubicBezTo>
                    <a:pt x="45939" y="224012"/>
                    <a:pt x="9081" y="209049"/>
                    <a:pt x="829" y="165699"/>
                  </a:cubicBezTo>
                  <a:cubicBezTo>
                    <a:pt x="-5773" y="130821"/>
                    <a:pt x="28115" y="87250"/>
                    <a:pt x="64754" y="1055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0EA6E1D8-197F-CA0D-B002-06F096BA5658}"/>
                </a:ext>
              </a:extLst>
            </p:cNvPr>
            <p:cNvSpPr/>
            <p:nvPr/>
          </p:nvSpPr>
          <p:spPr>
            <a:xfrm>
              <a:off x="3370661" y="5978736"/>
              <a:ext cx="219598" cy="227857"/>
            </a:xfrm>
            <a:custGeom>
              <a:avLst/>
              <a:gdLst>
                <a:gd name="connsiteX0" fmla="*/ 27727 w 219598"/>
                <a:gd name="connsiteY0" fmla="*/ 212900 h 227857"/>
                <a:gd name="connsiteX1" fmla="*/ 159757 w 219598"/>
                <a:gd name="connsiteY1" fmla="*/ 103204 h 227857"/>
                <a:gd name="connsiteX2" fmla="*/ 0 w 219598"/>
                <a:gd name="connsiteY2" fmla="*/ 227753 h 227857"/>
                <a:gd name="connsiteX3" fmla="*/ 215871 w 219598"/>
                <a:gd name="connsiteY3" fmla="*/ 0 h 227857"/>
                <a:gd name="connsiteX4" fmla="*/ 129170 w 219598"/>
                <a:gd name="connsiteY4" fmla="*/ 75808 h 227857"/>
                <a:gd name="connsiteX5" fmla="*/ 66236 w 219598"/>
                <a:gd name="connsiteY5" fmla="*/ 187154 h 227857"/>
                <a:gd name="connsiteX6" fmla="*/ 27727 w 219598"/>
                <a:gd name="connsiteY6" fmla="*/ 212900 h 22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598" h="227857">
                  <a:moveTo>
                    <a:pt x="27727" y="212900"/>
                  </a:moveTo>
                  <a:cubicBezTo>
                    <a:pt x="87360" y="203438"/>
                    <a:pt x="138743" y="161958"/>
                    <a:pt x="159757" y="103204"/>
                  </a:cubicBezTo>
                  <a:cubicBezTo>
                    <a:pt x="135222" y="186494"/>
                    <a:pt x="83179" y="217301"/>
                    <a:pt x="0" y="227753"/>
                  </a:cubicBezTo>
                  <a:cubicBezTo>
                    <a:pt x="145784" y="231054"/>
                    <a:pt x="239856" y="155687"/>
                    <a:pt x="215871" y="0"/>
                  </a:cubicBezTo>
                  <a:cubicBezTo>
                    <a:pt x="201457" y="44670"/>
                    <a:pt x="152606" y="2530"/>
                    <a:pt x="129170" y="75808"/>
                  </a:cubicBezTo>
                  <a:cubicBezTo>
                    <a:pt x="115747" y="117838"/>
                    <a:pt x="102104" y="154146"/>
                    <a:pt x="66236" y="187154"/>
                  </a:cubicBezTo>
                  <a:cubicBezTo>
                    <a:pt x="54903" y="197496"/>
                    <a:pt x="42030" y="206408"/>
                    <a:pt x="27727" y="2129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7F44CBC-087F-E965-D60A-9E56F382C74A}"/>
                </a:ext>
              </a:extLst>
            </p:cNvPr>
            <p:cNvSpPr/>
            <p:nvPr/>
          </p:nvSpPr>
          <p:spPr>
            <a:xfrm>
              <a:off x="3641655" y="6015704"/>
              <a:ext cx="368060" cy="228748"/>
            </a:xfrm>
            <a:custGeom>
              <a:avLst/>
              <a:gdLst>
                <a:gd name="connsiteX0" fmla="*/ 0 w 368060"/>
                <a:gd name="connsiteY0" fmla="*/ 158769 h 228748"/>
                <a:gd name="connsiteX1" fmla="*/ 173951 w 368060"/>
                <a:gd name="connsiteY1" fmla="*/ 58095 h 228748"/>
                <a:gd name="connsiteX2" fmla="*/ 269893 w 368060"/>
                <a:gd name="connsiteY2" fmla="*/ 112117 h 228748"/>
                <a:gd name="connsiteX3" fmla="*/ 241617 w 368060"/>
                <a:gd name="connsiteY3" fmla="*/ 154588 h 228748"/>
                <a:gd name="connsiteX4" fmla="*/ 185173 w 368060"/>
                <a:gd name="connsiteY4" fmla="*/ 104746 h 228748"/>
                <a:gd name="connsiteX5" fmla="*/ 266482 w 368060"/>
                <a:gd name="connsiteY5" fmla="*/ 228635 h 228748"/>
                <a:gd name="connsiteX6" fmla="*/ 367706 w 368060"/>
                <a:gd name="connsiteY6" fmla="*/ 112777 h 228748"/>
                <a:gd name="connsiteX7" fmla="*/ 224453 w 368060"/>
                <a:gd name="connsiteY7" fmla="*/ 1 h 228748"/>
                <a:gd name="connsiteX8" fmla="*/ 20135 w 368060"/>
                <a:gd name="connsiteY8" fmla="*/ 122130 h 228748"/>
                <a:gd name="connsiteX9" fmla="*/ 3741 w 368060"/>
                <a:gd name="connsiteY9" fmla="*/ 150736 h 228748"/>
                <a:gd name="connsiteX10" fmla="*/ 0 w 368060"/>
                <a:gd name="connsiteY10" fmla="*/ 158769 h 22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060" h="228748">
                  <a:moveTo>
                    <a:pt x="0" y="158769"/>
                  </a:moveTo>
                  <a:cubicBezTo>
                    <a:pt x="38619" y="113988"/>
                    <a:pt x="104524" y="69097"/>
                    <a:pt x="173951" y="58095"/>
                  </a:cubicBezTo>
                  <a:cubicBezTo>
                    <a:pt x="214110" y="51713"/>
                    <a:pt x="268353" y="65466"/>
                    <a:pt x="269893" y="112117"/>
                  </a:cubicBezTo>
                  <a:cubicBezTo>
                    <a:pt x="270553" y="131812"/>
                    <a:pt x="259551" y="149747"/>
                    <a:pt x="241617" y="154588"/>
                  </a:cubicBezTo>
                  <a:cubicBezTo>
                    <a:pt x="196616" y="166800"/>
                    <a:pt x="177582" y="123340"/>
                    <a:pt x="185173" y="104746"/>
                  </a:cubicBezTo>
                  <a:cubicBezTo>
                    <a:pt x="140943" y="162509"/>
                    <a:pt x="206188" y="231935"/>
                    <a:pt x="266482" y="228635"/>
                  </a:cubicBezTo>
                  <a:cubicBezTo>
                    <a:pt x="339100" y="224674"/>
                    <a:pt x="371887" y="166800"/>
                    <a:pt x="367706" y="112777"/>
                  </a:cubicBezTo>
                  <a:cubicBezTo>
                    <a:pt x="361765" y="35980"/>
                    <a:pt x="290358" y="-219"/>
                    <a:pt x="224453" y="1"/>
                  </a:cubicBezTo>
                  <a:cubicBezTo>
                    <a:pt x="146224" y="331"/>
                    <a:pt x="63815" y="58205"/>
                    <a:pt x="20135" y="122130"/>
                  </a:cubicBezTo>
                  <a:cubicBezTo>
                    <a:pt x="14083" y="131262"/>
                    <a:pt x="8582" y="140835"/>
                    <a:pt x="3741" y="150736"/>
                  </a:cubicBezTo>
                  <a:cubicBezTo>
                    <a:pt x="2421" y="153487"/>
                    <a:pt x="1210" y="156128"/>
                    <a:pt x="0" y="15876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EDD8FDD4-F322-1C75-50F2-5BAC37979089}"/>
                </a:ext>
              </a:extLst>
            </p:cNvPr>
            <p:cNvSpPr/>
            <p:nvPr/>
          </p:nvSpPr>
          <p:spPr>
            <a:xfrm>
              <a:off x="3398718" y="6203046"/>
              <a:ext cx="411496" cy="154220"/>
            </a:xfrm>
            <a:custGeom>
              <a:avLst/>
              <a:gdLst>
                <a:gd name="connsiteX0" fmla="*/ 41920 w 411496"/>
                <a:gd name="connsiteY0" fmla="*/ 81782 h 154220"/>
                <a:gd name="connsiteX1" fmla="*/ 267473 w 411496"/>
                <a:gd name="connsiteY1" fmla="*/ 69899 h 154220"/>
                <a:gd name="connsiteX2" fmla="*/ 0 w 411496"/>
                <a:gd name="connsiteY2" fmla="*/ 81892 h 154220"/>
                <a:gd name="connsiteX3" fmla="*/ 411496 w 411496"/>
                <a:gd name="connsiteY3" fmla="*/ 35791 h 154220"/>
                <a:gd name="connsiteX4" fmla="*/ 254710 w 411496"/>
                <a:gd name="connsiteY4" fmla="*/ 14226 h 154220"/>
                <a:gd name="connsiteX5" fmla="*/ 41920 w 411496"/>
                <a:gd name="connsiteY5" fmla="*/ 81782 h 15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496" h="154220">
                  <a:moveTo>
                    <a:pt x="41920" y="81782"/>
                  </a:moveTo>
                  <a:cubicBezTo>
                    <a:pt x="86920" y="99166"/>
                    <a:pt x="181983" y="118750"/>
                    <a:pt x="267473" y="69899"/>
                  </a:cubicBezTo>
                  <a:cubicBezTo>
                    <a:pt x="183083" y="126122"/>
                    <a:pt x="114097" y="125462"/>
                    <a:pt x="0" y="81892"/>
                  </a:cubicBezTo>
                  <a:cubicBezTo>
                    <a:pt x="155356" y="171453"/>
                    <a:pt x="297730" y="200280"/>
                    <a:pt x="411496" y="35791"/>
                  </a:cubicBezTo>
                  <a:cubicBezTo>
                    <a:pt x="358244" y="55926"/>
                    <a:pt x="337449" y="-33525"/>
                    <a:pt x="254710" y="14226"/>
                  </a:cubicBezTo>
                  <a:cubicBezTo>
                    <a:pt x="247338" y="18627"/>
                    <a:pt x="145344" y="92234"/>
                    <a:pt x="41920" y="8178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BB2F71E-C027-8252-541E-AAD73E1B2ECA}"/>
                </a:ext>
              </a:extLst>
            </p:cNvPr>
            <p:cNvSpPr/>
            <p:nvPr/>
          </p:nvSpPr>
          <p:spPr>
            <a:xfrm>
              <a:off x="3672352" y="5853747"/>
              <a:ext cx="133681" cy="160197"/>
            </a:xfrm>
            <a:custGeom>
              <a:avLst/>
              <a:gdLst>
                <a:gd name="connsiteX0" fmla="*/ 112446 w 133681"/>
                <a:gd name="connsiteY0" fmla="*/ 0 h 160197"/>
                <a:gd name="connsiteX1" fmla="*/ 0 w 133681"/>
                <a:gd name="connsiteY1" fmla="*/ 43350 h 160197"/>
                <a:gd name="connsiteX2" fmla="*/ 32678 w 133681"/>
                <a:gd name="connsiteY2" fmla="*/ 160197 h 160197"/>
                <a:gd name="connsiteX3" fmla="*/ 133681 w 133681"/>
                <a:gd name="connsiteY3" fmla="*/ 111016 h 160197"/>
                <a:gd name="connsiteX4" fmla="*/ 112446 w 133681"/>
                <a:gd name="connsiteY4" fmla="*/ 0 h 1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81" h="160197">
                  <a:moveTo>
                    <a:pt x="112446" y="0"/>
                  </a:moveTo>
                  <a:cubicBezTo>
                    <a:pt x="80979" y="28937"/>
                    <a:pt x="40710" y="43790"/>
                    <a:pt x="0" y="43350"/>
                  </a:cubicBezTo>
                  <a:cubicBezTo>
                    <a:pt x="24536" y="76028"/>
                    <a:pt x="36859" y="117507"/>
                    <a:pt x="32678" y="160197"/>
                  </a:cubicBezTo>
                  <a:cubicBezTo>
                    <a:pt x="61064" y="134561"/>
                    <a:pt x="97153" y="115197"/>
                    <a:pt x="133681" y="111016"/>
                  </a:cubicBezTo>
                  <a:cubicBezTo>
                    <a:pt x="115197" y="79109"/>
                    <a:pt x="108925" y="38289"/>
                    <a:pt x="112446" y="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02853FC8-6B3E-DCEA-7AD8-4666BE888941}"/>
                </a:ext>
              </a:extLst>
            </p:cNvPr>
            <p:cNvSpPr/>
            <p:nvPr/>
          </p:nvSpPr>
          <p:spPr>
            <a:xfrm>
              <a:off x="2976109" y="5655481"/>
              <a:ext cx="195845" cy="218621"/>
            </a:xfrm>
            <a:custGeom>
              <a:avLst/>
              <a:gdLst>
                <a:gd name="connsiteX0" fmla="*/ 180442 w 195845"/>
                <a:gd name="connsiteY0" fmla="*/ 33668 h 218621"/>
                <a:gd name="connsiteX1" fmla="*/ 111346 w 195845"/>
                <a:gd name="connsiteY1" fmla="*/ 175161 h 218621"/>
                <a:gd name="connsiteX2" fmla="*/ 0 w 195845"/>
                <a:gd name="connsiteY2" fmla="*/ 218621 h 218621"/>
                <a:gd name="connsiteX3" fmla="*/ 40819 w 195845"/>
                <a:gd name="connsiteY3" fmla="*/ 99354 h 218621"/>
                <a:gd name="connsiteX4" fmla="*/ 195846 w 195845"/>
                <a:gd name="connsiteY4" fmla="*/ 0 h 218621"/>
                <a:gd name="connsiteX5" fmla="*/ 45661 w 195845"/>
                <a:gd name="connsiteY5" fmla="*/ 170650 h 218621"/>
                <a:gd name="connsiteX6" fmla="*/ 180442 w 195845"/>
                <a:gd name="connsiteY6" fmla="*/ 33668 h 21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45" h="218621">
                  <a:moveTo>
                    <a:pt x="180442" y="33668"/>
                  </a:moveTo>
                  <a:cubicBezTo>
                    <a:pt x="174831" y="66236"/>
                    <a:pt x="146664" y="142594"/>
                    <a:pt x="111346" y="175161"/>
                  </a:cubicBezTo>
                  <a:cubicBezTo>
                    <a:pt x="71957" y="211470"/>
                    <a:pt x="43570" y="193536"/>
                    <a:pt x="0" y="218621"/>
                  </a:cubicBezTo>
                  <a:cubicBezTo>
                    <a:pt x="23105" y="173731"/>
                    <a:pt x="6491" y="140503"/>
                    <a:pt x="40819" y="99354"/>
                  </a:cubicBezTo>
                  <a:cubicBezTo>
                    <a:pt x="71627" y="62385"/>
                    <a:pt x="150845" y="33668"/>
                    <a:pt x="195846" y="0"/>
                  </a:cubicBezTo>
                  <a:cubicBezTo>
                    <a:pt x="148645" y="73388"/>
                    <a:pt x="99463" y="120149"/>
                    <a:pt x="45661" y="170650"/>
                  </a:cubicBezTo>
                  <a:cubicBezTo>
                    <a:pt x="113106" y="136212"/>
                    <a:pt x="131041" y="107935"/>
                    <a:pt x="180442" y="3366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FD39A7F-1BA0-F0D7-EF00-583602433641}"/>
                </a:ext>
              </a:extLst>
            </p:cNvPr>
            <p:cNvSpPr/>
            <p:nvPr/>
          </p:nvSpPr>
          <p:spPr>
            <a:xfrm>
              <a:off x="3448119" y="6353484"/>
              <a:ext cx="213450" cy="201237"/>
            </a:xfrm>
            <a:custGeom>
              <a:avLst/>
              <a:gdLst>
                <a:gd name="connsiteX0" fmla="*/ 195186 w 213450"/>
                <a:gd name="connsiteY0" fmla="*/ 168890 h 201237"/>
                <a:gd name="connsiteX1" fmla="*/ 114537 w 213450"/>
                <a:gd name="connsiteY1" fmla="*/ 33778 h 201237"/>
                <a:gd name="connsiteX2" fmla="*/ 0 w 213450"/>
                <a:gd name="connsiteY2" fmla="*/ 0 h 201237"/>
                <a:gd name="connsiteX3" fmla="*/ 50722 w 213450"/>
                <a:gd name="connsiteY3" fmla="*/ 115417 h 201237"/>
                <a:gd name="connsiteX4" fmla="*/ 213450 w 213450"/>
                <a:gd name="connsiteY4" fmla="*/ 201238 h 201237"/>
                <a:gd name="connsiteX5" fmla="*/ 49512 w 213450"/>
                <a:gd name="connsiteY5" fmla="*/ 44010 h 201237"/>
                <a:gd name="connsiteX6" fmla="*/ 195186 w 213450"/>
                <a:gd name="connsiteY6" fmla="*/ 168890 h 20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450" h="201237">
                  <a:moveTo>
                    <a:pt x="195186" y="168890"/>
                  </a:moveTo>
                  <a:cubicBezTo>
                    <a:pt x="186824" y="136872"/>
                    <a:pt x="152386" y="63265"/>
                    <a:pt x="114537" y="33778"/>
                  </a:cubicBezTo>
                  <a:cubicBezTo>
                    <a:pt x="72287" y="991"/>
                    <a:pt x="45441" y="21235"/>
                    <a:pt x="0" y="0"/>
                  </a:cubicBezTo>
                  <a:cubicBezTo>
                    <a:pt x="26736" y="42690"/>
                    <a:pt x="12983" y="77238"/>
                    <a:pt x="50722" y="115417"/>
                  </a:cubicBezTo>
                  <a:cubicBezTo>
                    <a:pt x="84500" y="149635"/>
                    <a:pt x="165809" y="171530"/>
                    <a:pt x="213450" y="201238"/>
                  </a:cubicBezTo>
                  <a:cubicBezTo>
                    <a:pt x="160308" y="132141"/>
                    <a:pt x="107385" y="89671"/>
                    <a:pt x="49512" y="44010"/>
                  </a:cubicBezTo>
                  <a:cubicBezTo>
                    <a:pt x="119488" y="72397"/>
                    <a:pt x="139733" y="99023"/>
                    <a:pt x="195186" y="16889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4FE4A55-0A58-8640-792C-FF9191C28B0A}"/>
                </a:ext>
              </a:extLst>
            </p:cNvPr>
            <p:cNvSpPr/>
            <p:nvPr/>
          </p:nvSpPr>
          <p:spPr>
            <a:xfrm>
              <a:off x="2443738" y="5673767"/>
              <a:ext cx="450227" cy="505613"/>
            </a:xfrm>
            <a:custGeom>
              <a:avLst/>
              <a:gdLst>
                <a:gd name="connsiteX0" fmla="*/ 80935 w 450227"/>
                <a:gd name="connsiteY0" fmla="*/ 500925 h 505613"/>
                <a:gd name="connsiteX1" fmla="*/ 97769 w 450227"/>
                <a:gd name="connsiteY1" fmla="*/ 504446 h 505613"/>
                <a:gd name="connsiteX2" fmla="*/ 321122 w 450227"/>
                <a:gd name="connsiteY2" fmla="*/ 456915 h 505613"/>
                <a:gd name="connsiteX3" fmla="*/ 449522 w 450227"/>
                <a:gd name="connsiteY3" fmla="*/ 253698 h 505613"/>
                <a:gd name="connsiteX4" fmla="*/ 243333 w 450227"/>
                <a:gd name="connsiteY4" fmla="*/ 1188 h 505613"/>
                <a:gd name="connsiteX5" fmla="*/ 17781 w 450227"/>
                <a:gd name="connsiteY5" fmla="*/ 127278 h 505613"/>
                <a:gd name="connsiteX6" fmla="*/ 112953 w 450227"/>
                <a:gd name="connsiteY6" fmla="*/ 289016 h 505613"/>
                <a:gd name="connsiteX7" fmla="*/ 119004 w 450227"/>
                <a:gd name="connsiteY7" fmla="*/ 168318 h 505613"/>
                <a:gd name="connsiteX8" fmla="*/ 64982 w 450227"/>
                <a:gd name="connsiteY8" fmla="*/ 169307 h 505613"/>
                <a:gd name="connsiteX9" fmla="*/ 85226 w 450227"/>
                <a:gd name="connsiteY9" fmla="*/ 168978 h 505613"/>
                <a:gd name="connsiteX10" fmla="*/ 129237 w 450227"/>
                <a:gd name="connsiteY10" fmla="*/ 249627 h 505613"/>
                <a:gd name="connsiteX11" fmla="*/ 27133 w 450227"/>
                <a:gd name="connsiteY11" fmla="*/ 217609 h 505613"/>
                <a:gd name="connsiteX12" fmla="*/ 42206 w 450227"/>
                <a:gd name="connsiteY12" fmla="*/ 139710 h 505613"/>
                <a:gd name="connsiteX13" fmla="*/ 174897 w 450227"/>
                <a:gd name="connsiteY13" fmla="*/ 35737 h 505613"/>
                <a:gd name="connsiteX14" fmla="*/ 385927 w 450227"/>
                <a:gd name="connsiteY14" fmla="*/ 120676 h 505613"/>
                <a:gd name="connsiteX15" fmla="*/ 364802 w 450227"/>
                <a:gd name="connsiteY15" fmla="*/ 387819 h 505613"/>
                <a:gd name="connsiteX16" fmla="*/ 145080 w 450227"/>
                <a:gd name="connsiteY16" fmla="*/ 491683 h 505613"/>
                <a:gd name="connsiteX17" fmla="*/ 97769 w 450227"/>
                <a:gd name="connsiteY17" fmla="*/ 497845 h 505613"/>
                <a:gd name="connsiteX18" fmla="*/ 80935 w 450227"/>
                <a:gd name="connsiteY18" fmla="*/ 500925 h 50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227" h="505613">
                  <a:moveTo>
                    <a:pt x="80935" y="500925"/>
                  </a:moveTo>
                  <a:cubicBezTo>
                    <a:pt x="80935" y="502026"/>
                    <a:pt x="86657" y="503456"/>
                    <a:pt x="97769" y="504446"/>
                  </a:cubicBezTo>
                  <a:cubicBezTo>
                    <a:pt x="163455" y="510058"/>
                    <a:pt x="258847" y="495644"/>
                    <a:pt x="321122" y="456915"/>
                  </a:cubicBezTo>
                  <a:cubicBezTo>
                    <a:pt x="391428" y="413125"/>
                    <a:pt x="443030" y="340507"/>
                    <a:pt x="449522" y="253698"/>
                  </a:cubicBezTo>
                  <a:cubicBezTo>
                    <a:pt x="459094" y="126728"/>
                    <a:pt x="370303" y="14282"/>
                    <a:pt x="243333" y="1188"/>
                  </a:cubicBezTo>
                  <a:cubicBezTo>
                    <a:pt x="148161" y="-8604"/>
                    <a:pt x="59260" y="42888"/>
                    <a:pt x="17781" y="127278"/>
                  </a:cubicBezTo>
                  <a:cubicBezTo>
                    <a:pt x="-36792" y="238184"/>
                    <a:pt x="45507" y="319603"/>
                    <a:pt x="112953" y="289016"/>
                  </a:cubicBezTo>
                  <a:cubicBezTo>
                    <a:pt x="164885" y="265471"/>
                    <a:pt x="166866" y="193513"/>
                    <a:pt x="119004" y="168318"/>
                  </a:cubicBezTo>
                  <a:cubicBezTo>
                    <a:pt x="89958" y="153024"/>
                    <a:pt x="64101" y="166997"/>
                    <a:pt x="64982" y="169307"/>
                  </a:cubicBezTo>
                  <a:lnTo>
                    <a:pt x="85226" y="168978"/>
                  </a:lnTo>
                  <a:cubicBezTo>
                    <a:pt x="127366" y="171949"/>
                    <a:pt x="149812" y="216399"/>
                    <a:pt x="129237" y="249627"/>
                  </a:cubicBezTo>
                  <a:cubicBezTo>
                    <a:pt x="104591" y="289346"/>
                    <a:pt x="39236" y="280214"/>
                    <a:pt x="27133" y="217609"/>
                  </a:cubicBezTo>
                  <a:cubicBezTo>
                    <a:pt x="22072" y="191533"/>
                    <a:pt x="29993" y="163697"/>
                    <a:pt x="42206" y="139710"/>
                  </a:cubicBezTo>
                  <a:cubicBezTo>
                    <a:pt x="67842" y="88879"/>
                    <a:pt x="118234" y="48939"/>
                    <a:pt x="174897" y="35737"/>
                  </a:cubicBezTo>
                  <a:cubicBezTo>
                    <a:pt x="255766" y="16922"/>
                    <a:pt x="339826" y="51360"/>
                    <a:pt x="385927" y="120676"/>
                  </a:cubicBezTo>
                  <a:cubicBezTo>
                    <a:pt x="441820" y="204956"/>
                    <a:pt x="429057" y="312121"/>
                    <a:pt x="364802" y="387819"/>
                  </a:cubicBezTo>
                  <a:cubicBezTo>
                    <a:pt x="310999" y="451194"/>
                    <a:pt x="220338" y="478920"/>
                    <a:pt x="145080" y="491683"/>
                  </a:cubicBezTo>
                  <a:cubicBezTo>
                    <a:pt x="124726" y="495094"/>
                    <a:pt x="108662" y="496634"/>
                    <a:pt x="97769" y="497845"/>
                  </a:cubicBezTo>
                  <a:cubicBezTo>
                    <a:pt x="86767" y="498945"/>
                    <a:pt x="80935" y="499715"/>
                    <a:pt x="80935" y="50092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169A049C-2B18-BBB0-4CBB-4FE607241B85}"/>
                </a:ext>
              </a:extLst>
            </p:cNvPr>
            <p:cNvSpPr/>
            <p:nvPr/>
          </p:nvSpPr>
          <p:spPr>
            <a:xfrm>
              <a:off x="2618305" y="5996670"/>
              <a:ext cx="90147" cy="143034"/>
            </a:xfrm>
            <a:custGeom>
              <a:avLst/>
              <a:gdLst>
                <a:gd name="connsiteX0" fmla="*/ 40049 w 90147"/>
                <a:gd name="connsiteY0" fmla="*/ 76799 h 143034"/>
                <a:gd name="connsiteX1" fmla="*/ 50832 w 90147"/>
                <a:gd name="connsiteY1" fmla="*/ 72068 h 143034"/>
                <a:gd name="connsiteX2" fmla="*/ 61504 w 90147"/>
                <a:gd name="connsiteY2" fmla="*/ 50722 h 143034"/>
                <a:gd name="connsiteX3" fmla="*/ 58864 w 90147"/>
                <a:gd name="connsiteY3" fmla="*/ 85821 h 143034"/>
                <a:gd name="connsiteX4" fmla="*/ 0 w 90147"/>
                <a:gd name="connsiteY4" fmla="*/ 143034 h 143034"/>
                <a:gd name="connsiteX5" fmla="*/ 3521 w 90147"/>
                <a:gd name="connsiteY5" fmla="*/ 142484 h 143034"/>
                <a:gd name="connsiteX6" fmla="*/ 16504 w 90147"/>
                <a:gd name="connsiteY6" fmla="*/ 139294 h 143034"/>
                <a:gd name="connsiteX7" fmla="*/ 87140 w 90147"/>
                <a:gd name="connsiteY7" fmla="*/ 72508 h 143034"/>
                <a:gd name="connsiteX8" fmla="*/ 59634 w 90147"/>
                <a:gd name="connsiteY8" fmla="*/ 3082 h 143034"/>
                <a:gd name="connsiteX9" fmla="*/ 3191 w 90147"/>
                <a:gd name="connsiteY9" fmla="*/ 29818 h 143034"/>
                <a:gd name="connsiteX10" fmla="*/ 40049 w 90147"/>
                <a:gd name="connsiteY10" fmla="*/ 76799 h 14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147" h="143034">
                  <a:moveTo>
                    <a:pt x="40049" y="76799"/>
                  </a:moveTo>
                  <a:cubicBezTo>
                    <a:pt x="43790" y="76138"/>
                    <a:pt x="47531" y="74599"/>
                    <a:pt x="50832" y="72068"/>
                  </a:cubicBezTo>
                  <a:cubicBezTo>
                    <a:pt x="57874" y="66897"/>
                    <a:pt x="61504" y="58864"/>
                    <a:pt x="61504" y="50722"/>
                  </a:cubicBezTo>
                  <a:cubicBezTo>
                    <a:pt x="66126" y="59745"/>
                    <a:pt x="63595" y="75588"/>
                    <a:pt x="58864" y="85821"/>
                  </a:cubicBezTo>
                  <a:cubicBezTo>
                    <a:pt x="46761" y="112007"/>
                    <a:pt x="21785" y="132912"/>
                    <a:pt x="0" y="143034"/>
                  </a:cubicBezTo>
                  <a:cubicBezTo>
                    <a:pt x="1210" y="142814"/>
                    <a:pt x="2311" y="142705"/>
                    <a:pt x="3521" y="142484"/>
                  </a:cubicBezTo>
                  <a:cubicBezTo>
                    <a:pt x="7922" y="141714"/>
                    <a:pt x="12213" y="140614"/>
                    <a:pt x="16504" y="139294"/>
                  </a:cubicBezTo>
                  <a:cubicBezTo>
                    <a:pt x="46321" y="129281"/>
                    <a:pt x="78118" y="103315"/>
                    <a:pt x="87140" y="72508"/>
                  </a:cubicBezTo>
                  <a:cubicBezTo>
                    <a:pt x="94732" y="46541"/>
                    <a:pt x="88791" y="14194"/>
                    <a:pt x="59634" y="3082"/>
                  </a:cubicBezTo>
                  <a:cubicBezTo>
                    <a:pt x="39169" y="-4730"/>
                    <a:pt x="12873" y="1651"/>
                    <a:pt x="3191" y="29818"/>
                  </a:cubicBezTo>
                  <a:cubicBezTo>
                    <a:pt x="-4841" y="52813"/>
                    <a:pt x="13643" y="85381"/>
                    <a:pt x="40049" y="7679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7F273B9-11C6-4754-348E-53A288A2122C}"/>
                </a:ext>
              </a:extLst>
            </p:cNvPr>
            <p:cNvSpPr/>
            <p:nvPr/>
          </p:nvSpPr>
          <p:spPr>
            <a:xfrm>
              <a:off x="2695429" y="5907391"/>
              <a:ext cx="113377" cy="185002"/>
            </a:xfrm>
            <a:custGeom>
              <a:avLst/>
              <a:gdLst>
                <a:gd name="connsiteX0" fmla="*/ 60518 w 113377"/>
                <a:gd name="connsiteY0" fmla="*/ 92800 h 185002"/>
                <a:gd name="connsiteX1" fmla="*/ 71191 w 113377"/>
                <a:gd name="connsiteY1" fmla="*/ 83228 h 185002"/>
                <a:gd name="connsiteX2" fmla="*/ 75372 w 113377"/>
                <a:gd name="connsiteY2" fmla="*/ 54402 h 185002"/>
                <a:gd name="connsiteX3" fmla="*/ 85714 w 113377"/>
                <a:gd name="connsiteY3" fmla="*/ 95991 h 185002"/>
                <a:gd name="connsiteX4" fmla="*/ 39503 w 113377"/>
                <a:gd name="connsiteY4" fmla="*/ 185002 h 185002"/>
                <a:gd name="connsiteX5" fmla="*/ 43354 w 113377"/>
                <a:gd name="connsiteY5" fmla="*/ 183022 h 185002"/>
                <a:gd name="connsiteX6" fmla="*/ 57108 w 113377"/>
                <a:gd name="connsiteY6" fmla="*/ 174220 h 185002"/>
                <a:gd name="connsiteX7" fmla="*/ 113331 w 113377"/>
                <a:gd name="connsiteY7" fmla="*/ 69585 h 185002"/>
                <a:gd name="connsiteX8" fmla="*/ 55127 w 113377"/>
                <a:gd name="connsiteY8" fmla="*/ 49 h 185002"/>
                <a:gd name="connsiteX9" fmla="*/ 4 w 113377"/>
                <a:gd name="connsiteY9" fmla="*/ 52971 h 185002"/>
                <a:gd name="connsiteX10" fmla="*/ 60518 w 113377"/>
                <a:gd name="connsiteY10" fmla="*/ 92800 h 18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77" h="185002">
                  <a:moveTo>
                    <a:pt x="60518" y="92800"/>
                  </a:moveTo>
                  <a:cubicBezTo>
                    <a:pt x="64589" y="90490"/>
                    <a:pt x="68330" y="87299"/>
                    <a:pt x="71191" y="83228"/>
                  </a:cubicBezTo>
                  <a:cubicBezTo>
                    <a:pt x="77352" y="74537"/>
                    <a:pt x="78453" y="63754"/>
                    <a:pt x="75372" y="54402"/>
                  </a:cubicBezTo>
                  <a:cubicBezTo>
                    <a:pt x="84174" y="62983"/>
                    <a:pt x="87365" y="82348"/>
                    <a:pt x="85714" y="95991"/>
                  </a:cubicBezTo>
                  <a:cubicBezTo>
                    <a:pt x="81643" y="130979"/>
                    <a:pt x="60738" y="164867"/>
                    <a:pt x="39503" y="185002"/>
                  </a:cubicBezTo>
                  <a:cubicBezTo>
                    <a:pt x="40824" y="184342"/>
                    <a:pt x="42034" y="183682"/>
                    <a:pt x="43354" y="183022"/>
                  </a:cubicBezTo>
                  <a:cubicBezTo>
                    <a:pt x="48086" y="180381"/>
                    <a:pt x="52707" y="177520"/>
                    <a:pt x="57108" y="174220"/>
                  </a:cubicBezTo>
                  <a:cubicBezTo>
                    <a:pt x="87805" y="151114"/>
                    <a:pt x="114651" y="108754"/>
                    <a:pt x="113331" y="69585"/>
                  </a:cubicBezTo>
                  <a:cubicBezTo>
                    <a:pt x="112231" y="36577"/>
                    <a:pt x="92976" y="1479"/>
                    <a:pt x="55127" y="49"/>
                  </a:cubicBezTo>
                  <a:cubicBezTo>
                    <a:pt x="28501" y="-1052"/>
                    <a:pt x="554" y="16443"/>
                    <a:pt x="4" y="52971"/>
                  </a:cubicBezTo>
                  <a:cubicBezTo>
                    <a:pt x="-436" y="82458"/>
                    <a:pt x="33232" y="113046"/>
                    <a:pt x="60518" y="928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427F06EF-0326-7438-75EC-607BD3EAA8EA}"/>
                </a:ext>
              </a:extLst>
            </p:cNvPr>
            <p:cNvSpPr/>
            <p:nvPr/>
          </p:nvSpPr>
          <p:spPr>
            <a:xfrm>
              <a:off x="2656374" y="6068017"/>
              <a:ext cx="422058" cy="169083"/>
            </a:xfrm>
            <a:custGeom>
              <a:avLst/>
              <a:gdLst>
                <a:gd name="connsiteX0" fmla="*/ 43350 w 422058"/>
                <a:gd name="connsiteY0" fmla="*/ 109207 h 169083"/>
                <a:gd name="connsiteX1" fmla="*/ 275945 w 422058"/>
                <a:gd name="connsiteY1" fmla="*/ 75758 h 169083"/>
                <a:gd name="connsiteX2" fmla="*/ 0 w 422058"/>
                <a:gd name="connsiteY2" fmla="*/ 113167 h 169083"/>
                <a:gd name="connsiteX3" fmla="*/ 422059 w 422058"/>
                <a:gd name="connsiteY3" fmla="*/ 26907 h 169083"/>
                <a:gd name="connsiteX4" fmla="*/ 257680 w 422058"/>
                <a:gd name="connsiteY4" fmla="*/ 19315 h 169083"/>
                <a:gd name="connsiteX5" fmla="*/ 43350 w 422058"/>
                <a:gd name="connsiteY5" fmla="*/ 109207 h 16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58" h="169083">
                  <a:moveTo>
                    <a:pt x="43350" y="109207"/>
                  </a:moveTo>
                  <a:cubicBezTo>
                    <a:pt x="91541" y="122960"/>
                    <a:pt x="191885" y="134402"/>
                    <a:pt x="275945" y="75758"/>
                  </a:cubicBezTo>
                  <a:cubicBezTo>
                    <a:pt x="193645" y="141884"/>
                    <a:pt x="122129" y="147605"/>
                    <a:pt x="0" y="113167"/>
                  </a:cubicBezTo>
                  <a:cubicBezTo>
                    <a:pt x="169110" y="191395"/>
                    <a:pt x="319295" y="208009"/>
                    <a:pt x="422059" y="26907"/>
                  </a:cubicBezTo>
                  <a:cubicBezTo>
                    <a:pt x="368806" y="52763"/>
                    <a:pt x="338989" y="-37898"/>
                    <a:pt x="257680" y="19315"/>
                  </a:cubicBezTo>
                  <a:cubicBezTo>
                    <a:pt x="250309" y="24487"/>
                    <a:pt x="151395" y="110307"/>
                    <a:pt x="43350" y="10920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9D8FF24-949B-56E6-6551-4323FBB25333}"/>
                </a:ext>
              </a:extLst>
            </p:cNvPr>
            <p:cNvSpPr/>
            <p:nvPr/>
          </p:nvSpPr>
          <p:spPr>
            <a:xfrm>
              <a:off x="2891719" y="5891828"/>
              <a:ext cx="216803" cy="134653"/>
            </a:xfrm>
            <a:custGeom>
              <a:avLst/>
              <a:gdLst>
                <a:gd name="connsiteX0" fmla="*/ 104524 w 216803"/>
                <a:gd name="connsiteY0" fmla="*/ 69415 h 134653"/>
                <a:gd name="connsiteX1" fmla="*/ 113657 w 216803"/>
                <a:gd name="connsiteY1" fmla="*/ 54561 h 134653"/>
                <a:gd name="connsiteX2" fmla="*/ 146774 w 216803"/>
                <a:gd name="connsiteY2" fmla="*/ 43448 h 134653"/>
                <a:gd name="connsiteX3" fmla="*/ 95392 w 216803"/>
                <a:gd name="connsiteY3" fmla="*/ 39818 h 134653"/>
                <a:gd name="connsiteX4" fmla="*/ 0 w 216803"/>
                <a:gd name="connsiteY4" fmla="*/ 114085 h 134653"/>
                <a:gd name="connsiteX5" fmla="*/ 1540 w 216803"/>
                <a:gd name="connsiteY5" fmla="*/ 109024 h 134653"/>
                <a:gd name="connsiteX6" fmla="*/ 9022 w 216803"/>
                <a:gd name="connsiteY6" fmla="*/ 90650 h 134653"/>
                <a:gd name="connsiteX7" fmla="*/ 120808 w 216803"/>
                <a:gd name="connsiteY7" fmla="*/ 1089 h 134653"/>
                <a:gd name="connsiteX8" fmla="*/ 215210 w 216803"/>
                <a:gd name="connsiteY8" fmla="*/ 56431 h 134653"/>
                <a:gd name="connsiteX9" fmla="*/ 164268 w 216803"/>
                <a:gd name="connsiteY9" fmla="*/ 133780 h 134653"/>
                <a:gd name="connsiteX10" fmla="*/ 104524 w 216803"/>
                <a:gd name="connsiteY10" fmla="*/ 69415 h 13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03" h="134653">
                  <a:moveTo>
                    <a:pt x="104524" y="69415"/>
                  </a:moveTo>
                  <a:cubicBezTo>
                    <a:pt x="106395" y="64023"/>
                    <a:pt x="109366" y="58962"/>
                    <a:pt x="113657" y="54561"/>
                  </a:cubicBezTo>
                  <a:cubicBezTo>
                    <a:pt x="122679" y="45429"/>
                    <a:pt x="135112" y="41688"/>
                    <a:pt x="146774" y="43448"/>
                  </a:cubicBezTo>
                  <a:cubicBezTo>
                    <a:pt x="134782" y="34756"/>
                    <a:pt x="111346" y="34977"/>
                    <a:pt x="95392" y="39818"/>
                  </a:cubicBezTo>
                  <a:cubicBezTo>
                    <a:pt x="54903" y="52031"/>
                    <a:pt x="19255" y="84268"/>
                    <a:pt x="0" y="114085"/>
                  </a:cubicBezTo>
                  <a:cubicBezTo>
                    <a:pt x="550" y="112435"/>
                    <a:pt x="990" y="110784"/>
                    <a:pt x="1540" y="109024"/>
                  </a:cubicBezTo>
                  <a:cubicBezTo>
                    <a:pt x="3631" y="102752"/>
                    <a:pt x="6161" y="96591"/>
                    <a:pt x="9022" y="90650"/>
                  </a:cubicBezTo>
                  <a:cubicBezTo>
                    <a:pt x="29817" y="48950"/>
                    <a:pt x="74267" y="7690"/>
                    <a:pt x="120808" y="1089"/>
                  </a:cubicBezTo>
                  <a:cubicBezTo>
                    <a:pt x="160088" y="-4523"/>
                    <a:pt x="205528" y="11211"/>
                    <a:pt x="215210" y="56431"/>
                  </a:cubicBezTo>
                  <a:cubicBezTo>
                    <a:pt x="222032" y="88229"/>
                    <a:pt x="207289" y="125418"/>
                    <a:pt x="164268" y="133780"/>
                  </a:cubicBezTo>
                  <a:cubicBezTo>
                    <a:pt x="129610" y="140601"/>
                    <a:pt x="86480" y="106383"/>
                    <a:pt x="104524" y="694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4CE83155-CFDA-AB24-268A-9AEF28115534}"/>
                </a:ext>
              </a:extLst>
            </p:cNvPr>
            <p:cNvSpPr/>
            <p:nvPr/>
          </p:nvSpPr>
          <p:spPr>
            <a:xfrm>
              <a:off x="2608073" y="5737869"/>
              <a:ext cx="225877" cy="221502"/>
            </a:xfrm>
            <a:custGeom>
              <a:avLst/>
              <a:gdLst>
                <a:gd name="connsiteX0" fmla="*/ 211029 w 225877"/>
                <a:gd name="connsiteY0" fmla="*/ 193666 h 221502"/>
                <a:gd name="connsiteX1" fmla="*/ 102214 w 225877"/>
                <a:gd name="connsiteY1" fmla="*/ 60425 h 221502"/>
                <a:gd name="connsiteX2" fmla="*/ 225773 w 225877"/>
                <a:gd name="connsiteY2" fmla="*/ 221502 h 221502"/>
                <a:gd name="connsiteX3" fmla="*/ 0 w 225877"/>
                <a:gd name="connsiteY3" fmla="*/ 3761 h 221502"/>
                <a:gd name="connsiteX4" fmla="*/ 75148 w 225877"/>
                <a:gd name="connsiteY4" fmla="*/ 91232 h 221502"/>
                <a:gd name="connsiteX5" fmla="*/ 185614 w 225877"/>
                <a:gd name="connsiteY5" fmla="*/ 154716 h 221502"/>
                <a:gd name="connsiteX6" fmla="*/ 211029 w 225877"/>
                <a:gd name="connsiteY6" fmla="*/ 193666 h 22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77" h="221502">
                  <a:moveTo>
                    <a:pt x="211029" y="193666"/>
                  </a:moveTo>
                  <a:cubicBezTo>
                    <a:pt x="201677" y="133592"/>
                    <a:pt x="160528" y="81770"/>
                    <a:pt x="102214" y="60425"/>
                  </a:cubicBezTo>
                  <a:cubicBezTo>
                    <a:pt x="184733" y="85181"/>
                    <a:pt x="215320" y="137663"/>
                    <a:pt x="225773" y="221502"/>
                  </a:cubicBezTo>
                  <a:cubicBezTo>
                    <a:pt x="229074" y="74508"/>
                    <a:pt x="154366" y="-20444"/>
                    <a:pt x="0" y="3761"/>
                  </a:cubicBezTo>
                  <a:cubicBezTo>
                    <a:pt x="44340" y="18395"/>
                    <a:pt x="2531" y="67576"/>
                    <a:pt x="75148" y="91232"/>
                  </a:cubicBezTo>
                  <a:cubicBezTo>
                    <a:pt x="116847" y="104765"/>
                    <a:pt x="152826" y="118518"/>
                    <a:pt x="185614" y="154716"/>
                  </a:cubicBezTo>
                  <a:cubicBezTo>
                    <a:pt x="195736" y="166270"/>
                    <a:pt x="204648" y="179253"/>
                    <a:pt x="211029" y="19366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01687804-0382-5573-6D36-90C6DD9BB00A}"/>
                </a:ext>
              </a:extLst>
            </p:cNvPr>
            <p:cNvSpPr/>
            <p:nvPr/>
          </p:nvSpPr>
          <p:spPr>
            <a:xfrm>
              <a:off x="2830593" y="5516078"/>
              <a:ext cx="152872" cy="415016"/>
            </a:xfrm>
            <a:custGeom>
              <a:avLst/>
              <a:gdLst>
                <a:gd name="connsiteX0" fmla="*/ 81041 w 152872"/>
                <a:gd name="connsiteY0" fmla="*/ 372877 h 415016"/>
                <a:gd name="connsiteX1" fmla="*/ 69268 w 152872"/>
                <a:gd name="connsiteY1" fmla="*/ 145344 h 415016"/>
                <a:gd name="connsiteX2" fmla="*/ 81151 w 152872"/>
                <a:gd name="connsiteY2" fmla="*/ 415017 h 415016"/>
                <a:gd name="connsiteX3" fmla="*/ 35490 w 152872"/>
                <a:gd name="connsiteY3" fmla="*/ 0 h 415016"/>
                <a:gd name="connsiteX4" fmla="*/ 14145 w 152872"/>
                <a:gd name="connsiteY4" fmla="*/ 158107 h 415016"/>
                <a:gd name="connsiteX5" fmla="*/ 81041 w 152872"/>
                <a:gd name="connsiteY5" fmla="*/ 372877 h 41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2" h="415016">
                  <a:moveTo>
                    <a:pt x="81041" y="372877"/>
                  </a:moveTo>
                  <a:cubicBezTo>
                    <a:pt x="98205" y="327547"/>
                    <a:pt x="117679" y="231604"/>
                    <a:pt x="69268" y="145344"/>
                  </a:cubicBezTo>
                  <a:cubicBezTo>
                    <a:pt x="124941" y="230394"/>
                    <a:pt x="124391" y="300040"/>
                    <a:pt x="81151" y="415017"/>
                  </a:cubicBezTo>
                  <a:cubicBezTo>
                    <a:pt x="169941" y="258340"/>
                    <a:pt x="198548" y="114757"/>
                    <a:pt x="35490" y="0"/>
                  </a:cubicBezTo>
                  <a:cubicBezTo>
                    <a:pt x="55405" y="53693"/>
                    <a:pt x="-33276" y="74708"/>
                    <a:pt x="14145" y="158107"/>
                  </a:cubicBezTo>
                  <a:cubicBezTo>
                    <a:pt x="18326" y="165699"/>
                    <a:pt x="91273" y="268463"/>
                    <a:pt x="81041" y="3728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304591A-349F-F820-510A-1F2B6A113C49}"/>
                </a:ext>
              </a:extLst>
            </p:cNvPr>
            <p:cNvSpPr/>
            <p:nvPr/>
          </p:nvSpPr>
          <p:spPr>
            <a:xfrm>
              <a:off x="3758304" y="6267492"/>
              <a:ext cx="219479" cy="132317"/>
            </a:xfrm>
            <a:custGeom>
              <a:avLst/>
              <a:gdLst>
                <a:gd name="connsiteX0" fmla="*/ 197914 w 219479"/>
                <a:gd name="connsiteY0" fmla="*/ 48474 h 132317"/>
                <a:gd name="connsiteX1" fmla="*/ 62142 w 219479"/>
                <a:gd name="connsiteY1" fmla="*/ 44403 h 132317"/>
                <a:gd name="connsiteX2" fmla="*/ 44208 w 219479"/>
                <a:gd name="connsiteY2" fmla="*/ 99306 h 132317"/>
                <a:gd name="connsiteX3" fmla="*/ 53010 w 219479"/>
                <a:gd name="connsiteY3" fmla="*/ 37471 h 132317"/>
                <a:gd name="connsiteX4" fmla="*/ 72485 w 219479"/>
                <a:gd name="connsiteY4" fmla="*/ 20307 h 132317"/>
                <a:gd name="connsiteX5" fmla="*/ 38267 w 219479"/>
                <a:gd name="connsiteY5" fmla="*/ 52435 h 132317"/>
                <a:gd name="connsiteX6" fmla="*/ 28144 w 219479"/>
                <a:gd name="connsiteY6" fmla="*/ 107337 h 132317"/>
                <a:gd name="connsiteX7" fmla="*/ 28364 w 219479"/>
                <a:gd name="connsiteY7" fmla="*/ 107668 h 132317"/>
                <a:gd name="connsiteX8" fmla="*/ 28144 w 219479"/>
                <a:gd name="connsiteY8" fmla="*/ 107337 h 132317"/>
                <a:gd name="connsiteX9" fmla="*/ 20773 w 219479"/>
                <a:gd name="connsiteY9" fmla="*/ 90944 h 132317"/>
                <a:gd name="connsiteX10" fmla="*/ 23853 w 219479"/>
                <a:gd name="connsiteY10" fmla="*/ 56395 h 132317"/>
                <a:gd name="connsiteX11" fmla="*/ 8890 w 219479"/>
                <a:gd name="connsiteY11" fmla="*/ 83682 h 132317"/>
                <a:gd name="connsiteX12" fmla="*/ 2288 w 219479"/>
                <a:gd name="connsiteY12" fmla="*/ 132313 h 132317"/>
                <a:gd name="connsiteX13" fmla="*/ 3499 w 219479"/>
                <a:gd name="connsiteY13" fmla="*/ 81921 h 132317"/>
                <a:gd name="connsiteX14" fmla="*/ 92069 w 219479"/>
                <a:gd name="connsiteY14" fmla="*/ 2483 h 132317"/>
                <a:gd name="connsiteX15" fmla="*/ 202315 w 219479"/>
                <a:gd name="connsiteY15" fmla="*/ 44843 h 132317"/>
                <a:gd name="connsiteX16" fmla="*/ 219479 w 219479"/>
                <a:gd name="connsiteY16" fmla="*/ 92264 h 132317"/>
                <a:gd name="connsiteX17" fmla="*/ 197914 w 219479"/>
                <a:gd name="connsiteY17" fmla="*/ 48474 h 13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479" h="132317">
                  <a:moveTo>
                    <a:pt x="197914" y="48474"/>
                  </a:moveTo>
                  <a:cubicBezTo>
                    <a:pt x="148733" y="-9620"/>
                    <a:pt x="80847" y="18217"/>
                    <a:pt x="62142" y="44403"/>
                  </a:cubicBezTo>
                  <a:cubicBezTo>
                    <a:pt x="42338" y="69599"/>
                    <a:pt x="44428" y="99635"/>
                    <a:pt x="44208" y="99306"/>
                  </a:cubicBezTo>
                  <a:cubicBezTo>
                    <a:pt x="44868" y="101066"/>
                    <a:pt x="29685" y="69159"/>
                    <a:pt x="53010" y="37471"/>
                  </a:cubicBezTo>
                  <a:cubicBezTo>
                    <a:pt x="59062" y="29549"/>
                    <a:pt x="65883" y="24048"/>
                    <a:pt x="72485" y="20307"/>
                  </a:cubicBezTo>
                  <a:cubicBezTo>
                    <a:pt x="58291" y="24048"/>
                    <a:pt x="43768" y="42092"/>
                    <a:pt x="38267" y="52435"/>
                  </a:cubicBezTo>
                  <a:cubicBezTo>
                    <a:pt x="22093" y="77850"/>
                    <a:pt x="26934" y="104037"/>
                    <a:pt x="28144" y="107337"/>
                  </a:cubicBezTo>
                  <a:cubicBezTo>
                    <a:pt x="28254" y="107558"/>
                    <a:pt x="28364" y="107668"/>
                    <a:pt x="28364" y="107668"/>
                  </a:cubicBezTo>
                  <a:cubicBezTo>
                    <a:pt x="28364" y="107668"/>
                    <a:pt x="28254" y="107558"/>
                    <a:pt x="28144" y="107337"/>
                  </a:cubicBezTo>
                  <a:cubicBezTo>
                    <a:pt x="27154" y="106017"/>
                    <a:pt x="23083" y="100846"/>
                    <a:pt x="20773" y="90944"/>
                  </a:cubicBezTo>
                  <a:cubicBezTo>
                    <a:pt x="18462" y="81921"/>
                    <a:pt x="19122" y="69159"/>
                    <a:pt x="23853" y="56395"/>
                  </a:cubicBezTo>
                  <a:cubicBezTo>
                    <a:pt x="16812" y="65307"/>
                    <a:pt x="11751" y="74770"/>
                    <a:pt x="8890" y="83682"/>
                  </a:cubicBezTo>
                  <a:cubicBezTo>
                    <a:pt x="-1012" y="112399"/>
                    <a:pt x="3058" y="132643"/>
                    <a:pt x="2288" y="132313"/>
                  </a:cubicBezTo>
                  <a:cubicBezTo>
                    <a:pt x="3169" y="132423"/>
                    <a:pt x="-4093" y="113169"/>
                    <a:pt x="3499" y="81921"/>
                  </a:cubicBezTo>
                  <a:cubicBezTo>
                    <a:pt x="10100" y="51004"/>
                    <a:pt x="42888" y="11725"/>
                    <a:pt x="92069" y="2483"/>
                  </a:cubicBezTo>
                  <a:cubicBezTo>
                    <a:pt x="141141" y="-8190"/>
                    <a:pt x="186471" y="17336"/>
                    <a:pt x="202315" y="44843"/>
                  </a:cubicBezTo>
                  <a:cubicBezTo>
                    <a:pt x="219369" y="72129"/>
                    <a:pt x="218709" y="92594"/>
                    <a:pt x="219479" y="92264"/>
                  </a:cubicBezTo>
                  <a:cubicBezTo>
                    <a:pt x="218929" y="92924"/>
                    <a:pt x="217499" y="71579"/>
                    <a:pt x="197914" y="4847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C3D574D-6D07-CA7C-35F5-D4AC8CF0C6F9}"/>
                </a:ext>
              </a:extLst>
            </p:cNvPr>
            <p:cNvSpPr/>
            <p:nvPr/>
          </p:nvSpPr>
          <p:spPr>
            <a:xfrm>
              <a:off x="3117822" y="5757035"/>
              <a:ext cx="214550" cy="113176"/>
            </a:xfrm>
            <a:custGeom>
              <a:avLst/>
              <a:gdLst>
                <a:gd name="connsiteX0" fmla="*/ 33008 w 214550"/>
                <a:gd name="connsiteY0" fmla="*/ 76798 h 113176"/>
                <a:gd name="connsiteX1" fmla="*/ 0 w 214550"/>
                <a:gd name="connsiteY1" fmla="*/ 77018 h 113176"/>
                <a:gd name="connsiteX2" fmla="*/ 23546 w 214550"/>
                <a:gd name="connsiteY2" fmla="*/ 99683 h 113176"/>
                <a:gd name="connsiteX3" fmla="*/ 68986 w 214550"/>
                <a:gd name="connsiteY3" fmla="*/ 112446 h 113176"/>
                <a:gd name="connsiteX4" fmla="*/ 121468 w 214550"/>
                <a:gd name="connsiteY4" fmla="*/ 94732 h 113176"/>
                <a:gd name="connsiteX5" fmla="*/ 151615 w 214550"/>
                <a:gd name="connsiteY5" fmla="*/ 97042 h 113176"/>
                <a:gd name="connsiteX6" fmla="*/ 167019 w 214550"/>
                <a:gd name="connsiteY6" fmla="*/ 72286 h 113176"/>
                <a:gd name="connsiteX7" fmla="*/ 183853 w 214550"/>
                <a:gd name="connsiteY7" fmla="*/ 29046 h 113176"/>
                <a:gd name="connsiteX8" fmla="*/ 201127 w 214550"/>
                <a:gd name="connsiteY8" fmla="*/ 9682 h 113176"/>
                <a:gd name="connsiteX9" fmla="*/ 213010 w 214550"/>
                <a:gd name="connsiteY9" fmla="*/ 1100 h 113176"/>
                <a:gd name="connsiteX10" fmla="*/ 214550 w 214550"/>
                <a:gd name="connsiteY10" fmla="*/ 0 h 113176"/>
                <a:gd name="connsiteX11" fmla="*/ 212350 w 214550"/>
                <a:gd name="connsiteY11" fmla="*/ 1210 h 113176"/>
                <a:gd name="connsiteX12" fmla="*/ 212130 w 214550"/>
                <a:gd name="connsiteY12" fmla="*/ 1210 h 113176"/>
                <a:gd name="connsiteX13" fmla="*/ 166469 w 214550"/>
                <a:gd name="connsiteY13" fmla="*/ 6822 h 113176"/>
                <a:gd name="connsiteX14" fmla="*/ 116957 w 214550"/>
                <a:gd name="connsiteY14" fmla="*/ 18814 h 113176"/>
                <a:gd name="connsiteX15" fmla="*/ 88791 w 214550"/>
                <a:gd name="connsiteY15" fmla="*/ 30587 h 113176"/>
                <a:gd name="connsiteX16" fmla="*/ 76688 w 214550"/>
                <a:gd name="connsiteY16" fmla="*/ 44010 h 113176"/>
                <a:gd name="connsiteX17" fmla="*/ 91651 w 214550"/>
                <a:gd name="connsiteY17" fmla="*/ 56003 h 113176"/>
                <a:gd name="connsiteX18" fmla="*/ 107495 w 214550"/>
                <a:gd name="connsiteY18" fmla="*/ 54903 h 113176"/>
                <a:gd name="connsiteX19" fmla="*/ 107495 w 214550"/>
                <a:gd name="connsiteY19" fmla="*/ 62934 h 113176"/>
                <a:gd name="connsiteX20" fmla="*/ 82079 w 214550"/>
                <a:gd name="connsiteY20" fmla="*/ 62824 h 113176"/>
                <a:gd name="connsiteX21" fmla="*/ 33008 w 214550"/>
                <a:gd name="connsiteY21" fmla="*/ 76798 h 11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4550" h="113176">
                  <a:moveTo>
                    <a:pt x="33008" y="76798"/>
                  </a:moveTo>
                  <a:cubicBezTo>
                    <a:pt x="20025" y="79659"/>
                    <a:pt x="7372" y="79769"/>
                    <a:pt x="0" y="77018"/>
                  </a:cubicBezTo>
                  <a:cubicBezTo>
                    <a:pt x="4181" y="82959"/>
                    <a:pt x="13533" y="92531"/>
                    <a:pt x="23546" y="99683"/>
                  </a:cubicBezTo>
                  <a:cubicBezTo>
                    <a:pt x="33998" y="107825"/>
                    <a:pt x="50282" y="115637"/>
                    <a:pt x="68986" y="112446"/>
                  </a:cubicBezTo>
                  <a:cubicBezTo>
                    <a:pt x="87690" y="109805"/>
                    <a:pt x="102984" y="92092"/>
                    <a:pt x="121468" y="94732"/>
                  </a:cubicBezTo>
                  <a:cubicBezTo>
                    <a:pt x="128290" y="97593"/>
                    <a:pt x="142043" y="105294"/>
                    <a:pt x="151615" y="97042"/>
                  </a:cubicBezTo>
                  <a:cubicBezTo>
                    <a:pt x="160858" y="90771"/>
                    <a:pt x="164158" y="80759"/>
                    <a:pt x="167019" y="72286"/>
                  </a:cubicBezTo>
                  <a:cubicBezTo>
                    <a:pt x="171310" y="54462"/>
                    <a:pt x="176041" y="40049"/>
                    <a:pt x="183853" y="29046"/>
                  </a:cubicBezTo>
                  <a:cubicBezTo>
                    <a:pt x="189794" y="20465"/>
                    <a:pt x="195956" y="14083"/>
                    <a:pt x="201127" y="9682"/>
                  </a:cubicBezTo>
                  <a:cubicBezTo>
                    <a:pt x="206408" y="5171"/>
                    <a:pt x="210699" y="2530"/>
                    <a:pt x="213010" y="1100"/>
                  </a:cubicBezTo>
                  <a:cubicBezTo>
                    <a:pt x="213890" y="550"/>
                    <a:pt x="214330" y="220"/>
                    <a:pt x="214550" y="0"/>
                  </a:cubicBezTo>
                  <a:cubicBezTo>
                    <a:pt x="214220" y="220"/>
                    <a:pt x="213450" y="660"/>
                    <a:pt x="212350" y="1210"/>
                  </a:cubicBezTo>
                  <a:cubicBezTo>
                    <a:pt x="212350" y="1210"/>
                    <a:pt x="212240" y="1210"/>
                    <a:pt x="212130" y="1210"/>
                  </a:cubicBezTo>
                  <a:cubicBezTo>
                    <a:pt x="208499" y="1430"/>
                    <a:pt x="191555" y="1980"/>
                    <a:pt x="166469" y="6822"/>
                  </a:cubicBezTo>
                  <a:cubicBezTo>
                    <a:pt x="152276" y="9792"/>
                    <a:pt x="135552" y="13423"/>
                    <a:pt x="116957" y="18814"/>
                  </a:cubicBezTo>
                  <a:cubicBezTo>
                    <a:pt x="107715" y="21785"/>
                    <a:pt x="98143" y="25196"/>
                    <a:pt x="88791" y="30587"/>
                  </a:cubicBezTo>
                  <a:cubicBezTo>
                    <a:pt x="84500" y="33668"/>
                    <a:pt x="78558" y="35648"/>
                    <a:pt x="76688" y="44010"/>
                  </a:cubicBezTo>
                  <a:cubicBezTo>
                    <a:pt x="78118" y="53252"/>
                    <a:pt x="84720" y="55232"/>
                    <a:pt x="91651" y="56003"/>
                  </a:cubicBezTo>
                  <a:cubicBezTo>
                    <a:pt x="97703" y="55893"/>
                    <a:pt x="103204" y="54353"/>
                    <a:pt x="107495" y="54903"/>
                  </a:cubicBezTo>
                  <a:cubicBezTo>
                    <a:pt x="110906" y="54353"/>
                    <a:pt x="109476" y="59303"/>
                    <a:pt x="107495" y="62934"/>
                  </a:cubicBezTo>
                  <a:cubicBezTo>
                    <a:pt x="102764" y="69316"/>
                    <a:pt x="91541" y="64255"/>
                    <a:pt x="82079" y="62824"/>
                  </a:cubicBezTo>
                  <a:cubicBezTo>
                    <a:pt x="61174" y="61174"/>
                    <a:pt x="46431" y="73387"/>
                    <a:pt x="33008" y="7679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B03C6419-8070-5C98-EC2D-1E6EB8DC3005}"/>
                </a:ext>
              </a:extLst>
            </p:cNvPr>
            <p:cNvSpPr/>
            <p:nvPr/>
          </p:nvSpPr>
          <p:spPr>
            <a:xfrm>
              <a:off x="3309618" y="5745931"/>
              <a:ext cx="219700" cy="175922"/>
            </a:xfrm>
            <a:custGeom>
              <a:avLst/>
              <a:gdLst>
                <a:gd name="connsiteX0" fmla="*/ 183832 w 219700"/>
                <a:gd name="connsiteY0" fmla="*/ 26617 h 175922"/>
                <a:gd name="connsiteX1" fmla="*/ 46740 w 219700"/>
                <a:gd name="connsiteY1" fmla="*/ 67987 h 175922"/>
                <a:gd name="connsiteX2" fmla="*/ 46850 w 219700"/>
                <a:gd name="connsiteY2" fmla="*/ 128831 h 175922"/>
                <a:gd name="connsiteX3" fmla="*/ 35407 w 219700"/>
                <a:gd name="connsiteY3" fmla="*/ 64026 h 175922"/>
                <a:gd name="connsiteX4" fmla="*/ 49270 w 219700"/>
                <a:gd name="connsiteY4" fmla="*/ 40370 h 175922"/>
                <a:gd name="connsiteX5" fmla="*/ 25615 w 219700"/>
                <a:gd name="connsiteY5" fmla="*/ 83941 h 175922"/>
                <a:gd name="connsiteX6" fmla="*/ 33537 w 219700"/>
                <a:gd name="connsiteY6" fmla="*/ 142144 h 175922"/>
                <a:gd name="connsiteX7" fmla="*/ 33867 w 219700"/>
                <a:gd name="connsiteY7" fmla="*/ 142475 h 175922"/>
                <a:gd name="connsiteX8" fmla="*/ 33537 w 219700"/>
                <a:gd name="connsiteY8" fmla="*/ 142144 h 175922"/>
                <a:gd name="connsiteX9" fmla="*/ 20773 w 219700"/>
                <a:gd name="connsiteY9" fmla="*/ 128281 h 175922"/>
                <a:gd name="connsiteX10" fmla="*/ 12522 w 219700"/>
                <a:gd name="connsiteY10" fmla="*/ 92743 h 175922"/>
                <a:gd name="connsiteX11" fmla="*/ 6470 w 219700"/>
                <a:gd name="connsiteY11" fmla="*/ 125090 h 175922"/>
                <a:gd name="connsiteX12" fmla="*/ 15822 w 219700"/>
                <a:gd name="connsiteY12" fmla="*/ 175922 h 175922"/>
                <a:gd name="connsiteX13" fmla="*/ 419 w 219700"/>
                <a:gd name="connsiteY13" fmla="*/ 125090 h 175922"/>
                <a:gd name="connsiteX14" fmla="*/ 62913 w 219700"/>
                <a:gd name="connsiteY14" fmla="*/ 16164 h 175922"/>
                <a:gd name="connsiteX15" fmla="*/ 187022 w 219700"/>
                <a:gd name="connsiteY15" fmla="*/ 21666 h 175922"/>
                <a:gd name="connsiteX16" fmla="*/ 219700 w 219700"/>
                <a:gd name="connsiteY16" fmla="*/ 63256 h 175922"/>
                <a:gd name="connsiteX17" fmla="*/ 183832 w 219700"/>
                <a:gd name="connsiteY17" fmla="*/ 26617 h 17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700" h="175922">
                  <a:moveTo>
                    <a:pt x="183832" y="26617"/>
                  </a:moveTo>
                  <a:cubicBezTo>
                    <a:pt x="115616" y="-14973"/>
                    <a:pt x="56862" y="35529"/>
                    <a:pt x="46740" y="67987"/>
                  </a:cubicBezTo>
                  <a:cubicBezTo>
                    <a:pt x="35187" y="99784"/>
                    <a:pt x="47180" y="129051"/>
                    <a:pt x="46850" y="128831"/>
                  </a:cubicBezTo>
                  <a:cubicBezTo>
                    <a:pt x="48060" y="130371"/>
                    <a:pt x="22424" y="103525"/>
                    <a:pt x="35407" y="64026"/>
                  </a:cubicBezTo>
                  <a:cubicBezTo>
                    <a:pt x="38928" y="54013"/>
                    <a:pt x="43879" y="46311"/>
                    <a:pt x="49270" y="40370"/>
                  </a:cubicBezTo>
                  <a:cubicBezTo>
                    <a:pt x="36397" y="48842"/>
                    <a:pt x="27705" y="71727"/>
                    <a:pt x="25615" y="83941"/>
                  </a:cubicBezTo>
                  <a:cubicBezTo>
                    <a:pt x="17693" y="114748"/>
                    <a:pt x="31226" y="139283"/>
                    <a:pt x="33537" y="142144"/>
                  </a:cubicBezTo>
                  <a:cubicBezTo>
                    <a:pt x="33757" y="142364"/>
                    <a:pt x="33867" y="142475"/>
                    <a:pt x="33867" y="142475"/>
                  </a:cubicBezTo>
                  <a:cubicBezTo>
                    <a:pt x="33867" y="142475"/>
                    <a:pt x="33757" y="142364"/>
                    <a:pt x="33537" y="142144"/>
                  </a:cubicBezTo>
                  <a:cubicBezTo>
                    <a:pt x="32106" y="141154"/>
                    <a:pt x="26275" y="137303"/>
                    <a:pt x="20773" y="128281"/>
                  </a:cubicBezTo>
                  <a:cubicBezTo>
                    <a:pt x="15492" y="120029"/>
                    <a:pt x="11971" y="107046"/>
                    <a:pt x="12522" y="92743"/>
                  </a:cubicBezTo>
                  <a:cubicBezTo>
                    <a:pt x="8451" y="104075"/>
                    <a:pt x="6470" y="115078"/>
                    <a:pt x="6470" y="125090"/>
                  </a:cubicBezTo>
                  <a:cubicBezTo>
                    <a:pt x="6030" y="157107"/>
                    <a:pt x="16703" y="175922"/>
                    <a:pt x="15822" y="175922"/>
                  </a:cubicBezTo>
                  <a:cubicBezTo>
                    <a:pt x="16703" y="175812"/>
                    <a:pt x="3169" y="158978"/>
                    <a:pt x="419" y="125090"/>
                  </a:cubicBezTo>
                  <a:cubicBezTo>
                    <a:pt x="-3212" y="91972"/>
                    <a:pt x="16703" y="41691"/>
                    <a:pt x="62913" y="16164"/>
                  </a:cubicBezTo>
                  <a:cubicBezTo>
                    <a:pt x="108464" y="-10901"/>
                    <a:pt x="162157" y="-450"/>
                    <a:pt x="187022" y="21666"/>
                  </a:cubicBezTo>
                  <a:cubicBezTo>
                    <a:pt x="212989" y="43231"/>
                    <a:pt x="219040" y="63916"/>
                    <a:pt x="219700" y="63256"/>
                  </a:cubicBezTo>
                  <a:cubicBezTo>
                    <a:pt x="219480" y="64026"/>
                    <a:pt x="211008" y="43231"/>
                    <a:pt x="183832" y="2661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E1E70EA-0D52-638A-7788-C59A84154849}"/>
                </a:ext>
              </a:extLst>
            </p:cNvPr>
            <p:cNvSpPr/>
            <p:nvPr/>
          </p:nvSpPr>
          <p:spPr>
            <a:xfrm>
              <a:off x="2370109" y="5839224"/>
              <a:ext cx="186802" cy="214204"/>
            </a:xfrm>
            <a:custGeom>
              <a:avLst/>
              <a:gdLst>
                <a:gd name="connsiteX0" fmla="*/ 19673 w 186802"/>
                <a:gd name="connsiteY0" fmla="*/ 40710 h 214204"/>
                <a:gd name="connsiteX1" fmla="*/ 76776 w 186802"/>
                <a:gd name="connsiteY1" fmla="*/ 173070 h 214204"/>
                <a:gd name="connsiteX2" fmla="*/ 136630 w 186802"/>
                <a:gd name="connsiteY2" fmla="*/ 165589 h 214204"/>
                <a:gd name="connsiteX3" fmla="*/ 74246 w 186802"/>
                <a:gd name="connsiteY3" fmla="*/ 184843 h 214204"/>
                <a:gd name="connsiteX4" fmla="*/ 49270 w 186802"/>
                <a:gd name="connsiteY4" fmla="*/ 173730 h 214204"/>
                <a:gd name="connsiteX5" fmla="*/ 94931 w 186802"/>
                <a:gd name="connsiteY5" fmla="*/ 192215 h 214204"/>
                <a:gd name="connsiteX6" fmla="*/ 151374 w 186802"/>
                <a:gd name="connsiteY6" fmla="*/ 177361 h 214204"/>
                <a:gd name="connsiteX7" fmla="*/ 151594 w 186802"/>
                <a:gd name="connsiteY7" fmla="*/ 177032 h 214204"/>
                <a:gd name="connsiteX8" fmla="*/ 151374 w 186802"/>
                <a:gd name="connsiteY8" fmla="*/ 177361 h 214204"/>
                <a:gd name="connsiteX9" fmla="*/ 139271 w 186802"/>
                <a:gd name="connsiteY9" fmla="*/ 191775 h 214204"/>
                <a:gd name="connsiteX10" fmla="*/ 105273 w 186802"/>
                <a:gd name="connsiteY10" fmla="*/ 204208 h 214204"/>
                <a:gd name="connsiteX11" fmla="*/ 137841 w 186802"/>
                <a:gd name="connsiteY11" fmla="*/ 206298 h 214204"/>
                <a:gd name="connsiteX12" fmla="*/ 186802 w 186802"/>
                <a:gd name="connsiteY12" fmla="*/ 190785 h 214204"/>
                <a:gd name="connsiteX13" fmla="*/ 138611 w 186802"/>
                <a:gd name="connsiteY13" fmla="*/ 212239 h 214204"/>
                <a:gd name="connsiteX14" fmla="*/ 23854 w 186802"/>
                <a:gd name="connsiteY14" fmla="*/ 162728 h 214204"/>
                <a:gd name="connsiteX15" fmla="*/ 14392 w 186802"/>
                <a:gd name="connsiteY15" fmla="*/ 37739 h 214204"/>
                <a:gd name="connsiteX16" fmla="*/ 51470 w 186802"/>
                <a:gd name="connsiteY16" fmla="*/ 0 h 214204"/>
                <a:gd name="connsiteX17" fmla="*/ 19673 w 186802"/>
                <a:gd name="connsiteY17" fmla="*/ 40710 h 21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802" h="214204">
                  <a:moveTo>
                    <a:pt x="19673" y="40710"/>
                  </a:moveTo>
                  <a:cubicBezTo>
                    <a:pt x="-13115" y="113987"/>
                    <a:pt x="43659" y="166799"/>
                    <a:pt x="76776" y="173070"/>
                  </a:cubicBezTo>
                  <a:cubicBezTo>
                    <a:pt x="109454" y="180882"/>
                    <a:pt x="136850" y="165259"/>
                    <a:pt x="136630" y="165589"/>
                  </a:cubicBezTo>
                  <a:cubicBezTo>
                    <a:pt x="137951" y="164268"/>
                    <a:pt x="114735" y="193095"/>
                    <a:pt x="74246" y="184843"/>
                  </a:cubicBezTo>
                  <a:cubicBezTo>
                    <a:pt x="64013" y="182533"/>
                    <a:pt x="55871" y="178462"/>
                    <a:pt x="49270" y="173730"/>
                  </a:cubicBezTo>
                  <a:cubicBezTo>
                    <a:pt x="59172" y="185613"/>
                    <a:pt x="82718" y="191555"/>
                    <a:pt x="94931" y="192215"/>
                  </a:cubicBezTo>
                  <a:cubicBezTo>
                    <a:pt x="126178" y="196396"/>
                    <a:pt x="148733" y="180002"/>
                    <a:pt x="151374" y="177361"/>
                  </a:cubicBezTo>
                  <a:cubicBezTo>
                    <a:pt x="151484" y="177141"/>
                    <a:pt x="151594" y="176922"/>
                    <a:pt x="151594" y="177032"/>
                  </a:cubicBezTo>
                  <a:cubicBezTo>
                    <a:pt x="151594" y="177032"/>
                    <a:pt x="151484" y="177141"/>
                    <a:pt x="151374" y="177361"/>
                  </a:cubicBezTo>
                  <a:cubicBezTo>
                    <a:pt x="150494" y="178902"/>
                    <a:pt x="147523" y="185174"/>
                    <a:pt x="139271" y="191775"/>
                  </a:cubicBezTo>
                  <a:cubicBezTo>
                    <a:pt x="131789" y="198046"/>
                    <a:pt x="119466" y="203218"/>
                    <a:pt x="105273" y="204208"/>
                  </a:cubicBezTo>
                  <a:cubicBezTo>
                    <a:pt x="116826" y="206958"/>
                    <a:pt x="128048" y="207619"/>
                    <a:pt x="137841" y="206298"/>
                  </a:cubicBezTo>
                  <a:cubicBezTo>
                    <a:pt x="169418" y="202888"/>
                    <a:pt x="186692" y="190015"/>
                    <a:pt x="186802" y="190785"/>
                  </a:cubicBezTo>
                  <a:cubicBezTo>
                    <a:pt x="186582" y="189905"/>
                    <a:pt x="171619" y="205418"/>
                    <a:pt x="138611" y="212239"/>
                  </a:cubicBezTo>
                  <a:cubicBezTo>
                    <a:pt x="106373" y="219831"/>
                    <a:pt x="54551" y="205858"/>
                    <a:pt x="23854" y="162728"/>
                  </a:cubicBezTo>
                  <a:cubicBezTo>
                    <a:pt x="-8164" y="120368"/>
                    <a:pt x="-4423" y="65355"/>
                    <a:pt x="14392" y="37739"/>
                  </a:cubicBezTo>
                  <a:cubicBezTo>
                    <a:pt x="32546" y="9132"/>
                    <a:pt x="52241" y="550"/>
                    <a:pt x="51470" y="0"/>
                  </a:cubicBezTo>
                  <a:cubicBezTo>
                    <a:pt x="52241" y="550"/>
                    <a:pt x="32766" y="11553"/>
                    <a:pt x="19673" y="4071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CD617ECE-BE34-0421-95E3-ECCB28FD0535}"/>
              </a:ext>
            </a:extLst>
          </p:cNvPr>
          <p:cNvGrpSpPr/>
          <p:nvPr userDrawn="1"/>
        </p:nvGrpSpPr>
        <p:grpSpPr>
          <a:xfrm>
            <a:off x="185848" y="1532081"/>
            <a:ext cx="99074" cy="3808418"/>
            <a:chOff x="185848" y="1569687"/>
            <a:chExt cx="99074" cy="3808418"/>
          </a:xfrm>
        </p:grpSpPr>
        <p:grpSp>
          <p:nvGrpSpPr>
            <p:cNvPr id="199" name="Graphic 3">
              <a:extLst>
                <a:ext uri="{FF2B5EF4-FFF2-40B4-BE49-F238E27FC236}">
                  <a16:creationId xmlns:a16="http://schemas.microsoft.com/office/drawing/2014/main" id="{AF2CF6D1-AAD1-33B7-BCC3-BC6E7F57F5B5}"/>
                </a:ext>
              </a:extLst>
            </p:cNvPr>
            <p:cNvGrpSpPr/>
            <p:nvPr/>
          </p:nvGrpSpPr>
          <p:grpSpPr>
            <a:xfrm>
              <a:off x="265524" y="1672618"/>
              <a:ext cx="19398" cy="3600000"/>
              <a:chOff x="1785740" y="637534"/>
              <a:chExt cx="15403" cy="3632172"/>
            </a:xfrm>
            <a:solidFill>
              <a:srgbClr val="F0C421"/>
            </a:solidFill>
          </p:grpSpPr>
          <p:grpSp>
            <p:nvGrpSpPr>
              <p:cNvPr id="201" name="Graphic 3">
                <a:extLst>
                  <a:ext uri="{FF2B5EF4-FFF2-40B4-BE49-F238E27FC236}">
                    <a16:creationId xmlns:a16="http://schemas.microsoft.com/office/drawing/2014/main" id="{B3A33084-F3D6-1B92-B6F6-5D0CBAE57F71}"/>
                  </a:ext>
                </a:extLst>
              </p:cNvPr>
              <p:cNvGrpSpPr/>
              <p:nvPr/>
            </p:nvGrpSpPr>
            <p:grpSpPr>
              <a:xfrm>
                <a:off x="1785740" y="637534"/>
                <a:ext cx="15403" cy="2786734"/>
                <a:chOff x="1785740" y="637534"/>
                <a:chExt cx="15403" cy="2786734"/>
              </a:xfrm>
              <a:solidFill>
                <a:srgbClr val="F0C421"/>
              </a:solidFill>
            </p:grpSpPr>
            <p:sp>
              <p:nvSpPr>
                <p:cNvPr id="203" name="Freeform: Shape 202">
                  <a:extLst>
                    <a:ext uri="{FF2B5EF4-FFF2-40B4-BE49-F238E27FC236}">
                      <a16:creationId xmlns:a16="http://schemas.microsoft.com/office/drawing/2014/main" id="{20103F2C-D7A9-D8F9-0268-1E42D94C90E8}"/>
                    </a:ext>
                  </a:extLst>
                </p:cNvPr>
                <p:cNvSpPr/>
                <p:nvPr/>
              </p:nvSpPr>
              <p:spPr>
                <a:xfrm>
                  <a:off x="1785740" y="637534"/>
                  <a:ext cx="15403" cy="1386216"/>
                </a:xfrm>
                <a:custGeom>
                  <a:avLst/>
                  <a:gdLst>
                    <a:gd name="connsiteX0" fmla="*/ 0 w 15403"/>
                    <a:gd name="connsiteY0" fmla="*/ 1378515 h 1386216"/>
                    <a:gd name="connsiteX1" fmla="*/ 7702 w 15403"/>
                    <a:gd name="connsiteY1" fmla="*/ 1386217 h 1386216"/>
                    <a:gd name="connsiteX2" fmla="*/ 15404 w 15403"/>
                    <a:gd name="connsiteY2" fmla="*/ 1378515 h 1386216"/>
                    <a:gd name="connsiteX3" fmla="*/ 7702 w 15403"/>
                    <a:gd name="connsiteY3" fmla="*/ 1370814 h 1386216"/>
                    <a:gd name="connsiteX4" fmla="*/ 0 w 15403"/>
                    <a:gd name="connsiteY4" fmla="*/ 1378515 h 1386216"/>
                    <a:gd name="connsiteX5" fmla="*/ 0 w 15403"/>
                    <a:gd name="connsiteY5" fmla="*/ 1378515 h 1386216"/>
                    <a:gd name="connsiteX6" fmla="*/ 0 w 15403"/>
                    <a:gd name="connsiteY6" fmla="*/ 1347378 h 1386216"/>
                    <a:gd name="connsiteX7" fmla="*/ 7702 w 15403"/>
                    <a:gd name="connsiteY7" fmla="*/ 1355080 h 1386216"/>
                    <a:gd name="connsiteX8" fmla="*/ 15404 w 15403"/>
                    <a:gd name="connsiteY8" fmla="*/ 1347378 h 1386216"/>
                    <a:gd name="connsiteX9" fmla="*/ 7702 w 15403"/>
                    <a:gd name="connsiteY9" fmla="*/ 1339676 h 1386216"/>
                    <a:gd name="connsiteX10" fmla="*/ 0 w 15403"/>
                    <a:gd name="connsiteY10" fmla="*/ 1347378 h 1386216"/>
                    <a:gd name="connsiteX11" fmla="*/ 0 w 15403"/>
                    <a:gd name="connsiteY11" fmla="*/ 1347378 h 1386216"/>
                    <a:gd name="connsiteX12" fmla="*/ 0 w 15403"/>
                    <a:gd name="connsiteY12" fmla="*/ 1316241 h 1386216"/>
                    <a:gd name="connsiteX13" fmla="*/ 7702 w 15403"/>
                    <a:gd name="connsiteY13" fmla="*/ 1323942 h 1386216"/>
                    <a:gd name="connsiteX14" fmla="*/ 15404 w 15403"/>
                    <a:gd name="connsiteY14" fmla="*/ 1316241 h 1386216"/>
                    <a:gd name="connsiteX15" fmla="*/ 7702 w 15403"/>
                    <a:gd name="connsiteY15" fmla="*/ 1308539 h 1386216"/>
                    <a:gd name="connsiteX16" fmla="*/ 0 w 15403"/>
                    <a:gd name="connsiteY16" fmla="*/ 1316241 h 1386216"/>
                    <a:gd name="connsiteX17" fmla="*/ 0 w 15403"/>
                    <a:gd name="connsiteY17" fmla="*/ 1316241 h 1386216"/>
                    <a:gd name="connsiteX18" fmla="*/ 0 w 15403"/>
                    <a:gd name="connsiteY18" fmla="*/ 1285103 h 1386216"/>
                    <a:gd name="connsiteX19" fmla="*/ 7702 w 15403"/>
                    <a:gd name="connsiteY19" fmla="*/ 1292805 h 1386216"/>
                    <a:gd name="connsiteX20" fmla="*/ 15404 w 15403"/>
                    <a:gd name="connsiteY20" fmla="*/ 1285103 h 1386216"/>
                    <a:gd name="connsiteX21" fmla="*/ 7702 w 15403"/>
                    <a:gd name="connsiteY21" fmla="*/ 1277402 h 1386216"/>
                    <a:gd name="connsiteX22" fmla="*/ 0 w 15403"/>
                    <a:gd name="connsiteY22" fmla="*/ 1285103 h 1386216"/>
                    <a:gd name="connsiteX23" fmla="*/ 0 w 15403"/>
                    <a:gd name="connsiteY23" fmla="*/ 1285103 h 1386216"/>
                    <a:gd name="connsiteX24" fmla="*/ 0 w 15403"/>
                    <a:gd name="connsiteY24" fmla="*/ 1253966 h 1386216"/>
                    <a:gd name="connsiteX25" fmla="*/ 7702 w 15403"/>
                    <a:gd name="connsiteY25" fmla="*/ 1261668 h 1386216"/>
                    <a:gd name="connsiteX26" fmla="*/ 15404 w 15403"/>
                    <a:gd name="connsiteY26" fmla="*/ 1253966 h 1386216"/>
                    <a:gd name="connsiteX27" fmla="*/ 7702 w 15403"/>
                    <a:gd name="connsiteY27" fmla="*/ 1246264 h 1386216"/>
                    <a:gd name="connsiteX28" fmla="*/ 0 w 15403"/>
                    <a:gd name="connsiteY28" fmla="*/ 1253966 h 1386216"/>
                    <a:gd name="connsiteX29" fmla="*/ 0 w 15403"/>
                    <a:gd name="connsiteY29" fmla="*/ 1253966 h 1386216"/>
                    <a:gd name="connsiteX30" fmla="*/ 0 w 15403"/>
                    <a:gd name="connsiteY30" fmla="*/ 1222829 h 1386216"/>
                    <a:gd name="connsiteX31" fmla="*/ 7702 w 15403"/>
                    <a:gd name="connsiteY31" fmla="*/ 1230531 h 1386216"/>
                    <a:gd name="connsiteX32" fmla="*/ 15404 w 15403"/>
                    <a:gd name="connsiteY32" fmla="*/ 1222829 h 1386216"/>
                    <a:gd name="connsiteX33" fmla="*/ 7702 w 15403"/>
                    <a:gd name="connsiteY33" fmla="*/ 1215127 h 1386216"/>
                    <a:gd name="connsiteX34" fmla="*/ 0 w 15403"/>
                    <a:gd name="connsiteY34" fmla="*/ 1222829 h 1386216"/>
                    <a:gd name="connsiteX35" fmla="*/ 0 w 15403"/>
                    <a:gd name="connsiteY35" fmla="*/ 1222829 h 1386216"/>
                    <a:gd name="connsiteX36" fmla="*/ 0 w 15403"/>
                    <a:gd name="connsiteY36" fmla="*/ 1191581 h 1386216"/>
                    <a:gd name="connsiteX37" fmla="*/ 7702 w 15403"/>
                    <a:gd name="connsiteY37" fmla="*/ 1199283 h 1386216"/>
                    <a:gd name="connsiteX38" fmla="*/ 15404 w 15403"/>
                    <a:gd name="connsiteY38" fmla="*/ 1191581 h 1386216"/>
                    <a:gd name="connsiteX39" fmla="*/ 7702 w 15403"/>
                    <a:gd name="connsiteY39" fmla="*/ 1183880 h 1386216"/>
                    <a:gd name="connsiteX40" fmla="*/ 0 w 15403"/>
                    <a:gd name="connsiteY40" fmla="*/ 1191581 h 1386216"/>
                    <a:gd name="connsiteX41" fmla="*/ 0 w 15403"/>
                    <a:gd name="connsiteY41" fmla="*/ 1191581 h 1386216"/>
                    <a:gd name="connsiteX42" fmla="*/ 0 w 15403"/>
                    <a:gd name="connsiteY42" fmla="*/ 1160444 h 1386216"/>
                    <a:gd name="connsiteX43" fmla="*/ 7702 w 15403"/>
                    <a:gd name="connsiteY43" fmla="*/ 1168146 h 1386216"/>
                    <a:gd name="connsiteX44" fmla="*/ 15404 w 15403"/>
                    <a:gd name="connsiteY44" fmla="*/ 1160444 h 1386216"/>
                    <a:gd name="connsiteX45" fmla="*/ 7702 w 15403"/>
                    <a:gd name="connsiteY45" fmla="*/ 1152742 h 1386216"/>
                    <a:gd name="connsiteX46" fmla="*/ 0 w 15403"/>
                    <a:gd name="connsiteY46" fmla="*/ 1160444 h 1386216"/>
                    <a:gd name="connsiteX47" fmla="*/ 0 w 15403"/>
                    <a:gd name="connsiteY47" fmla="*/ 1160444 h 1386216"/>
                    <a:gd name="connsiteX48" fmla="*/ 0 w 15403"/>
                    <a:gd name="connsiteY48" fmla="*/ 1129307 h 1386216"/>
                    <a:gd name="connsiteX49" fmla="*/ 7702 w 15403"/>
                    <a:gd name="connsiteY49" fmla="*/ 1137009 h 1386216"/>
                    <a:gd name="connsiteX50" fmla="*/ 15404 w 15403"/>
                    <a:gd name="connsiteY50" fmla="*/ 1129307 h 1386216"/>
                    <a:gd name="connsiteX51" fmla="*/ 7702 w 15403"/>
                    <a:gd name="connsiteY51" fmla="*/ 1121605 h 1386216"/>
                    <a:gd name="connsiteX52" fmla="*/ 0 w 15403"/>
                    <a:gd name="connsiteY52" fmla="*/ 1129307 h 1386216"/>
                    <a:gd name="connsiteX53" fmla="*/ 0 w 15403"/>
                    <a:gd name="connsiteY53" fmla="*/ 1129307 h 1386216"/>
                    <a:gd name="connsiteX54" fmla="*/ 0 w 15403"/>
                    <a:gd name="connsiteY54" fmla="*/ 1098170 h 1386216"/>
                    <a:gd name="connsiteX55" fmla="*/ 7702 w 15403"/>
                    <a:gd name="connsiteY55" fmla="*/ 1105871 h 1386216"/>
                    <a:gd name="connsiteX56" fmla="*/ 15404 w 15403"/>
                    <a:gd name="connsiteY56" fmla="*/ 1098170 h 1386216"/>
                    <a:gd name="connsiteX57" fmla="*/ 7702 w 15403"/>
                    <a:gd name="connsiteY57" fmla="*/ 1090468 h 1386216"/>
                    <a:gd name="connsiteX58" fmla="*/ 0 w 15403"/>
                    <a:gd name="connsiteY58" fmla="*/ 1098170 h 1386216"/>
                    <a:gd name="connsiteX59" fmla="*/ 0 w 15403"/>
                    <a:gd name="connsiteY59" fmla="*/ 1098170 h 1386216"/>
                    <a:gd name="connsiteX60" fmla="*/ 0 w 15403"/>
                    <a:gd name="connsiteY60" fmla="*/ 1067032 h 1386216"/>
                    <a:gd name="connsiteX61" fmla="*/ 7702 w 15403"/>
                    <a:gd name="connsiteY61" fmla="*/ 1074734 h 1386216"/>
                    <a:gd name="connsiteX62" fmla="*/ 15404 w 15403"/>
                    <a:gd name="connsiteY62" fmla="*/ 1067032 h 1386216"/>
                    <a:gd name="connsiteX63" fmla="*/ 7702 w 15403"/>
                    <a:gd name="connsiteY63" fmla="*/ 1059331 h 1386216"/>
                    <a:gd name="connsiteX64" fmla="*/ 0 w 15403"/>
                    <a:gd name="connsiteY64" fmla="*/ 1067032 h 1386216"/>
                    <a:gd name="connsiteX65" fmla="*/ 0 w 15403"/>
                    <a:gd name="connsiteY65" fmla="*/ 1067032 h 1386216"/>
                    <a:gd name="connsiteX66" fmla="*/ 0 w 15403"/>
                    <a:gd name="connsiteY66" fmla="*/ 1035785 h 1386216"/>
                    <a:gd name="connsiteX67" fmla="*/ 7702 w 15403"/>
                    <a:gd name="connsiteY67" fmla="*/ 1043487 h 1386216"/>
                    <a:gd name="connsiteX68" fmla="*/ 15404 w 15403"/>
                    <a:gd name="connsiteY68" fmla="*/ 1035785 h 1386216"/>
                    <a:gd name="connsiteX69" fmla="*/ 7702 w 15403"/>
                    <a:gd name="connsiteY69" fmla="*/ 1028083 h 1386216"/>
                    <a:gd name="connsiteX70" fmla="*/ 0 w 15403"/>
                    <a:gd name="connsiteY70" fmla="*/ 1035785 h 1386216"/>
                    <a:gd name="connsiteX71" fmla="*/ 0 w 15403"/>
                    <a:gd name="connsiteY71" fmla="*/ 1035785 h 1386216"/>
                    <a:gd name="connsiteX72" fmla="*/ 0 w 15403"/>
                    <a:gd name="connsiteY72" fmla="*/ 1004648 h 1386216"/>
                    <a:gd name="connsiteX73" fmla="*/ 7702 w 15403"/>
                    <a:gd name="connsiteY73" fmla="*/ 1012350 h 1386216"/>
                    <a:gd name="connsiteX74" fmla="*/ 15404 w 15403"/>
                    <a:gd name="connsiteY74" fmla="*/ 1004648 h 1386216"/>
                    <a:gd name="connsiteX75" fmla="*/ 7702 w 15403"/>
                    <a:gd name="connsiteY75" fmla="*/ 996946 h 1386216"/>
                    <a:gd name="connsiteX76" fmla="*/ 0 w 15403"/>
                    <a:gd name="connsiteY76" fmla="*/ 1004648 h 1386216"/>
                    <a:gd name="connsiteX77" fmla="*/ 0 w 15403"/>
                    <a:gd name="connsiteY77" fmla="*/ 1004648 h 1386216"/>
                    <a:gd name="connsiteX78" fmla="*/ 0 w 15403"/>
                    <a:gd name="connsiteY78" fmla="*/ 973510 h 1386216"/>
                    <a:gd name="connsiteX79" fmla="*/ 7702 w 15403"/>
                    <a:gd name="connsiteY79" fmla="*/ 981212 h 1386216"/>
                    <a:gd name="connsiteX80" fmla="*/ 15404 w 15403"/>
                    <a:gd name="connsiteY80" fmla="*/ 973510 h 1386216"/>
                    <a:gd name="connsiteX81" fmla="*/ 7702 w 15403"/>
                    <a:gd name="connsiteY81" fmla="*/ 965809 h 1386216"/>
                    <a:gd name="connsiteX82" fmla="*/ 0 w 15403"/>
                    <a:gd name="connsiteY82" fmla="*/ 973510 h 1386216"/>
                    <a:gd name="connsiteX83" fmla="*/ 0 w 15403"/>
                    <a:gd name="connsiteY83" fmla="*/ 973510 h 1386216"/>
                    <a:gd name="connsiteX84" fmla="*/ 0 w 15403"/>
                    <a:gd name="connsiteY84" fmla="*/ 942373 h 1386216"/>
                    <a:gd name="connsiteX85" fmla="*/ 7702 w 15403"/>
                    <a:gd name="connsiteY85" fmla="*/ 950075 h 1386216"/>
                    <a:gd name="connsiteX86" fmla="*/ 15404 w 15403"/>
                    <a:gd name="connsiteY86" fmla="*/ 942373 h 1386216"/>
                    <a:gd name="connsiteX87" fmla="*/ 7702 w 15403"/>
                    <a:gd name="connsiteY87" fmla="*/ 934671 h 1386216"/>
                    <a:gd name="connsiteX88" fmla="*/ 0 w 15403"/>
                    <a:gd name="connsiteY88" fmla="*/ 942373 h 1386216"/>
                    <a:gd name="connsiteX89" fmla="*/ 0 w 15403"/>
                    <a:gd name="connsiteY89" fmla="*/ 942373 h 1386216"/>
                    <a:gd name="connsiteX90" fmla="*/ 0 w 15403"/>
                    <a:gd name="connsiteY90" fmla="*/ 911236 h 1386216"/>
                    <a:gd name="connsiteX91" fmla="*/ 7702 w 15403"/>
                    <a:gd name="connsiteY91" fmla="*/ 918938 h 1386216"/>
                    <a:gd name="connsiteX92" fmla="*/ 15404 w 15403"/>
                    <a:gd name="connsiteY92" fmla="*/ 911236 h 1386216"/>
                    <a:gd name="connsiteX93" fmla="*/ 7702 w 15403"/>
                    <a:gd name="connsiteY93" fmla="*/ 903534 h 1386216"/>
                    <a:gd name="connsiteX94" fmla="*/ 0 w 15403"/>
                    <a:gd name="connsiteY94" fmla="*/ 911236 h 1386216"/>
                    <a:gd name="connsiteX95" fmla="*/ 0 w 15403"/>
                    <a:gd name="connsiteY95" fmla="*/ 911236 h 1386216"/>
                    <a:gd name="connsiteX96" fmla="*/ 0 w 15403"/>
                    <a:gd name="connsiteY96" fmla="*/ 880099 h 1386216"/>
                    <a:gd name="connsiteX97" fmla="*/ 7702 w 15403"/>
                    <a:gd name="connsiteY97" fmla="*/ 887800 h 1386216"/>
                    <a:gd name="connsiteX98" fmla="*/ 15404 w 15403"/>
                    <a:gd name="connsiteY98" fmla="*/ 880099 h 1386216"/>
                    <a:gd name="connsiteX99" fmla="*/ 7702 w 15403"/>
                    <a:gd name="connsiteY99" fmla="*/ 872397 h 1386216"/>
                    <a:gd name="connsiteX100" fmla="*/ 0 w 15403"/>
                    <a:gd name="connsiteY100" fmla="*/ 880099 h 1386216"/>
                    <a:gd name="connsiteX101" fmla="*/ 0 w 15403"/>
                    <a:gd name="connsiteY101" fmla="*/ 880099 h 1386216"/>
                    <a:gd name="connsiteX102" fmla="*/ 0 w 15403"/>
                    <a:gd name="connsiteY102" fmla="*/ 848851 h 1386216"/>
                    <a:gd name="connsiteX103" fmla="*/ 7702 w 15403"/>
                    <a:gd name="connsiteY103" fmla="*/ 856553 h 1386216"/>
                    <a:gd name="connsiteX104" fmla="*/ 15404 w 15403"/>
                    <a:gd name="connsiteY104" fmla="*/ 848851 h 1386216"/>
                    <a:gd name="connsiteX105" fmla="*/ 7702 w 15403"/>
                    <a:gd name="connsiteY105" fmla="*/ 841149 h 1386216"/>
                    <a:gd name="connsiteX106" fmla="*/ 0 w 15403"/>
                    <a:gd name="connsiteY106" fmla="*/ 848851 h 1386216"/>
                    <a:gd name="connsiteX107" fmla="*/ 0 w 15403"/>
                    <a:gd name="connsiteY107" fmla="*/ 848851 h 1386216"/>
                    <a:gd name="connsiteX108" fmla="*/ 0 w 15403"/>
                    <a:gd name="connsiteY108" fmla="*/ 817714 h 1386216"/>
                    <a:gd name="connsiteX109" fmla="*/ 7702 w 15403"/>
                    <a:gd name="connsiteY109" fmla="*/ 825416 h 1386216"/>
                    <a:gd name="connsiteX110" fmla="*/ 15404 w 15403"/>
                    <a:gd name="connsiteY110" fmla="*/ 817714 h 1386216"/>
                    <a:gd name="connsiteX111" fmla="*/ 7702 w 15403"/>
                    <a:gd name="connsiteY111" fmla="*/ 810012 h 1386216"/>
                    <a:gd name="connsiteX112" fmla="*/ 0 w 15403"/>
                    <a:gd name="connsiteY112" fmla="*/ 817714 h 1386216"/>
                    <a:gd name="connsiteX113" fmla="*/ 0 w 15403"/>
                    <a:gd name="connsiteY113" fmla="*/ 817714 h 1386216"/>
                    <a:gd name="connsiteX114" fmla="*/ 0 w 15403"/>
                    <a:gd name="connsiteY114" fmla="*/ 786577 h 1386216"/>
                    <a:gd name="connsiteX115" fmla="*/ 7702 w 15403"/>
                    <a:gd name="connsiteY115" fmla="*/ 794279 h 1386216"/>
                    <a:gd name="connsiteX116" fmla="*/ 15404 w 15403"/>
                    <a:gd name="connsiteY116" fmla="*/ 786577 h 1386216"/>
                    <a:gd name="connsiteX117" fmla="*/ 7702 w 15403"/>
                    <a:gd name="connsiteY117" fmla="*/ 778875 h 1386216"/>
                    <a:gd name="connsiteX118" fmla="*/ 0 w 15403"/>
                    <a:gd name="connsiteY118" fmla="*/ 786577 h 1386216"/>
                    <a:gd name="connsiteX119" fmla="*/ 0 w 15403"/>
                    <a:gd name="connsiteY119" fmla="*/ 786577 h 1386216"/>
                    <a:gd name="connsiteX120" fmla="*/ 0 w 15403"/>
                    <a:gd name="connsiteY120" fmla="*/ 755439 h 1386216"/>
                    <a:gd name="connsiteX121" fmla="*/ 7702 w 15403"/>
                    <a:gd name="connsiteY121" fmla="*/ 763141 h 1386216"/>
                    <a:gd name="connsiteX122" fmla="*/ 15404 w 15403"/>
                    <a:gd name="connsiteY122" fmla="*/ 755439 h 1386216"/>
                    <a:gd name="connsiteX123" fmla="*/ 7702 w 15403"/>
                    <a:gd name="connsiteY123" fmla="*/ 747738 h 1386216"/>
                    <a:gd name="connsiteX124" fmla="*/ 0 w 15403"/>
                    <a:gd name="connsiteY124" fmla="*/ 755439 h 1386216"/>
                    <a:gd name="connsiteX125" fmla="*/ 0 w 15403"/>
                    <a:gd name="connsiteY125" fmla="*/ 755439 h 1386216"/>
                    <a:gd name="connsiteX126" fmla="*/ 0 w 15403"/>
                    <a:gd name="connsiteY126" fmla="*/ 724302 h 1386216"/>
                    <a:gd name="connsiteX127" fmla="*/ 7702 w 15403"/>
                    <a:gd name="connsiteY127" fmla="*/ 732004 h 1386216"/>
                    <a:gd name="connsiteX128" fmla="*/ 15404 w 15403"/>
                    <a:gd name="connsiteY128" fmla="*/ 724302 h 1386216"/>
                    <a:gd name="connsiteX129" fmla="*/ 7702 w 15403"/>
                    <a:gd name="connsiteY129" fmla="*/ 716600 h 1386216"/>
                    <a:gd name="connsiteX130" fmla="*/ 0 w 15403"/>
                    <a:gd name="connsiteY130" fmla="*/ 724302 h 1386216"/>
                    <a:gd name="connsiteX131" fmla="*/ 0 w 15403"/>
                    <a:gd name="connsiteY131" fmla="*/ 724302 h 1386216"/>
                    <a:gd name="connsiteX132" fmla="*/ 0 w 15403"/>
                    <a:gd name="connsiteY132" fmla="*/ 693165 h 1386216"/>
                    <a:gd name="connsiteX133" fmla="*/ 7702 w 15403"/>
                    <a:gd name="connsiteY133" fmla="*/ 700867 h 1386216"/>
                    <a:gd name="connsiteX134" fmla="*/ 15404 w 15403"/>
                    <a:gd name="connsiteY134" fmla="*/ 693165 h 1386216"/>
                    <a:gd name="connsiteX135" fmla="*/ 7702 w 15403"/>
                    <a:gd name="connsiteY135" fmla="*/ 685463 h 1386216"/>
                    <a:gd name="connsiteX136" fmla="*/ 0 w 15403"/>
                    <a:gd name="connsiteY136" fmla="*/ 693165 h 1386216"/>
                    <a:gd name="connsiteX137" fmla="*/ 0 w 15403"/>
                    <a:gd name="connsiteY137" fmla="*/ 693165 h 1386216"/>
                    <a:gd name="connsiteX138" fmla="*/ 0 w 15403"/>
                    <a:gd name="connsiteY138" fmla="*/ 661917 h 1386216"/>
                    <a:gd name="connsiteX139" fmla="*/ 7702 w 15403"/>
                    <a:gd name="connsiteY139" fmla="*/ 669619 h 1386216"/>
                    <a:gd name="connsiteX140" fmla="*/ 15404 w 15403"/>
                    <a:gd name="connsiteY140" fmla="*/ 661917 h 1386216"/>
                    <a:gd name="connsiteX141" fmla="*/ 7702 w 15403"/>
                    <a:gd name="connsiteY141" fmla="*/ 654216 h 1386216"/>
                    <a:gd name="connsiteX142" fmla="*/ 0 w 15403"/>
                    <a:gd name="connsiteY142" fmla="*/ 661917 h 1386216"/>
                    <a:gd name="connsiteX143" fmla="*/ 0 w 15403"/>
                    <a:gd name="connsiteY143" fmla="*/ 661917 h 1386216"/>
                    <a:gd name="connsiteX144" fmla="*/ 0 w 15403"/>
                    <a:gd name="connsiteY144" fmla="*/ 630780 h 1386216"/>
                    <a:gd name="connsiteX145" fmla="*/ 7702 w 15403"/>
                    <a:gd name="connsiteY145" fmla="*/ 638482 h 1386216"/>
                    <a:gd name="connsiteX146" fmla="*/ 15404 w 15403"/>
                    <a:gd name="connsiteY146" fmla="*/ 630780 h 1386216"/>
                    <a:gd name="connsiteX147" fmla="*/ 7702 w 15403"/>
                    <a:gd name="connsiteY147" fmla="*/ 623078 h 1386216"/>
                    <a:gd name="connsiteX148" fmla="*/ 0 w 15403"/>
                    <a:gd name="connsiteY148" fmla="*/ 630780 h 1386216"/>
                    <a:gd name="connsiteX149" fmla="*/ 0 w 15403"/>
                    <a:gd name="connsiteY149" fmla="*/ 630780 h 1386216"/>
                    <a:gd name="connsiteX150" fmla="*/ 0 w 15403"/>
                    <a:gd name="connsiteY150" fmla="*/ 599643 h 1386216"/>
                    <a:gd name="connsiteX151" fmla="*/ 7702 w 15403"/>
                    <a:gd name="connsiteY151" fmla="*/ 607345 h 1386216"/>
                    <a:gd name="connsiteX152" fmla="*/ 15404 w 15403"/>
                    <a:gd name="connsiteY152" fmla="*/ 599643 h 1386216"/>
                    <a:gd name="connsiteX153" fmla="*/ 7702 w 15403"/>
                    <a:gd name="connsiteY153" fmla="*/ 591941 h 1386216"/>
                    <a:gd name="connsiteX154" fmla="*/ 0 w 15403"/>
                    <a:gd name="connsiteY154" fmla="*/ 599643 h 1386216"/>
                    <a:gd name="connsiteX155" fmla="*/ 0 w 15403"/>
                    <a:gd name="connsiteY155" fmla="*/ 599643 h 1386216"/>
                    <a:gd name="connsiteX156" fmla="*/ 0 w 15403"/>
                    <a:gd name="connsiteY156" fmla="*/ 568506 h 1386216"/>
                    <a:gd name="connsiteX157" fmla="*/ 7702 w 15403"/>
                    <a:gd name="connsiteY157" fmla="*/ 576207 h 1386216"/>
                    <a:gd name="connsiteX158" fmla="*/ 15404 w 15403"/>
                    <a:gd name="connsiteY158" fmla="*/ 568506 h 1386216"/>
                    <a:gd name="connsiteX159" fmla="*/ 7702 w 15403"/>
                    <a:gd name="connsiteY159" fmla="*/ 560804 h 1386216"/>
                    <a:gd name="connsiteX160" fmla="*/ 0 w 15403"/>
                    <a:gd name="connsiteY160" fmla="*/ 568506 h 1386216"/>
                    <a:gd name="connsiteX161" fmla="*/ 0 w 15403"/>
                    <a:gd name="connsiteY161" fmla="*/ 568506 h 1386216"/>
                    <a:gd name="connsiteX162" fmla="*/ 0 w 15403"/>
                    <a:gd name="connsiteY162" fmla="*/ 537368 h 1386216"/>
                    <a:gd name="connsiteX163" fmla="*/ 7702 w 15403"/>
                    <a:gd name="connsiteY163" fmla="*/ 545070 h 1386216"/>
                    <a:gd name="connsiteX164" fmla="*/ 15404 w 15403"/>
                    <a:gd name="connsiteY164" fmla="*/ 537368 h 1386216"/>
                    <a:gd name="connsiteX165" fmla="*/ 7702 w 15403"/>
                    <a:gd name="connsiteY165" fmla="*/ 529667 h 1386216"/>
                    <a:gd name="connsiteX166" fmla="*/ 0 w 15403"/>
                    <a:gd name="connsiteY166" fmla="*/ 537368 h 1386216"/>
                    <a:gd name="connsiteX167" fmla="*/ 0 w 15403"/>
                    <a:gd name="connsiteY167" fmla="*/ 537368 h 1386216"/>
                    <a:gd name="connsiteX168" fmla="*/ 0 w 15403"/>
                    <a:gd name="connsiteY168" fmla="*/ 506121 h 1386216"/>
                    <a:gd name="connsiteX169" fmla="*/ 7702 w 15403"/>
                    <a:gd name="connsiteY169" fmla="*/ 513823 h 1386216"/>
                    <a:gd name="connsiteX170" fmla="*/ 15404 w 15403"/>
                    <a:gd name="connsiteY170" fmla="*/ 506121 h 1386216"/>
                    <a:gd name="connsiteX171" fmla="*/ 7702 w 15403"/>
                    <a:gd name="connsiteY171" fmla="*/ 498419 h 1386216"/>
                    <a:gd name="connsiteX172" fmla="*/ 0 w 15403"/>
                    <a:gd name="connsiteY172" fmla="*/ 506121 h 1386216"/>
                    <a:gd name="connsiteX173" fmla="*/ 0 w 15403"/>
                    <a:gd name="connsiteY173" fmla="*/ 506121 h 1386216"/>
                    <a:gd name="connsiteX174" fmla="*/ 0 w 15403"/>
                    <a:gd name="connsiteY174" fmla="*/ 474984 h 1386216"/>
                    <a:gd name="connsiteX175" fmla="*/ 7702 w 15403"/>
                    <a:gd name="connsiteY175" fmla="*/ 482686 h 1386216"/>
                    <a:gd name="connsiteX176" fmla="*/ 15404 w 15403"/>
                    <a:gd name="connsiteY176" fmla="*/ 474984 h 1386216"/>
                    <a:gd name="connsiteX177" fmla="*/ 7702 w 15403"/>
                    <a:gd name="connsiteY177" fmla="*/ 467282 h 1386216"/>
                    <a:gd name="connsiteX178" fmla="*/ 0 w 15403"/>
                    <a:gd name="connsiteY178" fmla="*/ 474984 h 1386216"/>
                    <a:gd name="connsiteX179" fmla="*/ 0 w 15403"/>
                    <a:gd name="connsiteY179" fmla="*/ 474984 h 1386216"/>
                    <a:gd name="connsiteX180" fmla="*/ 0 w 15403"/>
                    <a:gd name="connsiteY180" fmla="*/ 443846 h 1386216"/>
                    <a:gd name="connsiteX181" fmla="*/ 7702 w 15403"/>
                    <a:gd name="connsiteY181" fmla="*/ 451548 h 1386216"/>
                    <a:gd name="connsiteX182" fmla="*/ 15404 w 15403"/>
                    <a:gd name="connsiteY182" fmla="*/ 443846 h 1386216"/>
                    <a:gd name="connsiteX183" fmla="*/ 7702 w 15403"/>
                    <a:gd name="connsiteY183" fmla="*/ 436145 h 1386216"/>
                    <a:gd name="connsiteX184" fmla="*/ 0 w 15403"/>
                    <a:gd name="connsiteY184" fmla="*/ 443846 h 1386216"/>
                    <a:gd name="connsiteX185" fmla="*/ 0 w 15403"/>
                    <a:gd name="connsiteY185" fmla="*/ 443846 h 1386216"/>
                    <a:gd name="connsiteX186" fmla="*/ 0 w 15403"/>
                    <a:gd name="connsiteY186" fmla="*/ 412709 h 1386216"/>
                    <a:gd name="connsiteX187" fmla="*/ 7702 w 15403"/>
                    <a:gd name="connsiteY187" fmla="*/ 420411 h 1386216"/>
                    <a:gd name="connsiteX188" fmla="*/ 15404 w 15403"/>
                    <a:gd name="connsiteY188" fmla="*/ 412709 h 1386216"/>
                    <a:gd name="connsiteX189" fmla="*/ 7702 w 15403"/>
                    <a:gd name="connsiteY189" fmla="*/ 405007 h 1386216"/>
                    <a:gd name="connsiteX190" fmla="*/ 0 w 15403"/>
                    <a:gd name="connsiteY190" fmla="*/ 412709 h 1386216"/>
                    <a:gd name="connsiteX191" fmla="*/ 0 w 15403"/>
                    <a:gd name="connsiteY191" fmla="*/ 412709 h 1386216"/>
                    <a:gd name="connsiteX192" fmla="*/ 0 w 15403"/>
                    <a:gd name="connsiteY192" fmla="*/ 381572 h 1386216"/>
                    <a:gd name="connsiteX193" fmla="*/ 7702 w 15403"/>
                    <a:gd name="connsiteY193" fmla="*/ 389274 h 1386216"/>
                    <a:gd name="connsiteX194" fmla="*/ 15404 w 15403"/>
                    <a:gd name="connsiteY194" fmla="*/ 381572 h 1386216"/>
                    <a:gd name="connsiteX195" fmla="*/ 7702 w 15403"/>
                    <a:gd name="connsiteY195" fmla="*/ 373870 h 1386216"/>
                    <a:gd name="connsiteX196" fmla="*/ 0 w 15403"/>
                    <a:gd name="connsiteY196" fmla="*/ 381572 h 1386216"/>
                    <a:gd name="connsiteX197" fmla="*/ 0 w 15403"/>
                    <a:gd name="connsiteY197" fmla="*/ 381572 h 1386216"/>
                    <a:gd name="connsiteX198" fmla="*/ 0 w 15403"/>
                    <a:gd name="connsiteY198" fmla="*/ 350435 h 1386216"/>
                    <a:gd name="connsiteX199" fmla="*/ 7702 w 15403"/>
                    <a:gd name="connsiteY199" fmla="*/ 358136 h 1386216"/>
                    <a:gd name="connsiteX200" fmla="*/ 15404 w 15403"/>
                    <a:gd name="connsiteY200" fmla="*/ 350435 h 1386216"/>
                    <a:gd name="connsiteX201" fmla="*/ 7702 w 15403"/>
                    <a:gd name="connsiteY201" fmla="*/ 342733 h 1386216"/>
                    <a:gd name="connsiteX202" fmla="*/ 0 w 15403"/>
                    <a:gd name="connsiteY202" fmla="*/ 350435 h 1386216"/>
                    <a:gd name="connsiteX203" fmla="*/ 0 w 15403"/>
                    <a:gd name="connsiteY203" fmla="*/ 350435 h 1386216"/>
                    <a:gd name="connsiteX204" fmla="*/ 0 w 15403"/>
                    <a:gd name="connsiteY204" fmla="*/ 319187 h 1386216"/>
                    <a:gd name="connsiteX205" fmla="*/ 7702 w 15403"/>
                    <a:gd name="connsiteY205" fmla="*/ 326889 h 1386216"/>
                    <a:gd name="connsiteX206" fmla="*/ 15404 w 15403"/>
                    <a:gd name="connsiteY206" fmla="*/ 319187 h 1386216"/>
                    <a:gd name="connsiteX207" fmla="*/ 7702 w 15403"/>
                    <a:gd name="connsiteY207" fmla="*/ 311485 h 1386216"/>
                    <a:gd name="connsiteX208" fmla="*/ 0 w 15403"/>
                    <a:gd name="connsiteY208" fmla="*/ 319187 h 1386216"/>
                    <a:gd name="connsiteX209" fmla="*/ 0 w 15403"/>
                    <a:gd name="connsiteY209" fmla="*/ 319187 h 1386216"/>
                    <a:gd name="connsiteX210" fmla="*/ 0 w 15403"/>
                    <a:gd name="connsiteY210" fmla="*/ 288050 h 1386216"/>
                    <a:gd name="connsiteX211" fmla="*/ 7702 w 15403"/>
                    <a:gd name="connsiteY211" fmla="*/ 295752 h 1386216"/>
                    <a:gd name="connsiteX212" fmla="*/ 15404 w 15403"/>
                    <a:gd name="connsiteY212" fmla="*/ 288050 h 1386216"/>
                    <a:gd name="connsiteX213" fmla="*/ 7702 w 15403"/>
                    <a:gd name="connsiteY213" fmla="*/ 280348 h 1386216"/>
                    <a:gd name="connsiteX214" fmla="*/ 0 w 15403"/>
                    <a:gd name="connsiteY214" fmla="*/ 288050 h 1386216"/>
                    <a:gd name="connsiteX215" fmla="*/ 0 w 15403"/>
                    <a:gd name="connsiteY215" fmla="*/ 288050 h 1386216"/>
                    <a:gd name="connsiteX216" fmla="*/ 0 w 15403"/>
                    <a:gd name="connsiteY216" fmla="*/ 256913 h 1386216"/>
                    <a:gd name="connsiteX217" fmla="*/ 7702 w 15403"/>
                    <a:gd name="connsiteY217" fmla="*/ 264614 h 1386216"/>
                    <a:gd name="connsiteX218" fmla="*/ 15404 w 15403"/>
                    <a:gd name="connsiteY218" fmla="*/ 256913 h 1386216"/>
                    <a:gd name="connsiteX219" fmla="*/ 7702 w 15403"/>
                    <a:gd name="connsiteY219" fmla="*/ 249211 h 1386216"/>
                    <a:gd name="connsiteX220" fmla="*/ 0 w 15403"/>
                    <a:gd name="connsiteY220" fmla="*/ 256913 h 1386216"/>
                    <a:gd name="connsiteX221" fmla="*/ 0 w 15403"/>
                    <a:gd name="connsiteY221" fmla="*/ 256913 h 1386216"/>
                    <a:gd name="connsiteX222" fmla="*/ 0 w 15403"/>
                    <a:gd name="connsiteY222" fmla="*/ 225775 h 1386216"/>
                    <a:gd name="connsiteX223" fmla="*/ 7702 w 15403"/>
                    <a:gd name="connsiteY223" fmla="*/ 233477 h 1386216"/>
                    <a:gd name="connsiteX224" fmla="*/ 15404 w 15403"/>
                    <a:gd name="connsiteY224" fmla="*/ 225775 h 1386216"/>
                    <a:gd name="connsiteX225" fmla="*/ 7702 w 15403"/>
                    <a:gd name="connsiteY225" fmla="*/ 218074 h 1386216"/>
                    <a:gd name="connsiteX226" fmla="*/ 0 w 15403"/>
                    <a:gd name="connsiteY226" fmla="*/ 225775 h 1386216"/>
                    <a:gd name="connsiteX227" fmla="*/ 0 w 15403"/>
                    <a:gd name="connsiteY227" fmla="*/ 225775 h 1386216"/>
                    <a:gd name="connsiteX228" fmla="*/ 0 w 15403"/>
                    <a:gd name="connsiteY228" fmla="*/ 194638 h 1386216"/>
                    <a:gd name="connsiteX229" fmla="*/ 7702 w 15403"/>
                    <a:gd name="connsiteY229" fmla="*/ 202340 h 1386216"/>
                    <a:gd name="connsiteX230" fmla="*/ 15404 w 15403"/>
                    <a:gd name="connsiteY230" fmla="*/ 194638 h 1386216"/>
                    <a:gd name="connsiteX231" fmla="*/ 7702 w 15403"/>
                    <a:gd name="connsiteY231" fmla="*/ 186936 h 1386216"/>
                    <a:gd name="connsiteX232" fmla="*/ 0 w 15403"/>
                    <a:gd name="connsiteY232" fmla="*/ 194638 h 1386216"/>
                    <a:gd name="connsiteX233" fmla="*/ 0 w 15403"/>
                    <a:gd name="connsiteY233" fmla="*/ 194638 h 1386216"/>
                    <a:gd name="connsiteX234" fmla="*/ 0 w 15403"/>
                    <a:gd name="connsiteY234" fmla="*/ 163391 h 1386216"/>
                    <a:gd name="connsiteX235" fmla="*/ 7702 w 15403"/>
                    <a:gd name="connsiteY235" fmla="*/ 171093 h 1386216"/>
                    <a:gd name="connsiteX236" fmla="*/ 15404 w 15403"/>
                    <a:gd name="connsiteY236" fmla="*/ 163391 h 1386216"/>
                    <a:gd name="connsiteX237" fmla="*/ 7702 w 15403"/>
                    <a:gd name="connsiteY237" fmla="*/ 155689 h 1386216"/>
                    <a:gd name="connsiteX238" fmla="*/ 0 w 15403"/>
                    <a:gd name="connsiteY238" fmla="*/ 163391 h 1386216"/>
                    <a:gd name="connsiteX239" fmla="*/ 0 w 15403"/>
                    <a:gd name="connsiteY239" fmla="*/ 163391 h 1386216"/>
                    <a:gd name="connsiteX240" fmla="*/ 0 w 15403"/>
                    <a:gd name="connsiteY240" fmla="*/ 132253 h 1386216"/>
                    <a:gd name="connsiteX241" fmla="*/ 7702 w 15403"/>
                    <a:gd name="connsiteY241" fmla="*/ 139955 h 1386216"/>
                    <a:gd name="connsiteX242" fmla="*/ 15404 w 15403"/>
                    <a:gd name="connsiteY242" fmla="*/ 132253 h 1386216"/>
                    <a:gd name="connsiteX243" fmla="*/ 7702 w 15403"/>
                    <a:gd name="connsiteY243" fmla="*/ 124552 h 1386216"/>
                    <a:gd name="connsiteX244" fmla="*/ 0 w 15403"/>
                    <a:gd name="connsiteY244" fmla="*/ 132253 h 1386216"/>
                    <a:gd name="connsiteX245" fmla="*/ 0 w 15403"/>
                    <a:gd name="connsiteY245" fmla="*/ 132253 h 1386216"/>
                    <a:gd name="connsiteX246" fmla="*/ 0 w 15403"/>
                    <a:gd name="connsiteY246" fmla="*/ 101116 h 1386216"/>
                    <a:gd name="connsiteX247" fmla="*/ 7702 w 15403"/>
                    <a:gd name="connsiteY247" fmla="*/ 108818 h 1386216"/>
                    <a:gd name="connsiteX248" fmla="*/ 15404 w 15403"/>
                    <a:gd name="connsiteY248" fmla="*/ 101116 h 1386216"/>
                    <a:gd name="connsiteX249" fmla="*/ 7702 w 15403"/>
                    <a:gd name="connsiteY249" fmla="*/ 93414 h 1386216"/>
                    <a:gd name="connsiteX250" fmla="*/ 0 w 15403"/>
                    <a:gd name="connsiteY250" fmla="*/ 101116 h 1386216"/>
                    <a:gd name="connsiteX251" fmla="*/ 0 w 15403"/>
                    <a:gd name="connsiteY251" fmla="*/ 101116 h 1386216"/>
                    <a:gd name="connsiteX252" fmla="*/ 0 w 15403"/>
                    <a:gd name="connsiteY252" fmla="*/ 69979 h 1386216"/>
                    <a:gd name="connsiteX253" fmla="*/ 7702 w 15403"/>
                    <a:gd name="connsiteY253" fmla="*/ 77681 h 1386216"/>
                    <a:gd name="connsiteX254" fmla="*/ 15404 w 15403"/>
                    <a:gd name="connsiteY254" fmla="*/ 69979 h 1386216"/>
                    <a:gd name="connsiteX255" fmla="*/ 7702 w 15403"/>
                    <a:gd name="connsiteY255" fmla="*/ 62277 h 1386216"/>
                    <a:gd name="connsiteX256" fmla="*/ 0 w 15403"/>
                    <a:gd name="connsiteY256" fmla="*/ 69979 h 1386216"/>
                    <a:gd name="connsiteX257" fmla="*/ 0 w 15403"/>
                    <a:gd name="connsiteY257" fmla="*/ 69979 h 1386216"/>
                    <a:gd name="connsiteX258" fmla="*/ 0 w 15403"/>
                    <a:gd name="connsiteY258" fmla="*/ 38842 h 1386216"/>
                    <a:gd name="connsiteX259" fmla="*/ 7702 w 15403"/>
                    <a:gd name="connsiteY259" fmla="*/ 46543 h 1386216"/>
                    <a:gd name="connsiteX260" fmla="*/ 15404 w 15403"/>
                    <a:gd name="connsiteY260" fmla="*/ 38842 h 1386216"/>
                    <a:gd name="connsiteX261" fmla="*/ 7702 w 15403"/>
                    <a:gd name="connsiteY261" fmla="*/ 31140 h 1386216"/>
                    <a:gd name="connsiteX262" fmla="*/ 0 w 15403"/>
                    <a:gd name="connsiteY262" fmla="*/ 38842 h 1386216"/>
                    <a:gd name="connsiteX263" fmla="*/ 0 w 15403"/>
                    <a:gd name="connsiteY263" fmla="*/ 38842 h 1386216"/>
                    <a:gd name="connsiteX264" fmla="*/ 0 w 15403"/>
                    <a:gd name="connsiteY264" fmla="*/ 7704 h 1386216"/>
                    <a:gd name="connsiteX265" fmla="*/ 7702 w 15403"/>
                    <a:gd name="connsiteY265" fmla="*/ 15406 h 1386216"/>
                    <a:gd name="connsiteX266" fmla="*/ 15404 w 15403"/>
                    <a:gd name="connsiteY266" fmla="*/ 7704 h 1386216"/>
                    <a:gd name="connsiteX267" fmla="*/ 7702 w 15403"/>
                    <a:gd name="connsiteY267" fmla="*/ 3 h 1386216"/>
                    <a:gd name="connsiteX268" fmla="*/ 0 w 15403"/>
                    <a:gd name="connsiteY268" fmla="*/ 7704 h 138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15403" h="1386216">
                      <a:moveTo>
                        <a:pt x="0" y="1378515"/>
                      </a:moveTo>
                      <a:cubicBezTo>
                        <a:pt x="0" y="1382806"/>
                        <a:pt x="3411" y="1386217"/>
                        <a:pt x="7702" y="1386217"/>
                      </a:cubicBezTo>
                      <a:cubicBezTo>
                        <a:pt x="11993" y="1386217"/>
                        <a:pt x="15404" y="1382696"/>
                        <a:pt x="15404" y="1378515"/>
                      </a:cubicBezTo>
                      <a:cubicBezTo>
                        <a:pt x="15404" y="1374224"/>
                        <a:pt x="11993" y="1370814"/>
                        <a:pt x="7702" y="1370814"/>
                      </a:cubicBezTo>
                      <a:cubicBezTo>
                        <a:pt x="3411" y="1370814"/>
                        <a:pt x="0" y="1374334"/>
                        <a:pt x="0" y="1378515"/>
                      </a:cubicBezTo>
                      <a:lnTo>
                        <a:pt x="0" y="1378515"/>
                      </a:lnTo>
                      <a:close/>
                      <a:moveTo>
                        <a:pt x="0" y="1347378"/>
                      </a:moveTo>
                      <a:cubicBezTo>
                        <a:pt x="0" y="1351669"/>
                        <a:pt x="3411" y="1355080"/>
                        <a:pt x="7702" y="1355080"/>
                      </a:cubicBezTo>
                      <a:cubicBezTo>
                        <a:pt x="11993" y="1355080"/>
                        <a:pt x="15404" y="1351559"/>
                        <a:pt x="15404" y="1347378"/>
                      </a:cubicBezTo>
                      <a:cubicBezTo>
                        <a:pt x="15404" y="1343087"/>
                        <a:pt x="11993" y="1339676"/>
                        <a:pt x="7702" y="1339676"/>
                      </a:cubicBezTo>
                      <a:cubicBezTo>
                        <a:pt x="3411" y="1339676"/>
                        <a:pt x="0" y="1343087"/>
                        <a:pt x="0" y="1347378"/>
                      </a:cubicBezTo>
                      <a:lnTo>
                        <a:pt x="0" y="1347378"/>
                      </a:lnTo>
                      <a:close/>
                      <a:moveTo>
                        <a:pt x="0" y="1316241"/>
                      </a:moveTo>
                      <a:cubicBezTo>
                        <a:pt x="0" y="1320532"/>
                        <a:pt x="3411" y="1323942"/>
                        <a:pt x="7702" y="1323942"/>
                      </a:cubicBezTo>
                      <a:cubicBezTo>
                        <a:pt x="11993" y="1323942"/>
                        <a:pt x="15404" y="1320422"/>
                        <a:pt x="15404" y="1316241"/>
                      </a:cubicBezTo>
                      <a:cubicBezTo>
                        <a:pt x="15404" y="1311950"/>
                        <a:pt x="11993" y="1308539"/>
                        <a:pt x="7702" y="1308539"/>
                      </a:cubicBezTo>
                      <a:cubicBezTo>
                        <a:pt x="3411" y="1308539"/>
                        <a:pt x="0" y="1311950"/>
                        <a:pt x="0" y="1316241"/>
                      </a:cubicBezTo>
                      <a:lnTo>
                        <a:pt x="0" y="1316241"/>
                      </a:lnTo>
                      <a:close/>
                      <a:moveTo>
                        <a:pt x="0" y="1285103"/>
                      </a:moveTo>
                      <a:cubicBezTo>
                        <a:pt x="0" y="1289394"/>
                        <a:pt x="3411" y="1292805"/>
                        <a:pt x="7702" y="1292805"/>
                      </a:cubicBezTo>
                      <a:cubicBezTo>
                        <a:pt x="11993" y="1292805"/>
                        <a:pt x="15404" y="1289284"/>
                        <a:pt x="15404" y="1285103"/>
                      </a:cubicBezTo>
                      <a:cubicBezTo>
                        <a:pt x="15404" y="1280812"/>
                        <a:pt x="11993" y="1277402"/>
                        <a:pt x="7702" y="1277402"/>
                      </a:cubicBezTo>
                      <a:cubicBezTo>
                        <a:pt x="3411" y="1277402"/>
                        <a:pt x="0" y="1280812"/>
                        <a:pt x="0" y="1285103"/>
                      </a:cubicBezTo>
                      <a:lnTo>
                        <a:pt x="0" y="1285103"/>
                      </a:lnTo>
                      <a:close/>
                      <a:moveTo>
                        <a:pt x="0" y="1253966"/>
                      </a:moveTo>
                      <a:cubicBezTo>
                        <a:pt x="0" y="1258257"/>
                        <a:pt x="3411" y="1261668"/>
                        <a:pt x="7702" y="1261668"/>
                      </a:cubicBezTo>
                      <a:cubicBezTo>
                        <a:pt x="11993" y="1261668"/>
                        <a:pt x="15404" y="1258147"/>
                        <a:pt x="15404" y="1253966"/>
                      </a:cubicBezTo>
                      <a:cubicBezTo>
                        <a:pt x="15404" y="1249675"/>
                        <a:pt x="11993" y="1246264"/>
                        <a:pt x="7702" y="1246264"/>
                      </a:cubicBezTo>
                      <a:cubicBezTo>
                        <a:pt x="3411" y="1246154"/>
                        <a:pt x="0" y="1249675"/>
                        <a:pt x="0" y="1253966"/>
                      </a:cubicBezTo>
                      <a:lnTo>
                        <a:pt x="0" y="1253966"/>
                      </a:lnTo>
                      <a:close/>
                      <a:moveTo>
                        <a:pt x="0" y="1222829"/>
                      </a:moveTo>
                      <a:cubicBezTo>
                        <a:pt x="0" y="1227120"/>
                        <a:pt x="3411" y="1230531"/>
                        <a:pt x="7702" y="1230531"/>
                      </a:cubicBezTo>
                      <a:cubicBezTo>
                        <a:pt x="11993" y="1230531"/>
                        <a:pt x="15404" y="1227010"/>
                        <a:pt x="15404" y="1222829"/>
                      </a:cubicBezTo>
                      <a:cubicBezTo>
                        <a:pt x="15404" y="1218538"/>
                        <a:pt x="11993" y="1215127"/>
                        <a:pt x="7702" y="1215127"/>
                      </a:cubicBezTo>
                      <a:cubicBezTo>
                        <a:pt x="3411" y="1215017"/>
                        <a:pt x="0" y="1218538"/>
                        <a:pt x="0" y="1222829"/>
                      </a:cubicBezTo>
                      <a:lnTo>
                        <a:pt x="0" y="1222829"/>
                      </a:lnTo>
                      <a:close/>
                      <a:moveTo>
                        <a:pt x="0" y="1191581"/>
                      </a:moveTo>
                      <a:cubicBezTo>
                        <a:pt x="0" y="1195872"/>
                        <a:pt x="3411" y="1199283"/>
                        <a:pt x="7702" y="1199283"/>
                      </a:cubicBezTo>
                      <a:cubicBezTo>
                        <a:pt x="11993" y="1199283"/>
                        <a:pt x="15404" y="1195762"/>
                        <a:pt x="15404" y="1191581"/>
                      </a:cubicBezTo>
                      <a:cubicBezTo>
                        <a:pt x="15404" y="1187290"/>
                        <a:pt x="11993" y="1183880"/>
                        <a:pt x="7702" y="1183880"/>
                      </a:cubicBezTo>
                      <a:cubicBezTo>
                        <a:pt x="3411" y="1183880"/>
                        <a:pt x="0" y="1187401"/>
                        <a:pt x="0" y="1191581"/>
                      </a:cubicBezTo>
                      <a:lnTo>
                        <a:pt x="0" y="1191581"/>
                      </a:lnTo>
                      <a:close/>
                      <a:moveTo>
                        <a:pt x="0" y="1160444"/>
                      </a:moveTo>
                      <a:cubicBezTo>
                        <a:pt x="0" y="1164735"/>
                        <a:pt x="3411" y="1168146"/>
                        <a:pt x="7702" y="1168146"/>
                      </a:cubicBezTo>
                      <a:cubicBezTo>
                        <a:pt x="11993" y="1168146"/>
                        <a:pt x="15404" y="1164625"/>
                        <a:pt x="15404" y="1160444"/>
                      </a:cubicBezTo>
                      <a:cubicBezTo>
                        <a:pt x="15404" y="1156153"/>
                        <a:pt x="11993" y="1152742"/>
                        <a:pt x="7702" y="1152742"/>
                      </a:cubicBezTo>
                      <a:cubicBezTo>
                        <a:pt x="3411" y="1152742"/>
                        <a:pt x="0" y="1156153"/>
                        <a:pt x="0" y="1160444"/>
                      </a:cubicBezTo>
                      <a:lnTo>
                        <a:pt x="0" y="1160444"/>
                      </a:lnTo>
                      <a:close/>
                      <a:moveTo>
                        <a:pt x="0" y="1129307"/>
                      </a:moveTo>
                      <a:cubicBezTo>
                        <a:pt x="0" y="1133598"/>
                        <a:pt x="3411" y="1137009"/>
                        <a:pt x="7702" y="1137009"/>
                      </a:cubicBezTo>
                      <a:cubicBezTo>
                        <a:pt x="11993" y="1137009"/>
                        <a:pt x="15404" y="1133488"/>
                        <a:pt x="15404" y="1129307"/>
                      </a:cubicBezTo>
                      <a:cubicBezTo>
                        <a:pt x="15404" y="1125016"/>
                        <a:pt x="11993" y="1121605"/>
                        <a:pt x="7702" y="1121605"/>
                      </a:cubicBezTo>
                      <a:cubicBezTo>
                        <a:pt x="3411" y="1121605"/>
                        <a:pt x="0" y="1125016"/>
                        <a:pt x="0" y="1129307"/>
                      </a:cubicBezTo>
                      <a:lnTo>
                        <a:pt x="0" y="1129307"/>
                      </a:lnTo>
                      <a:close/>
                      <a:moveTo>
                        <a:pt x="0" y="1098170"/>
                      </a:moveTo>
                      <a:cubicBezTo>
                        <a:pt x="0" y="1102461"/>
                        <a:pt x="3411" y="1105871"/>
                        <a:pt x="7702" y="1105871"/>
                      </a:cubicBezTo>
                      <a:cubicBezTo>
                        <a:pt x="11993" y="1105871"/>
                        <a:pt x="15404" y="1102351"/>
                        <a:pt x="15404" y="1098170"/>
                      </a:cubicBezTo>
                      <a:cubicBezTo>
                        <a:pt x="15404" y="1093879"/>
                        <a:pt x="11993" y="1090468"/>
                        <a:pt x="7702" y="1090468"/>
                      </a:cubicBezTo>
                      <a:cubicBezTo>
                        <a:pt x="3411" y="1090358"/>
                        <a:pt x="0" y="1093879"/>
                        <a:pt x="0" y="1098170"/>
                      </a:cubicBezTo>
                      <a:lnTo>
                        <a:pt x="0" y="1098170"/>
                      </a:lnTo>
                      <a:close/>
                      <a:moveTo>
                        <a:pt x="0" y="1067032"/>
                      </a:moveTo>
                      <a:cubicBezTo>
                        <a:pt x="0" y="1071323"/>
                        <a:pt x="3411" y="1074734"/>
                        <a:pt x="7702" y="1074734"/>
                      </a:cubicBezTo>
                      <a:cubicBezTo>
                        <a:pt x="11993" y="1074734"/>
                        <a:pt x="15404" y="1071213"/>
                        <a:pt x="15404" y="1067032"/>
                      </a:cubicBezTo>
                      <a:cubicBezTo>
                        <a:pt x="15404" y="1062741"/>
                        <a:pt x="11993" y="1059331"/>
                        <a:pt x="7702" y="1059331"/>
                      </a:cubicBezTo>
                      <a:cubicBezTo>
                        <a:pt x="3411" y="1059220"/>
                        <a:pt x="0" y="1062741"/>
                        <a:pt x="0" y="1067032"/>
                      </a:cubicBezTo>
                      <a:lnTo>
                        <a:pt x="0" y="1067032"/>
                      </a:lnTo>
                      <a:close/>
                      <a:moveTo>
                        <a:pt x="0" y="1035785"/>
                      </a:moveTo>
                      <a:cubicBezTo>
                        <a:pt x="0" y="1040076"/>
                        <a:pt x="3411" y="1043487"/>
                        <a:pt x="7702" y="1043487"/>
                      </a:cubicBezTo>
                      <a:cubicBezTo>
                        <a:pt x="11993" y="1043487"/>
                        <a:pt x="15404" y="1039966"/>
                        <a:pt x="15404" y="1035785"/>
                      </a:cubicBezTo>
                      <a:cubicBezTo>
                        <a:pt x="15404" y="1031494"/>
                        <a:pt x="11993" y="1028083"/>
                        <a:pt x="7702" y="1028083"/>
                      </a:cubicBezTo>
                      <a:cubicBezTo>
                        <a:pt x="3411" y="1028083"/>
                        <a:pt x="0" y="1031604"/>
                        <a:pt x="0" y="1035785"/>
                      </a:cubicBezTo>
                      <a:lnTo>
                        <a:pt x="0" y="1035785"/>
                      </a:lnTo>
                      <a:close/>
                      <a:moveTo>
                        <a:pt x="0" y="1004648"/>
                      </a:moveTo>
                      <a:cubicBezTo>
                        <a:pt x="0" y="1008939"/>
                        <a:pt x="3411" y="1012350"/>
                        <a:pt x="7702" y="1012350"/>
                      </a:cubicBezTo>
                      <a:cubicBezTo>
                        <a:pt x="11993" y="1012350"/>
                        <a:pt x="15404" y="1008829"/>
                        <a:pt x="15404" y="1004648"/>
                      </a:cubicBezTo>
                      <a:cubicBezTo>
                        <a:pt x="15404" y="1000357"/>
                        <a:pt x="11993" y="996946"/>
                        <a:pt x="7702" y="996946"/>
                      </a:cubicBezTo>
                      <a:cubicBezTo>
                        <a:pt x="3411" y="996946"/>
                        <a:pt x="0" y="1000357"/>
                        <a:pt x="0" y="1004648"/>
                      </a:cubicBezTo>
                      <a:lnTo>
                        <a:pt x="0" y="1004648"/>
                      </a:lnTo>
                      <a:close/>
                      <a:moveTo>
                        <a:pt x="0" y="973510"/>
                      </a:moveTo>
                      <a:cubicBezTo>
                        <a:pt x="0" y="977801"/>
                        <a:pt x="3411" y="981212"/>
                        <a:pt x="7702" y="981212"/>
                      </a:cubicBezTo>
                      <a:cubicBezTo>
                        <a:pt x="11993" y="981212"/>
                        <a:pt x="15404" y="977691"/>
                        <a:pt x="15404" y="973510"/>
                      </a:cubicBezTo>
                      <a:cubicBezTo>
                        <a:pt x="15404" y="969219"/>
                        <a:pt x="11993" y="965809"/>
                        <a:pt x="7702" y="965809"/>
                      </a:cubicBezTo>
                      <a:cubicBezTo>
                        <a:pt x="3411" y="965809"/>
                        <a:pt x="0" y="969219"/>
                        <a:pt x="0" y="973510"/>
                      </a:cubicBezTo>
                      <a:lnTo>
                        <a:pt x="0" y="973510"/>
                      </a:lnTo>
                      <a:close/>
                      <a:moveTo>
                        <a:pt x="0" y="942373"/>
                      </a:moveTo>
                      <a:cubicBezTo>
                        <a:pt x="0" y="946664"/>
                        <a:pt x="3411" y="950075"/>
                        <a:pt x="7702" y="950075"/>
                      </a:cubicBezTo>
                      <a:cubicBezTo>
                        <a:pt x="11993" y="950075"/>
                        <a:pt x="15404" y="946554"/>
                        <a:pt x="15404" y="942373"/>
                      </a:cubicBezTo>
                      <a:cubicBezTo>
                        <a:pt x="15404" y="938082"/>
                        <a:pt x="11993" y="934671"/>
                        <a:pt x="7702" y="934671"/>
                      </a:cubicBezTo>
                      <a:cubicBezTo>
                        <a:pt x="3411" y="934671"/>
                        <a:pt x="0" y="938082"/>
                        <a:pt x="0" y="942373"/>
                      </a:cubicBezTo>
                      <a:lnTo>
                        <a:pt x="0" y="942373"/>
                      </a:lnTo>
                      <a:close/>
                      <a:moveTo>
                        <a:pt x="0" y="911236"/>
                      </a:moveTo>
                      <a:cubicBezTo>
                        <a:pt x="0" y="915527"/>
                        <a:pt x="3411" y="918938"/>
                        <a:pt x="7702" y="918938"/>
                      </a:cubicBezTo>
                      <a:cubicBezTo>
                        <a:pt x="11993" y="918938"/>
                        <a:pt x="15404" y="915417"/>
                        <a:pt x="15404" y="911236"/>
                      </a:cubicBezTo>
                      <a:cubicBezTo>
                        <a:pt x="15404" y="906945"/>
                        <a:pt x="11993" y="903534"/>
                        <a:pt x="7702" y="903534"/>
                      </a:cubicBezTo>
                      <a:cubicBezTo>
                        <a:pt x="3411" y="903424"/>
                        <a:pt x="0" y="906945"/>
                        <a:pt x="0" y="911236"/>
                      </a:cubicBezTo>
                      <a:lnTo>
                        <a:pt x="0" y="911236"/>
                      </a:lnTo>
                      <a:close/>
                      <a:moveTo>
                        <a:pt x="0" y="880099"/>
                      </a:moveTo>
                      <a:cubicBezTo>
                        <a:pt x="0" y="884390"/>
                        <a:pt x="3411" y="887800"/>
                        <a:pt x="7702" y="887800"/>
                      </a:cubicBezTo>
                      <a:cubicBezTo>
                        <a:pt x="11993" y="887800"/>
                        <a:pt x="15404" y="884280"/>
                        <a:pt x="15404" y="880099"/>
                      </a:cubicBezTo>
                      <a:cubicBezTo>
                        <a:pt x="15404" y="875808"/>
                        <a:pt x="11993" y="872397"/>
                        <a:pt x="7702" y="872397"/>
                      </a:cubicBezTo>
                      <a:cubicBezTo>
                        <a:pt x="3411" y="872287"/>
                        <a:pt x="0" y="875808"/>
                        <a:pt x="0" y="880099"/>
                      </a:cubicBezTo>
                      <a:lnTo>
                        <a:pt x="0" y="880099"/>
                      </a:lnTo>
                      <a:close/>
                      <a:moveTo>
                        <a:pt x="0" y="848851"/>
                      </a:moveTo>
                      <a:cubicBezTo>
                        <a:pt x="0" y="853142"/>
                        <a:pt x="3411" y="856553"/>
                        <a:pt x="7702" y="856553"/>
                      </a:cubicBezTo>
                      <a:cubicBezTo>
                        <a:pt x="11993" y="856553"/>
                        <a:pt x="15404" y="853032"/>
                        <a:pt x="15404" y="848851"/>
                      </a:cubicBezTo>
                      <a:cubicBezTo>
                        <a:pt x="15404" y="844670"/>
                        <a:pt x="11993" y="841149"/>
                        <a:pt x="7702" y="841149"/>
                      </a:cubicBezTo>
                      <a:cubicBezTo>
                        <a:pt x="3411" y="841149"/>
                        <a:pt x="0" y="844670"/>
                        <a:pt x="0" y="848851"/>
                      </a:cubicBezTo>
                      <a:lnTo>
                        <a:pt x="0" y="848851"/>
                      </a:lnTo>
                      <a:close/>
                      <a:moveTo>
                        <a:pt x="0" y="817714"/>
                      </a:moveTo>
                      <a:cubicBezTo>
                        <a:pt x="0" y="822005"/>
                        <a:pt x="3411" y="825416"/>
                        <a:pt x="7702" y="825416"/>
                      </a:cubicBezTo>
                      <a:cubicBezTo>
                        <a:pt x="11993" y="825416"/>
                        <a:pt x="15404" y="821895"/>
                        <a:pt x="15404" y="817714"/>
                      </a:cubicBezTo>
                      <a:cubicBezTo>
                        <a:pt x="15404" y="813423"/>
                        <a:pt x="11993" y="810012"/>
                        <a:pt x="7702" y="810012"/>
                      </a:cubicBezTo>
                      <a:cubicBezTo>
                        <a:pt x="3411" y="810012"/>
                        <a:pt x="0" y="813423"/>
                        <a:pt x="0" y="817714"/>
                      </a:cubicBezTo>
                      <a:lnTo>
                        <a:pt x="0" y="817714"/>
                      </a:lnTo>
                      <a:close/>
                      <a:moveTo>
                        <a:pt x="0" y="786577"/>
                      </a:moveTo>
                      <a:cubicBezTo>
                        <a:pt x="0" y="790868"/>
                        <a:pt x="3411" y="794279"/>
                        <a:pt x="7702" y="794279"/>
                      </a:cubicBezTo>
                      <a:cubicBezTo>
                        <a:pt x="11993" y="794279"/>
                        <a:pt x="15404" y="790758"/>
                        <a:pt x="15404" y="786577"/>
                      </a:cubicBezTo>
                      <a:cubicBezTo>
                        <a:pt x="15404" y="782286"/>
                        <a:pt x="11993" y="778875"/>
                        <a:pt x="7702" y="778875"/>
                      </a:cubicBezTo>
                      <a:cubicBezTo>
                        <a:pt x="3411" y="778875"/>
                        <a:pt x="0" y="782286"/>
                        <a:pt x="0" y="786577"/>
                      </a:cubicBezTo>
                      <a:lnTo>
                        <a:pt x="0" y="786577"/>
                      </a:lnTo>
                      <a:close/>
                      <a:moveTo>
                        <a:pt x="0" y="755439"/>
                      </a:moveTo>
                      <a:cubicBezTo>
                        <a:pt x="0" y="759730"/>
                        <a:pt x="3411" y="763141"/>
                        <a:pt x="7702" y="763141"/>
                      </a:cubicBezTo>
                      <a:cubicBezTo>
                        <a:pt x="11993" y="763141"/>
                        <a:pt x="15404" y="759620"/>
                        <a:pt x="15404" y="755439"/>
                      </a:cubicBezTo>
                      <a:cubicBezTo>
                        <a:pt x="15404" y="751148"/>
                        <a:pt x="11993" y="747738"/>
                        <a:pt x="7702" y="747738"/>
                      </a:cubicBezTo>
                      <a:cubicBezTo>
                        <a:pt x="3411" y="747628"/>
                        <a:pt x="0" y="751148"/>
                        <a:pt x="0" y="755439"/>
                      </a:cubicBezTo>
                      <a:lnTo>
                        <a:pt x="0" y="755439"/>
                      </a:lnTo>
                      <a:close/>
                      <a:moveTo>
                        <a:pt x="0" y="724302"/>
                      </a:moveTo>
                      <a:cubicBezTo>
                        <a:pt x="0" y="728593"/>
                        <a:pt x="3411" y="732004"/>
                        <a:pt x="7702" y="732004"/>
                      </a:cubicBezTo>
                      <a:cubicBezTo>
                        <a:pt x="11993" y="732004"/>
                        <a:pt x="15404" y="728483"/>
                        <a:pt x="15404" y="724302"/>
                      </a:cubicBezTo>
                      <a:cubicBezTo>
                        <a:pt x="15404" y="720011"/>
                        <a:pt x="11993" y="716600"/>
                        <a:pt x="7702" y="716600"/>
                      </a:cubicBezTo>
                      <a:cubicBezTo>
                        <a:pt x="3411" y="716490"/>
                        <a:pt x="0" y="720011"/>
                        <a:pt x="0" y="724302"/>
                      </a:cubicBezTo>
                      <a:lnTo>
                        <a:pt x="0" y="724302"/>
                      </a:lnTo>
                      <a:close/>
                      <a:moveTo>
                        <a:pt x="0" y="693165"/>
                      </a:moveTo>
                      <a:cubicBezTo>
                        <a:pt x="0" y="697456"/>
                        <a:pt x="3411" y="700867"/>
                        <a:pt x="7702" y="700867"/>
                      </a:cubicBezTo>
                      <a:cubicBezTo>
                        <a:pt x="11993" y="700867"/>
                        <a:pt x="15404" y="697346"/>
                        <a:pt x="15404" y="693165"/>
                      </a:cubicBezTo>
                      <a:cubicBezTo>
                        <a:pt x="15404" y="688874"/>
                        <a:pt x="11993" y="685463"/>
                        <a:pt x="7702" y="685463"/>
                      </a:cubicBezTo>
                      <a:cubicBezTo>
                        <a:pt x="3411" y="685353"/>
                        <a:pt x="0" y="688874"/>
                        <a:pt x="0" y="693165"/>
                      </a:cubicBezTo>
                      <a:lnTo>
                        <a:pt x="0" y="693165"/>
                      </a:lnTo>
                      <a:close/>
                      <a:moveTo>
                        <a:pt x="0" y="661917"/>
                      </a:moveTo>
                      <a:cubicBezTo>
                        <a:pt x="0" y="666208"/>
                        <a:pt x="3411" y="669619"/>
                        <a:pt x="7702" y="669619"/>
                      </a:cubicBezTo>
                      <a:cubicBezTo>
                        <a:pt x="11993" y="669619"/>
                        <a:pt x="15404" y="666098"/>
                        <a:pt x="15404" y="661917"/>
                      </a:cubicBezTo>
                      <a:cubicBezTo>
                        <a:pt x="15404" y="657626"/>
                        <a:pt x="11993" y="654216"/>
                        <a:pt x="7702" y="654216"/>
                      </a:cubicBezTo>
                      <a:cubicBezTo>
                        <a:pt x="3411" y="654216"/>
                        <a:pt x="0" y="657626"/>
                        <a:pt x="0" y="661917"/>
                      </a:cubicBezTo>
                      <a:lnTo>
                        <a:pt x="0" y="661917"/>
                      </a:lnTo>
                      <a:close/>
                      <a:moveTo>
                        <a:pt x="0" y="630780"/>
                      </a:moveTo>
                      <a:cubicBezTo>
                        <a:pt x="0" y="635071"/>
                        <a:pt x="3411" y="638482"/>
                        <a:pt x="7702" y="638482"/>
                      </a:cubicBezTo>
                      <a:cubicBezTo>
                        <a:pt x="11993" y="638482"/>
                        <a:pt x="15404" y="634961"/>
                        <a:pt x="15404" y="630780"/>
                      </a:cubicBezTo>
                      <a:cubicBezTo>
                        <a:pt x="15404" y="626489"/>
                        <a:pt x="11993" y="623078"/>
                        <a:pt x="7702" y="623078"/>
                      </a:cubicBezTo>
                      <a:cubicBezTo>
                        <a:pt x="3411" y="623078"/>
                        <a:pt x="0" y="626489"/>
                        <a:pt x="0" y="630780"/>
                      </a:cubicBezTo>
                      <a:lnTo>
                        <a:pt x="0" y="630780"/>
                      </a:lnTo>
                      <a:close/>
                      <a:moveTo>
                        <a:pt x="0" y="599643"/>
                      </a:moveTo>
                      <a:cubicBezTo>
                        <a:pt x="0" y="603934"/>
                        <a:pt x="3411" y="607345"/>
                        <a:pt x="7702" y="607345"/>
                      </a:cubicBezTo>
                      <a:cubicBezTo>
                        <a:pt x="11993" y="607345"/>
                        <a:pt x="15404" y="603824"/>
                        <a:pt x="15404" y="599643"/>
                      </a:cubicBezTo>
                      <a:cubicBezTo>
                        <a:pt x="15404" y="595352"/>
                        <a:pt x="11993" y="591941"/>
                        <a:pt x="7702" y="591941"/>
                      </a:cubicBezTo>
                      <a:cubicBezTo>
                        <a:pt x="3411" y="591941"/>
                        <a:pt x="0" y="595352"/>
                        <a:pt x="0" y="599643"/>
                      </a:cubicBezTo>
                      <a:lnTo>
                        <a:pt x="0" y="599643"/>
                      </a:lnTo>
                      <a:close/>
                      <a:moveTo>
                        <a:pt x="0" y="568506"/>
                      </a:moveTo>
                      <a:cubicBezTo>
                        <a:pt x="0" y="572797"/>
                        <a:pt x="3411" y="576207"/>
                        <a:pt x="7702" y="576207"/>
                      </a:cubicBezTo>
                      <a:cubicBezTo>
                        <a:pt x="11993" y="576207"/>
                        <a:pt x="15404" y="572687"/>
                        <a:pt x="15404" y="568506"/>
                      </a:cubicBezTo>
                      <a:cubicBezTo>
                        <a:pt x="15404" y="564215"/>
                        <a:pt x="11993" y="560804"/>
                        <a:pt x="7702" y="560804"/>
                      </a:cubicBezTo>
                      <a:cubicBezTo>
                        <a:pt x="3411" y="560694"/>
                        <a:pt x="0" y="564215"/>
                        <a:pt x="0" y="568506"/>
                      </a:cubicBezTo>
                      <a:lnTo>
                        <a:pt x="0" y="568506"/>
                      </a:lnTo>
                      <a:close/>
                      <a:moveTo>
                        <a:pt x="0" y="537368"/>
                      </a:moveTo>
                      <a:cubicBezTo>
                        <a:pt x="0" y="541659"/>
                        <a:pt x="3411" y="545070"/>
                        <a:pt x="7702" y="545070"/>
                      </a:cubicBezTo>
                      <a:cubicBezTo>
                        <a:pt x="11993" y="545070"/>
                        <a:pt x="15404" y="541549"/>
                        <a:pt x="15404" y="537368"/>
                      </a:cubicBezTo>
                      <a:cubicBezTo>
                        <a:pt x="15404" y="533077"/>
                        <a:pt x="11993" y="529667"/>
                        <a:pt x="7702" y="529667"/>
                      </a:cubicBezTo>
                      <a:cubicBezTo>
                        <a:pt x="3411" y="529556"/>
                        <a:pt x="0" y="533077"/>
                        <a:pt x="0" y="537368"/>
                      </a:cubicBezTo>
                      <a:lnTo>
                        <a:pt x="0" y="537368"/>
                      </a:lnTo>
                      <a:close/>
                      <a:moveTo>
                        <a:pt x="0" y="506121"/>
                      </a:moveTo>
                      <a:cubicBezTo>
                        <a:pt x="0" y="510412"/>
                        <a:pt x="3411" y="513823"/>
                        <a:pt x="7702" y="513823"/>
                      </a:cubicBezTo>
                      <a:cubicBezTo>
                        <a:pt x="11993" y="513823"/>
                        <a:pt x="15404" y="510302"/>
                        <a:pt x="15404" y="506121"/>
                      </a:cubicBezTo>
                      <a:cubicBezTo>
                        <a:pt x="15404" y="501830"/>
                        <a:pt x="11993" y="498419"/>
                        <a:pt x="7702" y="498419"/>
                      </a:cubicBezTo>
                      <a:cubicBezTo>
                        <a:pt x="3411" y="498419"/>
                        <a:pt x="0" y="501940"/>
                        <a:pt x="0" y="506121"/>
                      </a:cubicBezTo>
                      <a:lnTo>
                        <a:pt x="0" y="506121"/>
                      </a:lnTo>
                      <a:close/>
                      <a:moveTo>
                        <a:pt x="0" y="474984"/>
                      </a:moveTo>
                      <a:cubicBezTo>
                        <a:pt x="0" y="479275"/>
                        <a:pt x="3411" y="482686"/>
                        <a:pt x="7702" y="482686"/>
                      </a:cubicBezTo>
                      <a:cubicBezTo>
                        <a:pt x="11993" y="482686"/>
                        <a:pt x="15404" y="479165"/>
                        <a:pt x="15404" y="474984"/>
                      </a:cubicBezTo>
                      <a:cubicBezTo>
                        <a:pt x="15404" y="470693"/>
                        <a:pt x="11993" y="467282"/>
                        <a:pt x="7702" y="467282"/>
                      </a:cubicBezTo>
                      <a:cubicBezTo>
                        <a:pt x="3411" y="467282"/>
                        <a:pt x="0" y="470693"/>
                        <a:pt x="0" y="474984"/>
                      </a:cubicBezTo>
                      <a:lnTo>
                        <a:pt x="0" y="474984"/>
                      </a:lnTo>
                      <a:close/>
                      <a:moveTo>
                        <a:pt x="0" y="443846"/>
                      </a:moveTo>
                      <a:cubicBezTo>
                        <a:pt x="0" y="448137"/>
                        <a:pt x="3411" y="451548"/>
                        <a:pt x="7702" y="451548"/>
                      </a:cubicBezTo>
                      <a:cubicBezTo>
                        <a:pt x="11993" y="451548"/>
                        <a:pt x="15404" y="448027"/>
                        <a:pt x="15404" y="443846"/>
                      </a:cubicBezTo>
                      <a:cubicBezTo>
                        <a:pt x="15404" y="439555"/>
                        <a:pt x="11993" y="436145"/>
                        <a:pt x="7702" y="436145"/>
                      </a:cubicBezTo>
                      <a:cubicBezTo>
                        <a:pt x="3411" y="436145"/>
                        <a:pt x="0" y="439555"/>
                        <a:pt x="0" y="443846"/>
                      </a:cubicBezTo>
                      <a:lnTo>
                        <a:pt x="0" y="443846"/>
                      </a:lnTo>
                      <a:close/>
                      <a:moveTo>
                        <a:pt x="0" y="412709"/>
                      </a:moveTo>
                      <a:cubicBezTo>
                        <a:pt x="0" y="417000"/>
                        <a:pt x="3411" y="420411"/>
                        <a:pt x="7702" y="420411"/>
                      </a:cubicBezTo>
                      <a:cubicBezTo>
                        <a:pt x="11993" y="420411"/>
                        <a:pt x="15404" y="416890"/>
                        <a:pt x="15404" y="412709"/>
                      </a:cubicBezTo>
                      <a:cubicBezTo>
                        <a:pt x="15404" y="408418"/>
                        <a:pt x="11993" y="405007"/>
                        <a:pt x="7702" y="405007"/>
                      </a:cubicBezTo>
                      <a:cubicBezTo>
                        <a:pt x="3411" y="404897"/>
                        <a:pt x="0" y="408418"/>
                        <a:pt x="0" y="412709"/>
                      </a:cubicBezTo>
                      <a:lnTo>
                        <a:pt x="0" y="412709"/>
                      </a:lnTo>
                      <a:close/>
                      <a:moveTo>
                        <a:pt x="0" y="381572"/>
                      </a:moveTo>
                      <a:cubicBezTo>
                        <a:pt x="0" y="385863"/>
                        <a:pt x="3411" y="389274"/>
                        <a:pt x="7702" y="389274"/>
                      </a:cubicBezTo>
                      <a:cubicBezTo>
                        <a:pt x="11993" y="389274"/>
                        <a:pt x="15404" y="385753"/>
                        <a:pt x="15404" y="381572"/>
                      </a:cubicBezTo>
                      <a:cubicBezTo>
                        <a:pt x="15404" y="377281"/>
                        <a:pt x="11993" y="373870"/>
                        <a:pt x="7702" y="373870"/>
                      </a:cubicBezTo>
                      <a:cubicBezTo>
                        <a:pt x="3411" y="373760"/>
                        <a:pt x="0" y="377281"/>
                        <a:pt x="0" y="381572"/>
                      </a:cubicBezTo>
                      <a:lnTo>
                        <a:pt x="0" y="381572"/>
                      </a:lnTo>
                      <a:close/>
                      <a:moveTo>
                        <a:pt x="0" y="350435"/>
                      </a:moveTo>
                      <a:cubicBezTo>
                        <a:pt x="0" y="354726"/>
                        <a:pt x="3411" y="358136"/>
                        <a:pt x="7702" y="358136"/>
                      </a:cubicBezTo>
                      <a:cubicBezTo>
                        <a:pt x="11993" y="358136"/>
                        <a:pt x="15404" y="354615"/>
                        <a:pt x="15404" y="350435"/>
                      </a:cubicBezTo>
                      <a:cubicBezTo>
                        <a:pt x="15404" y="346254"/>
                        <a:pt x="11993" y="342733"/>
                        <a:pt x="7702" y="342733"/>
                      </a:cubicBezTo>
                      <a:cubicBezTo>
                        <a:pt x="3411" y="342623"/>
                        <a:pt x="0" y="346144"/>
                        <a:pt x="0" y="350435"/>
                      </a:cubicBezTo>
                      <a:lnTo>
                        <a:pt x="0" y="350435"/>
                      </a:lnTo>
                      <a:close/>
                      <a:moveTo>
                        <a:pt x="0" y="319187"/>
                      </a:moveTo>
                      <a:cubicBezTo>
                        <a:pt x="0" y="323478"/>
                        <a:pt x="3411" y="326889"/>
                        <a:pt x="7702" y="326889"/>
                      </a:cubicBezTo>
                      <a:cubicBezTo>
                        <a:pt x="11993" y="326889"/>
                        <a:pt x="15404" y="323368"/>
                        <a:pt x="15404" y="319187"/>
                      </a:cubicBezTo>
                      <a:cubicBezTo>
                        <a:pt x="15404" y="315006"/>
                        <a:pt x="11993" y="311485"/>
                        <a:pt x="7702" y="311485"/>
                      </a:cubicBezTo>
                      <a:cubicBezTo>
                        <a:pt x="3411" y="311485"/>
                        <a:pt x="0" y="314896"/>
                        <a:pt x="0" y="319187"/>
                      </a:cubicBezTo>
                      <a:lnTo>
                        <a:pt x="0" y="319187"/>
                      </a:lnTo>
                      <a:close/>
                      <a:moveTo>
                        <a:pt x="0" y="288050"/>
                      </a:moveTo>
                      <a:cubicBezTo>
                        <a:pt x="0" y="292341"/>
                        <a:pt x="3411" y="295752"/>
                        <a:pt x="7702" y="295752"/>
                      </a:cubicBezTo>
                      <a:cubicBezTo>
                        <a:pt x="11993" y="295752"/>
                        <a:pt x="15404" y="292231"/>
                        <a:pt x="15404" y="288050"/>
                      </a:cubicBezTo>
                      <a:cubicBezTo>
                        <a:pt x="15404" y="283759"/>
                        <a:pt x="11993" y="280348"/>
                        <a:pt x="7702" y="280348"/>
                      </a:cubicBezTo>
                      <a:cubicBezTo>
                        <a:pt x="3411" y="280348"/>
                        <a:pt x="0" y="283759"/>
                        <a:pt x="0" y="288050"/>
                      </a:cubicBezTo>
                      <a:lnTo>
                        <a:pt x="0" y="288050"/>
                      </a:lnTo>
                      <a:close/>
                      <a:moveTo>
                        <a:pt x="0" y="256913"/>
                      </a:moveTo>
                      <a:cubicBezTo>
                        <a:pt x="0" y="261204"/>
                        <a:pt x="3411" y="264614"/>
                        <a:pt x="7702" y="264614"/>
                      </a:cubicBezTo>
                      <a:cubicBezTo>
                        <a:pt x="11993" y="264614"/>
                        <a:pt x="15404" y="261094"/>
                        <a:pt x="15404" y="256913"/>
                      </a:cubicBezTo>
                      <a:cubicBezTo>
                        <a:pt x="15404" y="252622"/>
                        <a:pt x="11993" y="249211"/>
                        <a:pt x="7702" y="249211"/>
                      </a:cubicBezTo>
                      <a:cubicBezTo>
                        <a:pt x="3411" y="249211"/>
                        <a:pt x="0" y="252622"/>
                        <a:pt x="0" y="256913"/>
                      </a:cubicBezTo>
                      <a:lnTo>
                        <a:pt x="0" y="256913"/>
                      </a:lnTo>
                      <a:close/>
                      <a:moveTo>
                        <a:pt x="0" y="225775"/>
                      </a:moveTo>
                      <a:cubicBezTo>
                        <a:pt x="0" y="230066"/>
                        <a:pt x="3411" y="233477"/>
                        <a:pt x="7702" y="233477"/>
                      </a:cubicBezTo>
                      <a:cubicBezTo>
                        <a:pt x="11993" y="233477"/>
                        <a:pt x="15404" y="229956"/>
                        <a:pt x="15404" y="225775"/>
                      </a:cubicBezTo>
                      <a:cubicBezTo>
                        <a:pt x="15404" y="221484"/>
                        <a:pt x="11993" y="218074"/>
                        <a:pt x="7702" y="218074"/>
                      </a:cubicBezTo>
                      <a:cubicBezTo>
                        <a:pt x="3411" y="217964"/>
                        <a:pt x="0" y="221484"/>
                        <a:pt x="0" y="225775"/>
                      </a:cubicBezTo>
                      <a:lnTo>
                        <a:pt x="0" y="225775"/>
                      </a:lnTo>
                      <a:close/>
                      <a:moveTo>
                        <a:pt x="0" y="194638"/>
                      </a:moveTo>
                      <a:cubicBezTo>
                        <a:pt x="0" y="198929"/>
                        <a:pt x="3411" y="202340"/>
                        <a:pt x="7702" y="202340"/>
                      </a:cubicBezTo>
                      <a:cubicBezTo>
                        <a:pt x="11993" y="202340"/>
                        <a:pt x="15404" y="198819"/>
                        <a:pt x="15404" y="194638"/>
                      </a:cubicBezTo>
                      <a:cubicBezTo>
                        <a:pt x="15404" y="190347"/>
                        <a:pt x="11993" y="186936"/>
                        <a:pt x="7702" y="186936"/>
                      </a:cubicBezTo>
                      <a:cubicBezTo>
                        <a:pt x="3411" y="186826"/>
                        <a:pt x="0" y="190347"/>
                        <a:pt x="0" y="194638"/>
                      </a:cubicBezTo>
                      <a:lnTo>
                        <a:pt x="0" y="194638"/>
                      </a:lnTo>
                      <a:close/>
                      <a:moveTo>
                        <a:pt x="0" y="163391"/>
                      </a:moveTo>
                      <a:cubicBezTo>
                        <a:pt x="0" y="167682"/>
                        <a:pt x="3411" y="171093"/>
                        <a:pt x="7702" y="171093"/>
                      </a:cubicBezTo>
                      <a:cubicBezTo>
                        <a:pt x="11993" y="171093"/>
                        <a:pt x="15404" y="167572"/>
                        <a:pt x="15404" y="163391"/>
                      </a:cubicBezTo>
                      <a:cubicBezTo>
                        <a:pt x="15404" y="159100"/>
                        <a:pt x="11993" y="155689"/>
                        <a:pt x="7702" y="155689"/>
                      </a:cubicBezTo>
                      <a:cubicBezTo>
                        <a:pt x="3411" y="155689"/>
                        <a:pt x="0" y="159210"/>
                        <a:pt x="0" y="163391"/>
                      </a:cubicBezTo>
                      <a:lnTo>
                        <a:pt x="0" y="163391"/>
                      </a:lnTo>
                      <a:close/>
                      <a:moveTo>
                        <a:pt x="0" y="132253"/>
                      </a:moveTo>
                      <a:cubicBezTo>
                        <a:pt x="0" y="136544"/>
                        <a:pt x="3411" y="139955"/>
                        <a:pt x="7702" y="139955"/>
                      </a:cubicBezTo>
                      <a:cubicBezTo>
                        <a:pt x="11993" y="139955"/>
                        <a:pt x="15404" y="136434"/>
                        <a:pt x="15404" y="132253"/>
                      </a:cubicBezTo>
                      <a:cubicBezTo>
                        <a:pt x="15404" y="127962"/>
                        <a:pt x="11993" y="124552"/>
                        <a:pt x="7702" y="124552"/>
                      </a:cubicBezTo>
                      <a:cubicBezTo>
                        <a:pt x="3411" y="124552"/>
                        <a:pt x="0" y="127962"/>
                        <a:pt x="0" y="132253"/>
                      </a:cubicBezTo>
                      <a:lnTo>
                        <a:pt x="0" y="132253"/>
                      </a:lnTo>
                      <a:close/>
                      <a:moveTo>
                        <a:pt x="0" y="101116"/>
                      </a:moveTo>
                      <a:cubicBezTo>
                        <a:pt x="0" y="105407"/>
                        <a:pt x="3411" y="108818"/>
                        <a:pt x="7702" y="108818"/>
                      </a:cubicBezTo>
                      <a:cubicBezTo>
                        <a:pt x="11993" y="108818"/>
                        <a:pt x="15404" y="105297"/>
                        <a:pt x="15404" y="101116"/>
                      </a:cubicBezTo>
                      <a:cubicBezTo>
                        <a:pt x="15404" y="96825"/>
                        <a:pt x="11993" y="93414"/>
                        <a:pt x="7702" y="93414"/>
                      </a:cubicBezTo>
                      <a:cubicBezTo>
                        <a:pt x="3411" y="93414"/>
                        <a:pt x="0" y="96825"/>
                        <a:pt x="0" y="101116"/>
                      </a:cubicBezTo>
                      <a:lnTo>
                        <a:pt x="0" y="101116"/>
                      </a:lnTo>
                      <a:close/>
                      <a:moveTo>
                        <a:pt x="0" y="69979"/>
                      </a:moveTo>
                      <a:cubicBezTo>
                        <a:pt x="0" y="74270"/>
                        <a:pt x="3411" y="77681"/>
                        <a:pt x="7702" y="77681"/>
                      </a:cubicBezTo>
                      <a:cubicBezTo>
                        <a:pt x="11993" y="77681"/>
                        <a:pt x="15404" y="74160"/>
                        <a:pt x="15404" y="69979"/>
                      </a:cubicBezTo>
                      <a:cubicBezTo>
                        <a:pt x="15404" y="65688"/>
                        <a:pt x="11993" y="62277"/>
                        <a:pt x="7702" y="62277"/>
                      </a:cubicBezTo>
                      <a:cubicBezTo>
                        <a:pt x="3411" y="62277"/>
                        <a:pt x="0" y="65688"/>
                        <a:pt x="0" y="69979"/>
                      </a:cubicBezTo>
                      <a:lnTo>
                        <a:pt x="0" y="69979"/>
                      </a:lnTo>
                      <a:close/>
                      <a:moveTo>
                        <a:pt x="0" y="38842"/>
                      </a:moveTo>
                      <a:cubicBezTo>
                        <a:pt x="0" y="43133"/>
                        <a:pt x="3411" y="46543"/>
                        <a:pt x="7702" y="46543"/>
                      </a:cubicBezTo>
                      <a:cubicBezTo>
                        <a:pt x="11993" y="46543"/>
                        <a:pt x="15404" y="43023"/>
                        <a:pt x="15404" y="38842"/>
                      </a:cubicBezTo>
                      <a:cubicBezTo>
                        <a:pt x="15404" y="34551"/>
                        <a:pt x="11993" y="31140"/>
                        <a:pt x="7702" y="31140"/>
                      </a:cubicBezTo>
                      <a:cubicBezTo>
                        <a:pt x="3411" y="31030"/>
                        <a:pt x="0" y="34551"/>
                        <a:pt x="0" y="38842"/>
                      </a:cubicBezTo>
                      <a:lnTo>
                        <a:pt x="0" y="38842"/>
                      </a:lnTo>
                      <a:close/>
                      <a:moveTo>
                        <a:pt x="0" y="7704"/>
                      </a:moveTo>
                      <a:cubicBezTo>
                        <a:pt x="0" y="11995"/>
                        <a:pt x="3411" y="15406"/>
                        <a:pt x="7702" y="15406"/>
                      </a:cubicBezTo>
                      <a:cubicBezTo>
                        <a:pt x="11993" y="15406"/>
                        <a:pt x="15404" y="11885"/>
                        <a:pt x="15404" y="7704"/>
                      </a:cubicBezTo>
                      <a:cubicBezTo>
                        <a:pt x="15404" y="3413"/>
                        <a:pt x="11993" y="3"/>
                        <a:pt x="7702" y="3"/>
                      </a:cubicBezTo>
                      <a:cubicBezTo>
                        <a:pt x="3411" y="-108"/>
                        <a:pt x="0" y="3413"/>
                        <a:pt x="0" y="7704"/>
                      </a:cubicBezTo>
                      <a:close/>
                    </a:path>
                  </a:pathLst>
                </a:custGeom>
                <a:solidFill>
                  <a:srgbClr val="F0C421"/>
                </a:solidFill>
                <a:ln w="11002" cap="flat">
                  <a:solidFill>
                    <a:srgbClr val="6340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6E8BEB68-69EF-28B3-F59E-A136DFB50FA4}"/>
                    </a:ext>
                  </a:extLst>
                </p:cNvPr>
                <p:cNvSpPr/>
                <p:nvPr/>
              </p:nvSpPr>
              <p:spPr>
                <a:xfrm>
                  <a:off x="1785740" y="2037944"/>
                  <a:ext cx="15403" cy="1386324"/>
                </a:xfrm>
                <a:custGeom>
                  <a:avLst/>
                  <a:gdLst>
                    <a:gd name="connsiteX0" fmla="*/ 0 w 15403"/>
                    <a:gd name="connsiteY0" fmla="*/ 1378623 h 1386324"/>
                    <a:gd name="connsiteX1" fmla="*/ 7702 w 15403"/>
                    <a:gd name="connsiteY1" fmla="*/ 1386325 h 1386324"/>
                    <a:gd name="connsiteX2" fmla="*/ 15404 w 15403"/>
                    <a:gd name="connsiteY2" fmla="*/ 1378623 h 1386324"/>
                    <a:gd name="connsiteX3" fmla="*/ 7702 w 15403"/>
                    <a:gd name="connsiteY3" fmla="*/ 1370921 h 1386324"/>
                    <a:gd name="connsiteX4" fmla="*/ 0 w 15403"/>
                    <a:gd name="connsiteY4" fmla="*/ 1378623 h 1386324"/>
                    <a:gd name="connsiteX5" fmla="*/ 0 w 15403"/>
                    <a:gd name="connsiteY5" fmla="*/ 1378623 h 1386324"/>
                    <a:gd name="connsiteX6" fmla="*/ 0 w 15403"/>
                    <a:gd name="connsiteY6" fmla="*/ 1347486 h 1386324"/>
                    <a:gd name="connsiteX7" fmla="*/ 7702 w 15403"/>
                    <a:gd name="connsiteY7" fmla="*/ 1355187 h 1386324"/>
                    <a:gd name="connsiteX8" fmla="*/ 15404 w 15403"/>
                    <a:gd name="connsiteY8" fmla="*/ 1347486 h 1386324"/>
                    <a:gd name="connsiteX9" fmla="*/ 7702 w 15403"/>
                    <a:gd name="connsiteY9" fmla="*/ 1339784 h 1386324"/>
                    <a:gd name="connsiteX10" fmla="*/ 0 w 15403"/>
                    <a:gd name="connsiteY10" fmla="*/ 1347486 h 1386324"/>
                    <a:gd name="connsiteX11" fmla="*/ 0 w 15403"/>
                    <a:gd name="connsiteY11" fmla="*/ 1347486 h 1386324"/>
                    <a:gd name="connsiteX12" fmla="*/ 0 w 15403"/>
                    <a:gd name="connsiteY12" fmla="*/ 1316238 h 1386324"/>
                    <a:gd name="connsiteX13" fmla="*/ 7702 w 15403"/>
                    <a:gd name="connsiteY13" fmla="*/ 1323940 h 1386324"/>
                    <a:gd name="connsiteX14" fmla="*/ 15404 w 15403"/>
                    <a:gd name="connsiteY14" fmla="*/ 1316238 h 1386324"/>
                    <a:gd name="connsiteX15" fmla="*/ 7702 w 15403"/>
                    <a:gd name="connsiteY15" fmla="*/ 1308536 h 1386324"/>
                    <a:gd name="connsiteX16" fmla="*/ 0 w 15403"/>
                    <a:gd name="connsiteY16" fmla="*/ 1316238 h 1386324"/>
                    <a:gd name="connsiteX17" fmla="*/ 0 w 15403"/>
                    <a:gd name="connsiteY17" fmla="*/ 1316238 h 1386324"/>
                    <a:gd name="connsiteX18" fmla="*/ 0 w 15403"/>
                    <a:gd name="connsiteY18" fmla="*/ 1285101 h 1386324"/>
                    <a:gd name="connsiteX19" fmla="*/ 7702 w 15403"/>
                    <a:gd name="connsiteY19" fmla="*/ 1292803 h 1386324"/>
                    <a:gd name="connsiteX20" fmla="*/ 15404 w 15403"/>
                    <a:gd name="connsiteY20" fmla="*/ 1285101 h 1386324"/>
                    <a:gd name="connsiteX21" fmla="*/ 7702 w 15403"/>
                    <a:gd name="connsiteY21" fmla="*/ 1277399 h 1386324"/>
                    <a:gd name="connsiteX22" fmla="*/ 0 w 15403"/>
                    <a:gd name="connsiteY22" fmla="*/ 1285101 h 1386324"/>
                    <a:gd name="connsiteX23" fmla="*/ 0 w 15403"/>
                    <a:gd name="connsiteY23" fmla="*/ 1285101 h 1386324"/>
                    <a:gd name="connsiteX24" fmla="*/ 0 w 15403"/>
                    <a:gd name="connsiteY24" fmla="*/ 1253964 h 1386324"/>
                    <a:gd name="connsiteX25" fmla="*/ 7702 w 15403"/>
                    <a:gd name="connsiteY25" fmla="*/ 1261665 h 1386324"/>
                    <a:gd name="connsiteX26" fmla="*/ 15404 w 15403"/>
                    <a:gd name="connsiteY26" fmla="*/ 1253964 h 1386324"/>
                    <a:gd name="connsiteX27" fmla="*/ 7702 w 15403"/>
                    <a:gd name="connsiteY27" fmla="*/ 1246262 h 1386324"/>
                    <a:gd name="connsiteX28" fmla="*/ 0 w 15403"/>
                    <a:gd name="connsiteY28" fmla="*/ 1253964 h 1386324"/>
                    <a:gd name="connsiteX29" fmla="*/ 0 w 15403"/>
                    <a:gd name="connsiteY29" fmla="*/ 1253964 h 1386324"/>
                    <a:gd name="connsiteX30" fmla="*/ 0 w 15403"/>
                    <a:gd name="connsiteY30" fmla="*/ 1222826 h 1386324"/>
                    <a:gd name="connsiteX31" fmla="*/ 7702 w 15403"/>
                    <a:gd name="connsiteY31" fmla="*/ 1230528 h 1386324"/>
                    <a:gd name="connsiteX32" fmla="*/ 15404 w 15403"/>
                    <a:gd name="connsiteY32" fmla="*/ 1222826 h 1386324"/>
                    <a:gd name="connsiteX33" fmla="*/ 7702 w 15403"/>
                    <a:gd name="connsiteY33" fmla="*/ 1215125 h 1386324"/>
                    <a:gd name="connsiteX34" fmla="*/ 0 w 15403"/>
                    <a:gd name="connsiteY34" fmla="*/ 1222826 h 1386324"/>
                    <a:gd name="connsiteX35" fmla="*/ 0 w 15403"/>
                    <a:gd name="connsiteY35" fmla="*/ 1222826 h 1386324"/>
                    <a:gd name="connsiteX36" fmla="*/ 0 w 15403"/>
                    <a:gd name="connsiteY36" fmla="*/ 1191689 h 1386324"/>
                    <a:gd name="connsiteX37" fmla="*/ 7702 w 15403"/>
                    <a:gd name="connsiteY37" fmla="*/ 1199391 h 1386324"/>
                    <a:gd name="connsiteX38" fmla="*/ 15404 w 15403"/>
                    <a:gd name="connsiteY38" fmla="*/ 1191689 h 1386324"/>
                    <a:gd name="connsiteX39" fmla="*/ 7702 w 15403"/>
                    <a:gd name="connsiteY39" fmla="*/ 1183987 h 1386324"/>
                    <a:gd name="connsiteX40" fmla="*/ 0 w 15403"/>
                    <a:gd name="connsiteY40" fmla="*/ 1191689 h 1386324"/>
                    <a:gd name="connsiteX41" fmla="*/ 0 w 15403"/>
                    <a:gd name="connsiteY41" fmla="*/ 1191689 h 1386324"/>
                    <a:gd name="connsiteX42" fmla="*/ 0 w 15403"/>
                    <a:gd name="connsiteY42" fmla="*/ 1160552 h 1386324"/>
                    <a:gd name="connsiteX43" fmla="*/ 7702 w 15403"/>
                    <a:gd name="connsiteY43" fmla="*/ 1168253 h 1386324"/>
                    <a:gd name="connsiteX44" fmla="*/ 15404 w 15403"/>
                    <a:gd name="connsiteY44" fmla="*/ 1160552 h 1386324"/>
                    <a:gd name="connsiteX45" fmla="*/ 7702 w 15403"/>
                    <a:gd name="connsiteY45" fmla="*/ 1152850 h 1386324"/>
                    <a:gd name="connsiteX46" fmla="*/ 0 w 15403"/>
                    <a:gd name="connsiteY46" fmla="*/ 1160552 h 1386324"/>
                    <a:gd name="connsiteX47" fmla="*/ 0 w 15403"/>
                    <a:gd name="connsiteY47" fmla="*/ 1160552 h 1386324"/>
                    <a:gd name="connsiteX48" fmla="*/ 0 w 15403"/>
                    <a:gd name="connsiteY48" fmla="*/ 1129304 h 1386324"/>
                    <a:gd name="connsiteX49" fmla="*/ 7702 w 15403"/>
                    <a:gd name="connsiteY49" fmla="*/ 1137006 h 1386324"/>
                    <a:gd name="connsiteX50" fmla="*/ 15404 w 15403"/>
                    <a:gd name="connsiteY50" fmla="*/ 1129304 h 1386324"/>
                    <a:gd name="connsiteX51" fmla="*/ 7702 w 15403"/>
                    <a:gd name="connsiteY51" fmla="*/ 1121603 h 1386324"/>
                    <a:gd name="connsiteX52" fmla="*/ 0 w 15403"/>
                    <a:gd name="connsiteY52" fmla="*/ 1129304 h 1386324"/>
                    <a:gd name="connsiteX53" fmla="*/ 0 w 15403"/>
                    <a:gd name="connsiteY53" fmla="*/ 1129304 h 1386324"/>
                    <a:gd name="connsiteX54" fmla="*/ 0 w 15403"/>
                    <a:gd name="connsiteY54" fmla="*/ 1098167 h 1386324"/>
                    <a:gd name="connsiteX55" fmla="*/ 7702 w 15403"/>
                    <a:gd name="connsiteY55" fmla="*/ 1105869 h 1386324"/>
                    <a:gd name="connsiteX56" fmla="*/ 15404 w 15403"/>
                    <a:gd name="connsiteY56" fmla="*/ 1098167 h 1386324"/>
                    <a:gd name="connsiteX57" fmla="*/ 7702 w 15403"/>
                    <a:gd name="connsiteY57" fmla="*/ 1090465 h 1386324"/>
                    <a:gd name="connsiteX58" fmla="*/ 0 w 15403"/>
                    <a:gd name="connsiteY58" fmla="*/ 1098167 h 1386324"/>
                    <a:gd name="connsiteX59" fmla="*/ 0 w 15403"/>
                    <a:gd name="connsiteY59" fmla="*/ 1098167 h 1386324"/>
                    <a:gd name="connsiteX60" fmla="*/ 0 w 15403"/>
                    <a:gd name="connsiteY60" fmla="*/ 1067030 h 1386324"/>
                    <a:gd name="connsiteX61" fmla="*/ 7702 w 15403"/>
                    <a:gd name="connsiteY61" fmla="*/ 1074732 h 1386324"/>
                    <a:gd name="connsiteX62" fmla="*/ 15404 w 15403"/>
                    <a:gd name="connsiteY62" fmla="*/ 1067030 h 1386324"/>
                    <a:gd name="connsiteX63" fmla="*/ 7702 w 15403"/>
                    <a:gd name="connsiteY63" fmla="*/ 1059328 h 1386324"/>
                    <a:gd name="connsiteX64" fmla="*/ 0 w 15403"/>
                    <a:gd name="connsiteY64" fmla="*/ 1067030 h 1386324"/>
                    <a:gd name="connsiteX65" fmla="*/ 0 w 15403"/>
                    <a:gd name="connsiteY65" fmla="*/ 1067030 h 1386324"/>
                    <a:gd name="connsiteX66" fmla="*/ 0 w 15403"/>
                    <a:gd name="connsiteY66" fmla="*/ 1035892 h 1386324"/>
                    <a:gd name="connsiteX67" fmla="*/ 7702 w 15403"/>
                    <a:gd name="connsiteY67" fmla="*/ 1043594 h 1386324"/>
                    <a:gd name="connsiteX68" fmla="*/ 15404 w 15403"/>
                    <a:gd name="connsiteY68" fmla="*/ 1035892 h 1386324"/>
                    <a:gd name="connsiteX69" fmla="*/ 7702 w 15403"/>
                    <a:gd name="connsiteY69" fmla="*/ 1028191 h 1386324"/>
                    <a:gd name="connsiteX70" fmla="*/ 0 w 15403"/>
                    <a:gd name="connsiteY70" fmla="*/ 1035892 h 1386324"/>
                    <a:gd name="connsiteX71" fmla="*/ 0 w 15403"/>
                    <a:gd name="connsiteY71" fmla="*/ 1035892 h 1386324"/>
                    <a:gd name="connsiteX72" fmla="*/ 0 w 15403"/>
                    <a:gd name="connsiteY72" fmla="*/ 1004755 h 1386324"/>
                    <a:gd name="connsiteX73" fmla="*/ 7702 w 15403"/>
                    <a:gd name="connsiteY73" fmla="*/ 1012457 h 1386324"/>
                    <a:gd name="connsiteX74" fmla="*/ 15404 w 15403"/>
                    <a:gd name="connsiteY74" fmla="*/ 1004755 h 1386324"/>
                    <a:gd name="connsiteX75" fmla="*/ 7702 w 15403"/>
                    <a:gd name="connsiteY75" fmla="*/ 997053 h 1386324"/>
                    <a:gd name="connsiteX76" fmla="*/ 0 w 15403"/>
                    <a:gd name="connsiteY76" fmla="*/ 1004755 h 1386324"/>
                    <a:gd name="connsiteX77" fmla="*/ 0 w 15403"/>
                    <a:gd name="connsiteY77" fmla="*/ 1004755 h 1386324"/>
                    <a:gd name="connsiteX78" fmla="*/ 0 w 15403"/>
                    <a:gd name="connsiteY78" fmla="*/ 973508 h 1386324"/>
                    <a:gd name="connsiteX79" fmla="*/ 7702 w 15403"/>
                    <a:gd name="connsiteY79" fmla="*/ 981210 h 1386324"/>
                    <a:gd name="connsiteX80" fmla="*/ 15404 w 15403"/>
                    <a:gd name="connsiteY80" fmla="*/ 973508 h 1386324"/>
                    <a:gd name="connsiteX81" fmla="*/ 7702 w 15403"/>
                    <a:gd name="connsiteY81" fmla="*/ 965806 h 1386324"/>
                    <a:gd name="connsiteX82" fmla="*/ 0 w 15403"/>
                    <a:gd name="connsiteY82" fmla="*/ 973508 h 1386324"/>
                    <a:gd name="connsiteX83" fmla="*/ 0 w 15403"/>
                    <a:gd name="connsiteY83" fmla="*/ 973508 h 1386324"/>
                    <a:gd name="connsiteX84" fmla="*/ 0 w 15403"/>
                    <a:gd name="connsiteY84" fmla="*/ 942371 h 1386324"/>
                    <a:gd name="connsiteX85" fmla="*/ 7702 w 15403"/>
                    <a:gd name="connsiteY85" fmla="*/ 950073 h 1386324"/>
                    <a:gd name="connsiteX86" fmla="*/ 15404 w 15403"/>
                    <a:gd name="connsiteY86" fmla="*/ 942371 h 1386324"/>
                    <a:gd name="connsiteX87" fmla="*/ 7702 w 15403"/>
                    <a:gd name="connsiteY87" fmla="*/ 934669 h 1386324"/>
                    <a:gd name="connsiteX88" fmla="*/ 0 w 15403"/>
                    <a:gd name="connsiteY88" fmla="*/ 942371 h 1386324"/>
                    <a:gd name="connsiteX89" fmla="*/ 0 w 15403"/>
                    <a:gd name="connsiteY89" fmla="*/ 942371 h 1386324"/>
                    <a:gd name="connsiteX90" fmla="*/ 0 w 15403"/>
                    <a:gd name="connsiteY90" fmla="*/ 911233 h 1386324"/>
                    <a:gd name="connsiteX91" fmla="*/ 7702 w 15403"/>
                    <a:gd name="connsiteY91" fmla="*/ 918935 h 1386324"/>
                    <a:gd name="connsiteX92" fmla="*/ 15404 w 15403"/>
                    <a:gd name="connsiteY92" fmla="*/ 911233 h 1386324"/>
                    <a:gd name="connsiteX93" fmla="*/ 7702 w 15403"/>
                    <a:gd name="connsiteY93" fmla="*/ 903531 h 1386324"/>
                    <a:gd name="connsiteX94" fmla="*/ 0 w 15403"/>
                    <a:gd name="connsiteY94" fmla="*/ 911233 h 1386324"/>
                    <a:gd name="connsiteX95" fmla="*/ 0 w 15403"/>
                    <a:gd name="connsiteY95" fmla="*/ 911233 h 1386324"/>
                    <a:gd name="connsiteX96" fmla="*/ 0 w 15403"/>
                    <a:gd name="connsiteY96" fmla="*/ 880096 h 1386324"/>
                    <a:gd name="connsiteX97" fmla="*/ 7702 w 15403"/>
                    <a:gd name="connsiteY97" fmla="*/ 887798 h 1386324"/>
                    <a:gd name="connsiteX98" fmla="*/ 15404 w 15403"/>
                    <a:gd name="connsiteY98" fmla="*/ 880096 h 1386324"/>
                    <a:gd name="connsiteX99" fmla="*/ 7702 w 15403"/>
                    <a:gd name="connsiteY99" fmla="*/ 872394 h 1386324"/>
                    <a:gd name="connsiteX100" fmla="*/ 0 w 15403"/>
                    <a:gd name="connsiteY100" fmla="*/ 880096 h 1386324"/>
                    <a:gd name="connsiteX101" fmla="*/ 0 w 15403"/>
                    <a:gd name="connsiteY101" fmla="*/ 880096 h 1386324"/>
                    <a:gd name="connsiteX102" fmla="*/ 0 w 15403"/>
                    <a:gd name="connsiteY102" fmla="*/ 848959 h 1386324"/>
                    <a:gd name="connsiteX103" fmla="*/ 7702 w 15403"/>
                    <a:gd name="connsiteY103" fmla="*/ 856660 h 1386324"/>
                    <a:gd name="connsiteX104" fmla="*/ 15404 w 15403"/>
                    <a:gd name="connsiteY104" fmla="*/ 848959 h 1386324"/>
                    <a:gd name="connsiteX105" fmla="*/ 7702 w 15403"/>
                    <a:gd name="connsiteY105" fmla="*/ 841257 h 1386324"/>
                    <a:gd name="connsiteX106" fmla="*/ 0 w 15403"/>
                    <a:gd name="connsiteY106" fmla="*/ 848959 h 1386324"/>
                    <a:gd name="connsiteX107" fmla="*/ 0 w 15403"/>
                    <a:gd name="connsiteY107" fmla="*/ 848959 h 1386324"/>
                    <a:gd name="connsiteX108" fmla="*/ 0 w 15403"/>
                    <a:gd name="connsiteY108" fmla="*/ 817821 h 1386324"/>
                    <a:gd name="connsiteX109" fmla="*/ 7702 w 15403"/>
                    <a:gd name="connsiteY109" fmla="*/ 825523 h 1386324"/>
                    <a:gd name="connsiteX110" fmla="*/ 15404 w 15403"/>
                    <a:gd name="connsiteY110" fmla="*/ 817821 h 1386324"/>
                    <a:gd name="connsiteX111" fmla="*/ 7702 w 15403"/>
                    <a:gd name="connsiteY111" fmla="*/ 810120 h 1386324"/>
                    <a:gd name="connsiteX112" fmla="*/ 0 w 15403"/>
                    <a:gd name="connsiteY112" fmla="*/ 817821 h 1386324"/>
                    <a:gd name="connsiteX113" fmla="*/ 0 w 15403"/>
                    <a:gd name="connsiteY113" fmla="*/ 817821 h 1386324"/>
                    <a:gd name="connsiteX114" fmla="*/ 0 w 15403"/>
                    <a:gd name="connsiteY114" fmla="*/ 786574 h 1386324"/>
                    <a:gd name="connsiteX115" fmla="*/ 7702 w 15403"/>
                    <a:gd name="connsiteY115" fmla="*/ 794276 h 1386324"/>
                    <a:gd name="connsiteX116" fmla="*/ 15404 w 15403"/>
                    <a:gd name="connsiteY116" fmla="*/ 786574 h 1386324"/>
                    <a:gd name="connsiteX117" fmla="*/ 7702 w 15403"/>
                    <a:gd name="connsiteY117" fmla="*/ 778872 h 1386324"/>
                    <a:gd name="connsiteX118" fmla="*/ 0 w 15403"/>
                    <a:gd name="connsiteY118" fmla="*/ 786574 h 1386324"/>
                    <a:gd name="connsiteX119" fmla="*/ 0 w 15403"/>
                    <a:gd name="connsiteY119" fmla="*/ 786574 h 1386324"/>
                    <a:gd name="connsiteX120" fmla="*/ 0 w 15403"/>
                    <a:gd name="connsiteY120" fmla="*/ 755437 h 1386324"/>
                    <a:gd name="connsiteX121" fmla="*/ 7702 w 15403"/>
                    <a:gd name="connsiteY121" fmla="*/ 763139 h 1386324"/>
                    <a:gd name="connsiteX122" fmla="*/ 15404 w 15403"/>
                    <a:gd name="connsiteY122" fmla="*/ 755437 h 1386324"/>
                    <a:gd name="connsiteX123" fmla="*/ 7702 w 15403"/>
                    <a:gd name="connsiteY123" fmla="*/ 747735 h 1386324"/>
                    <a:gd name="connsiteX124" fmla="*/ 0 w 15403"/>
                    <a:gd name="connsiteY124" fmla="*/ 755437 h 1386324"/>
                    <a:gd name="connsiteX125" fmla="*/ 0 w 15403"/>
                    <a:gd name="connsiteY125" fmla="*/ 755437 h 1386324"/>
                    <a:gd name="connsiteX126" fmla="*/ 0 w 15403"/>
                    <a:gd name="connsiteY126" fmla="*/ 724299 h 1386324"/>
                    <a:gd name="connsiteX127" fmla="*/ 7702 w 15403"/>
                    <a:gd name="connsiteY127" fmla="*/ 732001 h 1386324"/>
                    <a:gd name="connsiteX128" fmla="*/ 15404 w 15403"/>
                    <a:gd name="connsiteY128" fmla="*/ 724299 h 1386324"/>
                    <a:gd name="connsiteX129" fmla="*/ 7702 w 15403"/>
                    <a:gd name="connsiteY129" fmla="*/ 716598 h 1386324"/>
                    <a:gd name="connsiteX130" fmla="*/ 0 w 15403"/>
                    <a:gd name="connsiteY130" fmla="*/ 724299 h 1386324"/>
                    <a:gd name="connsiteX131" fmla="*/ 0 w 15403"/>
                    <a:gd name="connsiteY131" fmla="*/ 724299 h 1386324"/>
                    <a:gd name="connsiteX132" fmla="*/ 0 w 15403"/>
                    <a:gd name="connsiteY132" fmla="*/ 693162 h 1386324"/>
                    <a:gd name="connsiteX133" fmla="*/ 7702 w 15403"/>
                    <a:gd name="connsiteY133" fmla="*/ 700864 h 1386324"/>
                    <a:gd name="connsiteX134" fmla="*/ 15404 w 15403"/>
                    <a:gd name="connsiteY134" fmla="*/ 693162 h 1386324"/>
                    <a:gd name="connsiteX135" fmla="*/ 7702 w 15403"/>
                    <a:gd name="connsiteY135" fmla="*/ 685460 h 1386324"/>
                    <a:gd name="connsiteX136" fmla="*/ 0 w 15403"/>
                    <a:gd name="connsiteY136" fmla="*/ 693162 h 1386324"/>
                    <a:gd name="connsiteX137" fmla="*/ 0 w 15403"/>
                    <a:gd name="connsiteY137" fmla="*/ 693162 h 1386324"/>
                    <a:gd name="connsiteX138" fmla="*/ 0 w 15403"/>
                    <a:gd name="connsiteY138" fmla="*/ 662025 h 1386324"/>
                    <a:gd name="connsiteX139" fmla="*/ 7702 w 15403"/>
                    <a:gd name="connsiteY139" fmla="*/ 669727 h 1386324"/>
                    <a:gd name="connsiteX140" fmla="*/ 15404 w 15403"/>
                    <a:gd name="connsiteY140" fmla="*/ 662025 h 1386324"/>
                    <a:gd name="connsiteX141" fmla="*/ 7702 w 15403"/>
                    <a:gd name="connsiteY141" fmla="*/ 654323 h 1386324"/>
                    <a:gd name="connsiteX142" fmla="*/ 0 w 15403"/>
                    <a:gd name="connsiteY142" fmla="*/ 662025 h 1386324"/>
                    <a:gd name="connsiteX143" fmla="*/ 0 w 15403"/>
                    <a:gd name="connsiteY143" fmla="*/ 662025 h 1386324"/>
                    <a:gd name="connsiteX144" fmla="*/ 0 w 15403"/>
                    <a:gd name="connsiteY144" fmla="*/ 630888 h 1386324"/>
                    <a:gd name="connsiteX145" fmla="*/ 7702 w 15403"/>
                    <a:gd name="connsiteY145" fmla="*/ 638589 h 1386324"/>
                    <a:gd name="connsiteX146" fmla="*/ 15404 w 15403"/>
                    <a:gd name="connsiteY146" fmla="*/ 630888 h 1386324"/>
                    <a:gd name="connsiteX147" fmla="*/ 7702 w 15403"/>
                    <a:gd name="connsiteY147" fmla="*/ 623186 h 1386324"/>
                    <a:gd name="connsiteX148" fmla="*/ 0 w 15403"/>
                    <a:gd name="connsiteY148" fmla="*/ 630888 h 1386324"/>
                    <a:gd name="connsiteX149" fmla="*/ 0 w 15403"/>
                    <a:gd name="connsiteY149" fmla="*/ 630888 h 1386324"/>
                    <a:gd name="connsiteX150" fmla="*/ 0 w 15403"/>
                    <a:gd name="connsiteY150" fmla="*/ 599640 h 1386324"/>
                    <a:gd name="connsiteX151" fmla="*/ 7702 w 15403"/>
                    <a:gd name="connsiteY151" fmla="*/ 607342 h 1386324"/>
                    <a:gd name="connsiteX152" fmla="*/ 15404 w 15403"/>
                    <a:gd name="connsiteY152" fmla="*/ 599640 h 1386324"/>
                    <a:gd name="connsiteX153" fmla="*/ 7702 w 15403"/>
                    <a:gd name="connsiteY153" fmla="*/ 591938 h 1386324"/>
                    <a:gd name="connsiteX154" fmla="*/ 0 w 15403"/>
                    <a:gd name="connsiteY154" fmla="*/ 599640 h 1386324"/>
                    <a:gd name="connsiteX155" fmla="*/ 0 w 15403"/>
                    <a:gd name="connsiteY155" fmla="*/ 599640 h 1386324"/>
                    <a:gd name="connsiteX156" fmla="*/ 0 w 15403"/>
                    <a:gd name="connsiteY156" fmla="*/ 568503 h 1386324"/>
                    <a:gd name="connsiteX157" fmla="*/ 7702 w 15403"/>
                    <a:gd name="connsiteY157" fmla="*/ 576205 h 1386324"/>
                    <a:gd name="connsiteX158" fmla="*/ 15404 w 15403"/>
                    <a:gd name="connsiteY158" fmla="*/ 568503 h 1386324"/>
                    <a:gd name="connsiteX159" fmla="*/ 7702 w 15403"/>
                    <a:gd name="connsiteY159" fmla="*/ 560801 h 1386324"/>
                    <a:gd name="connsiteX160" fmla="*/ 0 w 15403"/>
                    <a:gd name="connsiteY160" fmla="*/ 568503 h 1386324"/>
                    <a:gd name="connsiteX161" fmla="*/ 0 w 15403"/>
                    <a:gd name="connsiteY161" fmla="*/ 568503 h 1386324"/>
                    <a:gd name="connsiteX162" fmla="*/ 0 w 15403"/>
                    <a:gd name="connsiteY162" fmla="*/ 537366 h 1386324"/>
                    <a:gd name="connsiteX163" fmla="*/ 7702 w 15403"/>
                    <a:gd name="connsiteY163" fmla="*/ 545068 h 1386324"/>
                    <a:gd name="connsiteX164" fmla="*/ 15404 w 15403"/>
                    <a:gd name="connsiteY164" fmla="*/ 537366 h 1386324"/>
                    <a:gd name="connsiteX165" fmla="*/ 7702 w 15403"/>
                    <a:gd name="connsiteY165" fmla="*/ 529664 h 1386324"/>
                    <a:gd name="connsiteX166" fmla="*/ 0 w 15403"/>
                    <a:gd name="connsiteY166" fmla="*/ 537366 h 1386324"/>
                    <a:gd name="connsiteX167" fmla="*/ 0 w 15403"/>
                    <a:gd name="connsiteY167" fmla="*/ 537366 h 1386324"/>
                    <a:gd name="connsiteX168" fmla="*/ 0 w 15403"/>
                    <a:gd name="connsiteY168" fmla="*/ 506228 h 1386324"/>
                    <a:gd name="connsiteX169" fmla="*/ 7702 w 15403"/>
                    <a:gd name="connsiteY169" fmla="*/ 513930 h 1386324"/>
                    <a:gd name="connsiteX170" fmla="*/ 15404 w 15403"/>
                    <a:gd name="connsiteY170" fmla="*/ 506228 h 1386324"/>
                    <a:gd name="connsiteX171" fmla="*/ 7702 w 15403"/>
                    <a:gd name="connsiteY171" fmla="*/ 498527 h 1386324"/>
                    <a:gd name="connsiteX172" fmla="*/ 0 w 15403"/>
                    <a:gd name="connsiteY172" fmla="*/ 506228 h 1386324"/>
                    <a:gd name="connsiteX173" fmla="*/ 0 w 15403"/>
                    <a:gd name="connsiteY173" fmla="*/ 506228 h 1386324"/>
                    <a:gd name="connsiteX174" fmla="*/ 0 w 15403"/>
                    <a:gd name="connsiteY174" fmla="*/ 475091 h 1386324"/>
                    <a:gd name="connsiteX175" fmla="*/ 7702 w 15403"/>
                    <a:gd name="connsiteY175" fmla="*/ 482793 h 1386324"/>
                    <a:gd name="connsiteX176" fmla="*/ 15404 w 15403"/>
                    <a:gd name="connsiteY176" fmla="*/ 475091 h 1386324"/>
                    <a:gd name="connsiteX177" fmla="*/ 7702 w 15403"/>
                    <a:gd name="connsiteY177" fmla="*/ 467389 h 1386324"/>
                    <a:gd name="connsiteX178" fmla="*/ 0 w 15403"/>
                    <a:gd name="connsiteY178" fmla="*/ 475091 h 1386324"/>
                    <a:gd name="connsiteX179" fmla="*/ 0 w 15403"/>
                    <a:gd name="connsiteY179" fmla="*/ 475091 h 1386324"/>
                    <a:gd name="connsiteX180" fmla="*/ 0 w 15403"/>
                    <a:gd name="connsiteY180" fmla="*/ 443844 h 1386324"/>
                    <a:gd name="connsiteX181" fmla="*/ 7702 w 15403"/>
                    <a:gd name="connsiteY181" fmla="*/ 451546 h 1386324"/>
                    <a:gd name="connsiteX182" fmla="*/ 15404 w 15403"/>
                    <a:gd name="connsiteY182" fmla="*/ 443844 h 1386324"/>
                    <a:gd name="connsiteX183" fmla="*/ 7702 w 15403"/>
                    <a:gd name="connsiteY183" fmla="*/ 436142 h 1386324"/>
                    <a:gd name="connsiteX184" fmla="*/ 0 w 15403"/>
                    <a:gd name="connsiteY184" fmla="*/ 443844 h 1386324"/>
                    <a:gd name="connsiteX185" fmla="*/ 0 w 15403"/>
                    <a:gd name="connsiteY185" fmla="*/ 443844 h 1386324"/>
                    <a:gd name="connsiteX186" fmla="*/ 0 w 15403"/>
                    <a:gd name="connsiteY186" fmla="*/ 412707 h 1386324"/>
                    <a:gd name="connsiteX187" fmla="*/ 7702 w 15403"/>
                    <a:gd name="connsiteY187" fmla="*/ 420408 h 1386324"/>
                    <a:gd name="connsiteX188" fmla="*/ 15404 w 15403"/>
                    <a:gd name="connsiteY188" fmla="*/ 412707 h 1386324"/>
                    <a:gd name="connsiteX189" fmla="*/ 7702 w 15403"/>
                    <a:gd name="connsiteY189" fmla="*/ 405005 h 1386324"/>
                    <a:gd name="connsiteX190" fmla="*/ 0 w 15403"/>
                    <a:gd name="connsiteY190" fmla="*/ 412707 h 1386324"/>
                    <a:gd name="connsiteX191" fmla="*/ 0 w 15403"/>
                    <a:gd name="connsiteY191" fmla="*/ 412707 h 1386324"/>
                    <a:gd name="connsiteX192" fmla="*/ 0 w 15403"/>
                    <a:gd name="connsiteY192" fmla="*/ 381569 h 1386324"/>
                    <a:gd name="connsiteX193" fmla="*/ 7702 w 15403"/>
                    <a:gd name="connsiteY193" fmla="*/ 389271 h 1386324"/>
                    <a:gd name="connsiteX194" fmla="*/ 15404 w 15403"/>
                    <a:gd name="connsiteY194" fmla="*/ 381569 h 1386324"/>
                    <a:gd name="connsiteX195" fmla="*/ 7702 w 15403"/>
                    <a:gd name="connsiteY195" fmla="*/ 373867 h 1386324"/>
                    <a:gd name="connsiteX196" fmla="*/ 0 w 15403"/>
                    <a:gd name="connsiteY196" fmla="*/ 381569 h 1386324"/>
                    <a:gd name="connsiteX197" fmla="*/ 0 w 15403"/>
                    <a:gd name="connsiteY197" fmla="*/ 381569 h 1386324"/>
                    <a:gd name="connsiteX198" fmla="*/ 0 w 15403"/>
                    <a:gd name="connsiteY198" fmla="*/ 350432 h 1386324"/>
                    <a:gd name="connsiteX199" fmla="*/ 7702 w 15403"/>
                    <a:gd name="connsiteY199" fmla="*/ 358134 h 1386324"/>
                    <a:gd name="connsiteX200" fmla="*/ 15404 w 15403"/>
                    <a:gd name="connsiteY200" fmla="*/ 350432 h 1386324"/>
                    <a:gd name="connsiteX201" fmla="*/ 7702 w 15403"/>
                    <a:gd name="connsiteY201" fmla="*/ 342730 h 1386324"/>
                    <a:gd name="connsiteX202" fmla="*/ 0 w 15403"/>
                    <a:gd name="connsiteY202" fmla="*/ 350432 h 1386324"/>
                    <a:gd name="connsiteX203" fmla="*/ 0 w 15403"/>
                    <a:gd name="connsiteY203" fmla="*/ 350432 h 1386324"/>
                    <a:gd name="connsiteX204" fmla="*/ 0 w 15403"/>
                    <a:gd name="connsiteY204" fmla="*/ 319295 h 1386324"/>
                    <a:gd name="connsiteX205" fmla="*/ 7702 w 15403"/>
                    <a:gd name="connsiteY205" fmla="*/ 326996 h 1386324"/>
                    <a:gd name="connsiteX206" fmla="*/ 15404 w 15403"/>
                    <a:gd name="connsiteY206" fmla="*/ 319295 h 1386324"/>
                    <a:gd name="connsiteX207" fmla="*/ 7702 w 15403"/>
                    <a:gd name="connsiteY207" fmla="*/ 311593 h 1386324"/>
                    <a:gd name="connsiteX208" fmla="*/ 0 w 15403"/>
                    <a:gd name="connsiteY208" fmla="*/ 319295 h 1386324"/>
                    <a:gd name="connsiteX209" fmla="*/ 0 w 15403"/>
                    <a:gd name="connsiteY209" fmla="*/ 319295 h 1386324"/>
                    <a:gd name="connsiteX210" fmla="*/ 0 w 15403"/>
                    <a:gd name="connsiteY210" fmla="*/ 288157 h 1386324"/>
                    <a:gd name="connsiteX211" fmla="*/ 7702 w 15403"/>
                    <a:gd name="connsiteY211" fmla="*/ 295859 h 1386324"/>
                    <a:gd name="connsiteX212" fmla="*/ 15404 w 15403"/>
                    <a:gd name="connsiteY212" fmla="*/ 288157 h 1386324"/>
                    <a:gd name="connsiteX213" fmla="*/ 7702 w 15403"/>
                    <a:gd name="connsiteY213" fmla="*/ 280456 h 1386324"/>
                    <a:gd name="connsiteX214" fmla="*/ 0 w 15403"/>
                    <a:gd name="connsiteY214" fmla="*/ 288157 h 1386324"/>
                    <a:gd name="connsiteX215" fmla="*/ 0 w 15403"/>
                    <a:gd name="connsiteY215" fmla="*/ 288157 h 1386324"/>
                    <a:gd name="connsiteX216" fmla="*/ 0 w 15403"/>
                    <a:gd name="connsiteY216" fmla="*/ 256910 h 1386324"/>
                    <a:gd name="connsiteX217" fmla="*/ 7702 w 15403"/>
                    <a:gd name="connsiteY217" fmla="*/ 264612 h 1386324"/>
                    <a:gd name="connsiteX218" fmla="*/ 15404 w 15403"/>
                    <a:gd name="connsiteY218" fmla="*/ 256910 h 1386324"/>
                    <a:gd name="connsiteX219" fmla="*/ 7702 w 15403"/>
                    <a:gd name="connsiteY219" fmla="*/ 249208 h 1386324"/>
                    <a:gd name="connsiteX220" fmla="*/ 0 w 15403"/>
                    <a:gd name="connsiteY220" fmla="*/ 256910 h 1386324"/>
                    <a:gd name="connsiteX221" fmla="*/ 0 w 15403"/>
                    <a:gd name="connsiteY221" fmla="*/ 256910 h 1386324"/>
                    <a:gd name="connsiteX222" fmla="*/ 0 w 15403"/>
                    <a:gd name="connsiteY222" fmla="*/ 225773 h 1386324"/>
                    <a:gd name="connsiteX223" fmla="*/ 7702 w 15403"/>
                    <a:gd name="connsiteY223" fmla="*/ 233475 h 1386324"/>
                    <a:gd name="connsiteX224" fmla="*/ 15404 w 15403"/>
                    <a:gd name="connsiteY224" fmla="*/ 225773 h 1386324"/>
                    <a:gd name="connsiteX225" fmla="*/ 7702 w 15403"/>
                    <a:gd name="connsiteY225" fmla="*/ 218071 h 1386324"/>
                    <a:gd name="connsiteX226" fmla="*/ 0 w 15403"/>
                    <a:gd name="connsiteY226" fmla="*/ 225773 h 1386324"/>
                    <a:gd name="connsiteX227" fmla="*/ 0 w 15403"/>
                    <a:gd name="connsiteY227" fmla="*/ 225773 h 1386324"/>
                    <a:gd name="connsiteX228" fmla="*/ 0 w 15403"/>
                    <a:gd name="connsiteY228" fmla="*/ 194635 h 1386324"/>
                    <a:gd name="connsiteX229" fmla="*/ 7702 w 15403"/>
                    <a:gd name="connsiteY229" fmla="*/ 202337 h 1386324"/>
                    <a:gd name="connsiteX230" fmla="*/ 15404 w 15403"/>
                    <a:gd name="connsiteY230" fmla="*/ 194635 h 1386324"/>
                    <a:gd name="connsiteX231" fmla="*/ 7702 w 15403"/>
                    <a:gd name="connsiteY231" fmla="*/ 186934 h 1386324"/>
                    <a:gd name="connsiteX232" fmla="*/ 0 w 15403"/>
                    <a:gd name="connsiteY232" fmla="*/ 194635 h 1386324"/>
                    <a:gd name="connsiteX233" fmla="*/ 0 w 15403"/>
                    <a:gd name="connsiteY233" fmla="*/ 194635 h 1386324"/>
                    <a:gd name="connsiteX234" fmla="*/ 0 w 15403"/>
                    <a:gd name="connsiteY234" fmla="*/ 163498 h 1386324"/>
                    <a:gd name="connsiteX235" fmla="*/ 7702 w 15403"/>
                    <a:gd name="connsiteY235" fmla="*/ 171200 h 1386324"/>
                    <a:gd name="connsiteX236" fmla="*/ 15404 w 15403"/>
                    <a:gd name="connsiteY236" fmla="*/ 163498 h 1386324"/>
                    <a:gd name="connsiteX237" fmla="*/ 7702 w 15403"/>
                    <a:gd name="connsiteY237" fmla="*/ 155796 h 1386324"/>
                    <a:gd name="connsiteX238" fmla="*/ 0 w 15403"/>
                    <a:gd name="connsiteY238" fmla="*/ 163498 h 1386324"/>
                    <a:gd name="connsiteX239" fmla="*/ 0 w 15403"/>
                    <a:gd name="connsiteY239" fmla="*/ 163498 h 1386324"/>
                    <a:gd name="connsiteX240" fmla="*/ 0 w 15403"/>
                    <a:gd name="connsiteY240" fmla="*/ 132361 h 1386324"/>
                    <a:gd name="connsiteX241" fmla="*/ 7702 w 15403"/>
                    <a:gd name="connsiteY241" fmla="*/ 140063 h 1386324"/>
                    <a:gd name="connsiteX242" fmla="*/ 15404 w 15403"/>
                    <a:gd name="connsiteY242" fmla="*/ 132361 h 1386324"/>
                    <a:gd name="connsiteX243" fmla="*/ 7702 w 15403"/>
                    <a:gd name="connsiteY243" fmla="*/ 124659 h 1386324"/>
                    <a:gd name="connsiteX244" fmla="*/ 0 w 15403"/>
                    <a:gd name="connsiteY244" fmla="*/ 132361 h 1386324"/>
                    <a:gd name="connsiteX245" fmla="*/ 0 w 15403"/>
                    <a:gd name="connsiteY245" fmla="*/ 132361 h 1386324"/>
                    <a:gd name="connsiteX246" fmla="*/ 0 w 15403"/>
                    <a:gd name="connsiteY246" fmla="*/ 101114 h 1386324"/>
                    <a:gd name="connsiteX247" fmla="*/ 7702 w 15403"/>
                    <a:gd name="connsiteY247" fmla="*/ 108815 h 1386324"/>
                    <a:gd name="connsiteX248" fmla="*/ 15404 w 15403"/>
                    <a:gd name="connsiteY248" fmla="*/ 101114 h 1386324"/>
                    <a:gd name="connsiteX249" fmla="*/ 7702 w 15403"/>
                    <a:gd name="connsiteY249" fmla="*/ 93412 h 1386324"/>
                    <a:gd name="connsiteX250" fmla="*/ 0 w 15403"/>
                    <a:gd name="connsiteY250" fmla="*/ 101114 h 1386324"/>
                    <a:gd name="connsiteX251" fmla="*/ 0 w 15403"/>
                    <a:gd name="connsiteY251" fmla="*/ 101114 h 1386324"/>
                    <a:gd name="connsiteX252" fmla="*/ 0 w 15403"/>
                    <a:gd name="connsiteY252" fmla="*/ 69976 h 1386324"/>
                    <a:gd name="connsiteX253" fmla="*/ 7702 w 15403"/>
                    <a:gd name="connsiteY253" fmla="*/ 77678 h 1386324"/>
                    <a:gd name="connsiteX254" fmla="*/ 15404 w 15403"/>
                    <a:gd name="connsiteY254" fmla="*/ 69976 h 1386324"/>
                    <a:gd name="connsiteX255" fmla="*/ 7702 w 15403"/>
                    <a:gd name="connsiteY255" fmla="*/ 62274 h 1386324"/>
                    <a:gd name="connsiteX256" fmla="*/ 0 w 15403"/>
                    <a:gd name="connsiteY256" fmla="*/ 69976 h 1386324"/>
                    <a:gd name="connsiteX257" fmla="*/ 0 w 15403"/>
                    <a:gd name="connsiteY257" fmla="*/ 69976 h 1386324"/>
                    <a:gd name="connsiteX258" fmla="*/ 0 w 15403"/>
                    <a:gd name="connsiteY258" fmla="*/ 38839 h 1386324"/>
                    <a:gd name="connsiteX259" fmla="*/ 7702 w 15403"/>
                    <a:gd name="connsiteY259" fmla="*/ 46541 h 1386324"/>
                    <a:gd name="connsiteX260" fmla="*/ 15404 w 15403"/>
                    <a:gd name="connsiteY260" fmla="*/ 38839 h 1386324"/>
                    <a:gd name="connsiteX261" fmla="*/ 7702 w 15403"/>
                    <a:gd name="connsiteY261" fmla="*/ 31137 h 1386324"/>
                    <a:gd name="connsiteX262" fmla="*/ 0 w 15403"/>
                    <a:gd name="connsiteY262" fmla="*/ 38839 h 1386324"/>
                    <a:gd name="connsiteX263" fmla="*/ 0 w 15403"/>
                    <a:gd name="connsiteY263" fmla="*/ 38839 h 1386324"/>
                    <a:gd name="connsiteX264" fmla="*/ 0 w 15403"/>
                    <a:gd name="connsiteY264" fmla="*/ 7702 h 1386324"/>
                    <a:gd name="connsiteX265" fmla="*/ 7702 w 15403"/>
                    <a:gd name="connsiteY265" fmla="*/ 15404 h 1386324"/>
                    <a:gd name="connsiteX266" fmla="*/ 15404 w 15403"/>
                    <a:gd name="connsiteY266" fmla="*/ 7702 h 1386324"/>
                    <a:gd name="connsiteX267" fmla="*/ 7702 w 15403"/>
                    <a:gd name="connsiteY267" fmla="*/ 0 h 1386324"/>
                    <a:gd name="connsiteX268" fmla="*/ 0 w 15403"/>
                    <a:gd name="connsiteY268" fmla="*/ 7702 h 1386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15403" h="1386324">
                      <a:moveTo>
                        <a:pt x="0" y="1378623"/>
                      </a:moveTo>
                      <a:cubicBezTo>
                        <a:pt x="0" y="1382914"/>
                        <a:pt x="3411" y="1386325"/>
                        <a:pt x="7702" y="1386325"/>
                      </a:cubicBezTo>
                      <a:cubicBezTo>
                        <a:pt x="11993" y="1386325"/>
                        <a:pt x="15404" y="1382804"/>
                        <a:pt x="15404" y="1378623"/>
                      </a:cubicBezTo>
                      <a:cubicBezTo>
                        <a:pt x="15404" y="1374332"/>
                        <a:pt x="11993" y="1370921"/>
                        <a:pt x="7702" y="1370921"/>
                      </a:cubicBezTo>
                      <a:cubicBezTo>
                        <a:pt x="3411" y="1370811"/>
                        <a:pt x="0" y="1374332"/>
                        <a:pt x="0" y="1378623"/>
                      </a:cubicBezTo>
                      <a:lnTo>
                        <a:pt x="0" y="1378623"/>
                      </a:lnTo>
                      <a:close/>
                      <a:moveTo>
                        <a:pt x="0" y="1347486"/>
                      </a:moveTo>
                      <a:cubicBezTo>
                        <a:pt x="0" y="1351776"/>
                        <a:pt x="3411" y="1355187"/>
                        <a:pt x="7702" y="1355187"/>
                      </a:cubicBezTo>
                      <a:cubicBezTo>
                        <a:pt x="11993" y="1355187"/>
                        <a:pt x="15404" y="1351667"/>
                        <a:pt x="15404" y="1347486"/>
                      </a:cubicBezTo>
                      <a:cubicBezTo>
                        <a:pt x="15404" y="1343194"/>
                        <a:pt x="11993" y="1339784"/>
                        <a:pt x="7702" y="1339784"/>
                      </a:cubicBezTo>
                      <a:cubicBezTo>
                        <a:pt x="3411" y="1339673"/>
                        <a:pt x="0" y="1343194"/>
                        <a:pt x="0" y="1347486"/>
                      </a:cubicBezTo>
                      <a:lnTo>
                        <a:pt x="0" y="1347486"/>
                      </a:lnTo>
                      <a:close/>
                      <a:moveTo>
                        <a:pt x="0" y="1316238"/>
                      </a:moveTo>
                      <a:cubicBezTo>
                        <a:pt x="0" y="1320529"/>
                        <a:pt x="3411" y="1323940"/>
                        <a:pt x="7702" y="1323940"/>
                      </a:cubicBezTo>
                      <a:cubicBezTo>
                        <a:pt x="11993" y="1323940"/>
                        <a:pt x="15404" y="1320419"/>
                        <a:pt x="15404" y="1316238"/>
                      </a:cubicBezTo>
                      <a:cubicBezTo>
                        <a:pt x="15404" y="1311947"/>
                        <a:pt x="11993" y="1308536"/>
                        <a:pt x="7702" y="1308536"/>
                      </a:cubicBezTo>
                      <a:cubicBezTo>
                        <a:pt x="3411" y="1308536"/>
                        <a:pt x="0" y="1312057"/>
                        <a:pt x="0" y="1316238"/>
                      </a:cubicBezTo>
                      <a:lnTo>
                        <a:pt x="0" y="1316238"/>
                      </a:lnTo>
                      <a:close/>
                      <a:moveTo>
                        <a:pt x="0" y="1285101"/>
                      </a:moveTo>
                      <a:cubicBezTo>
                        <a:pt x="0" y="1289392"/>
                        <a:pt x="3411" y="1292803"/>
                        <a:pt x="7702" y="1292803"/>
                      </a:cubicBezTo>
                      <a:cubicBezTo>
                        <a:pt x="11993" y="1292803"/>
                        <a:pt x="15404" y="1289282"/>
                        <a:pt x="15404" y="1285101"/>
                      </a:cubicBezTo>
                      <a:cubicBezTo>
                        <a:pt x="15404" y="1280810"/>
                        <a:pt x="11993" y="1277399"/>
                        <a:pt x="7702" y="1277399"/>
                      </a:cubicBezTo>
                      <a:cubicBezTo>
                        <a:pt x="3411" y="1277399"/>
                        <a:pt x="0" y="1280810"/>
                        <a:pt x="0" y="1285101"/>
                      </a:cubicBezTo>
                      <a:lnTo>
                        <a:pt x="0" y="1285101"/>
                      </a:lnTo>
                      <a:close/>
                      <a:moveTo>
                        <a:pt x="0" y="1253964"/>
                      </a:moveTo>
                      <a:cubicBezTo>
                        <a:pt x="0" y="1258254"/>
                        <a:pt x="3411" y="1261665"/>
                        <a:pt x="7702" y="1261665"/>
                      </a:cubicBezTo>
                      <a:cubicBezTo>
                        <a:pt x="11993" y="1261665"/>
                        <a:pt x="15404" y="1258145"/>
                        <a:pt x="15404" y="1253964"/>
                      </a:cubicBezTo>
                      <a:cubicBezTo>
                        <a:pt x="15404" y="1249672"/>
                        <a:pt x="11993" y="1246262"/>
                        <a:pt x="7702" y="1246262"/>
                      </a:cubicBezTo>
                      <a:cubicBezTo>
                        <a:pt x="3411" y="1246262"/>
                        <a:pt x="0" y="1249672"/>
                        <a:pt x="0" y="1253964"/>
                      </a:cubicBezTo>
                      <a:lnTo>
                        <a:pt x="0" y="1253964"/>
                      </a:lnTo>
                      <a:close/>
                      <a:moveTo>
                        <a:pt x="0" y="1222826"/>
                      </a:moveTo>
                      <a:cubicBezTo>
                        <a:pt x="0" y="1227117"/>
                        <a:pt x="3411" y="1230528"/>
                        <a:pt x="7702" y="1230528"/>
                      </a:cubicBezTo>
                      <a:cubicBezTo>
                        <a:pt x="11993" y="1230528"/>
                        <a:pt x="15404" y="1227007"/>
                        <a:pt x="15404" y="1222826"/>
                      </a:cubicBezTo>
                      <a:cubicBezTo>
                        <a:pt x="15404" y="1218645"/>
                        <a:pt x="11993" y="1215125"/>
                        <a:pt x="7702" y="1215125"/>
                      </a:cubicBezTo>
                      <a:cubicBezTo>
                        <a:pt x="3411" y="1215125"/>
                        <a:pt x="0" y="1218535"/>
                        <a:pt x="0" y="1222826"/>
                      </a:cubicBezTo>
                      <a:lnTo>
                        <a:pt x="0" y="1222826"/>
                      </a:lnTo>
                      <a:close/>
                      <a:moveTo>
                        <a:pt x="0" y="1191689"/>
                      </a:moveTo>
                      <a:cubicBezTo>
                        <a:pt x="0" y="1195980"/>
                        <a:pt x="3411" y="1199391"/>
                        <a:pt x="7702" y="1199391"/>
                      </a:cubicBezTo>
                      <a:cubicBezTo>
                        <a:pt x="11993" y="1199391"/>
                        <a:pt x="15404" y="1195870"/>
                        <a:pt x="15404" y="1191689"/>
                      </a:cubicBezTo>
                      <a:cubicBezTo>
                        <a:pt x="15404" y="1187398"/>
                        <a:pt x="11993" y="1183987"/>
                        <a:pt x="7702" y="1183987"/>
                      </a:cubicBezTo>
                      <a:cubicBezTo>
                        <a:pt x="3411" y="1183877"/>
                        <a:pt x="0" y="1187398"/>
                        <a:pt x="0" y="1191689"/>
                      </a:cubicBezTo>
                      <a:lnTo>
                        <a:pt x="0" y="1191689"/>
                      </a:lnTo>
                      <a:close/>
                      <a:moveTo>
                        <a:pt x="0" y="1160552"/>
                      </a:moveTo>
                      <a:cubicBezTo>
                        <a:pt x="0" y="1164843"/>
                        <a:pt x="3411" y="1168253"/>
                        <a:pt x="7702" y="1168253"/>
                      </a:cubicBezTo>
                      <a:cubicBezTo>
                        <a:pt x="11993" y="1168253"/>
                        <a:pt x="15404" y="1164733"/>
                        <a:pt x="15404" y="1160552"/>
                      </a:cubicBezTo>
                      <a:cubicBezTo>
                        <a:pt x="15404" y="1156371"/>
                        <a:pt x="11993" y="1152850"/>
                        <a:pt x="7702" y="1152850"/>
                      </a:cubicBezTo>
                      <a:cubicBezTo>
                        <a:pt x="3411" y="1152740"/>
                        <a:pt x="0" y="1156261"/>
                        <a:pt x="0" y="1160552"/>
                      </a:cubicBezTo>
                      <a:lnTo>
                        <a:pt x="0" y="1160552"/>
                      </a:lnTo>
                      <a:close/>
                      <a:moveTo>
                        <a:pt x="0" y="1129304"/>
                      </a:moveTo>
                      <a:cubicBezTo>
                        <a:pt x="0" y="1133595"/>
                        <a:pt x="3411" y="1137006"/>
                        <a:pt x="7702" y="1137006"/>
                      </a:cubicBezTo>
                      <a:cubicBezTo>
                        <a:pt x="11993" y="1137006"/>
                        <a:pt x="15404" y="1133485"/>
                        <a:pt x="15404" y="1129304"/>
                      </a:cubicBezTo>
                      <a:cubicBezTo>
                        <a:pt x="15404" y="1125013"/>
                        <a:pt x="11993" y="1121603"/>
                        <a:pt x="7702" y="1121603"/>
                      </a:cubicBezTo>
                      <a:cubicBezTo>
                        <a:pt x="3411" y="1121603"/>
                        <a:pt x="0" y="1125123"/>
                        <a:pt x="0" y="1129304"/>
                      </a:cubicBezTo>
                      <a:lnTo>
                        <a:pt x="0" y="1129304"/>
                      </a:lnTo>
                      <a:close/>
                      <a:moveTo>
                        <a:pt x="0" y="1098167"/>
                      </a:moveTo>
                      <a:cubicBezTo>
                        <a:pt x="0" y="1102458"/>
                        <a:pt x="3411" y="1105869"/>
                        <a:pt x="7702" y="1105869"/>
                      </a:cubicBezTo>
                      <a:cubicBezTo>
                        <a:pt x="11993" y="1105869"/>
                        <a:pt x="15404" y="1102348"/>
                        <a:pt x="15404" y="1098167"/>
                      </a:cubicBezTo>
                      <a:cubicBezTo>
                        <a:pt x="15404" y="1093986"/>
                        <a:pt x="11993" y="1090465"/>
                        <a:pt x="7702" y="1090465"/>
                      </a:cubicBezTo>
                      <a:cubicBezTo>
                        <a:pt x="3411" y="1090465"/>
                        <a:pt x="0" y="1093876"/>
                        <a:pt x="0" y="1098167"/>
                      </a:cubicBezTo>
                      <a:lnTo>
                        <a:pt x="0" y="1098167"/>
                      </a:lnTo>
                      <a:close/>
                      <a:moveTo>
                        <a:pt x="0" y="1067030"/>
                      </a:moveTo>
                      <a:cubicBezTo>
                        <a:pt x="0" y="1071321"/>
                        <a:pt x="3411" y="1074732"/>
                        <a:pt x="7702" y="1074732"/>
                      </a:cubicBezTo>
                      <a:cubicBezTo>
                        <a:pt x="11993" y="1074732"/>
                        <a:pt x="15404" y="1071211"/>
                        <a:pt x="15404" y="1067030"/>
                      </a:cubicBezTo>
                      <a:cubicBezTo>
                        <a:pt x="15404" y="1062849"/>
                        <a:pt x="11993" y="1059328"/>
                        <a:pt x="7702" y="1059328"/>
                      </a:cubicBezTo>
                      <a:cubicBezTo>
                        <a:pt x="3411" y="1059328"/>
                        <a:pt x="0" y="1062739"/>
                        <a:pt x="0" y="1067030"/>
                      </a:cubicBezTo>
                      <a:lnTo>
                        <a:pt x="0" y="1067030"/>
                      </a:lnTo>
                      <a:close/>
                      <a:moveTo>
                        <a:pt x="0" y="1035892"/>
                      </a:moveTo>
                      <a:cubicBezTo>
                        <a:pt x="0" y="1040183"/>
                        <a:pt x="3411" y="1043594"/>
                        <a:pt x="7702" y="1043594"/>
                      </a:cubicBezTo>
                      <a:cubicBezTo>
                        <a:pt x="11993" y="1043594"/>
                        <a:pt x="15404" y="1040073"/>
                        <a:pt x="15404" y="1035892"/>
                      </a:cubicBezTo>
                      <a:cubicBezTo>
                        <a:pt x="15404" y="1031601"/>
                        <a:pt x="11993" y="1028191"/>
                        <a:pt x="7702" y="1028191"/>
                      </a:cubicBezTo>
                      <a:cubicBezTo>
                        <a:pt x="3411" y="1028081"/>
                        <a:pt x="0" y="1031601"/>
                        <a:pt x="0" y="1035892"/>
                      </a:cubicBezTo>
                      <a:lnTo>
                        <a:pt x="0" y="1035892"/>
                      </a:lnTo>
                      <a:close/>
                      <a:moveTo>
                        <a:pt x="0" y="1004755"/>
                      </a:moveTo>
                      <a:cubicBezTo>
                        <a:pt x="0" y="1009046"/>
                        <a:pt x="3411" y="1012457"/>
                        <a:pt x="7702" y="1012457"/>
                      </a:cubicBezTo>
                      <a:cubicBezTo>
                        <a:pt x="11993" y="1012457"/>
                        <a:pt x="15404" y="1008936"/>
                        <a:pt x="15404" y="1004755"/>
                      </a:cubicBezTo>
                      <a:cubicBezTo>
                        <a:pt x="15404" y="1000574"/>
                        <a:pt x="11993" y="997053"/>
                        <a:pt x="7702" y="997053"/>
                      </a:cubicBezTo>
                      <a:cubicBezTo>
                        <a:pt x="3411" y="996943"/>
                        <a:pt x="0" y="1000464"/>
                        <a:pt x="0" y="1004755"/>
                      </a:cubicBezTo>
                      <a:lnTo>
                        <a:pt x="0" y="1004755"/>
                      </a:lnTo>
                      <a:close/>
                      <a:moveTo>
                        <a:pt x="0" y="973508"/>
                      </a:moveTo>
                      <a:cubicBezTo>
                        <a:pt x="0" y="977799"/>
                        <a:pt x="3411" y="981210"/>
                        <a:pt x="7702" y="981210"/>
                      </a:cubicBezTo>
                      <a:cubicBezTo>
                        <a:pt x="11993" y="981210"/>
                        <a:pt x="15404" y="977689"/>
                        <a:pt x="15404" y="973508"/>
                      </a:cubicBezTo>
                      <a:cubicBezTo>
                        <a:pt x="15404" y="969217"/>
                        <a:pt x="11993" y="965806"/>
                        <a:pt x="7702" y="965806"/>
                      </a:cubicBezTo>
                      <a:cubicBezTo>
                        <a:pt x="3411" y="965806"/>
                        <a:pt x="0" y="969327"/>
                        <a:pt x="0" y="973508"/>
                      </a:cubicBezTo>
                      <a:lnTo>
                        <a:pt x="0" y="973508"/>
                      </a:lnTo>
                      <a:close/>
                      <a:moveTo>
                        <a:pt x="0" y="942371"/>
                      </a:moveTo>
                      <a:cubicBezTo>
                        <a:pt x="0" y="946661"/>
                        <a:pt x="3411" y="950073"/>
                        <a:pt x="7702" y="950073"/>
                      </a:cubicBezTo>
                      <a:cubicBezTo>
                        <a:pt x="11993" y="950073"/>
                        <a:pt x="15404" y="946552"/>
                        <a:pt x="15404" y="942371"/>
                      </a:cubicBezTo>
                      <a:cubicBezTo>
                        <a:pt x="15404" y="938079"/>
                        <a:pt x="11993" y="934669"/>
                        <a:pt x="7702" y="934669"/>
                      </a:cubicBezTo>
                      <a:cubicBezTo>
                        <a:pt x="3411" y="934669"/>
                        <a:pt x="0" y="938079"/>
                        <a:pt x="0" y="942371"/>
                      </a:cubicBezTo>
                      <a:lnTo>
                        <a:pt x="0" y="942371"/>
                      </a:lnTo>
                      <a:close/>
                      <a:moveTo>
                        <a:pt x="0" y="911233"/>
                      </a:moveTo>
                      <a:cubicBezTo>
                        <a:pt x="0" y="915524"/>
                        <a:pt x="3411" y="918935"/>
                        <a:pt x="7702" y="918935"/>
                      </a:cubicBezTo>
                      <a:cubicBezTo>
                        <a:pt x="11993" y="918935"/>
                        <a:pt x="15404" y="915414"/>
                        <a:pt x="15404" y="911233"/>
                      </a:cubicBezTo>
                      <a:cubicBezTo>
                        <a:pt x="15404" y="906942"/>
                        <a:pt x="11993" y="903531"/>
                        <a:pt x="7702" y="903531"/>
                      </a:cubicBezTo>
                      <a:cubicBezTo>
                        <a:pt x="3411" y="903531"/>
                        <a:pt x="0" y="906942"/>
                        <a:pt x="0" y="911233"/>
                      </a:cubicBezTo>
                      <a:lnTo>
                        <a:pt x="0" y="911233"/>
                      </a:lnTo>
                      <a:close/>
                      <a:moveTo>
                        <a:pt x="0" y="880096"/>
                      </a:moveTo>
                      <a:cubicBezTo>
                        <a:pt x="0" y="884387"/>
                        <a:pt x="3411" y="887798"/>
                        <a:pt x="7702" y="887798"/>
                      </a:cubicBezTo>
                      <a:cubicBezTo>
                        <a:pt x="11993" y="887798"/>
                        <a:pt x="15404" y="884277"/>
                        <a:pt x="15404" y="880096"/>
                      </a:cubicBezTo>
                      <a:cubicBezTo>
                        <a:pt x="15404" y="875805"/>
                        <a:pt x="11993" y="872394"/>
                        <a:pt x="7702" y="872394"/>
                      </a:cubicBezTo>
                      <a:cubicBezTo>
                        <a:pt x="3411" y="872394"/>
                        <a:pt x="0" y="875805"/>
                        <a:pt x="0" y="880096"/>
                      </a:cubicBezTo>
                      <a:lnTo>
                        <a:pt x="0" y="880096"/>
                      </a:lnTo>
                      <a:close/>
                      <a:moveTo>
                        <a:pt x="0" y="848959"/>
                      </a:moveTo>
                      <a:cubicBezTo>
                        <a:pt x="0" y="853250"/>
                        <a:pt x="3411" y="856660"/>
                        <a:pt x="7702" y="856660"/>
                      </a:cubicBezTo>
                      <a:cubicBezTo>
                        <a:pt x="11993" y="856660"/>
                        <a:pt x="15404" y="853140"/>
                        <a:pt x="15404" y="848959"/>
                      </a:cubicBezTo>
                      <a:cubicBezTo>
                        <a:pt x="15404" y="844668"/>
                        <a:pt x="11993" y="841257"/>
                        <a:pt x="7702" y="841257"/>
                      </a:cubicBezTo>
                      <a:cubicBezTo>
                        <a:pt x="3411" y="841147"/>
                        <a:pt x="0" y="844668"/>
                        <a:pt x="0" y="848959"/>
                      </a:cubicBezTo>
                      <a:lnTo>
                        <a:pt x="0" y="848959"/>
                      </a:lnTo>
                      <a:close/>
                      <a:moveTo>
                        <a:pt x="0" y="817821"/>
                      </a:moveTo>
                      <a:cubicBezTo>
                        <a:pt x="0" y="822112"/>
                        <a:pt x="3411" y="825523"/>
                        <a:pt x="7702" y="825523"/>
                      </a:cubicBezTo>
                      <a:cubicBezTo>
                        <a:pt x="11993" y="825523"/>
                        <a:pt x="15404" y="822002"/>
                        <a:pt x="15404" y="817821"/>
                      </a:cubicBezTo>
                      <a:cubicBezTo>
                        <a:pt x="15404" y="813530"/>
                        <a:pt x="11993" y="810120"/>
                        <a:pt x="7702" y="810120"/>
                      </a:cubicBezTo>
                      <a:cubicBezTo>
                        <a:pt x="3411" y="810010"/>
                        <a:pt x="0" y="813530"/>
                        <a:pt x="0" y="817821"/>
                      </a:cubicBezTo>
                      <a:lnTo>
                        <a:pt x="0" y="817821"/>
                      </a:lnTo>
                      <a:close/>
                      <a:moveTo>
                        <a:pt x="0" y="786574"/>
                      </a:moveTo>
                      <a:cubicBezTo>
                        <a:pt x="0" y="790865"/>
                        <a:pt x="3411" y="794276"/>
                        <a:pt x="7702" y="794276"/>
                      </a:cubicBezTo>
                      <a:cubicBezTo>
                        <a:pt x="11993" y="794276"/>
                        <a:pt x="15404" y="790755"/>
                        <a:pt x="15404" y="786574"/>
                      </a:cubicBezTo>
                      <a:cubicBezTo>
                        <a:pt x="15404" y="782283"/>
                        <a:pt x="11993" y="778872"/>
                        <a:pt x="7702" y="778872"/>
                      </a:cubicBezTo>
                      <a:cubicBezTo>
                        <a:pt x="3411" y="778872"/>
                        <a:pt x="0" y="782393"/>
                        <a:pt x="0" y="786574"/>
                      </a:cubicBezTo>
                      <a:lnTo>
                        <a:pt x="0" y="786574"/>
                      </a:lnTo>
                      <a:close/>
                      <a:moveTo>
                        <a:pt x="0" y="755437"/>
                      </a:moveTo>
                      <a:cubicBezTo>
                        <a:pt x="0" y="759728"/>
                        <a:pt x="3411" y="763139"/>
                        <a:pt x="7702" y="763139"/>
                      </a:cubicBezTo>
                      <a:cubicBezTo>
                        <a:pt x="11993" y="763139"/>
                        <a:pt x="15404" y="759618"/>
                        <a:pt x="15404" y="755437"/>
                      </a:cubicBezTo>
                      <a:cubicBezTo>
                        <a:pt x="15404" y="751146"/>
                        <a:pt x="11993" y="747735"/>
                        <a:pt x="7702" y="747735"/>
                      </a:cubicBezTo>
                      <a:cubicBezTo>
                        <a:pt x="3411" y="747735"/>
                        <a:pt x="0" y="751146"/>
                        <a:pt x="0" y="755437"/>
                      </a:cubicBezTo>
                      <a:lnTo>
                        <a:pt x="0" y="755437"/>
                      </a:lnTo>
                      <a:close/>
                      <a:moveTo>
                        <a:pt x="0" y="724299"/>
                      </a:moveTo>
                      <a:cubicBezTo>
                        <a:pt x="0" y="728590"/>
                        <a:pt x="3411" y="732001"/>
                        <a:pt x="7702" y="732001"/>
                      </a:cubicBezTo>
                      <a:cubicBezTo>
                        <a:pt x="11993" y="732001"/>
                        <a:pt x="15404" y="728480"/>
                        <a:pt x="15404" y="724299"/>
                      </a:cubicBezTo>
                      <a:cubicBezTo>
                        <a:pt x="15404" y="720008"/>
                        <a:pt x="11993" y="716598"/>
                        <a:pt x="7702" y="716598"/>
                      </a:cubicBezTo>
                      <a:cubicBezTo>
                        <a:pt x="3411" y="716598"/>
                        <a:pt x="0" y="720008"/>
                        <a:pt x="0" y="724299"/>
                      </a:cubicBezTo>
                      <a:lnTo>
                        <a:pt x="0" y="724299"/>
                      </a:lnTo>
                      <a:close/>
                      <a:moveTo>
                        <a:pt x="0" y="693162"/>
                      </a:moveTo>
                      <a:cubicBezTo>
                        <a:pt x="0" y="697453"/>
                        <a:pt x="3411" y="700864"/>
                        <a:pt x="7702" y="700864"/>
                      </a:cubicBezTo>
                      <a:cubicBezTo>
                        <a:pt x="11993" y="700864"/>
                        <a:pt x="15404" y="697343"/>
                        <a:pt x="15404" y="693162"/>
                      </a:cubicBezTo>
                      <a:cubicBezTo>
                        <a:pt x="15404" y="688871"/>
                        <a:pt x="11993" y="685460"/>
                        <a:pt x="7702" y="685460"/>
                      </a:cubicBezTo>
                      <a:cubicBezTo>
                        <a:pt x="3411" y="685350"/>
                        <a:pt x="0" y="688871"/>
                        <a:pt x="0" y="693162"/>
                      </a:cubicBezTo>
                      <a:lnTo>
                        <a:pt x="0" y="693162"/>
                      </a:lnTo>
                      <a:close/>
                      <a:moveTo>
                        <a:pt x="0" y="662025"/>
                      </a:moveTo>
                      <a:cubicBezTo>
                        <a:pt x="0" y="666316"/>
                        <a:pt x="3411" y="669727"/>
                        <a:pt x="7702" y="669727"/>
                      </a:cubicBezTo>
                      <a:cubicBezTo>
                        <a:pt x="11993" y="669727"/>
                        <a:pt x="15404" y="666206"/>
                        <a:pt x="15404" y="662025"/>
                      </a:cubicBezTo>
                      <a:cubicBezTo>
                        <a:pt x="15404" y="657734"/>
                        <a:pt x="11993" y="654323"/>
                        <a:pt x="7702" y="654323"/>
                      </a:cubicBezTo>
                      <a:cubicBezTo>
                        <a:pt x="3411" y="654213"/>
                        <a:pt x="0" y="657734"/>
                        <a:pt x="0" y="662025"/>
                      </a:cubicBezTo>
                      <a:lnTo>
                        <a:pt x="0" y="662025"/>
                      </a:lnTo>
                      <a:close/>
                      <a:moveTo>
                        <a:pt x="0" y="630888"/>
                      </a:moveTo>
                      <a:cubicBezTo>
                        <a:pt x="0" y="635179"/>
                        <a:pt x="3411" y="638589"/>
                        <a:pt x="7702" y="638589"/>
                      </a:cubicBezTo>
                      <a:cubicBezTo>
                        <a:pt x="11993" y="638589"/>
                        <a:pt x="15404" y="635069"/>
                        <a:pt x="15404" y="630888"/>
                      </a:cubicBezTo>
                      <a:cubicBezTo>
                        <a:pt x="15404" y="626597"/>
                        <a:pt x="11993" y="623186"/>
                        <a:pt x="7702" y="623186"/>
                      </a:cubicBezTo>
                      <a:cubicBezTo>
                        <a:pt x="3411" y="623076"/>
                        <a:pt x="0" y="626597"/>
                        <a:pt x="0" y="630888"/>
                      </a:cubicBezTo>
                      <a:lnTo>
                        <a:pt x="0" y="630888"/>
                      </a:lnTo>
                      <a:close/>
                      <a:moveTo>
                        <a:pt x="0" y="599640"/>
                      </a:moveTo>
                      <a:cubicBezTo>
                        <a:pt x="0" y="603931"/>
                        <a:pt x="3411" y="607342"/>
                        <a:pt x="7702" y="607342"/>
                      </a:cubicBezTo>
                      <a:cubicBezTo>
                        <a:pt x="11993" y="607342"/>
                        <a:pt x="15404" y="603821"/>
                        <a:pt x="15404" y="599640"/>
                      </a:cubicBezTo>
                      <a:cubicBezTo>
                        <a:pt x="15404" y="595349"/>
                        <a:pt x="11993" y="591938"/>
                        <a:pt x="7702" y="591938"/>
                      </a:cubicBezTo>
                      <a:cubicBezTo>
                        <a:pt x="3411" y="591938"/>
                        <a:pt x="0" y="595349"/>
                        <a:pt x="0" y="599640"/>
                      </a:cubicBezTo>
                      <a:lnTo>
                        <a:pt x="0" y="599640"/>
                      </a:lnTo>
                      <a:close/>
                      <a:moveTo>
                        <a:pt x="0" y="568503"/>
                      </a:moveTo>
                      <a:cubicBezTo>
                        <a:pt x="0" y="572794"/>
                        <a:pt x="3411" y="576205"/>
                        <a:pt x="7702" y="576205"/>
                      </a:cubicBezTo>
                      <a:cubicBezTo>
                        <a:pt x="11993" y="576205"/>
                        <a:pt x="15404" y="572684"/>
                        <a:pt x="15404" y="568503"/>
                      </a:cubicBezTo>
                      <a:cubicBezTo>
                        <a:pt x="15404" y="564212"/>
                        <a:pt x="11993" y="560801"/>
                        <a:pt x="7702" y="560801"/>
                      </a:cubicBezTo>
                      <a:cubicBezTo>
                        <a:pt x="3411" y="560801"/>
                        <a:pt x="0" y="564212"/>
                        <a:pt x="0" y="568503"/>
                      </a:cubicBezTo>
                      <a:lnTo>
                        <a:pt x="0" y="568503"/>
                      </a:lnTo>
                      <a:close/>
                      <a:moveTo>
                        <a:pt x="0" y="537366"/>
                      </a:moveTo>
                      <a:cubicBezTo>
                        <a:pt x="0" y="541657"/>
                        <a:pt x="3411" y="545068"/>
                        <a:pt x="7702" y="545068"/>
                      </a:cubicBezTo>
                      <a:cubicBezTo>
                        <a:pt x="11993" y="545068"/>
                        <a:pt x="15404" y="541547"/>
                        <a:pt x="15404" y="537366"/>
                      </a:cubicBezTo>
                      <a:cubicBezTo>
                        <a:pt x="15404" y="533075"/>
                        <a:pt x="11993" y="529664"/>
                        <a:pt x="7702" y="529664"/>
                      </a:cubicBezTo>
                      <a:cubicBezTo>
                        <a:pt x="3411" y="529664"/>
                        <a:pt x="0" y="533075"/>
                        <a:pt x="0" y="537366"/>
                      </a:cubicBezTo>
                      <a:lnTo>
                        <a:pt x="0" y="537366"/>
                      </a:lnTo>
                      <a:close/>
                      <a:moveTo>
                        <a:pt x="0" y="506228"/>
                      </a:moveTo>
                      <a:cubicBezTo>
                        <a:pt x="0" y="510519"/>
                        <a:pt x="3411" y="513930"/>
                        <a:pt x="7702" y="513930"/>
                      </a:cubicBezTo>
                      <a:cubicBezTo>
                        <a:pt x="11993" y="513930"/>
                        <a:pt x="15404" y="510409"/>
                        <a:pt x="15404" y="506228"/>
                      </a:cubicBezTo>
                      <a:cubicBezTo>
                        <a:pt x="15404" y="501937"/>
                        <a:pt x="11993" y="498527"/>
                        <a:pt x="7702" y="498527"/>
                      </a:cubicBezTo>
                      <a:cubicBezTo>
                        <a:pt x="3411" y="498417"/>
                        <a:pt x="0" y="501937"/>
                        <a:pt x="0" y="506228"/>
                      </a:cubicBezTo>
                      <a:lnTo>
                        <a:pt x="0" y="506228"/>
                      </a:lnTo>
                      <a:close/>
                      <a:moveTo>
                        <a:pt x="0" y="475091"/>
                      </a:moveTo>
                      <a:cubicBezTo>
                        <a:pt x="0" y="479382"/>
                        <a:pt x="3411" y="482793"/>
                        <a:pt x="7702" y="482793"/>
                      </a:cubicBezTo>
                      <a:cubicBezTo>
                        <a:pt x="11993" y="482793"/>
                        <a:pt x="15404" y="479272"/>
                        <a:pt x="15404" y="475091"/>
                      </a:cubicBezTo>
                      <a:cubicBezTo>
                        <a:pt x="15404" y="470800"/>
                        <a:pt x="11993" y="467389"/>
                        <a:pt x="7702" y="467389"/>
                      </a:cubicBezTo>
                      <a:cubicBezTo>
                        <a:pt x="3411" y="467279"/>
                        <a:pt x="0" y="470800"/>
                        <a:pt x="0" y="475091"/>
                      </a:cubicBezTo>
                      <a:lnTo>
                        <a:pt x="0" y="475091"/>
                      </a:lnTo>
                      <a:close/>
                      <a:moveTo>
                        <a:pt x="0" y="443844"/>
                      </a:moveTo>
                      <a:cubicBezTo>
                        <a:pt x="0" y="448135"/>
                        <a:pt x="3411" y="451546"/>
                        <a:pt x="7702" y="451546"/>
                      </a:cubicBezTo>
                      <a:cubicBezTo>
                        <a:pt x="11993" y="451546"/>
                        <a:pt x="15404" y="448025"/>
                        <a:pt x="15404" y="443844"/>
                      </a:cubicBezTo>
                      <a:cubicBezTo>
                        <a:pt x="15404" y="439553"/>
                        <a:pt x="11993" y="436142"/>
                        <a:pt x="7702" y="436142"/>
                      </a:cubicBezTo>
                      <a:cubicBezTo>
                        <a:pt x="3411" y="436142"/>
                        <a:pt x="0" y="439663"/>
                        <a:pt x="0" y="443844"/>
                      </a:cubicBezTo>
                      <a:lnTo>
                        <a:pt x="0" y="443844"/>
                      </a:lnTo>
                      <a:close/>
                      <a:moveTo>
                        <a:pt x="0" y="412707"/>
                      </a:moveTo>
                      <a:cubicBezTo>
                        <a:pt x="0" y="416998"/>
                        <a:pt x="3411" y="420408"/>
                        <a:pt x="7702" y="420408"/>
                      </a:cubicBezTo>
                      <a:cubicBezTo>
                        <a:pt x="11993" y="420408"/>
                        <a:pt x="15404" y="416888"/>
                        <a:pt x="15404" y="412707"/>
                      </a:cubicBezTo>
                      <a:cubicBezTo>
                        <a:pt x="15404" y="408416"/>
                        <a:pt x="11993" y="405005"/>
                        <a:pt x="7702" y="405005"/>
                      </a:cubicBezTo>
                      <a:cubicBezTo>
                        <a:pt x="3411" y="405005"/>
                        <a:pt x="0" y="408416"/>
                        <a:pt x="0" y="412707"/>
                      </a:cubicBezTo>
                      <a:lnTo>
                        <a:pt x="0" y="412707"/>
                      </a:lnTo>
                      <a:close/>
                      <a:moveTo>
                        <a:pt x="0" y="381569"/>
                      </a:moveTo>
                      <a:cubicBezTo>
                        <a:pt x="0" y="385860"/>
                        <a:pt x="3411" y="389271"/>
                        <a:pt x="7702" y="389271"/>
                      </a:cubicBezTo>
                      <a:cubicBezTo>
                        <a:pt x="11993" y="389271"/>
                        <a:pt x="15404" y="385750"/>
                        <a:pt x="15404" y="381569"/>
                      </a:cubicBezTo>
                      <a:cubicBezTo>
                        <a:pt x="15404" y="377278"/>
                        <a:pt x="11993" y="373867"/>
                        <a:pt x="7702" y="373867"/>
                      </a:cubicBezTo>
                      <a:cubicBezTo>
                        <a:pt x="3411" y="373867"/>
                        <a:pt x="0" y="377278"/>
                        <a:pt x="0" y="381569"/>
                      </a:cubicBezTo>
                      <a:lnTo>
                        <a:pt x="0" y="381569"/>
                      </a:lnTo>
                      <a:close/>
                      <a:moveTo>
                        <a:pt x="0" y="350432"/>
                      </a:moveTo>
                      <a:cubicBezTo>
                        <a:pt x="0" y="354723"/>
                        <a:pt x="3411" y="358134"/>
                        <a:pt x="7702" y="358134"/>
                      </a:cubicBezTo>
                      <a:cubicBezTo>
                        <a:pt x="11993" y="358134"/>
                        <a:pt x="15404" y="354613"/>
                        <a:pt x="15404" y="350432"/>
                      </a:cubicBezTo>
                      <a:cubicBezTo>
                        <a:pt x="15404" y="346141"/>
                        <a:pt x="11993" y="342730"/>
                        <a:pt x="7702" y="342730"/>
                      </a:cubicBezTo>
                      <a:cubicBezTo>
                        <a:pt x="3411" y="342620"/>
                        <a:pt x="0" y="346141"/>
                        <a:pt x="0" y="350432"/>
                      </a:cubicBezTo>
                      <a:lnTo>
                        <a:pt x="0" y="350432"/>
                      </a:lnTo>
                      <a:close/>
                      <a:moveTo>
                        <a:pt x="0" y="319295"/>
                      </a:moveTo>
                      <a:cubicBezTo>
                        <a:pt x="0" y="323586"/>
                        <a:pt x="3411" y="326996"/>
                        <a:pt x="7702" y="326996"/>
                      </a:cubicBezTo>
                      <a:cubicBezTo>
                        <a:pt x="11993" y="326996"/>
                        <a:pt x="15404" y="323476"/>
                        <a:pt x="15404" y="319295"/>
                      </a:cubicBezTo>
                      <a:cubicBezTo>
                        <a:pt x="15404" y="315004"/>
                        <a:pt x="11993" y="311593"/>
                        <a:pt x="7702" y="311593"/>
                      </a:cubicBezTo>
                      <a:cubicBezTo>
                        <a:pt x="3411" y="311483"/>
                        <a:pt x="0" y="315004"/>
                        <a:pt x="0" y="319295"/>
                      </a:cubicBezTo>
                      <a:lnTo>
                        <a:pt x="0" y="319295"/>
                      </a:lnTo>
                      <a:close/>
                      <a:moveTo>
                        <a:pt x="0" y="288157"/>
                      </a:moveTo>
                      <a:cubicBezTo>
                        <a:pt x="0" y="292448"/>
                        <a:pt x="3411" y="295859"/>
                        <a:pt x="7702" y="295859"/>
                      </a:cubicBezTo>
                      <a:cubicBezTo>
                        <a:pt x="11993" y="295859"/>
                        <a:pt x="15404" y="292338"/>
                        <a:pt x="15404" y="288157"/>
                      </a:cubicBezTo>
                      <a:cubicBezTo>
                        <a:pt x="15404" y="283866"/>
                        <a:pt x="11993" y="280456"/>
                        <a:pt x="7702" y="280456"/>
                      </a:cubicBezTo>
                      <a:cubicBezTo>
                        <a:pt x="3411" y="280346"/>
                        <a:pt x="0" y="283866"/>
                        <a:pt x="0" y="288157"/>
                      </a:cubicBezTo>
                      <a:lnTo>
                        <a:pt x="0" y="288157"/>
                      </a:lnTo>
                      <a:close/>
                      <a:moveTo>
                        <a:pt x="0" y="256910"/>
                      </a:moveTo>
                      <a:cubicBezTo>
                        <a:pt x="0" y="261201"/>
                        <a:pt x="3411" y="264612"/>
                        <a:pt x="7702" y="264612"/>
                      </a:cubicBezTo>
                      <a:cubicBezTo>
                        <a:pt x="11993" y="264612"/>
                        <a:pt x="15404" y="261091"/>
                        <a:pt x="15404" y="256910"/>
                      </a:cubicBezTo>
                      <a:cubicBezTo>
                        <a:pt x="15404" y="252619"/>
                        <a:pt x="11993" y="249208"/>
                        <a:pt x="7702" y="249208"/>
                      </a:cubicBezTo>
                      <a:cubicBezTo>
                        <a:pt x="3411" y="249208"/>
                        <a:pt x="0" y="252619"/>
                        <a:pt x="0" y="256910"/>
                      </a:cubicBezTo>
                      <a:lnTo>
                        <a:pt x="0" y="256910"/>
                      </a:lnTo>
                      <a:close/>
                      <a:moveTo>
                        <a:pt x="0" y="225773"/>
                      </a:moveTo>
                      <a:cubicBezTo>
                        <a:pt x="0" y="230064"/>
                        <a:pt x="3411" y="233475"/>
                        <a:pt x="7702" y="233475"/>
                      </a:cubicBezTo>
                      <a:cubicBezTo>
                        <a:pt x="11993" y="233475"/>
                        <a:pt x="15404" y="229954"/>
                        <a:pt x="15404" y="225773"/>
                      </a:cubicBezTo>
                      <a:cubicBezTo>
                        <a:pt x="15404" y="221482"/>
                        <a:pt x="11993" y="218071"/>
                        <a:pt x="7702" y="218071"/>
                      </a:cubicBezTo>
                      <a:cubicBezTo>
                        <a:pt x="3411" y="218071"/>
                        <a:pt x="0" y="221482"/>
                        <a:pt x="0" y="225773"/>
                      </a:cubicBezTo>
                      <a:lnTo>
                        <a:pt x="0" y="225773"/>
                      </a:lnTo>
                      <a:close/>
                      <a:moveTo>
                        <a:pt x="0" y="194635"/>
                      </a:moveTo>
                      <a:cubicBezTo>
                        <a:pt x="0" y="198926"/>
                        <a:pt x="3411" y="202337"/>
                        <a:pt x="7702" y="202337"/>
                      </a:cubicBezTo>
                      <a:cubicBezTo>
                        <a:pt x="11993" y="202337"/>
                        <a:pt x="15404" y="198816"/>
                        <a:pt x="15404" y="194635"/>
                      </a:cubicBezTo>
                      <a:cubicBezTo>
                        <a:pt x="15404" y="190455"/>
                        <a:pt x="11993" y="186934"/>
                        <a:pt x="7702" y="186934"/>
                      </a:cubicBezTo>
                      <a:cubicBezTo>
                        <a:pt x="3411" y="186934"/>
                        <a:pt x="0" y="190344"/>
                        <a:pt x="0" y="194635"/>
                      </a:cubicBezTo>
                      <a:lnTo>
                        <a:pt x="0" y="194635"/>
                      </a:lnTo>
                      <a:close/>
                      <a:moveTo>
                        <a:pt x="0" y="163498"/>
                      </a:moveTo>
                      <a:cubicBezTo>
                        <a:pt x="0" y="167789"/>
                        <a:pt x="3411" y="171200"/>
                        <a:pt x="7702" y="171200"/>
                      </a:cubicBezTo>
                      <a:cubicBezTo>
                        <a:pt x="11993" y="171200"/>
                        <a:pt x="15404" y="167679"/>
                        <a:pt x="15404" y="163498"/>
                      </a:cubicBezTo>
                      <a:cubicBezTo>
                        <a:pt x="15404" y="159207"/>
                        <a:pt x="11993" y="155796"/>
                        <a:pt x="7702" y="155796"/>
                      </a:cubicBezTo>
                      <a:cubicBezTo>
                        <a:pt x="3411" y="155686"/>
                        <a:pt x="0" y="159207"/>
                        <a:pt x="0" y="163498"/>
                      </a:cubicBezTo>
                      <a:lnTo>
                        <a:pt x="0" y="163498"/>
                      </a:lnTo>
                      <a:close/>
                      <a:moveTo>
                        <a:pt x="0" y="132361"/>
                      </a:moveTo>
                      <a:cubicBezTo>
                        <a:pt x="0" y="136652"/>
                        <a:pt x="3411" y="140063"/>
                        <a:pt x="7702" y="140063"/>
                      </a:cubicBezTo>
                      <a:cubicBezTo>
                        <a:pt x="11993" y="140063"/>
                        <a:pt x="15404" y="136542"/>
                        <a:pt x="15404" y="132361"/>
                      </a:cubicBezTo>
                      <a:cubicBezTo>
                        <a:pt x="15404" y="128070"/>
                        <a:pt x="11993" y="124659"/>
                        <a:pt x="7702" y="124659"/>
                      </a:cubicBezTo>
                      <a:cubicBezTo>
                        <a:pt x="3411" y="124549"/>
                        <a:pt x="0" y="128070"/>
                        <a:pt x="0" y="132361"/>
                      </a:cubicBezTo>
                      <a:lnTo>
                        <a:pt x="0" y="132361"/>
                      </a:lnTo>
                      <a:close/>
                      <a:moveTo>
                        <a:pt x="0" y="101114"/>
                      </a:moveTo>
                      <a:cubicBezTo>
                        <a:pt x="0" y="105405"/>
                        <a:pt x="3411" y="108815"/>
                        <a:pt x="7702" y="108815"/>
                      </a:cubicBezTo>
                      <a:cubicBezTo>
                        <a:pt x="11993" y="108815"/>
                        <a:pt x="15404" y="105295"/>
                        <a:pt x="15404" y="101114"/>
                      </a:cubicBezTo>
                      <a:cubicBezTo>
                        <a:pt x="15404" y="96823"/>
                        <a:pt x="11993" y="93412"/>
                        <a:pt x="7702" y="93412"/>
                      </a:cubicBezTo>
                      <a:cubicBezTo>
                        <a:pt x="3411" y="93412"/>
                        <a:pt x="0" y="96933"/>
                        <a:pt x="0" y="101114"/>
                      </a:cubicBezTo>
                      <a:lnTo>
                        <a:pt x="0" y="101114"/>
                      </a:lnTo>
                      <a:close/>
                      <a:moveTo>
                        <a:pt x="0" y="69976"/>
                      </a:moveTo>
                      <a:cubicBezTo>
                        <a:pt x="0" y="74267"/>
                        <a:pt x="3411" y="77678"/>
                        <a:pt x="7702" y="77678"/>
                      </a:cubicBezTo>
                      <a:cubicBezTo>
                        <a:pt x="11993" y="77678"/>
                        <a:pt x="15404" y="74157"/>
                        <a:pt x="15404" y="69976"/>
                      </a:cubicBezTo>
                      <a:cubicBezTo>
                        <a:pt x="15404" y="65795"/>
                        <a:pt x="11993" y="62274"/>
                        <a:pt x="7702" y="62274"/>
                      </a:cubicBezTo>
                      <a:cubicBezTo>
                        <a:pt x="3411" y="62274"/>
                        <a:pt x="0" y="65685"/>
                        <a:pt x="0" y="69976"/>
                      </a:cubicBezTo>
                      <a:lnTo>
                        <a:pt x="0" y="69976"/>
                      </a:lnTo>
                      <a:close/>
                      <a:moveTo>
                        <a:pt x="0" y="38839"/>
                      </a:moveTo>
                      <a:cubicBezTo>
                        <a:pt x="0" y="43130"/>
                        <a:pt x="3411" y="46541"/>
                        <a:pt x="7702" y="46541"/>
                      </a:cubicBezTo>
                      <a:cubicBezTo>
                        <a:pt x="11993" y="46541"/>
                        <a:pt x="15404" y="43020"/>
                        <a:pt x="15404" y="38839"/>
                      </a:cubicBezTo>
                      <a:cubicBezTo>
                        <a:pt x="15404" y="34548"/>
                        <a:pt x="11993" y="31137"/>
                        <a:pt x="7702" y="31137"/>
                      </a:cubicBezTo>
                      <a:cubicBezTo>
                        <a:pt x="3411" y="31137"/>
                        <a:pt x="0" y="34548"/>
                        <a:pt x="0" y="38839"/>
                      </a:cubicBezTo>
                      <a:lnTo>
                        <a:pt x="0" y="38839"/>
                      </a:lnTo>
                      <a:close/>
                      <a:moveTo>
                        <a:pt x="0" y="7702"/>
                      </a:moveTo>
                      <a:cubicBezTo>
                        <a:pt x="0" y="11993"/>
                        <a:pt x="3411" y="15404"/>
                        <a:pt x="7702" y="15404"/>
                      </a:cubicBezTo>
                      <a:cubicBezTo>
                        <a:pt x="11993" y="15404"/>
                        <a:pt x="15404" y="11883"/>
                        <a:pt x="15404" y="7702"/>
                      </a:cubicBezTo>
                      <a:cubicBezTo>
                        <a:pt x="15404" y="3411"/>
                        <a:pt x="11993" y="0"/>
                        <a:pt x="7702" y="0"/>
                      </a:cubicBezTo>
                      <a:cubicBezTo>
                        <a:pt x="3411" y="0"/>
                        <a:pt x="0" y="3411"/>
                        <a:pt x="0" y="7702"/>
                      </a:cubicBezTo>
                      <a:close/>
                    </a:path>
                  </a:pathLst>
                </a:custGeom>
                <a:solidFill>
                  <a:srgbClr val="F0C421"/>
                </a:solidFill>
                <a:ln w="11002" cap="flat">
                  <a:solidFill>
                    <a:srgbClr val="6340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D0A13609-4CDA-ED79-61E3-0760A8C7BB3F}"/>
                  </a:ext>
                </a:extLst>
              </p:cNvPr>
              <p:cNvSpPr/>
              <p:nvPr/>
            </p:nvSpPr>
            <p:spPr>
              <a:xfrm>
                <a:off x="1785740" y="3444183"/>
                <a:ext cx="15403" cy="825523"/>
              </a:xfrm>
              <a:custGeom>
                <a:avLst/>
                <a:gdLst>
                  <a:gd name="connsiteX0" fmla="*/ 0 w 15403"/>
                  <a:gd name="connsiteY0" fmla="*/ 817821 h 825523"/>
                  <a:gd name="connsiteX1" fmla="*/ 7702 w 15403"/>
                  <a:gd name="connsiteY1" fmla="*/ 825523 h 825523"/>
                  <a:gd name="connsiteX2" fmla="*/ 15404 w 15403"/>
                  <a:gd name="connsiteY2" fmla="*/ 817821 h 825523"/>
                  <a:gd name="connsiteX3" fmla="*/ 7702 w 15403"/>
                  <a:gd name="connsiteY3" fmla="*/ 810120 h 825523"/>
                  <a:gd name="connsiteX4" fmla="*/ 0 w 15403"/>
                  <a:gd name="connsiteY4" fmla="*/ 817821 h 825523"/>
                  <a:gd name="connsiteX5" fmla="*/ 0 w 15403"/>
                  <a:gd name="connsiteY5" fmla="*/ 817821 h 825523"/>
                  <a:gd name="connsiteX6" fmla="*/ 0 w 15403"/>
                  <a:gd name="connsiteY6" fmla="*/ 786684 h 825523"/>
                  <a:gd name="connsiteX7" fmla="*/ 7702 w 15403"/>
                  <a:gd name="connsiteY7" fmla="*/ 794386 h 825523"/>
                  <a:gd name="connsiteX8" fmla="*/ 15404 w 15403"/>
                  <a:gd name="connsiteY8" fmla="*/ 786684 h 825523"/>
                  <a:gd name="connsiteX9" fmla="*/ 7702 w 15403"/>
                  <a:gd name="connsiteY9" fmla="*/ 778982 h 825523"/>
                  <a:gd name="connsiteX10" fmla="*/ 0 w 15403"/>
                  <a:gd name="connsiteY10" fmla="*/ 786684 h 825523"/>
                  <a:gd name="connsiteX11" fmla="*/ 0 w 15403"/>
                  <a:gd name="connsiteY11" fmla="*/ 786684 h 825523"/>
                  <a:gd name="connsiteX12" fmla="*/ 0 w 15403"/>
                  <a:gd name="connsiteY12" fmla="*/ 755547 h 825523"/>
                  <a:gd name="connsiteX13" fmla="*/ 7702 w 15403"/>
                  <a:gd name="connsiteY13" fmla="*/ 763249 h 825523"/>
                  <a:gd name="connsiteX14" fmla="*/ 15404 w 15403"/>
                  <a:gd name="connsiteY14" fmla="*/ 755547 h 825523"/>
                  <a:gd name="connsiteX15" fmla="*/ 7702 w 15403"/>
                  <a:gd name="connsiteY15" fmla="*/ 747845 h 825523"/>
                  <a:gd name="connsiteX16" fmla="*/ 0 w 15403"/>
                  <a:gd name="connsiteY16" fmla="*/ 755547 h 825523"/>
                  <a:gd name="connsiteX17" fmla="*/ 0 w 15403"/>
                  <a:gd name="connsiteY17" fmla="*/ 755547 h 825523"/>
                  <a:gd name="connsiteX18" fmla="*/ 0 w 15403"/>
                  <a:gd name="connsiteY18" fmla="*/ 724299 h 825523"/>
                  <a:gd name="connsiteX19" fmla="*/ 7702 w 15403"/>
                  <a:gd name="connsiteY19" fmla="*/ 732001 h 825523"/>
                  <a:gd name="connsiteX20" fmla="*/ 15404 w 15403"/>
                  <a:gd name="connsiteY20" fmla="*/ 724299 h 825523"/>
                  <a:gd name="connsiteX21" fmla="*/ 7702 w 15403"/>
                  <a:gd name="connsiteY21" fmla="*/ 716598 h 825523"/>
                  <a:gd name="connsiteX22" fmla="*/ 0 w 15403"/>
                  <a:gd name="connsiteY22" fmla="*/ 724299 h 825523"/>
                  <a:gd name="connsiteX23" fmla="*/ 0 w 15403"/>
                  <a:gd name="connsiteY23" fmla="*/ 724299 h 825523"/>
                  <a:gd name="connsiteX24" fmla="*/ 0 w 15403"/>
                  <a:gd name="connsiteY24" fmla="*/ 693162 h 825523"/>
                  <a:gd name="connsiteX25" fmla="*/ 7702 w 15403"/>
                  <a:gd name="connsiteY25" fmla="*/ 700864 h 825523"/>
                  <a:gd name="connsiteX26" fmla="*/ 15404 w 15403"/>
                  <a:gd name="connsiteY26" fmla="*/ 693162 h 825523"/>
                  <a:gd name="connsiteX27" fmla="*/ 7702 w 15403"/>
                  <a:gd name="connsiteY27" fmla="*/ 685460 h 825523"/>
                  <a:gd name="connsiteX28" fmla="*/ 0 w 15403"/>
                  <a:gd name="connsiteY28" fmla="*/ 693162 h 825523"/>
                  <a:gd name="connsiteX29" fmla="*/ 0 w 15403"/>
                  <a:gd name="connsiteY29" fmla="*/ 693162 h 825523"/>
                  <a:gd name="connsiteX30" fmla="*/ 0 w 15403"/>
                  <a:gd name="connsiteY30" fmla="*/ 662025 h 825523"/>
                  <a:gd name="connsiteX31" fmla="*/ 7702 w 15403"/>
                  <a:gd name="connsiteY31" fmla="*/ 669727 h 825523"/>
                  <a:gd name="connsiteX32" fmla="*/ 15404 w 15403"/>
                  <a:gd name="connsiteY32" fmla="*/ 662025 h 825523"/>
                  <a:gd name="connsiteX33" fmla="*/ 7702 w 15403"/>
                  <a:gd name="connsiteY33" fmla="*/ 654323 h 825523"/>
                  <a:gd name="connsiteX34" fmla="*/ 0 w 15403"/>
                  <a:gd name="connsiteY34" fmla="*/ 662025 h 825523"/>
                  <a:gd name="connsiteX35" fmla="*/ 0 w 15403"/>
                  <a:gd name="connsiteY35" fmla="*/ 662025 h 825523"/>
                  <a:gd name="connsiteX36" fmla="*/ 0 w 15403"/>
                  <a:gd name="connsiteY36" fmla="*/ 630888 h 825523"/>
                  <a:gd name="connsiteX37" fmla="*/ 7702 w 15403"/>
                  <a:gd name="connsiteY37" fmla="*/ 638590 h 825523"/>
                  <a:gd name="connsiteX38" fmla="*/ 15404 w 15403"/>
                  <a:gd name="connsiteY38" fmla="*/ 630888 h 825523"/>
                  <a:gd name="connsiteX39" fmla="*/ 7702 w 15403"/>
                  <a:gd name="connsiteY39" fmla="*/ 623186 h 825523"/>
                  <a:gd name="connsiteX40" fmla="*/ 0 w 15403"/>
                  <a:gd name="connsiteY40" fmla="*/ 630888 h 825523"/>
                  <a:gd name="connsiteX41" fmla="*/ 0 w 15403"/>
                  <a:gd name="connsiteY41" fmla="*/ 630888 h 825523"/>
                  <a:gd name="connsiteX42" fmla="*/ 0 w 15403"/>
                  <a:gd name="connsiteY42" fmla="*/ 599751 h 825523"/>
                  <a:gd name="connsiteX43" fmla="*/ 7702 w 15403"/>
                  <a:gd name="connsiteY43" fmla="*/ 607452 h 825523"/>
                  <a:gd name="connsiteX44" fmla="*/ 15404 w 15403"/>
                  <a:gd name="connsiteY44" fmla="*/ 599751 h 825523"/>
                  <a:gd name="connsiteX45" fmla="*/ 7702 w 15403"/>
                  <a:gd name="connsiteY45" fmla="*/ 592049 h 825523"/>
                  <a:gd name="connsiteX46" fmla="*/ 0 w 15403"/>
                  <a:gd name="connsiteY46" fmla="*/ 599751 h 825523"/>
                  <a:gd name="connsiteX47" fmla="*/ 0 w 15403"/>
                  <a:gd name="connsiteY47" fmla="*/ 599751 h 825523"/>
                  <a:gd name="connsiteX48" fmla="*/ 0 w 15403"/>
                  <a:gd name="connsiteY48" fmla="*/ 568503 h 825523"/>
                  <a:gd name="connsiteX49" fmla="*/ 7702 w 15403"/>
                  <a:gd name="connsiteY49" fmla="*/ 576205 h 825523"/>
                  <a:gd name="connsiteX50" fmla="*/ 15404 w 15403"/>
                  <a:gd name="connsiteY50" fmla="*/ 568503 h 825523"/>
                  <a:gd name="connsiteX51" fmla="*/ 7702 w 15403"/>
                  <a:gd name="connsiteY51" fmla="*/ 560801 h 825523"/>
                  <a:gd name="connsiteX52" fmla="*/ 0 w 15403"/>
                  <a:gd name="connsiteY52" fmla="*/ 568503 h 825523"/>
                  <a:gd name="connsiteX53" fmla="*/ 0 w 15403"/>
                  <a:gd name="connsiteY53" fmla="*/ 568503 h 825523"/>
                  <a:gd name="connsiteX54" fmla="*/ 0 w 15403"/>
                  <a:gd name="connsiteY54" fmla="*/ 537366 h 825523"/>
                  <a:gd name="connsiteX55" fmla="*/ 7702 w 15403"/>
                  <a:gd name="connsiteY55" fmla="*/ 545068 h 825523"/>
                  <a:gd name="connsiteX56" fmla="*/ 15404 w 15403"/>
                  <a:gd name="connsiteY56" fmla="*/ 537366 h 825523"/>
                  <a:gd name="connsiteX57" fmla="*/ 7702 w 15403"/>
                  <a:gd name="connsiteY57" fmla="*/ 529664 h 825523"/>
                  <a:gd name="connsiteX58" fmla="*/ 0 w 15403"/>
                  <a:gd name="connsiteY58" fmla="*/ 537366 h 825523"/>
                  <a:gd name="connsiteX59" fmla="*/ 0 w 15403"/>
                  <a:gd name="connsiteY59" fmla="*/ 537366 h 825523"/>
                  <a:gd name="connsiteX60" fmla="*/ 0 w 15403"/>
                  <a:gd name="connsiteY60" fmla="*/ 506229 h 825523"/>
                  <a:gd name="connsiteX61" fmla="*/ 7702 w 15403"/>
                  <a:gd name="connsiteY61" fmla="*/ 513930 h 825523"/>
                  <a:gd name="connsiteX62" fmla="*/ 15404 w 15403"/>
                  <a:gd name="connsiteY62" fmla="*/ 506229 h 825523"/>
                  <a:gd name="connsiteX63" fmla="*/ 7702 w 15403"/>
                  <a:gd name="connsiteY63" fmla="*/ 498527 h 825523"/>
                  <a:gd name="connsiteX64" fmla="*/ 0 w 15403"/>
                  <a:gd name="connsiteY64" fmla="*/ 506229 h 825523"/>
                  <a:gd name="connsiteX65" fmla="*/ 0 w 15403"/>
                  <a:gd name="connsiteY65" fmla="*/ 506229 h 825523"/>
                  <a:gd name="connsiteX66" fmla="*/ 0 w 15403"/>
                  <a:gd name="connsiteY66" fmla="*/ 475091 h 825523"/>
                  <a:gd name="connsiteX67" fmla="*/ 7702 w 15403"/>
                  <a:gd name="connsiteY67" fmla="*/ 482793 h 825523"/>
                  <a:gd name="connsiteX68" fmla="*/ 15404 w 15403"/>
                  <a:gd name="connsiteY68" fmla="*/ 475091 h 825523"/>
                  <a:gd name="connsiteX69" fmla="*/ 7702 w 15403"/>
                  <a:gd name="connsiteY69" fmla="*/ 467389 h 825523"/>
                  <a:gd name="connsiteX70" fmla="*/ 0 w 15403"/>
                  <a:gd name="connsiteY70" fmla="*/ 475091 h 825523"/>
                  <a:gd name="connsiteX71" fmla="*/ 0 w 15403"/>
                  <a:gd name="connsiteY71" fmla="*/ 475091 h 825523"/>
                  <a:gd name="connsiteX72" fmla="*/ 0 w 15403"/>
                  <a:gd name="connsiteY72" fmla="*/ 443954 h 825523"/>
                  <a:gd name="connsiteX73" fmla="*/ 7702 w 15403"/>
                  <a:gd name="connsiteY73" fmla="*/ 451656 h 825523"/>
                  <a:gd name="connsiteX74" fmla="*/ 15404 w 15403"/>
                  <a:gd name="connsiteY74" fmla="*/ 443954 h 825523"/>
                  <a:gd name="connsiteX75" fmla="*/ 7702 w 15403"/>
                  <a:gd name="connsiteY75" fmla="*/ 436252 h 825523"/>
                  <a:gd name="connsiteX76" fmla="*/ 0 w 15403"/>
                  <a:gd name="connsiteY76" fmla="*/ 443954 h 825523"/>
                  <a:gd name="connsiteX77" fmla="*/ 0 w 15403"/>
                  <a:gd name="connsiteY77" fmla="*/ 443954 h 825523"/>
                  <a:gd name="connsiteX78" fmla="*/ 0 w 15403"/>
                  <a:gd name="connsiteY78" fmla="*/ 412817 h 825523"/>
                  <a:gd name="connsiteX79" fmla="*/ 7702 w 15403"/>
                  <a:gd name="connsiteY79" fmla="*/ 420518 h 825523"/>
                  <a:gd name="connsiteX80" fmla="*/ 15404 w 15403"/>
                  <a:gd name="connsiteY80" fmla="*/ 412817 h 825523"/>
                  <a:gd name="connsiteX81" fmla="*/ 7702 w 15403"/>
                  <a:gd name="connsiteY81" fmla="*/ 405115 h 825523"/>
                  <a:gd name="connsiteX82" fmla="*/ 0 w 15403"/>
                  <a:gd name="connsiteY82" fmla="*/ 412817 h 825523"/>
                  <a:gd name="connsiteX83" fmla="*/ 0 w 15403"/>
                  <a:gd name="connsiteY83" fmla="*/ 412817 h 825523"/>
                  <a:gd name="connsiteX84" fmla="*/ 0 w 15403"/>
                  <a:gd name="connsiteY84" fmla="*/ 381569 h 825523"/>
                  <a:gd name="connsiteX85" fmla="*/ 7702 w 15403"/>
                  <a:gd name="connsiteY85" fmla="*/ 389271 h 825523"/>
                  <a:gd name="connsiteX86" fmla="*/ 15404 w 15403"/>
                  <a:gd name="connsiteY86" fmla="*/ 381569 h 825523"/>
                  <a:gd name="connsiteX87" fmla="*/ 7702 w 15403"/>
                  <a:gd name="connsiteY87" fmla="*/ 373867 h 825523"/>
                  <a:gd name="connsiteX88" fmla="*/ 0 w 15403"/>
                  <a:gd name="connsiteY88" fmla="*/ 381569 h 825523"/>
                  <a:gd name="connsiteX89" fmla="*/ 0 w 15403"/>
                  <a:gd name="connsiteY89" fmla="*/ 381569 h 825523"/>
                  <a:gd name="connsiteX90" fmla="*/ 0 w 15403"/>
                  <a:gd name="connsiteY90" fmla="*/ 350432 h 825523"/>
                  <a:gd name="connsiteX91" fmla="*/ 7702 w 15403"/>
                  <a:gd name="connsiteY91" fmla="*/ 358134 h 825523"/>
                  <a:gd name="connsiteX92" fmla="*/ 15404 w 15403"/>
                  <a:gd name="connsiteY92" fmla="*/ 350432 h 825523"/>
                  <a:gd name="connsiteX93" fmla="*/ 7702 w 15403"/>
                  <a:gd name="connsiteY93" fmla="*/ 342730 h 825523"/>
                  <a:gd name="connsiteX94" fmla="*/ 0 w 15403"/>
                  <a:gd name="connsiteY94" fmla="*/ 350432 h 825523"/>
                  <a:gd name="connsiteX95" fmla="*/ 0 w 15403"/>
                  <a:gd name="connsiteY95" fmla="*/ 350432 h 825523"/>
                  <a:gd name="connsiteX96" fmla="*/ 0 w 15403"/>
                  <a:gd name="connsiteY96" fmla="*/ 319295 h 825523"/>
                  <a:gd name="connsiteX97" fmla="*/ 7702 w 15403"/>
                  <a:gd name="connsiteY97" fmla="*/ 326997 h 825523"/>
                  <a:gd name="connsiteX98" fmla="*/ 15404 w 15403"/>
                  <a:gd name="connsiteY98" fmla="*/ 319295 h 825523"/>
                  <a:gd name="connsiteX99" fmla="*/ 7702 w 15403"/>
                  <a:gd name="connsiteY99" fmla="*/ 311593 h 825523"/>
                  <a:gd name="connsiteX100" fmla="*/ 0 w 15403"/>
                  <a:gd name="connsiteY100" fmla="*/ 319295 h 825523"/>
                  <a:gd name="connsiteX101" fmla="*/ 0 w 15403"/>
                  <a:gd name="connsiteY101" fmla="*/ 319295 h 825523"/>
                  <a:gd name="connsiteX102" fmla="*/ 0 w 15403"/>
                  <a:gd name="connsiteY102" fmla="*/ 288157 h 825523"/>
                  <a:gd name="connsiteX103" fmla="*/ 7702 w 15403"/>
                  <a:gd name="connsiteY103" fmla="*/ 295859 h 825523"/>
                  <a:gd name="connsiteX104" fmla="*/ 15404 w 15403"/>
                  <a:gd name="connsiteY104" fmla="*/ 288157 h 825523"/>
                  <a:gd name="connsiteX105" fmla="*/ 7702 w 15403"/>
                  <a:gd name="connsiteY105" fmla="*/ 280456 h 825523"/>
                  <a:gd name="connsiteX106" fmla="*/ 0 w 15403"/>
                  <a:gd name="connsiteY106" fmla="*/ 288157 h 825523"/>
                  <a:gd name="connsiteX107" fmla="*/ 0 w 15403"/>
                  <a:gd name="connsiteY107" fmla="*/ 288157 h 825523"/>
                  <a:gd name="connsiteX108" fmla="*/ 0 w 15403"/>
                  <a:gd name="connsiteY108" fmla="*/ 257020 h 825523"/>
                  <a:gd name="connsiteX109" fmla="*/ 7702 w 15403"/>
                  <a:gd name="connsiteY109" fmla="*/ 264722 h 825523"/>
                  <a:gd name="connsiteX110" fmla="*/ 15404 w 15403"/>
                  <a:gd name="connsiteY110" fmla="*/ 257020 h 825523"/>
                  <a:gd name="connsiteX111" fmla="*/ 7702 w 15403"/>
                  <a:gd name="connsiteY111" fmla="*/ 249318 h 825523"/>
                  <a:gd name="connsiteX112" fmla="*/ 0 w 15403"/>
                  <a:gd name="connsiteY112" fmla="*/ 257020 h 825523"/>
                  <a:gd name="connsiteX113" fmla="*/ 0 w 15403"/>
                  <a:gd name="connsiteY113" fmla="*/ 257020 h 825523"/>
                  <a:gd name="connsiteX114" fmla="*/ 0 w 15403"/>
                  <a:gd name="connsiteY114" fmla="*/ 225883 h 825523"/>
                  <a:gd name="connsiteX115" fmla="*/ 7702 w 15403"/>
                  <a:gd name="connsiteY115" fmla="*/ 233584 h 825523"/>
                  <a:gd name="connsiteX116" fmla="*/ 15404 w 15403"/>
                  <a:gd name="connsiteY116" fmla="*/ 225883 h 825523"/>
                  <a:gd name="connsiteX117" fmla="*/ 7702 w 15403"/>
                  <a:gd name="connsiteY117" fmla="*/ 218181 h 825523"/>
                  <a:gd name="connsiteX118" fmla="*/ 0 w 15403"/>
                  <a:gd name="connsiteY118" fmla="*/ 225883 h 825523"/>
                  <a:gd name="connsiteX119" fmla="*/ 0 w 15403"/>
                  <a:gd name="connsiteY119" fmla="*/ 225883 h 825523"/>
                  <a:gd name="connsiteX120" fmla="*/ 0 w 15403"/>
                  <a:gd name="connsiteY120" fmla="*/ 194636 h 825523"/>
                  <a:gd name="connsiteX121" fmla="*/ 7702 w 15403"/>
                  <a:gd name="connsiteY121" fmla="*/ 202337 h 825523"/>
                  <a:gd name="connsiteX122" fmla="*/ 15404 w 15403"/>
                  <a:gd name="connsiteY122" fmla="*/ 194636 h 825523"/>
                  <a:gd name="connsiteX123" fmla="*/ 7702 w 15403"/>
                  <a:gd name="connsiteY123" fmla="*/ 186934 h 825523"/>
                  <a:gd name="connsiteX124" fmla="*/ 0 w 15403"/>
                  <a:gd name="connsiteY124" fmla="*/ 194636 h 825523"/>
                  <a:gd name="connsiteX125" fmla="*/ 0 w 15403"/>
                  <a:gd name="connsiteY125" fmla="*/ 194636 h 825523"/>
                  <a:gd name="connsiteX126" fmla="*/ 0 w 15403"/>
                  <a:gd name="connsiteY126" fmla="*/ 163498 h 825523"/>
                  <a:gd name="connsiteX127" fmla="*/ 7702 w 15403"/>
                  <a:gd name="connsiteY127" fmla="*/ 171200 h 825523"/>
                  <a:gd name="connsiteX128" fmla="*/ 15404 w 15403"/>
                  <a:gd name="connsiteY128" fmla="*/ 163498 h 825523"/>
                  <a:gd name="connsiteX129" fmla="*/ 7702 w 15403"/>
                  <a:gd name="connsiteY129" fmla="*/ 155797 h 825523"/>
                  <a:gd name="connsiteX130" fmla="*/ 0 w 15403"/>
                  <a:gd name="connsiteY130" fmla="*/ 163498 h 825523"/>
                  <a:gd name="connsiteX131" fmla="*/ 0 w 15403"/>
                  <a:gd name="connsiteY131" fmla="*/ 163498 h 825523"/>
                  <a:gd name="connsiteX132" fmla="*/ 0 w 15403"/>
                  <a:gd name="connsiteY132" fmla="*/ 132361 h 825523"/>
                  <a:gd name="connsiteX133" fmla="*/ 7702 w 15403"/>
                  <a:gd name="connsiteY133" fmla="*/ 140063 h 825523"/>
                  <a:gd name="connsiteX134" fmla="*/ 15404 w 15403"/>
                  <a:gd name="connsiteY134" fmla="*/ 132361 h 825523"/>
                  <a:gd name="connsiteX135" fmla="*/ 7702 w 15403"/>
                  <a:gd name="connsiteY135" fmla="*/ 124659 h 825523"/>
                  <a:gd name="connsiteX136" fmla="*/ 0 w 15403"/>
                  <a:gd name="connsiteY136" fmla="*/ 132361 h 825523"/>
                  <a:gd name="connsiteX137" fmla="*/ 0 w 15403"/>
                  <a:gd name="connsiteY137" fmla="*/ 132361 h 825523"/>
                  <a:gd name="connsiteX138" fmla="*/ 0 w 15403"/>
                  <a:gd name="connsiteY138" fmla="*/ 101223 h 825523"/>
                  <a:gd name="connsiteX139" fmla="*/ 7702 w 15403"/>
                  <a:gd name="connsiteY139" fmla="*/ 108925 h 825523"/>
                  <a:gd name="connsiteX140" fmla="*/ 15404 w 15403"/>
                  <a:gd name="connsiteY140" fmla="*/ 101223 h 825523"/>
                  <a:gd name="connsiteX141" fmla="*/ 7702 w 15403"/>
                  <a:gd name="connsiteY141" fmla="*/ 93522 h 825523"/>
                  <a:gd name="connsiteX142" fmla="*/ 0 w 15403"/>
                  <a:gd name="connsiteY142" fmla="*/ 101223 h 825523"/>
                  <a:gd name="connsiteX143" fmla="*/ 0 w 15403"/>
                  <a:gd name="connsiteY143" fmla="*/ 101223 h 825523"/>
                  <a:gd name="connsiteX144" fmla="*/ 0 w 15403"/>
                  <a:gd name="connsiteY144" fmla="*/ 70086 h 825523"/>
                  <a:gd name="connsiteX145" fmla="*/ 7702 w 15403"/>
                  <a:gd name="connsiteY145" fmla="*/ 77788 h 825523"/>
                  <a:gd name="connsiteX146" fmla="*/ 15404 w 15403"/>
                  <a:gd name="connsiteY146" fmla="*/ 70086 h 825523"/>
                  <a:gd name="connsiteX147" fmla="*/ 7702 w 15403"/>
                  <a:gd name="connsiteY147" fmla="*/ 62384 h 825523"/>
                  <a:gd name="connsiteX148" fmla="*/ 0 w 15403"/>
                  <a:gd name="connsiteY148" fmla="*/ 70086 h 825523"/>
                  <a:gd name="connsiteX149" fmla="*/ 0 w 15403"/>
                  <a:gd name="connsiteY149" fmla="*/ 70086 h 825523"/>
                  <a:gd name="connsiteX150" fmla="*/ 0 w 15403"/>
                  <a:gd name="connsiteY150" fmla="*/ 38839 h 825523"/>
                  <a:gd name="connsiteX151" fmla="*/ 7702 w 15403"/>
                  <a:gd name="connsiteY151" fmla="*/ 46541 h 825523"/>
                  <a:gd name="connsiteX152" fmla="*/ 15404 w 15403"/>
                  <a:gd name="connsiteY152" fmla="*/ 38839 h 825523"/>
                  <a:gd name="connsiteX153" fmla="*/ 7702 w 15403"/>
                  <a:gd name="connsiteY153" fmla="*/ 31137 h 825523"/>
                  <a:gd name="connsiteX154" fmla="*/ 0 w 15403"/>
                  <a:gd name="connsiteY154" fmla="*/ 38839 h 825523"/>
                  <a:gd name="connsiteX155" fmla="*/ 0 w 15403"/>
                  <a:gd name="connsiteY155" fmla="*/ 38839 h 825523"/>
                  <a:gd name="connsiteX156" fmla="*/ 0 w 15403"/>
                  <a:gd name="connsiteY156" fmla="*/ 7702 h 825523"/>
                  <a:gd name="connsiteX157" fmla="*/ 7702 w 15403"/>
                  <a:gd name="connsiteY157" fmla="*/ 15404 h 825523"/>
                  <a:gd name="connsiteX158" fmla="*/ 15404 w 15403"/>
                  <a:gd name="connsiteY158" fmla="*/ 7702 h 825523"/>
                  <a:gd name="connsiteX159" fmla="*/ 7702 w 15403"/>
                  <a:gd name="connsiteY159" fmla="*/ 0 h 825523"/>
                  <a:gd name="connsiteX160" fmla="*/ 0 w 15403"/>
                  <a:gd name="connsiteY160" fmla="*/ 7702 h 82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15403" h="825523">
                    <a:moveTo>
                      <a:pt x="0" y="817821"/>
                    </a:moveTo>
                    <a:cubicBezTo>
                      <a:pt x="0" y="822112"/>
                      <a:pt x="3411" y="825523"/>
                      <a:pt x="7702" y="825523"/>
                    </a:cubicBezTo>
                    <a:cubicBezTo>
                      <a:pt x="11993" y="825523"/>
                      <a:pt x="15404" y="822002"/>
                      <a:pt x="15404" y="817821"/>
                    </a:cubicBezTo>
                    <a:cubicBezTo>
                      <a:pt x="15404" y="813530"/>
                      <a:pt x="11993" y="810120"/>
                      <a:pt x="7702" y="810120"/>
                    </a:cubicBezTo>
                    <a:cubicBezTo>
                      <a:pt x="3411" y="810120"/>
                      <a:pt x="0" y="813530"/>
                      <a:pt x="0" y="817821"/>
                    </a:cubicBezTo>
                    <a:lnTo>
                      <a:pt x="0" y="817821"/>
                    </a:lnTo>
                    <a:close/>
                    <a:moveTo>
                      <a:pt x="0" y="786684"/>
                    </a:moveTo>
                    <a:cubicBezTo>
                      <a:pt x="0" y="790975"/>
                      <a:pt x="3411" y="794386"/>
                      <a:pt x="7702" y="794386"/>
                    </a:cubicBezTo>
                    <a:cubicBezTo>
                      <a:pt x="11993" y="794386"/>
                      <a:pt x="15404" y="790865"/>
                      <a:pt x="15404" y="786684"/>
                    </a:cubicBezTo>
                    <a:cubicBezTo>
                      <a:pt x="15404" y="782393"/>
                      <a:pt x="11993" y="778982"/>
                      <a:pt x="7702" y="778982"/>
                    </a:cubicBezTo>
                    <a:cubicBezTo>
                      <a:pt x="3411" y="778872"/>
                      <a:pt x="0" y="782393"/>
                      <a:pt x="0" y="786684"/>
                    </a:cubicBezTo>
                    <a:lnTo>
                      <a:pt x="0" y="786684"/>
                    </a:lnTo>
                    <a:close/>
                    <a:moveTo>
                      <a:pt x="0" y="755547"/>
                    </a:moveTo>
                    <a:cubicBezTo>
                      <a:pt x="0" y="759838"/>
                      <a:pt x="3411" y="763249"/>
                      <a:pt x="7702" y="763249"/>
                    </a:cubicBezTo>
                    <a:cubicBezTo>
                      <a:pt x="11993" y="763249"/>
                      <a:pt x="15404" y="759728"/>
                      <a:pt x="15404" y="755547"/>
                    </a:cubicBezTo>
                    <a:cubicBezTo>
                      <a:pt x="15404" y="751256"/>
                      <a:pt x="11993" y="747845"/>
                      <a:pt x="7702" y="747845"/>
                    </a:cubicBezTo>
                    <a:cubicBezTo>
                      <a:pt x="3411" y="747735"/>
                      <a:pt x="0" y="751256"/>
                      <a:pt x="0" y="755547"/>
                    </a:cubicBezTo>
                    <a:lnTo>
                      <a:pt x="0" y="755547"/>
                    </a:lnTo>
                    <a:close/>
                    <a:moveTo>
                      <a:pt x="0" y="724299"/>
                    </a:moveTo>
                    <a:cubicBezTo>
                      <a:pt x="0" y="728591"/>
                      <a:pt x="3411" y="732001"/>
                      <a:pt x="7702" y="732001"/>
                    </a:cubicBezTo>
                    <a:cubicBezTo>
                      <a:pt x="11993" y="732001"/>
                      <a:pt x="15404" y="728480"/>
                      <a:pt x="15404" y="724299"/>
                    </a:cubicBezTo>
                    <a:cubicBezTo>
                      <a:pt x="15404" y="720009"/>
                      <a:pt x="11993" y="716598"/>
                      <a:pt x="7702" y="716598"/>
                    </a:cubicBezTo>
                    <a:cubicBezTo>
                      <a:pt x="3411" y="716598"/>
                      <a:pt x="0" y="720118"/>
                      <a:pt x="0" y="724299"/>
                    </a:cubicBezTo>
                    <a:lnTo>
                      <a:pt x="0" y="724299"/>
                    </a:lnTo>
                    <a:close/>
                    <a:moveTo>
                      <a:pt x="0" y="693162"/>
                    </a:moveTo>
                    <a:cubicBezTo>
                      <a:pt x="0" y="697453"/>
                      <a:pt x="3411" y="700864"/>
                      <a:pt x="7702" y="700864"/>
                    </a:cubicBezTo>
                    <a:cubicBezTo>
                      <a:pt x="11993" y="700864"/>
                      <a:pt x="15404" y="697343"/>
                      <a:pt x="15404" y="693162"/>
                    </a:cubicBezTo>
                    <a:cubicBezTo>
                      <a:pt x="15404" y="688871"/>
                      <a:pt x="11993" y="685460"/>
                      <a:pt x="7702" y="685460"/>
                    </a:cubicBezTo>
                    <a:cubicBezTo>
                      <a:pt x="3411" y="685460"/>
                      <a:pt x="0" y="688871"/>
                      <a:pt x="0" y="693162"/>
                    </a:cubicBezTo>
                    <a:lnTo>
                      <a:pt x="0" y="693162"/>
                    </a:lnTo>
                    <a:close/>
                    <a:moveTo>
                      <a:pt x="0" y="662025"/>
                    </a:moveTo>
                    <a:cubicBezTo>
                      <a:pt x="0" y="666316"/>
                      <a:pt x="3411" y="669727"/>
                      <a:pt x="7702" y="669727"/>
                    </a:cubicBezTo>
                    <a:cubicBezTo>
                      <a:pt x="11993" y="669727"/>
                      <a:pt x="15404" y="666206"/>
                      <a:pt x="15404" y="662025"/>
                    </a:cubicBezTo>
                    <a:cubicBezTo>
                      <a:pt x="15404" y="657734"/>
                      <a:pt x="11993" y="654323"/>
                      <a:pt x="7702" y="654323"/>
                    </a:cubicBezTo>
                    <a:cubicBezTo>
                      <a:pt x="3411" y="654323"/>
                      <a:pt x="0" y="657734"/>
                      <a:pt x="0" y="662025"/>
                    </a:cubicBezTo>
                    <a:lnTo>
                      <a:pt x="0" y="662025"/>
                    </a:lnTo>
                    <a:close/>
                    <a:moveTo>
                      <a:pt x="0" y="630888"/>
                    </a:moveTo>
                    <a:cubicBezTo>
                      <a:pt x="0" y="635179"/>
                      <a:pt x="3411" y="638590"/>
                      <a:pt x="7702" y="638590"/>
                    </a:cubicBezTo>
                    <a:cubicBezTo>
                      <a:pt x="11993" y="638590"/>
                      <a:pt x="15404" y="635069"/>
                      <a:pt x="15404" y="630888"/>
                    </a:cubicBezTo>
                    <a:cubicBezTo>
                      <a:pt x="15404" y="626597"/>
                      <a:pt x="11993" y="623186"/>
                      <a:pt x="7702" y="623186"/>
                    </a:cubicBezTo>
                    <a:cubicBezTo>
                      <a:pt x="3411" y="623076"/>
                      <a:pt x="0" y="626597"/>
                      <a:pt x="0" y="630888"/>
                    </a:cubicBezTo>
                    <a:lnTo>
                      <a:pt x="0" y="630888"/>
                    </a:lnTo>
                    <a:close/>
                    <a:moveTo>
                      <a:pt x="0" y="599751"/>
                    </a:moveTo>
                    <a:cubicBezTo>
                      <a:pt x="0" y="604041"/>
                      <a:pt x="3411" y="607452"/>
                      <a:pt x="7702" y="607452"/>
                    </a:cubicBezTo>
                    <a:cubicBezTo>
                      <a:pt x="11993" y="607452"/>
                      <a:pt x="15404" y="603931"/>
                      <a:pt x="15404" y="599751"/>
                    </a:cubicBezTo>
                    <a:cubicBezTo>
                      <a:pt x="15404" y="595459"/>
                      <a:pt x="11993" y="592049"/>
                      <a:pt x="7702" y="592049"/>
                    </a:cubicBezTo>
                    <a:cubicBezTo>
                      <a:pt x="3411" y="591938"/>
                      <a:pt x="0" y="595459"/>
                      <a:pt x="0" y="599751"/>
                    </a:cubicBezTo>
                    <a:lnTo>
                      <a:pt x="0" y="599751"/>
                    </a:lnTo>
                    <a:close/>
                    <a:moveTo>
                      <a:pt x="0" y="568503"/>
                    </a:moveTo>
                    <a:cubicBezTo>
                      <a:pt x="0" y="572794"/>
                      <a:pt x="3411" y="576205"/>
                      <a:pt x="7702" y="576205"/>
                    </a:cubicBezTo>
                    <a:cubicBezTo>
                      <a:pt x="11993" y="576205"/>
                      <a:pt x="15404" y="572684"/>
                      <a:pt x="15404" y="568503"/>
                    </a:cubicBezTo>
                    <a:cubicBezTo>
                      <a:pt x="15404" y="564212"/>
                      <a:pt x="11993" y="560801"/>
                      <a:pt x="7702" y="560801"/>
                    </a:cubicBezTo>
                    <a:cubicBezTo>
                      <a:pt x="3411" y="560801"/>
                      <a:pt x="0" y="564322"/>
                      <a:pt x="0" y="568503"/>
                    </a:cubicBezTo>
                    <a:lnTo>
                      <a:pt x="0" y="568503"/>
                    </a:lnTo>
                    <a:close/>
                    <a:moveTo>
                      <a:pt x="0" y="537366"/>
                    </a:moveTo>
                    <a:cubicBezTo>
                      <a:pt x="0" y="541657"/>
                      <a:pt x="3411" y="545068"/>
                      <a:pt x="7702" y="545068"/>
                    </a:cubicBezTo>
                    <a:cubicBezTo>
                      <a:pt x="11993" y="545068"/>
                      <a:pt x="15404" y="541547"/>
                      <a:pt x="15404" y="537366"/>
                    </a:cubicBezTo>
                    <a:cubicBezTo>
                      <a:pt x="15404" y="533075"/>
                      <a:pt x="11993" y="529664"/>
                      <a:pt x="7702" y="529664"/>
                    </a:cubicBezTo>
                    <a:cubicBezTo>
                      <a:pt x="3411" y="529664"/>
                      <a:pt x="0" y="533075"/>
                      <a:pt x="0" y="537366"/>
                    </a:cubicBezTo>
                    <a:lnTo>
                      <a:pt x="0" y="537366"/>
                    </a:lnTo>
                    <a:close/>
                    <a:moveTo>
                      <a:pt x="0" y="506229"/>
                    </a:moveTo>
                    <a:cubicBezTo>
                      <a:pt x="0" y="510519"/>
                      <a:pt x="3411" y="513930"/>
                      <a:pt x="7702" y="513930"/>
                    </a:cubicBezTo>
                    <a:cubicBezTo>
                      <a:pt x="11993" y="513930"/>
                      <a:pt x="15404" y="510409"/>
                      <a:pt x="15404" y="506229"/>
                    </a:cubicBezTo>
                    <a:cubicBezTo>
                      <a:pt x="15404" y="501937"/>
                      <a:pt x="11993" y="498527"/>
                      <a:pt x="7702" y="498527"/>
                    </a:cubicBezTo>
                    <a:cubicBezTo>
                      <a:pt x="3411" y="498527"/>
                      <a:pt x="0" y="501937"/>
                      <a:pt x="0" y="506229"/>
                    </a:cubicBezTo>
                    <a:lnTo>
                      <a:pt x="0" y="506229"/>
                    </a:lnTo>
                    <a:close/>
                    <a:moveTo>
                      <a:pt x="0" y="475091"/>
                    </a:moveTo>
                    <a:cubicBezTo>
                      <a:pt x="0" y="479382"/>
                      <a:pt x="3411" y="482793"/>
                      <a:pt x="7702" y="482793"/>
                    </a:cubicBezTo>
                    <a:cubicBezTo>
                      <a:pt x="11993" y="482793"/>
                      <a:pt x="15404" y="479272"/>
                      <a:pt x="15404" y="475091"/>
                    </a:cubicBezTo>
                    <a:cubicBezTo>
                      <a:pt x="15404" y="470800"/>
                      <a:pt x="11993" y="467389"/>
                      <a:pt x="7702" y="467389"/>
                    </a:cubicBezTo>
                    <a:cubicBezTo>
                      <a:pt x="3411" y="467389"/>
                      <a:pt x="0" y="470800"/>
                      <a:pt x="0" y="475091"/>
                    </a:cubicBezTo>
                    <a:lnTo>
                      <a:pt x="0" y="475091"/>
                    </a:lnTo>
                    <a:close/>
                    <a:moveTo>
                      <a:pt x="0" y="443954"/>
                    </a:moveTo>
                    <a:cubicBezTo>
                      <a:pt x="0" y="448245"/>
                      <a:pt x="3411" y="451656"/>
                      <a:pt x="7702" y="451656"/>
                    </a:cubicBezTo>
                    <a:cubicBezTo>
                      <a:pt x="11993" y="451656"/>
                      <a:pt x="15404" y="448135"/>
                      <a:pt x="15404" y="443954"/>
                    </a:cubicBezTo>
                    <a:cubicBezTo>
                      <a:pt x="15404" y="439773"/>
                      <a:pt x="11993" y="436252"/>
                      <a:pt x="7702" y="436252"/>
                    </a:cubicBezTo>
                    <a:cubicBezTo>
                      <a:pt x="3411" y="436142"/>
                      <a:pt x="0" y="439663"/>
                      <a:pt x="0" y="443954"/>
                    </a:cubicBezTo>
                    <a:lnTo>
                      <a:pt x="0" y="443954"/>
                    </a:lnTo>
                    <a:close/>
                    <a:moveTo>
                      <a:pt x="0" y="412817"/>
                    </a:moveTo>
                    <a:cubicBezTo>
                      <a:pt x="0" y="417108"/>
                      <a:pt x="3411" y="420518"/>
                      <a:pt x="7702" y="420518"/>
                    </a:cubicBezTo>
                    <a:cubicBezTo>
                      <a:pt x="11993" y="420518"/>
                      <a:pt x="15404" y="416998"/>
                      <a:pt x="15404" y="412817"/>
                    </a:cubicBezTo>
                    <a:cubicBezTo>
                      <a:pt x="15404" y="408526"/>
                      <a:pt x="11993" y="405115"/>
                      <a:pt x="7702" y="405115"/>
                    </a:cubicBezTo>
                    <a:cubicBezTo>
                      <a:pt x="3411" y="405005"/>
                      <a:pt x="0" y="408526"/>
                      <a:pt x="0" y="412817"/>
                    </a:cubicBezTo>
                    <a:lnTo>
                      <a:pt x="0" y="412817"/>
                    </a:lnTo>
                    <a:close/>
                    <a:moveTo>
                      <a:pt x="0" y="381569"/>
                    </a:moveTo>
                    <a:cubicBezTo>
                      <a:pt x="0" y="385860"/>
                      <a:pt x="3411" y="389271"/>
                      <a:pt x="7702" y="389271"/>
                    </a:cubicBezTo>
                    <a:cubicBezTo>
                      <a:pt x="11993" y="389271"/>
                      <a:pt x="15404" y="385750"/>
                      <a:pt x="15404" y="381569"/>
                    </a:cubicBezTo>
                    <a:cubicBezTo>
                      <a:pt x="15404" y="377278"/>
                      <a:pt x="11993" y="373867"/>
                      <a:pt x="7702" y="373867"/>
                    </a:cubicBezTo>
                    <a:cubicBezTo>
                      <a:pt x="3411" y="373867"/>
                      <a:pt x="0" y="377388"/>
                      <a:pt x="0" y="381569"/>
                    </a:cubicBezTo>
                    <a:lnTo>
                      <a:pt x="0" y="381569"/>
                    </a:lnTo>
                    <a:close/>
                    <a:moveTo>
                      <a:pt x="0" y="350432"/>
                    </a:moveTo>
                    <a:cubicBezTo>
                      <a:pt x="0" y="354723"/>
                      <a:pt x="3411" y="358134"/>
                      <a:pt x="7702" y="358134"/>
                    </a:cubicBezTo>
                    <a:cubicBezTo>
                      <a:pt x="11993" y="358134"/>
                      <a:pt x="15404" y="354613"/>
                      <a:pt x="15404" y="350432"/>
                    </a:cubicBezTo>
                    <a:cubicBezTo>
                      <a:pt x="15404" y="346141"/>
                      <a:pt x="11993" y="342730"/>
                      <a:pt x="7702" y="342730"/>
                    </a:cubicBezTo>
                    <a:cubicBezTo>
                      <a:pt x="3411" y="342730"/>
                      <a:pt x="0" y="346141"/>
                      <a:pt x="0" y="350432"/>
                    </a:cubicBezTo>
                    <a:lnTo>
                      <a:pt x="0" y="350432"/>
                    </a:lnTo>
                    <a:close/>
                    <a:moveTo>
                      <a:pt x="0" y="319295"/>
                    </a:moveTo>
                    <a:cubicBezTo>
                      <a:pt x="0" y="323586"/>
                      <a:pt x="3411" y="326997"/>
                      <a:pt x="7702" y="326997"/>
                    </a:cubicBezTo>
                    <a:cubicBezTo>
                      <a:pt x="11993" y="326997"/>
                      <a:pt x="15404" y="323476"/>
                      <a:pt x="15404" y="319295"/>
                    </a:cubicBezTo>
                    <a:cubicBezTo>
                      <a:pt x="15404" y="315004"/>
                      <a:pt x="11993" y="311593"/>
                      <a:pt x="7702" y="311593"/>
                    </a:cubicBezTo>
                    <a:cubicBezTo>
                      <a:pt x="3411" y="311593"/>
                      <a:pt x="0" y="315004"/>
                      <a:pt x="0" y="319295"/>
                    </a:cubicBezTo>
                    <a:lnTo>
                      <a:pt x="0" y="319295"/>
                    </a:lnTo>
                    <a:close/>
                    <a:moveTo>
                      <a:pt x="0" y="288157"/>
                    </a:moveTo>
                    <a:cubicBezTo>
                      <a:pt x="0" y="292448"/>
                      <a:pt x="3411" y="295859"/>
                      <a:pt x="7702" y="295859"/>
                    </a:cubicBezTo>
                    <a:cubicBezTo>
                      <a:pt x="11993" y="295859"/>
                      <a:pt x="15404" y="292339"/>
                      <a:pt x="15404" y="288157"/>
                    </a:cubicBezTo>
                    <a:cubicBezTo>
                      <a:pt x="15404" y="283866"/>
                      <a:pt x="11993" y="280456"/>
                      <a:pt x="7702" y="280456"/>
                    </a:cubicBezTo>
                    <a:cubicBezTo>
                      <a:pt x="3411" y="280345"/>
                      <a:pt x="0" y="283866"/>
                      <a:pt x="0" y="288157"/>
                    </a:cubicBezTo>
                    <a:lnTo>
                      <a:pt x="0" y="288157"/>
                    </a:lnTo>
                    <a:close/>
                    <a:moveTo>
                      <a:pt x="0" y="257020"/>
                    </a:moveTo>
                    <a:cubicBezTo>
                      <a:pt x="0" y="261311"/>
                      <a:pt x="3411" y="264722"/>
                      <a:pt x="7702" y="264722"/>
                    </a:cubicBezTo>
                    <a:cubicBezTo>
                      <a:pt x="11993" y="264722"/>
                      <a:pt x="15404" y="261201"/>
                      <a:pt x="15404" y="257020"/>
                    </a:cubicBezTo>
                    <a:cubicBezTo>
                      <a:pt x="15404" y="252729"/>
                      <a:pt x="11993" y="249318"/>
                      <a:pt x="7702" y="249318"/>
                    </a:cubicBezTo>
                    <a:cubicBezTo>
                      <a:pt x="3411" y="249208"/>
                      <a:pt x="0" y="252729"/>
                      <a:pt x="0" y="257020"/>
                    </a:cubicBezTo>
                    <a:lnTo>
                      <a:pt x="0" y="257020"/>
                    </a:lnTo>
                    <a:close/>
                    <a:moveTo>
                      <a:pt x="0" y="225883"/>
                    </a:moveTo>
                    <a:cubicBezTo>
                      <a:pt x="0" y="230174"/>
                      <a:pt x="3411" y="233584"/>
                      <a:pt x="7702" y="233584"/>
                    </a:cubicBezTo>
                    <a:cubicBezTo>
                      <a:pt x="11993" y="233584"/>
                      <a:pt x="15404" y="230064"/>
                      <a:pt x="15404" y="225883"/>
                    </a:cubicBezTo>
                    <a:cubicBezTo>
                      <a:pt x="15404" y="221592"/>
                      <a:pt x="11993" y="218181"/>
                      <a:pt x="7702" y="218181"/>
                    </a:cubicBezTo>
                    <a:cubicBezTo>
                      <a:pt x="3411" y="218071"/>
                      <a:pt x="0" y="221592"/>
                      <a:pt x="0" y="225883"/>
                    </a:cubicBezTo>
                    <a:lnTo>
                      <a:pt x="0" y="225883"/>
                    </a:lnTo>
                    <a:close/>
                    <a:moveTo>
                      <a:pt x="0" y="194636"/>
                    </a:moveTo>
                    <a:cubicBezTo>
                      <a:pt x="0" y="198926"/>
                      <a:pt x="3411" y="202337"/>
                      <a:pt x="7702" y="202337"/>
                    </a:cubicBezTo>
                    <a:cubicBezTo>
                      <a:pt x="11993" y="202337"/>
                      <a:pt x="15404" y="198817"/>
                      <a:pt x="15404" y="194636"/>
                    </a:cubicBezTo>
                    <a:cubicBezTo>
                      <a:pt x="15404" y="190344"/>
                      <a:pt x="11993" y="186934"/>
                      <a:pt x="7702" y="186934"/>
                    </a:cubicBezTo>
                    <a:cubicBezTo>
                      <a:pt x="3411" y="186934"/>
                      <a:pt x="0" y="190344"/>
                      <a:pt x="0" y="194636"/>
                    </a:cubicBezTo>
                    <a:lnTo>
                      <a:pt x="0" y="194636"/>
                    </a:lnTo>
                    <a:close/>
                    <a:moveTo>
                      <a:pt x="0" y="163498"/>
                    </a:moveTo>
                    <a:cubicBezTo>
                      <a:pt x="0" y="167789"/>
                      <a:pt x="3411" y="171200"/>
                      <a:pt x="7702" y="171200"/>
                    </a:cubicBezTo>
                    <a:cubicBezTo>
                      <a:pt x="11993" y="171200"/>
                      <a:pt x="15404" y="167679"/>
                      <a:pt x="15404" y="163498"/>
                    </a:cubicBezTo>
                    <a:cubicBezTo>
                      <a:pt x="15404" y="159207"/>
                      <a:pt x="11993" y="155797"/>
                      <a:pt x="7702" y="155797"/>
                    </a:cubicBezTo>
                    <a:cubicBezTo>
                      <a:pt x="3411" y="155797"/>
                      <a:pt x="0" y="159207"/>
                      <a:pt x="0" y="163498"/>
                    </a:cubicBezTo>
                    <a:lnTo>
                      <a:pt x="0" y="163498"/>
                    </a:lnTo>
                    <a:close/>
                    <a:moveTo>
                      <a:pt x="0" y="132361"/>
                    </a:moveTo>
                    <a:cubicBezTo>
                      <a:pt x="0" y="136652"/>
                      <a:pt x="3411" y="140063"/>
                      <a:pt x="7702" y="140063"/>
                    </a:cubicBezTo>
                    <a:cubicBezTo>
                      <a:pt x="11993" y="140063"/>
                      <a:pt x="15404" y="136542"/>
                      <a:pt x="15404" y="132361"/>
                    </a:cubicBezTo>
                    <a:cubicBezTo>
                      <a:pt x="15404" y="128070"/>
                      <a:pt x="11993" y="124659"/>
                      <a:pt x="7702" y="124659"/>
                    </a:cubicBezTo>
                    <a:cubicBezTo>
                      <a:pt x="3411" y="124659"/>
                      <a:pt x="0" y="128070"/>
                      <a:pt x="0" y="132361"/>
                    </a:cubicBezTo>
                    <a:lnTo>
                      <a:pt x="0" y="132361"/>
                    </a:lnTo>
                    <a:close/>
                    <a:moveTo>
                      <a:pt x="0" y="101223"/>
                    </a:moveTo>
                    <a:cubicBezTo>
                      <a:pt x="0" y="105515"/>
                      <a:pt x="3411" y="108925"/>
                      <a:pt x="7702" y="108925"/>
                    </a:cubicBezTo>
                    <a:cubicBezTo>
                      <a:pt x="11993" y="108925"/>
                      <a:pt x="15404" y="105405"/>
                      <a:pt x="15404" y="101223"/>
                    </a:cubicBezTo>
                    <a:cubicBezTo>
                      <a:pt x="15404" y="96933"/>
                      <a:pt x="11993" y="93522"/>
                      <a:pt x="7702" y="93522"/>
                    </a:cubicBezTo>
                    <a:cubicBezTo>
                      <a:pt x="3411" y="93412"/>
                      <a:pt x="0" y="96933"/>
                      <a:pt x="0" y="101223"/>
                    </a:cubicBezTo>
                    <a:lnTo>
                      <a:pt x="0" y="101223"/>
                    </a:lnTo>
                    <a:close/>
                    <a:moveTo>
                      <a:pt x="0" y="70086"/>
                    </a:moveTo>
                    <a:cubicBezTo>
                      <a:pt x="0" y="74378"/>
                      <a:pt x="3411" y="77788"/>
                      <a:pt x="7702" y="77788"/>
                    </a:cubicBezTo>
                    <a:cubicBezTo>
                      <a:pt x="11993" y="77788"/>
                      <a:pt x="15404" y="74267"/>
                      <a:pt x="15404" y="70086"/>
                    </a:cubicBezTo>
                    <a:cubicBezTo>
                      <a:pt x="15404" y="65905"/>
                      <a:pt x="11993" y="62384"/>
                      <a:pt x="7702" y="62384"/>
                    </a:cubicBezTo>
                    <a:cubicBezTo>
                      <a:pt x="3411" y="62275"/>
                      <a:pt x="0" y="65795"/>
                      <a:pt x="0" y="70086"/>
                    </a:cubicBezTo>
                    <a:lnTo>
                      <a:pt x="0" y="70086"/>
                    </a:lnTo>
                    <a:close/>
                    <a:moveTo>
                      <a:pt x="0" y="38839"/>
                    </a:moveTo>
                    <a:cubicBezTo>
                      <a:pt x="0" y="43130"/>
                      <a:pt x="3411" y="46541"/>
                      <a:pt x="7702" y="46541"/>
                    </a:cubicBezTo>
                    <a:cubicBezTo>
                      <a:pt x="11993" y="46541"/>
                      <a:pt x="15404" y="43020"/>
                      <a:pt x="15404" y="38839"/>
                    </a:cubicBezTo>
                    <a:cubicBezTo>
                      <a:pt x="15404" y="34548"/>
                      <a:pt x="11993" y="31137"/>
                      <a:pt x="7702" y="31137"/>
                    </a:cubicBezTo>
                    <a:cubicBezTo>
                      <a:pt x="3411" y="31137"/>
                      <a:pt x="0" y="34658"/>
                      <a:pt x="0" y="38839"/>
                    </a:cubicBezTo>
                    <a:lnTo>
                      <a:pt x="0" y="38839"/>
                    </a:lnTo>
                    <a:close/>
                    <a:moveTo>
                      <a:pt x="0" y="7702"/>
                    </a:moveTo>
                    <a:cubicBezTo>
                      <a:pt x="0" y="11993"/>
                      <a:pt x="3411" y="15404"/>
                      <a:pt x="7702" y="15404"/>
                    </a:cubicBezTo>
                    <a:cubicBezTo>
                      <a:pt x="11993" y="15404"/>
                      <a:pt x="15404" y="11883"/>
                      <a:pt x="15404" y="7702"/>
                    </a:cubicBezTo>
                    <a:cubicBezTo>
                      <a:pt x="15404" y="3521"/>
                      <a:pt x="11993" y="0"/>
                      <a:pt x="7702" y="0"/>
                    </a:cubicBezTo>
                    <a:cubicBezTo>
                      <a:pt x="3411" y="0"/>
                      <a:pt x="0" y="3411"/>
                      <a:pt x="0" y="7702"/>
                    </a:cubicBezTo>
                    <a:close/>
                  </a:path>
                </a:pathLst>
              </a:custGeom>
              <a:solidFill>
                <a:srgbClr val="F0C421"/>
              </a:solidFill>
              <a:ln w="11002" cap="flat">
                <a:solidFill>
                  <a:srgbClr val="6340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A208C59B-F9F5-80DE-8749-503AE5D67402}"/>
                </a:ext>
              </a:extLst>
            </p:cNvPr>
            <p:cNvSpPr/>
            <p:nvPr/>
          </p:nvSpPr>
          <p:spPr>
            <a:xfrm>
              <a:off x="185848" y="1569687"/>
              <a:ext cx="22170" cy="3808418"/>
            </a:xfrm>
            <a:custGeom>
              <a:avLst/>
              <a:gdLst>
                <a:gd name="connsiteX0" fmla="*/ 0 w 17604"/>
                <a:gd name="connsiteY0" fmla="*/ 0 h 3964227"/>
                <a:gd name="connsiteX1" fmla="*/ 17604 w 17604"/>
                <a:gd name="connsiteY1" fmla="*/ 0 h 3964227"/>
                <a:gd name="connsiteX2" fmla="*/ 17604 w 17604"/>
                <a:gd name="connsiteY2" fmla="*/ 3964228 h 3964227"/>
                <a:gd name="connsiteX3" fmla="*/ 0 w 17604"/>
                <a:gd name="connsiteY3" fmla="*/ 3964228 h 39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4" h="3964227">
                  <a:moveTo>
                    <a:pt x="0" y="0"/>
                  </a:moveTo>
                  <a:lnTo>
                    <a:pt x="17604" y="0"/>
                  </a:lnTo>
                  <a:lnTo>
                    <a:pt x="17604" y="3964228"/>
                  </a:lnTo>
                  <a:lnTo>
                    <a:pt x="0" y="3964228"/>
                  </a:lnTo>
                  <a:close/>
                </a:path>
              </a:pathLst>
            </a:custGeom>
            <a:solidFill>
              <a:srgbClr val="F0C421"/>
            </a:solidFill>
            <a:ln w="11002" cap="flat">
              <a:solidFill>
                <a:srgbClr val="63401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03FB3AF6-575C-7E37-2DCA-F2E9B31D5777}"/>
              </a:ext>
            </a:extLst>
          </p:cNvPr>
          <p:cNvGrpSpPr/>
          <p:nvPr userDrawn="1"/>
        </p:nvGrpSpPr>
        <p:grpSpPr>
          <a:xfrm flipH="1">
            <a:off x="11935357" y="1532081"/>
            <a:ext cx="99074" cy="3808418"/>
            <a:chOff x="185848" y="1569687"/>
            <a:chExt cx="99074" cy="3808418"/>
          </a:xfrm>
        </p:grpSpPr>
        <p:grpSp>
          <p:nvGrpSpPr>
            <p:cNvPr id="206" name="Graphic 3">
              <a:extLst>
                <a:ext uri="{FF2B5EF4-FFF2-40B4-BE49-F238E27FC236}">
                  <a16:creationId xmlns:a16="http://schemas.microsoft.com/office/drawing/2014/main" id="{17FD9EB0-E05A-15EC-ACB1-0A3C80646FC3}"/>
                </a:ext>
              </a:extLst>
            </p:cNvPr>
            <p:cNvGrpSpPr/>
            <p:nvPr/>
          </p:nvGrpSpPr>
          <p:grpSpPr>
            <a:xfrm>
              <a:off x="265524" y="1672618"/>
              <a:ext cx="19398" cy="3600000"/>
              <a:chOff x="1785740" y="637534"/>
              <a:chExt cx="15403" cy="3632172"/>
            </a:xfrm>
            <a:solidFill>
              <a:srgbClr val="F0C421"/>
            </a:solidFill>
          </p:grpSpPr>
          <p:grpSp>
            <p:nvGrpSpPr>
              <p:cNvPr id="208" name="Graphic 3">
                <a:extLst>
                  <a:ext uri="{FF2B5EF4-FFF2-40B4-BE49-F238E27FC236}">
                    <a16:creationId xmlns:a16="http://schemas.microsoft.com/office/drawing/2014/main" id="{8384C153-6727-AB56-61A8-447260E70FA7}"/>
                  </a:ext>
                </a:extLst>
              </p:cNvPr>
              <p:cNvGrpSpPr/>
              <p:nvPr/>
            </p:nvGrpSpPr>
            <p:grpSpPr>
              <a:xfrm>
                <a:off x="1785740" y="637534"/>
                <a:ext cx="15403" cy="2786734"/>
                <a:chOff x="1785740" y="637534"/>
                <a:chExt cx="15403" cy="2786734"/>
              </a:xfrm>
              <a:solidFill>
                <a:srgbClr val="F0C421"/>
              </a:solidFill>
            </p:grpSpPr>
            <p:sp>
              <p:nvSpPr>
                <p:cNvPr id="210" name="Freeform: Shape 209">
                  <a:extLst>
                    <a:ext uri="{FF2B5EF4-FFF2-40B4-BE49-F238E27FC236}">
                      <a16:creationId xmlns:a16="http://schemas.microsoft.com/office/drawing/2014/main" id="{87E452BE-0EE5-3E74-A736-8595B86BDDAA}"/>
                    </a:ext>
                  </a:extLst>
                </p:cNvPr>
                <p:cNvSpPr/>
                <p:nvPr/>
              </p:nvSpPr>
              <p:spPr>
                <a:xfrm>
                  <a:off x="1785740" y="637534"/>
                  <a:ext cx="15403" cy="1386216"/>
                </a:xfrm>
                <a:custGeom>
                  <a:avLst/>
                  <a:gdLst>
                    <a:gd name="connsiteX0" fmla="*/ 0 w 15403"/>
                    <a:gd name="connsiteY0" fmla="*/ 1378515 h 1386216"/>
                    <a:gd name="connsiteX1" fmla="*/ 7702 w 15403"/>
                    <a:gd name="connsiteY1" fmla="*/ 1386217 h 1386216"/>
                    <a:gd name="connsiteX2" fmla="*/ 15404 w 15403"/>
                    <a:gd name="connsiteY2" fmla="*/ 1378515 h 1386216"/>
                    <a:gd name="connsiteX3" fmla="*/ 7702 w 15403"/>
                    <a:gd name="connsiteY3" fmla="*/ 1370814 h 1386216"/>
                    <a:gd name="connsiteX4" fmla="*/ 0 w 15403"/>
                    <a:gd name="connsiteY4" fmla="*/ 1378515 h 1386216"/>
                    <a:gd name="connsiteX5" fmla="*/ 0 w 15403"/>
                    <a:gd name="connsiteY5" fmla="*/ 1378515 h 1386216"/>
                    <a:gd name="connsiteX6" fmla="*/ 0 w 15403"/>
                    <a:gd name="connsiteY6" fmla="*/ 1347378 h 1386216"/>
                    <a:gd name="connsiteX7" fmla="*/ 7702 w 15403"/>
                    <a:gd name="connsiteY7" fmla="*/ 1355080 h 1386216"/>
                    <a:gd name="connsiteX8" fmla="*/ 15404 w 15403"/>
                    <a:gd name="connsiteY8" fmla="*/ 1347378 h 1386216"/>
                    <a:gd name="connsiteX9" fmla="*/ 7702 w 15403"/>
                    <a:gd name="connsiteY9" fmla="*/ 1339676 h 1386216"/>
                    <a:gd name="connsiteX10" fmla="*/ 0 w 15403"/>
                    <a:gd name="connsiteY10" fmla="*/ 1347378 h 1386216"/>
                    <a:gd name="connsiteX11" fmla="*/ 0 w 15403"/>
                    <a:gd name="connsiteY11" fmla="*/ 1347378 h 1386216"/>
                    <a:gd name="connsiteX12" fmla="*/ 0 w 15403"/>
                    <a:gd name="connsiteY12" fmla="*/ 1316241 h 1386216"/>
                    <a:gd name="connsiteX13" fmla="*/ 7702 w 15403"/>
                    <a:gd name="connsiteY13" fmla="*/ 1323942 h 1386216"/>
                    <a:gd name="connsiteX14" fmla="*/ 15404 w 15403"/>
                    <a:gd name="connsiteY14" fmla="*/ 1316241 h 1386216"/>
                    <a:gd name="connsiteX15" fmla="*/ 7702 w 15403"/>
                    <a:gd name="connsiteY15" fmla="*/ 1308539 h 1386216"/>
                    <a:gd name="connsiteX16" fmla="*/ 0 w 15403"/>
                    <a:gd name="connsiteY16" fmla="*/ 1316241 h 1386216"/>
                    <a:gd name="connsiteX17" fmla="*/ 0 w 15403"/>
                    <a:gd name="connsiteY17" fmla="*/ 1316241 h 1386216"/>
                    <a:gd name="connsiteX18" fmla="*/ 0 w 15403"/>
                    <a:gd name="connsiteY18" fmla="*/ 1285103 h 1386216"/>
                    <a:gd name="connsiteX19" fmla="*/ 7702 w 15403"/>
                    <a:gd name="connsiteY19" fmla="*/ 1292805 h 1386216"/>
                    <a:gd name="connsiteX20" fmla="*/ 15404 w 15403"/>
                    <a:gd name="connsiteY20" fmla="*/ 1285103 h 1386216"/>
                    <a:gd name="connsiteX21" fmla="*/ 7702 w 15403"/>
                    <a:gd name="connsiteY21" fmla="*/ 1277402 h 1386216"/>
                    <a:gd name="connsiteX22" fmla="*/ 0 w 15403"/>
                    <a:gd name="connsiteY22" fmla="*/ 1285103 h 1386216"/>
                    <a:gd name="connsiteX23" fmla="*/ 0 w 15403"/>
                    <a:gd name="connsiteY23" fmla="*/ 1285103 h 1386216"/>
                    <a:gd name="connsiteX24" fmla="*/ 0 w 15403"/>
                    <a:gd name="connsiteY24" fmla="*/ 1253966 h 1386216"/>
                    <a:gd name="connsiteX25" fmla="*/ 7702 w 15403"/>
                    <a:gd name="connsiteY25" fmla="*/ 1261668 h 1386216"/>
                    <a:gd name="connsiteX26" fmla="*/ 15404 w 15403"/>
                    <a:gd name="connsiteY26" fmla="*/ 1253966 h 1386216"/>
                    <a:gd name="connsiteX27" fmla="*/ 7702 w 15403"/>
                    <a:gd name="connsiteY27" fmla="*/ 1246264 h 1386216"/>
                    <a:gd name="connsiteX28" fmla="*/ 0 w 15403"/>
                    <a:gd name="connsiteY28" fmla="*/ 1253966 h 1386216"/>
                    <a:gd name="connsiteX29" fmla="*/ 0 w 15403"/>
                    <a:gd name="connsiteY29" fmla="*/ 1253966 h 1386216"/>
                    <a:gd name="connsiteX30" fmla="*/ 0 w 15403"/>
                    <a:gd name="connsiteY30" fmla="*/ 1222829 h 1386216"/>
                    <a:gd name="connsiteX31" fmla="*/ 7702 w 15403"/>
                    <a:gd name="connsiteY31" fmla="*/ 1230531 h 1386216"/>
                    <a:gd name="connsiteX32" fmla="*/ 15404 w 15403"/>
                    <a:gd name="connsiteY32" fmla="*/ 1222829 h 1386216"/>
                    <a:gd name="connsiteX33" fmla="*/ 7702 w 15403"/>
                    <a:gd name="connsiteY33" fmla="*/ 1215127 h 1386216"/>
                    <a:gd name="connsiteX34" fmla="*/ 0 w 15403"/>
                    <a:gd name="connsiteY34" fmla="*/ 1222829 h 1386216"/>
                    <a:gd name="connsiteX35" fmla="*/ 0 w 15403"/>
                    <a:gd name="connsiteY35" fmla="*/ 1222829 h 1386216"/>
                    <a:gd name="connsiteX36" fmla="*/ 0 w 15403"/>
                    <a:gd name="connsiteY36" fmla="*/ 1191581 h 1386216"/>
                    <a:gd name="connsiteX37" fmla="*/ 7702 w 15403"/>
                    <a:gd name="connsiteY37" fmla="*/ 1199283 h 1386216"/>
                    <a:gd name="connsiteX38" fmla="*/ 15404 w 15403"/>
                    <a:gd name="connsiteY38" fmla="*/ 1191581 h 1386216"/>
                    <a:gd name="connsiteX39" fmla="*/ 7702 w 15403"/>
                    <a:gd name="connsiteY39" fmla="*/ 1183880 h 1386216"/>
                    <a:gd name="connsiteX40" fmla="*/ 0 w 15403"/>
                    <a:gd name="connsiteY40" fmla="*/ 1191581 h 1386216"/>
                    <a:gd name="connsiteX41" fmla="*/ 0 w 15403"/>
                    <a:gd name="connsiteY41" fmla="*/ 1191581 h 1386216"/>
                    <a:gd name="connsiteX42" fmla="*/ 0 w 15403"/>
                    <a:gd name="connsiteY42" fmla="*/ 1160444 h 1386216"/>
                    <a:gd name="connsiteX43" fmla="*/ 7702 w 15403"/>
                    <a:gd name="connsiteY43" fmla="*/ 1168146 h 1386216"/>
                    <a:gd name="connsiteX44" fmla="*/ 15404 w 15403"/>
                    <a:gd name="connsiteY44" fmla="*/ 1160444 h 1386216"/>
                    <a:gd name="connsiteX45" fmla="*/ 7702 w 15403"/>
                    <a:gd name="connsiteY45" fmla="*/ 1152742 h 1386216"/>
                    <a:gd name="connsiteX46" fmla="*/ 0 w 15403"/>
                    <a:gd name="connsiteY46" fmla="*/ 1160444 h 1386216"/>
                    <a:gd name="connsiteX47" fmla="*/ 0 w 15403"/>
                    <a:gd name="connsiteY47" fmla="*/ 1160444 h 1386216"/>
                    <a:gd name="connsiteX48" fmla="*/ 0 w 15403"/>
                    <a:gd name="connsiteY48" fmla="*/ 1129307 h 1386216"/>
                    <a:gd name="connsiteX49" fmla="*/ 7702 w 15403"/>
                    <a:gd name="connsiteY49" fmla="*/ 1137009 h 1386216"/>
                    <a:gd name="connsiteX50" fmla="*/ 15404 w 15403"/>
                    <a:gd name="connsiteY50" fmla="*/ 1129307 h 1386216"/>
                    <a:gd name="connsiteX51" fmla="*/ 7702 w 15403"/>
                    <a:gd name="connsiteY51" fmla="*/ 1121605 h 1386216"/>
                    <a:gd name="connsiteX52" fmla="*/ 0 w 15403"/>
                    <a:gd name="connsiteY52" fmla="*/ 1129307 h 1386216"/>
                    <a:gd name="connsiteX53" fmla="*/ 0 w 15403"/>
                    <a:gd name="connsiteY53" fmla="*/ 1129307 h 1386216"/>
                    <a:gd name="connsiteX54" fmla="*/ 0 w 15403"/>
                    <a:gd name="connsiteY54" fmla="*/ 1098170 h 1386216"/>
                    <a:gd name="connsiteX55" fmla="*/ 7702 w 15403"/>
                    <a:gd name="connsiteY55" fmla="*/ 1105871 h 1386216"/>
                    <a:gd name="connsiteX56" fmla="*/ 15404 w 15403"/>
                    <a:gd name="connsiteY56" fmla="*/ 1098170 h 1386216"/>
                    <a:gd name="connsiteX57" fmla="*/ 7702 w 15403"/>
                    <a:gd name="connsiteY57" fmla="*/ 1090468 h 1386216"/>
                    <a:gd name="connsiteX58" fmla="*/ 0 w 15403"/>
                    <a:gd name="connsiteY58" fmla="*/ 1098170 h 1386216"/>
                    <a:gd name="connsiteX59" fmla="*/ 0 w 15403"/>
                    <a:gd name="connsiteY59" fmla="*/ 1098170 h 1386216"/>
                    <a:gd name="connsiteX60" fmla="*/ 0 w 15403"/>
                    <a:gd name="connsiteY60" fmla="*/ 1067032 h 1386216"/>
                    <a:gd name="connsiteX61" fmla="*/ 7702 w 15403"/>
                    <a:gd name="connsiteY61" fmla="*/ 1074734 h 1386216"/>
                    <a:gd name="connsiteX62" fmla="*/ 15404 w 15403"/>
                    <a:gd name="connsiteY62" fmla="*/ 1067032 h 1386216"/>
                    <a:gd name="connsiteX63" fmla="*/ 7702 w 15403"/>
                    <a:gd name="connsiteY63" fmla="*/ 1059331 h 1386216"/>
                    <a:gd name="connsiteX64" fmla="*/ 0 w 15403"/>
                    <a:gd name="connsiteY64" fmla="*/ 1067032 h 1386216"/>
                    <a:gd name="connsiteX65" fmla="*/ 0 w 15403"/>
                    <a:gd name="connsiteY65" fmla="*/ 1067032 h 1386216"/>
                    <a:gd name="connsiteX66" fmla="*/ 0 w 15403"/>
                    <a:gd name="connsiteY66" fmla="*/ 1035785 h 1386216"/>
                    <a:gd name="connsiteX67" fmla="*/ 7702 w 15403"/>
                    <a:gd name="connsiteY67" fmla="*/ 1043487 h 1386216"/>
                    <a:gd name="connsiteX68" fmla="*/ 15404 w 15403"/>
                    <a:gd name="connsiteY68" fmla="*/ 1035785 h 1386216"/>
                    <a:gd name="connsiteX69" fmla="*/ 7702 w 15403"/>
                    <a:gd name="connsiteY69" fmla="*/ 1028083 h 1386216"/>
                    <a:gd name="connsiteX70" fmla="*/ 0 w 15403"/>
                    <a:gd name="connsiteY70" fmla="*/ 1035785 h 1386216"/>
                    <a:gd name="connsiteX71" fmla="*/ 0 w 15403"/>
                    <a:gd name="connsiteY71" fmla="*/ 1035785 h 1386216"/>
                    <a:gd name="connsiteX72" fmla="*/ 0 w 15403"/>
                    <a:gd name="connsiteY72" fmla="*/ 1004648 h 1386216"/>
                    <a:gd name="connsiteX73" fmla="*/ 7702 w 15403"/>
                    <a:gd name="connsiteY73" fmla="*/ 1012350 h 1386216"/>
                    <a:gd name="connsiteX74" fmla="*/ 15404 w 15403"/>
                    <a:gd name="connsiteY74" fmla="*/ 1004648 h 1386216"/>
                    <a:gd name="connsiteX75" fmla="*/ 7702 w 15403"/>
                    <a:gd name="connsiteY75" fmla="*/ 996946 h 1386216"/>
                    <a:gd name="connsiteX76" fmla="*/ 0 w 15403"/>
                    <a:gd name="connsiteY76" fmla="*/ 1004648 h 1386216"/>
                    <a:gd name="connsiteX77" fmla="*/ 0 w 15403"/>
                    <a:gd name="connsiteY77" fmla="*/ 1004648 h 1386216"/>
                    <a:gd name="connsiteX78" fmla="*/ 0 w 15403"/>
                    <a:gd name="connsiteY78" fmla="*/ 973510 h 1386216"/>
                    <a:gd name="connsiteX79" fmla="*/ 7702 w 15403"/>
                    <a:gd name="connsiteY79" fmla="*/ 981212 h 1386216"/>
                    <a:gd name="connsiteX80" fmla="*/ 15404 w 15403"/>
                    <a:gd name="connsiteY80" fmla="*/ 973510 h 1386216"/>
                    <a:gd name="connsiteX81" fmla="*/ 7702 w 15403"/>
                    <a:gd name="connsiteY81" fmla="*/ 965809 h 1386216"/>
                    <a:gd name="connsiteX82" fmla="*/ 0 w 15403"/>
                    <a:gd name="connsiteY82" fmla="*/ 973510 h 1386216"/>
                    <a:gd name="connsiteX83" fmla="*/ 0 w 15403"/>
                    <a:gd name="connsiteY83" fmla="*/ 973510 h 1386216"/>
                    <a:gd name="connsiteX84" fmla="*/ 0 w 15403"/>
                    <a:gd name="connsiteY84" fmla="*/ 942373 h 1386216"/>
                    <a:gd name="connsiteX85" fmla="*/ 7702 w 15403"/>
                    <a:gd name="connsiteY85" fmla="*/ 950075 h 1386216"/>
                    <a:gd name="connsiteX86" fmla="*/ 15404 w 15403"/>
                    <a:gd name="connsiteY86" fmla="*/ 942373 h 1386216"/>
                    <a:gd name="connsiteX87" fmla="*/ 7702 w 15403"/>
                    <a:gd name="connsiteY87" fmla="*/ 934671 h 1386216"/>
                    <a:gd name="connsiteX88" fmla="*/ 0 w 15403"/>
                    <a:gd name="connsiteY88" fmla="*/ 942373 h 1386216"/>
                    <a:gd name="connsiteX89" fmla="*/ 0 w 15403"/>
                    <a:gd name="connsiteY89" fmla="*/ 942373 h 1386216"/>
                    <a:gd name="connsiteX90" fmla="*/ 0 w 15403"/>
                    <a:gd name="connsiteY90" fmla="*/ 911236 h 1386216"/>
                    <a:gd name="connsiteX91" fmla="*/ 7702 w 15403"/>
                    <a:gd name="connsiteY91" fmla="*/ 918938 h 1386216"/>
                    <a:gd name="connsiteX92" fmla="*/ 15404 w 15403"/>
                    <a:gd name="connsiteY92" fmla="*/ 911236 h 1386216"/>
                    <a:gd name="connsiteX93" fmla="*/ 7702 w 15403"/>
                    <a:gd name="connsiteY93" fmla="*/ 903534 h 1386216"/>
                    <a:gd name="connsiteX94" fmla="*/ 0 w 15403"/>
                    <a:gd name="connsiteY94" fmla="*/ 911236 h 1386216"/>
                    <a:gd name="connsiteX95" fmla="*/ 0 w 15403"/>
                    <a:gd name="connsiteY95" fmla="*/ 911236 h 1386216"/>
                    <a:gd name="connsiteX96" fmla="*/ 0 w 15403"/>
                    <a:gd name="connsiteY96" fmla="*/ 880099 h 1386216"/>
                    <a:gd name="connsiteX97" fmla="*/ 7702 w 15403"/>
                    <a:gd name="connsiteY97" fmla="*/ 887800 h 1386216"/>
                    <a:gd name="connsiteX98" fmla="*/ 15404 w 15403"/>
                    <a:gd name="connsiteY98" fmla="*/ 880099 h 1386216"/>
                    <a:gd name="connsiteX99" fmla="*/ 7702 w 15403"/>
                    <a:gd name="connsiteY99" fmla="*/ 872397 h 1386216"/>
                    <a:gd name="connsiteX100" fmla="*/ 0 w 15403"/>
                    <a:gd name="connsiteY100" fmla="*/ 880099 h 1386216"/>
                    <a:gd name="connsiteX101" fmla="*/ 0 w 15403"/>
                    <a:gd name="connsiteY101" fmla="*/ 880099 h 1386216"/>
                    <a:gd name="connsiteX102" fmla="*/ 0 w 15403"/>
                    <a:gd name="connsiteY102" fmla="*/ 848851 h 1386216"/>
                    <a:gd name="connsiteX103" fmla="*/ 7702 w 15403"/>
                    <a:gd name="connsiteY103" fmla="*/ 856553 h 1386216"/>
                    <a:gd name="connsiteX104" fmla="*/ 15404 w 15403"/>
                    <a:gd name="connsiteY104" fmla="*/ 848851 h 1386216"/>
                    <a:gd name="connsiteX105" fmla="*/ 7702 w 15403"/>
                    <a:gd name="connsiteY105" fmla="*/ 841149 h 1386216"/>
                    <a:gd name="connsiteX106" fmla="*/ 0 w 15403"/>
                    <a:gd name="connsiteY106" fmla="*/ 848851 h 1386216"/>
                    <a:gd name="connsiteX107" fmla="*/ 0 w 15403"/>
                    <a:gd name="connsiteY107" fmla="*/ 848851 h 1386216"/>
                    <a:gd name="connsiteX108" fmla="*/ 0 w 15403"/>
                    <a:gd name="connsiteY108" fmla="*/ 817714 h 1386216"/>
                    <a:gd name="connsiteX109" fmla="*/ 7702 w 15403"/>
                    <a:gd name="connsiteY109" fmla="*/ 825416 h 1386216"/>
                    <a:gd name="connsiteX110" fmla="*/ 15404 w 15403"/>
                    <a:gd name="connsiteY110" fmla="*/ 817714 h 1386216"/>
                    <a:gd name="connsiteX111" fmla="*/ 7702 w 15403"/>
                    <a:gd name="connsiteY111" fmla="*/ 810012 h 1386216"/>
                    <a:gd name="connsiteX112" fmla="*/ 0 w 15403"/>
                    <a:gd name="connsiteY112" fmla="*/ 817714 h 1386216"/>
                    <a:gd name="connsiteX113" fmla="*/ 0 w 15403"/>
                    <a:gd name="connsiteY113" fmla="*/ 817714 h 1386216"/>
                    <a:gd name="connsiteX114" fmla="*/ 0 w 15403"/>
                    <a:gd name="connsiteY114" fmla="*/ 786577 h 1386216"/>
                    <a:gd name="connsiteX115" fmla="*/ 7702 w 15403"/>
                    <a:gd name="connsiteY115" fmla="*/ 794279 h 1386216"/>
                    <a:gd name="connsiteX116" fmla="*/ 15404 w 15403"/>
                    <a:gd name="connsiteY116" fmla="*/ 786577 h 1386216"/>
                    <a:gd name="connsiteX117" fmla="*/ 7702 w 15403"/>
                    <a:gd name="connsiteY117" fmla="*/ 778875 h 1386216"/>
                    <a:gd name="connsiteX118" fmla="*/ 0 w 15403"/>
                    <a:gd name="connsiteY118" fmla="*/ 786577 h 1386216"/>
                    <a:gd name="connsiteX119" fmla="*/ 0 w 15403"/>
                    <a:gd name="connsiteY119" fmla="*/ 786577 h 1386216"/>
                    <a:gd name="connsiteX120" fmla="*/ 0 w 15403"/>
                    <a:gd name="connsiteY120" fmla="*/ 755439 h 1386216"/>
                    <a:gd name="connsiteX121" fmla="*/ 7702 w 15403"/>
                    <a:gd name="connsiteY121" fmla="*/ 763141 h 1386216"/>
                    <a:gd name="connsiteX122" fmla="*/ 15404 w 15403"/>
                    <a:gd name="connsiteY122" fmla="*/ 755439 h 1386216"/>
                    <a:gd name="connsiteX123" fmla="*/ 7702 w 15403"/>
                    <a:gd name="connsiteY123" fmla="*/ 747738 h 1386216"/>
                    <a:gd name="connsiteX124" fmla="*/ 0 w 15403"/>
                    <a:gd name="connsiteY124" fmla="*/ 755439 h 1386216"/>
                    <a:gd name="connsiteX125" fmla="*/ 0 w 15403"/>
                    <a:gd name="connsiteY125" fmla="*/ 755439 h 1386216"/>
                    <a:gd name="connsiteX126" fmla="*/ 0 w 15403"/>
                    <a:gd name="connsiteY126" fmla="*/ 724302 h 1386216"/>
                    <a:gd name="connsiteX127" fmla="*/ 7702 w 15403"/>
                    <a:gd name="connsiteY127" fmla="*/ 732004 h 1386216"/>
                    <a:gd name="connsiteX128" fmla="*/ 15404 w 15403"/>
                    <a:gd name="connsiteY128" fmla="*/ 724302 h 1386216"/>
                    <a:gd name="connsiteX129" fmla="*/ 7702 w 15403"/>
                    <a:gd name="connsiteY129" fmla="*/ 716600 h 1386216"/>
                    <a:gd name="connsiteX130" fmla="*/ 0 w 15403"/>
                    <a:gd name="connsiteY130" fmla="*/ 724302 h 1386216"/>
                    <a:gd name="connsiteX131" fmla="*/ 0 w 15403"/>
                    <a:gd name="connsiteY131" fmla="*/ 724302 h 1386216"/>
                    <a:gd name="connsiteX132" fmla="*/ 0 w 15403"/>
                    <a:gd name="connsiteY132" fmla="*/ 693165 h 1386216"/>
                    <a:gd name="connsiteX133" fmla="*/ 7702 w 15403"/>
                    <a:gd name="connsiteY133" fmla="*/ 700867 h 1386216"/>
                    <a:gd name="connsiteX134" fmla="*/ 15404 w 15403"/>
                    <a:gd name="connsiteY134" fmla="*/ 693165 h 1386216"/>
                    <a:gd name="connsiteX135" fmla="*/ 7702 w 15403"/>
                    <a:gd name="connsiteY135" fmla="*/ 685463 h 1386216"/>
                    <a:gd name="connsiteX136" fmla="*/ 0 w 15403"/>
                    <a:gd name="connsiteY136" fmla="*/ 693165 h 1386216"/>
                    <a:gd name="connsiteX137" fmla="*/ 0 w 15403"/>
                    <a:gd name="connsiteY137" fmla="*/ 693165 h 1386216"/>
                    <a:gd name="connsiteX138" fmla="*/ 0 w 15403"/>
                    <a:gd name="connsiteY138" fmla="*/ 661917 h 1386216"/>
                    <a:gd name="connsiteX139" fmla="*/ 7702 w 15403"/>
                    <a:gd name="connsiteY139" fmla="*/ 669619 h 1386216"/>
                    <a:gd name="connsiteX140" fmla="*/ 15404 w 15403"/>
                    <a:gd name="connsiteY140" fmla="*/ 661917 h 1386216"/>
                    <a:gd name="connsiteX141" fmla="*/ 7702 w 15403"/>
                    <a:gd name="connsiteY141" fmla="*/ 654216 h 1386216"/>
                    <a:gd name="connsiteX142" fmla="*/ 0 w 15403"/>
                    <a:gd name="connsiteY142" fmla="*/ 661917 h 1386216"/>
                    <a:gd name="connsiteX143" fmla="*/ 0 w 15403"/>
                    <a:gd name="connsiteY143" fmla="*/ 661917 h 1386216"/>
                    <a:gd name="connsiteX144" fmla="*/ 0 w 15403"/>
                    <a:gd name="connsiteY144" fmla="*/ 630780 h 1386216"/>
                    <a:gd name="connsiteX145" fmla="*/ 7702 w 15403"/>
                    <a:gd name="connsiteY145" fmla="*/ 638482 h 1386216"/>
                    <a:gd name="connsiteX146" fmla="*/ 15404 w 15403"/>
                    <a:gd name="connsiteY146" fmla="*/ 630780 h 1386216"/>
                    <a:gd name="connsiteX147" fmla="*/ 7702 w 15403"/>
                    <a:gd name="connsiteY147" fmla="*/ 623078 h 1386216"/>
                    <a:gd name="connsiteX148" fmla="*/ 0 w 15403"/>
                    <a:gd name="connsiteY148" fmla="*/ 630780 h 1386216"/>
                    <a:gd name="connsiteX149" fmla="*/ 0 w 15403"/>
                    <a:gd name="connsiteY149" fmla="*/ 630780 h 1386216"/>
                    <a:gd name="connsiteX150" fmla="*/ 0 w 15403"/>
                    <a:gd name="connsiteY150" fmla="*/ 599643 h 1386216"/>
                    <a:gd name="connsiteX151" fmla="*/ 7702 w 15403"/>
                    <a:gd name="connsiteY151" fmla="*/ 607345 h 1386216"/>
                    <a:gd name="connsiteX152" fmla="*/ 15404 w 15403"/>
                    <a:gd name="connsiteY152" fmla="*/ 599643 h 1386216"/>
                    <a:gd name="connsiteX153" fmla="*/ 7702 w 15403"/>
                    <a:gd name="connsiteY153" fmla="*/ 591941 h 1386216"/>
                    <a:gd name="connsiteX154" fmla="*/ 0 w 15403"/>
                    <a:gd name="connsiteY154" fmla="*/ 599643 h 1386216"/>
                    <a:gd name="connsiteX155" fmla="*/ 0 w 15403"/>
                    <a:gd name="connsiteY155" fmla="*/ 599643 h 1386216"/>
                    <a:gd name="connsiteX156" fmla="*/ 0 w 15403"/>
                    <a:gd name="connsiteY156" fmla="*/ 568506 h 1386216"/>
                    <a:gd name="connsiteX157" fmla="*/ 7702 w 15403"/>
                    <a:gd name="connsiteY157" fmla="*/ 576207 h 1386216"/>
                    <a:gd name="connsiteX158" fmla="*/ 15404 w 15403"/>
                    <a:gd name="connsiteY158" fmla="*/ 568506 h 1386216"/>
                    <a:gd name="connsiteX159" fmla="*/ 7702 w 15403"/>
                    <a:gd name="connsiteY159" fmla="*/ 560804 h 1386216"/>
                    <a:gd name="connsiteX160" fmla="*/ 0 w 15403"/>
                    <a:gd name="connsiteY160" fmla="*/ 568506 h 1386216"/>
                    <a:gd name="connsiteX161" fmla="*/ 0 w 15403"/>
                    <a:gd name="connsiteY161" fmla="*/ 568506 h 1386216"/>
                    <a:gd name="connsiteX162" fmla="*/ 0 w 15403"/>
                    <a:gd name="connsiteY162" fmla="*/ 537368 h 1386216"/>
                    <a:gd name="connsiteX163" fmla="*/ 7702 w 15403"/>
                    <a:gd name="connsiteY163" fmla="*/ 545070 h 1386216"/>
                    <a:gd name="connsiteX164" fmla="*/ 15404 w 15403"/>
                    <a:gd name="connsiteY164" fmla="*/ 537368 h 1386216"/>
                    <a:gd name="connsiteX165" fmla="*/ 7702 w 15403"/>
                    <a:gd name="connsiteY165" fmla="*/ 529667 h 1386216"/>
                    <a:gd name="connsiteX166" fmla="*/ 0 w 15403"/>
                    <a:gd name="connsiteY166" fmla="*/ 537368 h 1386216"/>
                    <a:gd name="connsiteX167" fmla="*/ 0 w 15403"/>
                    <a:gd name="connsiteY167" fmla="*/ 537368 h 1386216"/>
                    <a:gd name="connsiteX168" fmla="*/ 0 w 15403"/>
                    <a:gd name="connsiteY168" fmla="*/ 506121 h 1386216"/>
                    <a:gd name="connsiteX169" fmla="*/ 7702 w 15403"/>
                    <a:gd name="connsiteY169" fmla="*/ 513823 h 1386216"/>
                    <a:gd name="connsiteX170" fmla="*/ 15404 w 15403"/>
                    <a:gd name="connsiteY170" fmla="*/ 506121 h 1386216"/>
                    <a:gd name="connsiteX171" fmla="*/ 7702 w 15403"/>
                    <a:gd name="connsiteY171" fmla="*/ 498419 h 1386216"/>
                    <a:gd name="connsiteX172" fmla="*/ 0 w 15403"/>
                    <a:gd name="connsiteY172" fmla="*/ 506121 h 1386216"/>
                    <a:gd name="connsiteX173" fmla="*/ 0 w 15403"/>
                    <a:gd name="connsiteY173" fmla="*/ 506121 h 1386216"/>
                    <a:gd name="connsiteX174" fmla="*/ 0 w 15403"/>
                    <a:gd name="connsiteY174" fmla="*/ 474984 h 1386216"/>
                    <a:gd name="connsiteX175" fmla="*/ 7702 w 15403"/>
                    <a:gd name="connsiteY175" fmla="*/ 482686 h 1386216"/>
                    <a:gd name="connsiteX176" fmla="*/ 15404 w 15403"/>
                    <a:gd name="connsiteY176" fmla="*/ 474984 h 1386216"/>
                    <a:gd name="connsiteX177" fmla="*/ 7702 w 15403"/>
                    <a:gd name="connsiteY177" fmla="*/ 467282 h 1386216"/>
                    <a:gd name="connsiteX178" fmla="*/ 0 w 15403"/>
                    <a:gd name="connsiteY178" fmla="*/ 474984 h 1386216"/>
                    <a:gd name="connsiteX179" fmla="*/ 0 w 15403"/>
                    <a:gd name="connsiteY179" fmla="*/ 474984 h 1386216"/>
                    <a:gd name="connsiteX180" fmla="*/ 0 w 15403"/>
                    <a:gd name="connsiteY180" fmla="*/ 443846 h 1386216"/>
                    <a:gd name="connsiteX181" fmla="*/ 7702 w 15403"/>
                    <a:gd name="connsiteY181" fmla="*/ 451548 h 1386216"/>
                    <a:gd name="connsiteX182" fmla="*/ 15404 w 15403"/>
                    <a:gd name="connsiteY182" fmla="*/ 443846 h 1386216"/>
                    <a:gd name="connsiteX183" fmla="*/ 7702 w 15403"/>
                    <a:gd name="connsiteY183" fmla="*/ 436145 h 1386216"/>
                    <a:gd name="connsiteX184" fmla="*/ 0 w 15403"/>
                    <a:gd name="connsiteY184" fmla="*/ 443846 h 1386216"/>
                    <a:gd name="connsiteX185" fmla="*/ 0 w 15403"/>
                    <a:gd name="connsiteY185" fmla="*/ 443846 h 1386216"/>
                    <a:gd name="connsiteX186" fmla="*/ 0 w 15403"/>
                    <a:gd name="connsiteY186" fmla="*/ 412709 h 1386216"/>
                    <a:gd name="connsiteX187" fmla="*/ 7702 w 15403"/>
                    <a:gd name="connsiteY187" fmla="*/ 420411 h 1386216"/>
                    <a:gd name="connsiteX188" fmla="*/ 15404 w 15403"/>
                    <a:gd name="connsiteY188" fmla="*/ 412709 h 1386216"/>
                    <a:gd name="connsiteX189" fmla="*/ 7702 w 15403"/>
                    <a:gd name="connsiteY189" fmla="*/ 405007 h 1386216"/>
                    <a:gd name="connsiteX190" fmla="*/ 0 w 15403"/>
                    <a:gd name="connsiteY190" fmla="*/ 412709 h 1386216"/>
                    <a:gd name="connsiteX191" fmla="*/ 0 w 15403"/>
                    <a:gd name="connsiteY191" fmla="*/ 412709 h 1386216"/>
                    <a:gd name="connsiteX192" fmla="*/ 0 w 15403"/>
                    <a:gd name="connsiteY192" fmla="*/ 381572 h 1386216"/>
                    <a:gd name="connsiteX193" fmla="*/ 7702 w 15403"/>
                    <a:gd name="connsiteY193" fmla="*/ 389274 h 1386216"/>
                    <a:gd name="connsiteX194" fmla="*/ 15404 w 15403"/>
                    <a:gd name="connsiteY194" fmla="*/ 381572 h 1386216"/>
                    <a:gd name="connsiteX195" fmla="*/ 7702 w 15403"/>
                    <a:gd name="connsiteY195" fmla="*/ 373870 h 1386216"/>
                    <a:gd name="connsiteX196" fmla="*/ 0 w 15403"/>
                    <a:gd name="connsiteY196" fmla="*/ 381572 h 1386216"/>
                    <a:gd name="connsiteX197" fmla="*/ 0 w 15403"/>
                    <a:gd name="connsiteY197" fmla="*/ 381572 h 1386216"/>
                    <a:gd name="connsiteX198" fmla="*/ 0 w 15403"/>
                    <a:gd name="connsiteY198" fmla="*/ 350435 h 1386216"/>
                    <a:gd name="connsiteX199" fmla="*/ 7702 w 15403"/>
                    <a:gd name="connsiteY199" fmla="*/ 358136 h 1386216"/>
                    <a:gd name="connsiteX200" fmla="*/ 15404 w 15403"/>
                    <a:gd name="connsiteY200" fmla="*/ 350435 h 1386216"/>
                    <a:gd name="connsiteX201" fmla="*/ 7702 w 15403"/>
                    <a:gd name="connsiteY201" fmla="*/ 342733 h 1386216"/>
                    <a:gd name="connsiteX202" fmla="*/ 0 w 15403"/>
                    <a:gd name="connsiteY202" fmla="*/ 350435 h 1386216"/>
                    <a:gd name="connsiteX203" fmla="*/ 0 w 15403"/>
                    <a:gd name="connsiteY203" fmla="*/ 350435 h 1386216"/>
                    <a:gd name="connsiteX204" fmla="*/ 0 w 15403"/>
                    <a:gd name="connsiteY204" fmla="*/ 319187 h 1386216"/>
                    <a:gd name="connsiteX205" fmla="*/ 7702 w 15403"/>
                    <a:gd name="connsiteY205" fmla="*/ 326889 h 1386216"/>
                    <a:gd name="connsiteX206" fmla="*/ 15404 w 15403"/>
                    <a:gd name="connsiteY206" fmla="*/ 319187 h 1386216"/>
                    <a:gd name="connsiteX207" fmla="*/ 7702 w 15403"/>
                    <a:gd name="connsiteY207" fmla="*/ 311485 h 1386216"/>
                    <a:gd name="connsiteX208" fmla="*/ 0 w 15403"/>
                    <a:gd name="connsiteY208" fmla="*/ 319187 h 1386216"/>
                    <a:gd name="connsiteX209" fmla="*/ 0 w 15403"/>
                    <a:gd name="connsiteY209" fmla="*/ 319187 h 1386216"/>
                    <a:gd name="connsiteX210" fmla="*/ 0 w 15403"/>
                    <a:gd name="connsiteY210" fmla="*/ 288050 h 1386216"/>
                    <a:gd name="connsiteX211" fmla="*/ 7702 w 15403"/>
                    <a:gd name="connsiteY211" fmla="*/ 295752 h 1386216"/>
                    <a:gd name="connsiteX212" fmla="*/ 15404 w 15403"/>
                    <a:gd name="connsiteY212" fmla="*/ 288050 h 1386216"/>
                    <a:gd name="connsiteX213" fmla="*/ 7702 w 15403"/>
                    <a:gd name="connsiteY213" fmla="*/ 280348 h 1386216"/>
                    <a:gd name="connsiteX214" fmla="*/ 0 w 15403"/>
                    <a:gd name="connsiteY214" fmla="*/ 288050 h 1386216"/>
                    <a:gd name="connsiteX215" fmla="*/ 0 w 15403"/>
                    <a:gd name="connsiteY215" fmla="*/ 288050 h 1386216"/>
                    <a:gd name="connsiteX216" fmla="*/ 0 w 15403"/>
                    <a:gd name="connsiteY216" fmla="*/ 256913 h 1386216"/>
                    <a:gd name="connsiteX217" fmla="*/ 7702 w 15403"/>
                    <a:gd name="connsiteY217" fmla="*/ 264614 h 1386216"/>
                    <a:gd name="connsiteX218" fmla="*/ 15404 w 15403"/>
                    <a:gd name="connsiteY218" fmla="*/ 256913 h 1386216"/>
                    <a:gd name="connsiteX219" fmla="*/ 7702 w 15403"/>
                    <a:gd name="connsiteY219" fmla="*/ 249211 h 1386216"/>
                    <a:gd name="connsiteX220" fmla="*/ 0 w 15403"/>
                    <a:gd name="connsiteY220" fmla="*/ 256913 h 1386216"/>
                    <a:gd name="connsiteX221" fmla="*/ 0 w 15403"/>
                    <a:gd name="connsiteY221" fmla="*/ 256913 h 1386216"/>
                    <a:gd name="connsiteX222" fmla="*/ 0 w 15403"/>
                    <a:gd name="connsiteY222" fmla="*/ 225775 h 1386216"/>
                    <a:gd name="connsiteX223" fmla="*/ 7702 w 15403"/>
                    <a:gd name="connsiteY223" fmla="*/ 233477 h 1386216"/>
                    <a:gd name="connsiteX224" fmla="*/ 15404 w 15403"/>
                    <a:gd name="connsiteY224" fmla="*/ 225775 h 1386216"/>
                    <a:gd name="connsiteX225" fmla="*/ 7702 w 15403"/>
                    <a:gd name="connsiteY225" fmla="*/ 218074 h 1386216"/>
                    <a:gd name="connsiteX226" fmla="*/ 0 w 15403"/>
                    <a:gd name="connsiteY226" fmla="*/ 225775 h 1386216"/>
                    <a:gd name="connsiteX227" fmla="*/ 0 w 15403"/>
                    <a:gd name="connsiteY227" fmla="*/ 225775 h 1386216"/>
                    <a:gd name="connsiteX228" fmla="*/ 0 w 15403"/>
                    <a:gd name="connsiteY228" fmla="*/ 194638 h 1386216"/>
                    <a:gd name="connsiteX229" fmla="*/ 7702 w 15403"/>
                    <a:gd name="connsiteY229" fmla="*/ 202340 h 1386216"/>
                    <a:gd name="connsiteX230" fmla="*/ 15404 w 15403"/>
                    <a:gd name="connsiteY230" fmla="*/ 194638 h 1386216"/>
                    <a:gd name="connsiteX231" fmla="*/ 7702 w 15403"/>
                    <a:gd name="connsiteY231" fmla="*/ 186936 h 1386216"/>
                    <a:gd name="connsiteX232" fmla="*/ 0 w 15403"/>
                    <a:gd name="connsiteY232" fmla="*/ 194638 h 1386216"/>
                    <a:gd name="connsiteX233" fmla="*/ 0 w 15403"/>
                    <a:gd name="connsiteY233" fmla="*/ 194638 h 1386216"/>
                    <a:gd name="connsiteX234" fmla="*/ 0 w 15403"/>
                    <a:gd name="connsiteY234" fmla="*/ 163391 h 1386216"/>
                    <a:gd name="connsiteX235" fmla="*/ 7702 w 15403"/>
                    <a:gd name="connsiteY235" fmla="*/ 171093 h 1386216"/>
                    <a:gd name="connsiteX236" fmla="*/ 15404 w 15403"/>
                    <a:gd name="connsiteY236" fmla="*/ 163391 h 1386216"/>
                    <a:gd name="connsiteX237" fmla="*/ 7702 w 15403"/>
                    <a:gd name="connsiteY237" fmla="*/ 155689 h 1386216"/>
                    <a:gd name="connsiteX238" fmla="*/ 0 w 15403"/>
                    <a:gd name="connsiteY238" fmla="*/ 163391 h 1386216"/>
                    <a:gd name="connsiteX239" fmla="*/ 0 w 15403"/>
                    <a:gd name="connsiteY239" fmla="*/ 163391 h 1386216"/>
                    <a:gd name="connsiteX240" fmla="*/ 0 w 15403"/>
                    <a:gd name="connsiteY240" fmla="*/ 132253 h 1386216"/>
                    <a:gd name="connsiteX241" fmla="*/ 7702 w 15403"/>
                    <a:gd name="connsiteY241" fmla="*/ 139955 h 1386216"/>
                    <a:gd name="connsiteX242" fmla="*/ 15404 w 15403"/>
                    <a:gd name="connsiteY242" fmla="*/ 132253 h 1386216"/>
                    <a:gd name="connsiteX243" fmla="*/ 7702 w 15403"/>
                    <a:gd name="connsiteY243" fmla="*/ 124552 h 1386216"/>
                    <a:gd name="connsiteX244" fmla="*/ 0 w 15403"/>
                    <a:gd name="connsiteY244" fmla="*/ 132253 h 1386216"/>
                    <a:gd name="connsiteX245" fmla="*/ 0 w 15403"/>
                    <a:gd name="connsiteY245" fmla="*/ 132253 h 1386216"/>
                    <a:gd name="connsiteX246" fmla="*/ 0 w 15403"/>
                    <a:gd name="connsiteY246" fmla="*/ 101116 h 1386216"/>
                    <a:gd name="connsiteX247" fmla="*/ 7702 w 15403"/>
                    <a:gd name="connsiteY247" fmla="*/ 108818 h 1386216"/>
                    <a:gd name="connsiteX248" fmla="*/ 15404 w 15403"/>
                    <a:gd name="connsiteY248" fmla="*/ 101116 h 1386216"/>
                    <a:gd name="connsiteX249" fmla="*/ 7702 w 15403"/>
                    <a:gd name="connsiteY249" fmla="*/ 93414 h 1386216"/>
                    <a:gd name="connsiteX250" fmla="*/ 0 w 15403"/>
                    <a:gd name="connsiteY250" fmla="*/ 101116 h 1386216"/>
                    <a:gd name="connsiteX251" fmla="*/ 0 w 15403"/>
                    <a:gd name="connsiteY251" fmla="*/ 101116 h 1386216"/>
                    <a:gd name="connsiteX252" fmla="*/ 0 w 15403"/>
                    <a:gd name="connsiteY252" fmla="*/ 69979 h 1386216"/>
                    <a:gd name="connsiteX253" fmla="*/ 7702 w 15403"/>
                    <a:gd name="connsiteY253" fmla="*/ 77681 h 1386216"/>
                    <a:gd name="connsiteX254" fmla="*/ 15404 w 15403"/>
                    <a:gd name="connsiteY254" fmla="*/ 69979 h 1386216"/>
                    <a:gd name="connsiteX255" fmla="*/ 7702 w 15403"/>
                    <a:gd name="connsiteY255" fmla="*/ 62277 h 1386216"/>
                    <a:gd name="connsiteX256" fmla="*/ 0 w 15403"/>
                    <a:gd name="connsiteY256" fmla="*/ 69979 h 1386216"/>
                    <a:gd name="connsiteX257" fmla="*/ 0 w 15403"/>
                    <a:gd name="connsiteY257" fmla="*/ 69979 h 1386216"/>
                    <a:gd name="connsiteX258" fmla="*/ 0 w 15403"/>
                    <a:gd name="connsiteY258" fmla="*/ 38842 h 1386216"/>
                    <a:gd name="connsiteX259" fmla="*/ 7702 w 15403"/>
                    <a:gd name="connsiteY259" fmla="*/ 46543 h 1386216"/>
                    <a:gd name="connsiteX260" fmla="*/ 15404 w 15403"/>
                    <a:gd name="connsiteY260" fmla="*/ 38842 h 1386216"/>
                    <a:gd name="connsiteX261" fmla="*/ 7702 w 15403"/>
                    <a:gd name="connsiteY261" fmla="*/ 31140 h 1386216"/>
                    <a:gd name="connsiteX262" fmla="*/ 0 w 15403"/>
                    <a:gd name="connsiteY262" fmla="*/ 38842 h 1386216"/>
                    <a:gd name="connsiteX263" fmla="*/ 0 w 15403"/>
                    <a:gd name="connsiteY263" fmla="*/ 38842 h 1386216"/>
                    <a:gd name="connsiteX264" fmla="*/ 0 w 15403"/>
                    <a:gd name="connsiteY264" fmla="*/ 7704 h 1386216"/>
                    <a:gd name="connsiteX265" fmla="*/ 7702 w 15403"/>
                    <a:gd name="connsiteY265" fmla="*/ 15406 h 1386216"/>
                    <a:gd name="connsiteX266" fmla="*/ 15404 w 15403"/>
                    <a:gd name="connsiteY266" fmla="*/ 7704 h 1386216"/>
                    <a:gd name="connsiteX267" fmla="*/ 7702 w 15403"/>
                    <a:gd name="connsiteY267" fmla="*/ 3 h 1386216"/>
                    <a:gd name="connsiteX268" fmla="*/ 0 w 15403"/>
                    <a:gd name="connsiteY268" fmla="*/ 7704 h 138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15403" h="1386216">
                      <a:moveTo>
                        <a:pt x="0" y="1378515"/>
                      </a:moveTo>
                      <a:cubicBezTo>
                        <a:pt x="0" y="1382806"/>
                        <a:pt x="3411" y="1386217"/>
                        <a:pt x="7702" y="1386217"/>
                      </a:cubicBezTo>
                      <a:cubicBezTo>
                        <a:pt x="11993" y="1386217"/>
                        <a:pt x="15404" y="1382696"/>
                        <a:pt x="15404" y="1378515"/>
                      </a:cubicBezTo>
                      <a:cubicBezTo>
                        <a:pt x="15404" y="1374224"/>
                        <a:pt x="11993" y="1370814"/>
                        <a:pt x="7702" y="1370814"/>
                      </a:cubicBezTo>
                      <a:cubicBezTo>
                        <a:pt x="3411" y="1370814"/>
                        <a:pt x="0" y="1374334"/>
                        <a:pt x="0" y="1378515"/>
                      </a:cubicBezTo>
                      <a:lnTo>
                        <a:pt x="0" y="1378515"/>
                      </a:lnTo>
                      <a:close/>
                      <a:moveTo>
                        <a:pt x="0" y="1347378"/>
                      </a:moveTo>
                      <a:cubicBezTo>
                        <a:pt x="0" y="1351669"/>
                        <a:pt x="3411" y="1355080"/>
                        <a:pt x="7702" y="1355080"/>
                      </a:cubicBezTo>
                      <a:cubicBezTo>
                        <a:pt x="11993" y="1355080"/>
                        <a:pt x="15404" y="1351559"/>
                        <a:pt x="15404" y="1347378"/>
                      </a:cubicBezTo>
                      <a:cubicBezTo>
                        <a:pt x="15404" y="1343087"/>
                        <a:pt x="11993" y="1339676"/>
                        <a:pt x="7702" y="1339676"/>
                      </a:cubicBezTo>
                      <a:cubicBezTo>
                        <a:pt x="3411" y="1339676"/>
                        <a:pt x="0" y="1343087"/>
                        <a:pt x="0" y="1347378"/>
                      </a:cubicBezTo>
                      <a:lnTo>
                        <a:pt x="0" y="1347378"/>
                      </a:lnTo>
                      <a:close/>
                      <a:moveTo>
                        <a:pt x="0" y="1316241"/>
                      </a:moveTo>
                      <a:cubicBezTo>
                        <a:pt x="0" y="1320532"/>
                        <a:pt x="3411" y="1323942"/>
                        <a:pt x="7702" y="1323942"/>
                      </a:cubicBezTo>
                      <a:cubicBezTo>
                        <a:pt x="11993" y="1323942"/>
                        <a:pt x="15404" y="1320422"/>
                        <a:pt x="15404" y="1316241"/>
                      </a:cubicBezTo>
                      <a:cubicBezTo>
                        <a:pt x="15404" y="1311950"/>
                        <a:pt x="11993" y="1308539"/>
                        <a:pt x="7702" y="1308539"/>
                      </a:cubicBezTo>
                      <a:cubicBezTo>
                        <a:pt x="3411" y="1308539"/>
                        <a:pt x="0" y="1311950"/>
                        <a:pt x="0" y="1316241"/>
                      </a:cubicBezTo>
                      <a:lnTo>
                        <a:pt x="0" y="1316241"/>
                      </a:lnTo>
                      <a:close/>
                      <a:moveTo>
                        <a:pt x="0" y="1285103"/>
                      </a:moveTo>
                      <a:cubicBezTo>
                        <a:pt x="0" y="1289394"/>
                        <a:pt x="3411" y="1292805"/>
                        <a:pt x="7702" y="1292805"/>
                      </a:cubicBezTo>
                      <a:cubicBezTo>
                        <a:pt x="11993" y="1292805"/>
                        <a:pt x="15404" y="1289284"/>
                        <a:pt x="15404" y="1285103"/>
                      </a:cubicBezTo>
                      <a:cubicBezTo>
                        <a:pt x="15404" y="1280812"/>
                        <a:pt x="11993" y="1277402"/>
                        <a:pt x="7702" y="1277402"/>
                      </a:cubicBezTo>
                      <a:cubicBezTo>
                        <a:pt x="3411" y="1277402"/>
                        <a:pt x="0" y="1280812"/>
                        <a:pt x="0" y="1285103"/>
                      </a:cubicBezTo>
                      <a:lnTo>
                        <a:pt x="0" y="1285103"/>
                      </a:lnTo>
                      <a:close/>
                      <a:moveTo>
                        <a:pt x="0" y="1253966"/>
                      </a:moveTo>
                      <a:cubicBezTo>
                        <a:pt x="0" y="1258257"/>
                        <a:pt x="3411" y="1261668"/>
                        <a:pt x="7702" y="1261668"/>
                      </a:cubicBezTo>
                      <a:cubicBezTo>
                        <a:pt x="11993" y="1261668"/>
                        <a:pt x="15404" y="1258147"/>
                        <a:pt x="15404" y="1253966"/>
                      </a:cubicBezTo>
                      <a:cubicBezTo>
                        <a:pt x="15404" y="1249675"/>
                        <a:pt x="11993" y="1246264"/>
                        <a:pt x="7702" y="1246264"/>
                      </a:cubicBezTo>
                      <a:cubicBezTo>
                        <a:pt x="3411" y="1246154"/>
                        <a:pt x="0" y="1249675"/>
                        <a:pt x="0" y="1253966"/>
                      </a:cubicBezTo>
                      <a:lnTo>
                        <a:pt x="0" y="1253966"/>
                      </a:lnTo>
                      <a:close/>
                      <a:moveTo>
                        <a:pt x="0" y="1222829"/>
                      </a:moveTo>
                      <a:cubicBezTo>
                        <a:pt x="0" y="1227120"/>
                        <a:pt x="3411" y="1230531"/>
                        <a:pt x="7702" y="1230531"/>
                      </a:cubicBezTo>
                      <a:cubicBezTo>
                        <a:pt x="11993" y="1230531"/>
                        <a:pt x="15404" y="1227010"/>
                        <a:pt x="15404" y="1222829"/>
                      </a:cubicBezTo>
                      <a:cubicBezTo>
                        <a:pt x="15404" y="1218538"/>
                        <a:pt x="11993" y="1215127"/>
                        <a:pt x="7702" y="1215127"/>
                      </a:cubicBezTo>
                      <a:cubicBezTo>
                        <a:pt x="3411" y="1215017"/>
                        <a:pt x="0" y="1218538"/>
                        <a:pt x="0" y="1222829"/>
                      </a:cubicBezTo>
                      <a:lnTo>
                        <a:pt x="0" y="1222829"/>
                      </a:lnTo>
                      <a:close/>
                      <a:moveTo>
                        <a:pt x="0" y="1191581"/>
                      </a:moveTo>
                      <a:cubicBezTo>
                        <a:pt x="0" y="1195872"/>
                        <a:pt x="3411" y="1199283"/>
                        <a:pt x="7702" y="1199283"/>
                      </a:cubicBezTo>
                      <a:cubicBezTo>
                        <a:pt x="11993" y="1199283"/>
                        <a:pt x="15404" y="1195762"/>
                        <a:pt x="15404" y="1191581"/>
                      </a:cubicBezTo>
                      <a:cubicBezTo>
                        <a:pt x="15404" y="1187290"/>
                        <a:pt x="11993" y="1183880"/>
                        <a:pt x="7702" y="1183880"/>
                      </a:cubicBezTo>
                      <a:cubicBezTo>
                        <a:pt x="3411" y="1183880"/>
                        <a:pt x="0" y="1187401"/>
                        <a:pt x="0" y="1191581"/>
                      </a:cubicBezTo>
                      <a:lnTo>
                        <a:pt x="0" y="1191581"/>
                      </a:lnTo>
                      <a:close/>
                      <a:moveTo>
                        <a:pt x="0" y="1160444"/>
                      </a:moveTo>
                      <a:cubicBezTo>
                        <a:pt x="0" y="1164735"/>
                        <a:pt x="3411" y="1168146"/>
                        <a:pt x="7702" y="1168146"/>
                      </a:cubicBezTo>
                      <a:cubicBezTo>
                        <a:pt x="11993" y="1168146"/>
                        <a:pt x="15404" y="1164625"/>
                        <a:pt x="15404" y="1160444"/>
                      </a:cubicBezTo>
                      <a:cubicBezTo>
                        <a:pt x="15404" y="1156153"/>
                        <a:pt x="11993" y="1152742"/>
                        <a:pt x="7702" y="1152742"/>
                      </a:cubicBezTo>
                      <a:cubicBezTo>
                        <a:pt x="3411" y="1152742"/>
                        <a:pt x="0" y="1156153"/>
                        <a:pt x="0" y="1160444"/>
                      </a:cubicBezTo>
                      <a:lnTo>
                        <a:pt x="0" y="1160444"/>
                      </a:lnTo>
                      <a:close/>
                      <a:moveTo>
                        <a:pt x="0" y="1129307"/>
                      </a:moveTo>
                      <a:cubicBezTo>
                        <a:pt x="0" y="1133598"/>
                        <a:pt x="3411" y="1137009"/>
                        <a:pt x="7702" y="1137009"/>
                      </a:cubicBezTo>
                      <a:cubicBezTo>
                        <a:pt x="11993" y="1137009"/>
                        <a:pt x="15404" y="1133488"/>
                        <a:pt x="15404" y="1129307"/>
                      </a:cubicBezTo>
                      <a:cubicBezTo>
                        <a:pt x="15404" y="1125016"/>
                        <a:pt x="11993" y="1121605"/>
                        <a:pt x="7702" y="1121605"/>
                      </a:cubicBezTo>
                      <a:cubicBezTo>
                        <a:pt x="3411" y="1121605"/>
                        <a:pt x="0" y="1125016"/>
                        <a:pt x="0" y="1129307"/>
                      </a:cubicBezTo>
                      <a:lnTo>
                        <a:pt x="0" y="1129307"/>
                      </a:lnTo>
                      <a:close/>
                      <a:moveTo>
                        <a:pt x="0" y="1098170"/>
                      </a:moveTo>
                      <a:cubicBezTo>
                        <a:pt x="0" y="1102461"/>
                        <a:pt x="3411" y="1105871"/>
                        <a:pt x="7702" y="1105871"/>
                      </a:cubicBezTo>
                      <a:cubicBezTo>
                        <a:pt x="11993" y="1105871"/>
                        <a:pt x="15404" y="1102351"/>
                        <a:pt x="15404" y="1098170"/>
                      </a:cubicBezTo>
                      <a:cubicBezTo>
                        <a:pt x="15404" y="1093879"/>
                        <a:pt x="11993" y="1090468"/>
                        <a:pt x="7702" y="1090468"/>
                      </a:cubicBezTo>
                      <a:cubicBezTo>
                        <a:pt x="3411" y="1090358"/>
                        <a:pt x="0" y="1093879"/>
                        <a:pt x="0" y="1098170"/>
                      </a:cubicBezTo>
                      <a:lnTo>
                        <a:pt x="0" y="1098170"/>
                      </a:lnTo>
                      <a:close/>
                      <a:moveTo>
                        <a:pt x="0" y="1067032"/>
                      </a:moveTo>
                      <a:cubicBezTo>
                        <a:pt x="0" y="1071323"/>
                        <a:pt x="3411" y="1074734"/>
                        <a:pt x="7702" y="1074734"/>
                      </a:cubicBezTo>
                      <a:cubicBezTo>
                        <a:pt x="11993" y="1074734"/>
                        <a:pt x="15404" y="1071213"/>
                        <a:pt x="15404" y="1067032"/>
                      </a:cubicBezTo>
                      <a:cubicBezTo>
                        <a:pt x="15404" y="1062741"/>
                        <a:pt x="11993" y="1059331"/>
                        <a:pt x="7702" y="1059331"/>
                      </a:cubicBezTo>
                      <a:cubicBezTo>
                        <a:pt x="3411" y="1059220"/>
                        <a:pt x="0" y="1062741"/>
                        <a:pt x="0" y="1067032"/>
                      </a:cubicBezTo>
                      <a:lnTo>
                        <a:pt x="0" y="1067032"/>
                      </a:lnTo>
                      <a:close/>
                      <a:moveTo>
                        <a:pt x="0" y="1035785"/>
                      </a:moveTo>
                      <a:cubicBezTo>
                        <a:pt x="0" y="1040076"/>
                        <a:pt x="3411" y="1043487"/>
                        <a:pt x="7702" y="1043487"/>
                      </a:cubicBezTo>
                      <a:cubicBezTo>
                        <a:pt x="11993" y="1043487"/>
                        <a:pt x="15404" y="1039966"/>
                        <a:pt x="15404" y="1035785"/>
                      </a:cubicBezTo>
                      <a:cubicBezTo>
                        <a:pt x="15404" y="1031494"/>
                        <a:pt x="11993" y="1028083"/>
                        <a:pt x="7702" y="1028083"/>
                      </a:cubicBezTo>
                      <a:cubicBezTo>
                        <a:pt x="3411" y="1028083"/>
                        <a:pt x="0" y="1031604"/>
                        <a:pt x="0" y="1035785"/>
                      </a:cubicBezTo>
                      <a:lnTo>
                        <a:pt x="0" y="1035785"/>
                      </a:lnTo>
                      <a:close/>
                      <a:moveTo>
                        <a:pt x="0" y="1004648"/>
                      </a:moveTo>
                      <a:cubicBezTo>
                        <a:pt x="0" y="1008939"/>
                        <a:pt x="3411" y="1012350"/>
                        <a:pt x="7702" y="1012350"/>
                      </a:cubicBezTo>
                      <a:cubicBezTo>
                        <a:pt x="11993" y="1012350"/>
                        <a:pt x="15404" y="1008829"/>
                        <a:pt x="15404" y="1004648"/>
                      </a:cubicBezTo>
                      <a:cubicBezTo>
                        <a:pt x="15404" y="1000357"/>
                        <a:pt x="11993" y="996946"/>
                        <a:pt x="7702" y="996946"/>
                      </a:cubicBezTo>
                      <a:cubicBezTo>
                        <a:pt x="3411" y="996946"/>
                        <a:pt x="0" y="1000357"/>
                        <a:pt x="0" y="1004648"/>
                      </a:cubicBezTo>
                      <a:lnTo>
                        <a:pt x="0" y="1004648"/>
                      </a:lnTo>
                      <a:close/>
                      <a:moveTo>
                        <a:pt x="0" y="973510"/>
                      </a:moveTo>
                      <a:cubicBezTo>
                        <a:pt x="0" y="977801"/>
                        <a:pt x="3411" y="981212"/>
                        <a:pt x="7702" y="981212"/>
                      </a:cubicBezTo>
                      <a:cubicBezTo>
                        <a:pt x="11993" y="981212"/>
                        <a:pt x="15404" y="977691"/>
                        <a:pt x="15404" y="973510"/>
                      </a:cubicBezTo>
                      <a:cubicBezTo>
                        <a:pt x="15404" y="969219"/>
                        <a:pt x="11993" y="965809"/>
                        <a:pt x="7702" y="965809"/>
                      </a:cubicBezTo>
                      <a:cubicBezTo>
                        <a:pt x="3411" y="965809"/>
                        <a:pt x="0" y="969219"/>
                        <a:pt x="0" y="973510"/>
                      </a:cubicBezTo>
                      <a:lnTo>
                        <a:pt x="0" y="973510"/>
                      </a:lnTo>
                      <a:close/>
                      <a:moveTo>
                        <a:pt x="0" y="942373"/>
                      </a:moveTo>
                      <a:cubicBezTo>
                        <a:pt x="0" y="946664"/>
                        <a:pt x="3411" y="950075"/>
                        <a:pt x="7702" y="950075"/>
                      </a:cubicBezTo>
                      <a:cubicBezTo>
                        <a:pt x="11993" y="950075"/>
                        <a:pt x="15404" y="946554"/>
                        <a:pt x="15404" y="942373"/>
                      </a:cubicBezTo>
                      <a:cubicBezTo>
                        <a:pt x="15404" y="938082"/>
                        <a:pt x="11993" y="934671"/>
                        <a:pt x="7702" y="934671"/>
                      </a:cubicBezTo>
                      <a:cubicBezTo>
                        <a:pt x="3411" y="934671"/>
                        <a:pt x="0" y="938082"/>
                        <a:pt x="0" y="942373"/>
                      </a:cubicBezTo>
                      <a:lnTo>
                        <a:pt x="0" y="942373"/>
                      </a:lnTo>
                      <a:close/>
                      <a:moveTo>
                        <a:pt x="0" y="911236"/>
                      </a:moveTo>
                      <a:cubicBezTo>
                        <a:pt x="0" y="915527"/>
                        <a:pt x="3411" y="918938"/>
                        <a:pt x="7702" y="918938"/>
                      </a:cubicBezTo>
                      <a:cubicBezTo>
                        <a:pt x="11993" y="918938"/>
                        <a:pt x="15404" y="915417"/>
                        <a:pt x="15404" y="911236"/>
                      </a:cubicBezTo>
                      <a:cubicBezTo>
                        <a:pt x="15404" y="906945"/>
                        <a:pt x="11993" y="903534"/>
                        <a:pt x="7702" y="903534"/>
                      </a:cubicBezTo>
                      <a:cubicBezTo>
                        <a:pt x="3411" y="903424"/>
                        <a:pt x="0" y="906945"/>
                        <a:pt x="0" y="911236"/>
                      </a:cubicBezTo>
                      <a:lnTo>
                        <a:pt x="0" y="911236"/>
                      </a:lnTo>
                      <a:close/>
                      <a:moveTo>
                        <a:pt x="0" y="880099"/>
                      </a:moveTo>
                      <a:cubicBezTo>
                        <a:pt x="0" y="884390"/>
                        <a:pt x="3411" y="887800"/>
                        <a:pt x="7702" y="887800"/>
                      </a:cubicBezTo>
                      <a:cubicBezTo>
                        <a:pt x="11993" y="887800"/>
                        <a:pt x="15404" y="884280"/>
                        <a:pt x="15404" y="880099"/>
                      </a:cubicBezTo>
                      <a:cubicBezTo>
                        <a:pt x="15404" y="875808"/>
                        <a:pt x="11993" y="872397"/>
                        <a:pt x="7702" y="872397"/>
                      </a:cubicBezTo>
                      <a:cubicBezTo>
                        <a:pt x="3411" y="872287"/>
                        <a:pt x="0" y="875808"/>
                        <a:pt x="0" y="880099"/>
                      </a:cubicBezTo>
                      <a:lnTo>
                        <a:pt x="0" y="880099"/>
                      </a:lnTo>
                      <a:close/>
                      <a:moveTo>
                        <a:pt x="0" y="848851"/>
                      </a:moveTo>
                      <a:cubicBezTo>
                        <a:pt x="0" y="853142"/>
                        <a:pt x="3411" y="856553"/>
                        <a:pt x="7702" y="856553"/>
                      </a:cubicBezTo>
                      <a:cubicBezTo>
                        <a:pt x="11993" y="856553"/>
                        <a:pt x="15404" y="853032"/>
                        <a:pt x="15404" y="848851"/>
                      </a:cubicBezTo>
                      <a:cubicBezTo>
                        <a:pt x="15404" y="844670"/>
                        <a:pt x="11993" y="841149"/>
                        <a:pt x="7702" y="841149"/>
                      </a:cubicBezTo>
                      <a:cubicBezTo>
                        <a:pt x="3411" y="841149"/>
                        <a:pt x="0" y="844670"/>
                        <a:pt x="0" y="848851"/>
                      </a:cubicBezTo>
                      <a:lnTo>
                        <a:pt x="0" y="848851"/>
                      </a:lnTo>
                      <a:close/>
                      <a:moveTo>
                        <a:pt x="0" y="817714"/>
                      </a:moveTo>
                      <a:cubicBezTo>
                        <a:pt x="0" y="822005"/>
                        <a:pt x="3411" y="825416"/>
                        <a:pt x="7702" y="825416"/>
                      </a:cubicBezTo>
                      <a:cubicBezTo>
                        <a:pt x="11993" y="825416"/>
                        <a:pt x="15404" y="821895"/>
                        <a:pt x="15404" y="817714"/>
                      </a:cubicBezTo>
                      <a:cubicBezTo>
                        <a:pt x="15404" y="813423"/>
                        <a:pt x="11993" y="810012"/>
                        <a:pt x="7702" y="810012"/>
                      </a:cubicBezTo>
                      <a:cubicBezTo>
                        <a:pt x="3411" y="810012"/>
                        <a:pt x="0" y="813423"/>
                        <a:pt x="0" y="817714"/>
                      </a:cubicBezTo>
                      <a:lnTo>
                        <a:pt x="0" y="817714"/>
                      </a:lnTo>
                      <a:close/>
                      <a:moveTo>
                        <a:pt x="0" y="786577"/>
                      </a:moveTo>
                      <a:cubicBezTo>
                        <a:pt x="0" y="790868"/>
                        <a:pt x="3411" y="794279"/>
                        <a:pt x="7702" y="794279"/>
                      </a:cubicBezTo>
                      <a:cubicBezTo>
                        <a:pt x="11993" y="794279"/>
                        <a:pt x="15404" y="790758"/>
                        <a:pt x="15404" y="786577"/>
                      </a:cubicBezTo>
                      <a:cubicBezTo>
                        <a:pt x="15404" y="782286"/>
                        <a:pt x="11993" y="778875"/>
                        <a:pt x="7702" y="778875"/>
                      </a:cubicBezTo>
                      <a:cubicBezTo>
                        <a:pt x="3411" y="778875"/>
                        <a:pt x="0" y="782286"/>
                        <a:pt x="0" y="786577"/>
                      </a:cubicBezTo>
                      <a:lnTo>
                        <a:pt x="0" y="786577"/>
                      </a:lnTo>
                      <a:close/>
                      <a:moveTo>
                        <a:pt x="0" y="755439"/>
                      </a:moveTo>
                      <a:cubicBezTo>
                        <a:pt x="0" y="759730"/>
                        <a:pt x="3411" y="763141"/>
                        <a:pt x="7702" y="763141"/>
                      </a:cubicBezTo>
                      <a:cubicBezTo>
                        <a:pt x="11993" y="763141"/>
                        <a:pt x="15404" y="759620"/>
                        <a:pt x="15404" y="755439"/>
                      </a:cubicBezTo>
                      <a:cubicBezTo>
                        <a:pt x="15404" y="751148"/>
                        <a:pt x="11993" y="747738"/>
                        <a:pt x="7702" y="747738"/>
                      </a:cubicBezTo>
                      <a:cubicBezTo>
                        <a:pt x="3411" y="747628"/>
                        <a:pt x="0" y="751148"/>
                        <a:pt x="0" y="755439"/>
                      </a:cubicBezTo>
                      <a:lnTo>
                        <a:pt x="0" y="755439"/>
                      </a:lnTo>
                      <a:close/>
                      <a:moveTo>
                        <a:pt x="0" y="724302"/>
                      </a:moveTo>
                      <a:cubicBezTo>
                        <a:pt x="0" y="728593"/>
                        <a:pt x="3411" y="732004"/>
                        <a:pt x="7702" y="732004"/>
                      </a:cubicBezTo>
                      <a:cubicBezTo>
                        <a:pt x="11993" y="732004"/>
                        <a:pt x="15404" y="728483"/>
                        <a:pt x="15404" y="724302"/>
                      </a:cubicBezTo>
                      <a:cubicBezTo>
                        <a:pt x="15404" y="720011"/>
                        <a:pt x="11993" y="716600"/>
                        <a:pt x="7702" y="716600"/>
                      </a:cubicBezTo>
                      <a:cubicBezTo>
                        <a:pt x="3411" y="716490"/>
                        <a:pt x="0" y="720011"/>
                        <a:pt x="0" y="724302"/>
                      </a:cubicBezTo>
                      <a:lnTo>
                        <a:pt x="0" y="724302"/>
                      </a:lnTo>
                      <a:close/>
                      <a:moveTo>
                        <a:pt x="0" y="693165"/>
                      </a:moveTo>
                      <a:cubicBezTo>
                        <a:pt x="0" y="697456"/>
                        <a:pt x="3411" y="700867"/>
                        <a:pt x="7702" y="700867"/>
                      </a:cubicBezTo>
                      <a:cubicBezTo>
                        <a:pt x="11993" y="700867"/>
                        <a:pt x="15404" y="697346"/>
                        <a:pt x="15404" y="693165"/>
                      </a:cubicBezTo>
                      <a:cubicBezTo>
                        <a:pt x="15404" y="688874"/>
                        <a:pt x="11993" y="685463"/>
                        <a:pt x="7702" y="685463"/>
                      </a:cubicBezTo>
                      <a:cubicBezTo>
                        <a:pt x="3411" y="685353"/>
                        <a:pt x="0" y="688874"/>
                        <a:pt x="0" y="693165"/>
                      </a:cubicBezTo>
                      <a:lnTo>
                        <a:pt x="0" y="693165"/>
                      </a:lnTo>
                      <a:close/>
                      <a:moveTo>
                        <a:pt x="0" y="661917"/>
                      </a:moveTo>
                      <a:cubicBezTo>
                        <a:pt x="0" y="666208"/>
                        <a:pt x="3411" y="669619"/>
                        <a:pt x="7702" y="669619"/>
                      </a:cubicBezTo>
                      <a:cubicBezTo>
                        <a:pt x="11993" y="669619"/>
                        <a:pt x="15404" y="666098"/>
                        <a:pt x="15404" y="661917"/>
                      </a:cubicBezTo>
                      <a:cubicBezTo>
                        <a:pt x="15404" y="657626"/>
                        <a:pt x="11993" y="654216"/>
                        <a:pt x="7702" y="654216"/>
                      </a:cubicBezTo>
                      <a:cubicBezTo>
                        <a:pt x="3411" y="654216"/>
                        <a:pt x="0" y="657626"/>
                        <a:pt x="0" y="661917"/>
                      </a:cubicBezTo>
                      <a:lnTo>
                        <a:pt x="0" y="661917"/>
                      </a:lnTo>
                      <a:close/>
                      <a:moveTo>
                        <a:pt x="0" y="630780"/>
                      </a:moveTo>
                      <a:cubicBezTo>
                        <a:pt x="0" y="635071"/>
                        <a:pt x="3411" y="638482"/>
                        <a:pt x="7702" y="638482"/>
                      </a:cubicBezTo>
                      <a:cubicBezTo>
                        <a:pt x="11993" y="638482"/>
                        <a:pt x="15404" y="634961"/>
                        <a:pt x="15404" y="630780"/>
                      </a:cubicBezTo>
                      <a:cubicBezTo>
                        <a:pt x="15404" y="626489"/>
                        <a:pt x="11993" y="623078"/>
                        <a:pt x="7702" y="623078"/>
                      </a:cubicBezTo>
                      <a:cubicBezTo>
                        <a:pt x="3411" y="623078"/>
                        <a:pt x="0" y="626489"/>
                        <a:pt x="0" y="630780"/>
                      </a:cubicBezTo>
                      <a:lnTo>
                        <a:pt x="0" y="630780"/>
                      </a:lnTo>
                      <a:close/>
                      <a:moveTo>
                        <a:pt x="0" y="599643"/>
                      </a:moveTo>
                      <a:cubicBezTo>
                        <a:pt x="0" y="603934"/>
                        <a:pt x="3411" y="607345"/>
                        <a:pt x="7702" y="607345"/>
                      </a:cubicBezTo>
                      <a:cubicBezTo>
                        <a:pt x="11993" y="607345"/>
                        <a:pt x="15404" y="603824"/>
                        <a:pt x="15404" y="599643"/>
                      </a:cubicBezTo>
                      <a:cubicBezTo>
                        <a:pt x="15404" y="595352"/>
                        <a:pt x="11993" y="591941"/>
                        <a:pt x="7702" y="591941"/>
                      </a:cubicBezTo>
                      <a:cubicBezTo>
                        <a:pt x="3411" y="591941"/>
                        <a:pt x="0" y="595352"/>
                        <a:pt x="0" y="599643"/>
                      </a:cubicBezTo>
                      <a:lnTo>
                        <a:pt x="0" y="599643"/>
                      </a:lnTo>
                      <a:close/>
                      <a:moveTo>
                        <a:pt x="0" y="568506"/>
                      </a:moveTo>
                      <a:cubicBezTo>
                        <a:pt x="0" y="572797"/>
                        <a:pt x="3411" y="576207"/>
                        <a:pt x="7702" y="576207"/>
                      </a:cubicBezTo>
                      <a:cubicBezTo>
                        <a:pt x="11993" y="576207"/>
                        <a:pt x="15404" y="572687"/>
                        <a:pt x="15404" y="568506"/>
                      </a:cubicBezTo>
                      <a:cubicBezTo>
                        <a:pt x="15404" y="564215"/>
                        <a:pt x="11993" y="560804"/>
                        <a:pt x="7702" y="560804"/>
                      </a:cubicBezTo>
                      <a:cubicBezTo>
                        <a:pt x="3411" y="560694"/>
                        <a:pt x="0" y="564215"/>
                        <a:pt x="0" y="568506"/>
                      </a:cubicBezTo>
                      <a:lnTo>
                        <a:pt x="0" y="568506"/>
                      </a:lnTo>
                      <a:close/>
                      <a:moveTo>
                        <a:pt x="0" y="537368"/>
                      </a:moveTo>
                      <a:cubicBezTo>
                        <a:pt x="0" y="541659"/>
                        <a:pt x="3411" y="545070"/>
                        <a:pt x="7702" y="545070"/>
                      </a:cubicBezTo>
                      <a:cubicBezTo>
                        <a:pt x="11993" y="545070"/>
                        <a:pt x="15404" y="541549"/>
                        <a:pt x="15404" y="537368"/>
                      </a:cubicBezTo>
                      <a:cubicBezTo>
                        <a:pt x="15404" y="533077"/>
                        <a:pt x="11993" y="529667"/>
                        <a:pt x="7702" y="529667"/>
                      </a:cubicBezTo>
                      <a:cubicBezTo>
                        <a:pt x="3411" y="529556"/>
                        <a:pt x="0" y="533077"/>
                        <a:pt x="0" y="537368"/>
                      </a:cubicBezTo>
                      <a:lnTo>
                        <a:pt x="0" y="537368"/>
                      </a:lnTo>
                      <a:close/>
                      <a:moveTo>
                        <a:pt x="0" y="506121"/>
                      </a:moveTo>
                      <a:cubicBezTo>
                        <a:pt x="0" y="510412"/>
                        <a:pt x="3411" y="513823"/>
                        <a:pt x="7702" y="513823"/>
                      </a:cubicBezTo>
                      <a:cubicBezTo>
                        <a:pt x="11993" y="513823"/>
                        <a:pt x="15404" y="510302"/>
                        <a:pt x="15404" y="506121"/>
                      </a:cubicBezTo>
                      <a:cubicBezTo>
                        <a:pt x="15404" y="501830"/>
                        <a:pt x="11993" y="498419"/>
                        <a:pt x="7702" y="498419"/>
                      </a:cubicBezTo>
                      <a:cubicBezTo>
                        <a:pt x="3411" y="498419"/>
                        <a:pt x="0" y="501940"/>
                        <a:pt x="0" y="506121"/>
                      </a:cubicBezTo>
                      <a:lnTo>
                        <a:pt x="0" y="506121"/>
                      </a:lnTo>
                      <a:close/>
                      <a:moveTo>
                        <a:pt x="0" y="474984"/>
                      </a:moveTo>
                      <a:cubicBezTo>
                        <a:pt x="0" y="479275"/>
                        <a:pt x="3411" y="482686"/>
                        <a:pt x="7702" y="482686"/>
                      </a:cubicBezTo>
                      <a:cubicBezTo>
                        <a:pt x="11993" y="482686"/>
                        <a:pt x="15404" y="479165"/>
                        <a:pt x="15404" y="474984"/>
                      </a:cubicBezTo>
                      <a:cubicBezTo>
                        <a:pt x="15404" y="470693"/>
                        <a:pt x="11993" y="467282"/>
                        <a:pt x="7702" y="467282"/>
                      </a:cubicBezTo>
                      <a:cubicBezTo>
                        <a:pt x="3411" y="467282"/>
                        <a:pt x="0" y="470693"/>
                        <a:pt x="0" y="474984"/>
                      </a:cubicBezTo>
                      <a:lnTo>
                        <a:pt x="0" y="474984"/>
                      </a:lnTo>
                      <a:close/>
                      <a:moveTo>
                        <a:pt x="0" y="443846"/>
                      </a:moveTo>
                      <a:cubicBezTo>
                        <a:pt x="0" y="448137"/>
                        <a:pt x="3411" y="451548"/>
                        <a:pt x="7702" y="451548"/>
                      </a:cubicBezTo>
                      <a:cubicBezTo>
                        <a:pt x="11993" y="451548"/>
                        <a:pt x="15404" y="448027"/>
                        <a:pt x="15404" y="443846"/>
                      </a:cubicBezTo>
                      <a:cubicBezTo>
                        <a:pt x="15404" y="439555"/>
                        <a:pt x="11993" y="436145"/>
                        <a:pt x="7702" y="436145"/>
                      </a:cubicBezTo>
                      <a:cubicBezTo>
                        <a:pt x="3411" y="436145"/>
                        <a:pt x="0" y="439555"/>
                        <a:pt x="0" y="443846"/>
                      </a:cubicBezTo>
                      <a:lnTo>
                        <a:pt x="0" y="443846"/>
                      </a:lnTo>
                      <a:close/>
                      <a:moveTo>
                        <a:pt x="0" y="412709"/>
                      </a:moveTo>
                      <a:cubicBezTo>
                        <a:pt x="0" y="417000"/>
                        <a:pt x="3411" y="420411"/>
                        <a:pt x="7702" y="420411"/>
                      </a:cubicBezTo>
                      <a:cubicBezTo>
                        <a:pt x="11993" y="420411"/>
                        <a:pt x="15404" y="416890"/>
                        <a:pt x="15404" y="412709"/>
                      </a:cubicBezTo>
                      <a:cubicBezTo>
                        <a:pt x="15404" y="408418"/>
                        <a:pt x="11993" y="405007"/>
                        <a:pt x="7702" y="405007"/>
                      </a:cubicBezTo>
                      <a:cubicBezTo>
                        <a:pt x="3411" y="404897"/>
                        <a:pt x="0" y="408418"/>
                        <a:pt x="0" y="412709"/>
                      </a:cubicBezTo>
                      <a:lnTo>
                        <a:pt x="0" y="412709"/>
                      </a:lnTo>
                      <a:close/>
                      <a:moveTo>
                        <a:pt x="0" y="381572"/>
                      </a:moveTo>
                      <a:cubicBezTo>
                        <a:pt x="0" y="385863"/>
                        <a:pt x="3411" y="389274"/>
                        <a:pt x="7702" y="389274"/>
                      </a:cubicBezTo>
                      <a:cubicBezTo>
                        <a:pt x="11993" y="389274"/>
                        <a:pt x="15404" y="385753"/>
                        <a:pt x="15404" y="381572"/>
                      </a:cubicBezTo>
                      <a:cubicBezTo>
                        <a:pt x="15404" y="377281"/>
                        <a:pt x="11993" y="373870"/>
                        <a:pt x="7702" y="373870"/>
                      </a:cubicBezTo>
                      <a:cubicBezTo>
                        <a:pt x="3411" y="373760"/>
                        <a:pt x="0" y="377281"/>
                        <a:pt x="0" y="381572"/>
                      </a:cubicBezTo>
                      <a:lnTo>
                        <a:pt x="0" y="381572"/>
                      </a:lnTo>
                      <a:close/>
                      <a:moveTo>
                        <a:pt x="0" y="350435"/>
                      </a:moveTo>
                      <a:cubicBezTo>
                        <a:pt x="0" y="354726"/>
                        <a:pt x="3411" y="358136"/>
                        <a:pt x="7702" y="358136"/>
                      </a:cubicBezTo>
                      <a:cubicBezTo>
                        <a:pt x="11993" y="358136"/>
                        <a:pt x="15404" y="354615"/>
                        <a:pt x="15404" y="350435"/>
                      </a:cubicBezTo>
                      <a:cubicBezTo>
                        <a:pt x="15404" y="346254"/>
                        <a:pt x="11993" y="342733"/>
                        <a:pt x="7702" y="342733"/>
                      </a:cubicBezTo>
                      <a:cubicBezTo>
                        <a:pt x="3411" y="342623"/>
                        <a:pt x="0" y="346144"/>
                        <a:pt x="0" y="350435"/>
                      </a:cubicBezTo>
                      <a:lnTo>
                        <a:pt x="0" y="350435"/>
                      </a:lnTo>
                      <a:close/>
                      <a:moveTo>
                        <a:pt x="0" y="319187"/>
                      </a:moveTo>
                      <a:cubicBezTo>
                        <a:pt x="0" y="323478"/>
                        <a:pt x="3411" y="326889"/>
                        <a:pt x="7702" y="326889"/>
                      </a:cubicBezTo>
                      <a:cubicBezTo>
                        <a:pt x="11993" y="326889"/>
                        <a:pt x="15404" y="323368"/>
                        <a:pt x="15404" y="319187"/>
                      </a:cubicBezTo>
                      <a:cubicBezTo>
                        <a:pt x="15404" y="315006"/>
                        <a:pt x="11993" y="311485"/>
                        <a:pt x="7702" y="311485"/>
                      </a:cubicBezTo>
                      <a:cubicBezTo>
                        <a:pt x="3411" y="311485"/>
                        <a:pt x="0" y="314896"/>
                        <a:pt x="0" y="319187"/>
                      </a:cubicBezTo>
                      <a:lnTo>
                        <a:pt x="0" y="319187"/>
                      </a:lnTo>
                      <a:close/>
                      <a:moveTo>
                        <a:pt x="0" y="288050"/>
                      </a:moveTo>
                      <a:cubicBezTo>
                        <a:pt x="0" y="292341"/>
                        <a:pt x="3411" y="295752"/>
                        <a:pt x="7702" y="295752"/>
                      </a:cubicBezTo>
                      <a:cubicBezTo>
                        <a:pt x="11993" y="295752"/>
                        <a:pt x="15404" y="292231"/>
                        <a:pt x="15404" y="288050"/>
                      </a:cubicBezTo>
                      <a:cubicBezTo>
                        <a:pt x="15404" y="283759"/>
                        <a:pt x="11993" y="280348"/>
                        <a:pt x="7702" y="280348"/>
                      </a:cubicBezTo>
                      <a:cubicBezTo>
                        <a:pt x="3411" y="280348"/>
                        <a:pt x="0" y="283759"/>
                        <a:pt x="0" y="288050"/>
                      </a:cubicBezTo>
                      <a:lnTo>
                        <a:pt x="0" y="288050"/>
                      </a:lnTo>
                      <a:close/>
                      <a:moveTo>
                        <a:pt x="0" y="256913"/>
                      </a:moveTo>
                      <a:cubicBezTo>
                        <a:pt x="0" y="261204"/>
                        <a:pt x="3411" y="264614"/>
                        <a:pt x="7702" y="264614"/>
                      </a:cubicBezTo>
                      <a:cubicBezTo>
                        <a:pt x="11993" y="264614"/>
                        <a:pt x="15404" y="261094"/>
                        <a:pt x="15404" y="256913"/>
                      </a:cubicBezTo>
                      <a:cubicBezTo>
                        <a:pt x="15404" y="252622"/>
                        <a:pt x="11993" y="249211"/>
                        <a:pt x="7702" y="249211"/>
                      </a:cubicBezTo>
                      <a:cubicBezTo>
                        <a:pt x="3411" y="249211"/>
                        <a:pt x="0" y="252622"/>
                        <a:pt x="0" y="256913"/>
                      </a:cubicBezTo>
                      <a:lnTo>
                        <a:pt x="0" y="256913"/>
                      </a:lnTo>
                      <a:close/>
                      <a:moveTo>
                        <a:pt x="0" y="225775"/>
                      </a:moveTo>
                      <a:cubicBezTo>
                        <a:pt x="0" y="230066"/>
                        <a:pt x="3411" y="233477"/>
                        <a:pt x="7702" y="233477"/>
                      </a:cubicBezTo>
                      <a:cubicBezTo>
                        <a:pt x="11993" y="233477"/>
                        <a:pt x="15404" y="229956"/>
                        <a:pt x="15404" y="225775"/>
                      </a:cubicBezTo>
                      <a:cubicBezTo>
                        <a:pt x="15404" y="221484"/>
                        <a:pt x="11993" y="218074"/>
                        <a:pt x="7702" y="218074"/>
                      </a:cubicBezTo>
                      <a:cubicBezTo>
                        <a:pt x="3411" y="217964"/>
                        <a:pt x="0" y="221484"/>
                        <a:pt x="0" y="225775"/>
                      </a:cubicBezTo>
                      <a:lnTo>
                        <a:pt x="0" y="225775"/>
                      </a:lnTo>
                      <a:close/>
                      <a:moveTo>
                        <a:pt x="0" y="194638"/>
                      </a:moveTo>
                      <a:cubicBezTo>
                        <a:pt x="0" y="198929"/>
                        <a:pt x="3411" y="202340"/>
                        <a:pt x="7702" y="202340"/>
                      </a:cubicBezTo>
                      <a:cubicBezTo>
                        <a:pt x="11993" y="202340"/>
                        <a:pt x="15404" y="198819"/>
                        <a:pt x="15404" y="194638"/>
                      </a:cubicBezTo>
                      <a:cubicBezTo>
                        <a:pt x="15404" y="190347"/>
                        <a:pt x="11993" y="186936"/>
                        <a:pt x="7702" y="186936"/>
                      </a:cubicBezTo>
                      <a:cubicBezTo>
                        <a:pt x="3411" y="186826"/>
                        <a:pt x="0" y="190347"/>
                        <a:pt x="0" y="194638"/>
                      </a:cubicBezTo>
                      <a:lnTo>
                        <a:pt x="0" y="194638"/>
                      </a:lnTo>
                      <a:close/>
                      <a:moveTo>
                        <a:pt x="0" y="163391"/>
                      </a:moveTo>
                      <a:cubicBezTo>
                        <a:pt x="0" y="167682"/>
                        <a:pt x="3411" y="171093"/>
                        <a:pt x="7702" y="171093"/>
                      </a:cubicBezTo>
                      <a:cubicBezTo>
                        <a:pt x="11993" y="171093"/>
                        <a:pt x="15404" y="167572"/>
                        <a:pt x="15404" y="163391"/>
                      </a:cubicBezTo>
                      <a:cubicBezTo>
                        <a:pt x="15404" y="159100"/>
                        <a:pt x="11993" y="155689"/>
                        <a:pt x="7702" y="155689"/>
                      </a:cubicBezTo>
                      <a:cubicBezTo>
                        <a:pt x="3411" y="155689"/>
                        <a:pt x="0" y="159210"/>
                        <a:pt x="0" y="163391"/>
                      </a:cubicBezTo>
                      <a:lnTo>
                        <a:pt x="0" y="163391"/>
                      </a:lnTo>
                      <a:close/>
                      <a:moveTo>
                        <a:pt x="0" y="132253"/>
                      </a:moveTo>
                      <a:cubicBezTo>
                        <a:pt x="0" y="136544"/>
                        <a:pt x="3411" y="139955"/>
                        <a:pt x="7702" y="139955"/>
                      </a:cubicBezTo>
                      <a:cubicBezTo>
                        <a:pt x="11993" y="139955"/>
                        <a:pt x="15404" y="136434"/>
                        <a:pt x="15404" y="132253"/>
                      </a:cubicBezTo>
                      <a:cubicBezTo>
                        <a:pt x="15404" y="127962"/>
                        <a:pt x="11993" y="124552"/>
                        <a:pt x="7702" y="124552"/>
                      </a:cubicBezTo>
                      <a:cubicBezTo>
                        <a:pt x="3411" y="124552"/>
                        <a:pt x="0" y="127962"/>
                        <a:pt x="0" y="132253"/>
                      </a:cubicBezTo>
                      <a:lnTo>
                        <a:pt x="0" y="132253"/>
                      </a:lnTo>
                      <a:close/>
                      <a:moveTo>
                        <a:pt x="0" y="101116"/>
                      </a:moveTo>
                      <a:cubicBezTo>
                        <a:pt x="0" y="105407"/>
                        <a:pt x="3411" y="108818"/>
                        <a:pt x="7702" y="108818"/>
                      </a:cubicBezTo>
                      <a:cubicBezTo>
                        <a:pt x="11993" y="108818"/>
                        <a:pt x="15404" y="105297"/>
                        <a:pt x="15404" y="101116"/>
                      </a:cubicBezTo>
                      <a:cubicBezTo>
                        <a:pt x="15404" y="96825"/>
                        <a:pt x="11993" y="93414"/>
                        <a:pt x="7702" y="93414"/>
                      </a:cubicBezTo>
                      <a:cubicBezTo>
                        <a:pt x="3411" y="93414"/>
                        <a:pt x="0" y="96825"/>
                        <a:pt x="0" y="101116"/>
                      </a:cubicBezTo>
                      <a:lnTo>
                        <a:pt x="0" y="101116"/>
                      </a:lnTo>
                      <a:close/>
                      <a:moveTo>
                        <a:pt x="0" y="69979"/>
                      </a:moveTo>
                      <a:cubicBezTo>
                        <a:pt x="0" y="74270"/>
                        <a:pt x="3411" y="77681"/>
                        <a:pt x="7702" y="77681"/>
                      </a:cubicBezTo>
                      <a:cubicBezTo>
                        <a:pt x="11993" y="77681"/>
                        <a:pt x="15404" y="74160"/>
                        <a:pt x="15404" y="69979"/>
                      </a:cubicBezTo>
                      <a:cubicBezTo>
                        <a:pt x="15404" y="65688"/>
                        <a:pt x="11993" y="62277"/>
                        <a:pt x="7702" y="62277"/>
                      </a:cubicBezTo>
                      <a:cubicBezTo>
                        <a:pt x="3411" y="62277"/>
                        <a:pt x="0" y="65688"/>
                        <a:pt x="0" y="69979"/>
                      </a:cubicBezTo>
                      <a:lnTo>
                        <a:pt x="0" y="69979"/>
                      </a:lnTo>
                      <a:close/>
                      <a:moveTo>
                        <a:pt x="0" y="38842"/>
                      </a:moveTo>
                      <a:cubicBezTo>
                        <a:pt x="0" y="43133"/>
                        <a:pt x="3411" y="46543"/>
                        <a:pt x="7702" y="46543"/>
                      </a:cubicBezTo>
                      <a:cubicBezTo>
                        <a:pt x="11993" y="46543"/>
                        <a:pt x="15404" y="43023"/>
                        <a:pt x="15404" y="38842"/>
                      </a:cubicBezTo>
                      <a:cubicBezTo>
                        <a:pt x="15404" y="34551"/>
                        <a:pt x="11993" y="31140"/>
                        <a:pt x="7702" y="31140"/>
                      </a:cubicBezTo>
                      <a:cubicBezTo>
                        <a:pt x="3411" y="31030"/>
                        <a:pt x="0" y="34551"/>
                        <a:pt x="0" y="38842"/>
                      </a:cubicBezTo>
                      <a:lnTo>
                        <a:pt x="0" y="38842"/>
                      </a:lnTo>
                      <a:close/>
                      <a:moveTo>
                        <a:pt x="0" y="7704"/>
                      </a:moveTo>
                      <a:cubicBezTo>
                        <a:pt x="0" y="11995"/>
                        <a:pt x="3411" y="15406"/>
                        <a:pt x="7702" y="15406"/>
                      </a:cubicBezTo>
                      <a:cubicBezTo>
                        <a:pt x="11993" y="15406"/>
                        <a:pt x="15404" y="11885"/>
                        <a:pt x="15404" y="7704"/>
                      </a:cubicBezTo>
                      <a:cubicBezTo>
                        <a:pt x="15404" y="3413"/>
                        <a:pt x="11993" y="3"/>
                        <a:pt x="7702" y="3"/>
                      </a:cubicBezTo>
                      <a:cubicBezTo>
                        <a:pt x="3411" y="-108"/>
                        <a:pt x="0" y="3413"/>
                        <a:pt x="0" y="7704"/>
                      </a:cubicBezTo>
                      <a:close/>
                    </a:path>
                  </a:pathLst>
                </a:custGeom>
                <a:solidFill>
                  <a:srgbClr val="F0C421"/>
                </a:solidFill>
                <a:ln w="11002" cap="flat">
                  <a:solidFill>
                    <a:srgbClr val="6340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54409514-49B6-A9A9-82E7-E3B2AAAD50EE}"/>
                    </a:ext>
                  </a:extLst>
                </p:cNvPr>
                <p:cNvSpPr/>
                <p:nvPr/>
              </p:nvSpPr>
              <p:spPr>
                <a:xfrm>
                  <a:off x="1785740" y="2037944"/>
                  <a:ext cx="15403" cy="1386324"/>
                </a:xfrm>
                <a:custGeom>
                  <a:avLst/>
                  <a:gdLst>
                    <a:gd name="connsiteX0" fmla="*/ 0 w 15403"/>
                    <a:gd name="connsiteY0" fmla="*/ 1378623 h 1386324"/>
                    <a:gd name="connsiteX1" fmla="*/ 7702 w 15403"/>
                    <a:gd name="connsiteY1" fmla="*/ 1386325 h 1386324"/>
                    <a:gd name="connsiteX2" fmla="*/ 15404 w 15403"/>
                    <a:gd name="connsiteY2" fmla="*/ 1378623 h 1386324"/>
                    <a:gd name="connsiteX3" fmla="*/ 7702 w 15403"/>
                    <a:gd name="connsiteY3" fmla="*/ 1370921 h 1386324"/>
                    <a:gd name="connsiteX4" fmla="*/ 0 w 15403"/>
                    <a:gd name="connsiteY4" fmla="*/ 1378623 h 1386324"/>
                    <a:gd name="connsiteX5" fmla="*/ 0 w 15403"/>
                    <a:gd name="connsiteY5" fmla="*/ 1378623 h 1386324"/>
                    <a:gd name="connsiteX6" fmla="*/ 0 w 15403"/>
                    <a:gd name="connsiteY6" fmla="*/ 1347486 h 1386324"/>
                    <a:gd name="connsiteX7" fmla="*/ 7702 w 15403"/>
                    <a:gd name="connsiteY7" fmla="*/ 1355187 h 1386324"/>
                    <a:gd name="connsiteX8" fmla="*/ 15404 w 15403"/>
                    <a:gd name="connsiteY8" fmla="*/ 1347486 h 1386324"/>
                    <a:gd name="connsiteX9" fmla="*/ 7702 w 15403"/>
                    <a:gd name="connsiteY9" fmla="*/ 1339784 h 1386324"/>
                    <a:gd name="connsiteX10" fmla="*/ 0 w 15403"/>
                    <a:gd name="connsiteY10" fmla="*/ 1347486 h 1386324"/>
                    <a:gd name="connsiteX11" fmla="*/ 0 w 15403"/>
                    <a:gd name="connsiteY11" fmla="*/ 1347486 h 1386324"/>
                    <a:gd name="connsiteX12" fmla="*/ 0 w 15403"/>
                    <a:gd name="connsiteY12" fmla="*/ 1316238 h 1386324"/>
                    <a:gd name="connsiteX13" fmla="*/ 7702 w 15403"/>
                    <a:gd name="connsiteY13" fmla="*/ 1323940 h 1386324"/>
                    <a:gd name="connsiteX14" fmla="*/ 15404 w 15403"/>
                    <a:gd name="connsiteY14" fmla="*/ 1316238 h 1386324"/>
                    <a:gd name="connsiteX15" fmla="*/ 7702 w 15403"/>
                    <a:gd name="connsiteY15" fmla="*/ 1308536 h 1386324"/>
                    <a:gd name="connsiteX16" fmla="*/ 0 w 15403"/>
                    <a:gd name="connsiteY16" fmla="*/ 1316238 h 1386324"/>
                    <a:gd name="connsiteX17" fmla="*/ 0 w 15403"/>
                    <a:gd name="connsiteY17" fmla="*/ 1316238 h 1386324"/>
                    <a:gd name="connsiteX18" fmla="*/ 0 w 15403"/>
                    <a:gd name="connsiteY18" fmla="*/ 1285101 h 1386324"/>
                    <a:gd name="connsiteX19" fmla="*/ 7702 w 15403"/>
                    <a:gd name="connsiteY19" fmla="*/ 1292803 h 1386324"/>
                    <a:gd name="connsiteX20" fmla="*/ 15404 w 15403"/>
                    <a:gd name="connsiteY20" fmla="*/ 1285101 h 1386324"/>
                    <a:gd name="connsiteX21" fmla="*/ 7702 w 15403"/>
                    <a:gd name="connsiteY21" fmla="*/ 1277399 h 1386324"/>
                    <a:gd name="connsiteX22" fmla="*/ 0 w 15403"/>
                    <a:gd name="connsiteY22" fmla="*/ 1285101 h 1386324"/>
                    <a:gd name="connsiteX23" fmla="*/ 0 w 15403"/>
                    <a:gd name="connsiteY23" fmla="*/ 1285101 h 1386324"/>
                    <a:gd name="connsiteX24" fmla="*/ 0 w 15403"/>
                    <a:gd name="connsiteY24" fmla="*/ 1253964 h 1386324"/>
                    <a:gd name="connsiteX25" fmla="*/ 7702 w 15403"/>
                    <a:gd name="connsiteY25" fmla="*/ 1261665 h 1386324"/>
                    <a:gd name="connsiteX26" fmla="*/ 15404 w 15403"/>
                    <a:gd name="connsiteY26" fmla="*/ 1253964 h 1386324"/>
                    <a:gd name="connsiteX27" fmla="*/ 7702 w 15403"/>
                    <a:gd name="connsiteY27" fmla="*/ 1246262 h 1386324"/>
                    <a:gd name="connsiteX28" fmla="*/ 0 w 15403"/>
                    <a:gd name="connsiteY28" fmla="*/ 1253964 h 1386324"/>
                    <a:gd name="connsiteX29" fmla="*/ 0 w 15403"/>
                    <a:gd name="connsiteY29" fmla="*/ 1253964 h 1386324"/>
                    <a:gd name="connsiteX30" fmla="*/ 0 w 15403"/>
                    <a:gd name="connsiteY30" fmla="*/ 1222826 h 1386324"/>
                    <a:gd name="connsiteX31" fmla="*/ 7702 w 15403"/>
                    <a:gd name="connsiteY31" fmla="*/ 1230528 h 1386324"/>
                    <a:gd name="connsiteX32" fmla="*/ 15404 w 15403"/>
                    <a:gd name="connsiteY32" fmla="*/ 1222826 h 1386324"/>
                    <a:gd name="connsiteX33" fmla="*/ 7702 w 15403"/>
                    <a:gd name="connsiteY33" fmla="*/ 1215125 h 1386324"/>
                    <a:gd name="connsiteX34" fmla="*/ 0 w 15403"/>
                    <a:gd name="connsiteY34" fmla="*/ 1222826 h 1386324"/>
                    <a:gd name="connsiteX35" fmla="*/ 0 w 15403"/>
                    <a:gd name="connsiteY35" fmla="*/ 1222826 h 1386324"/>
                    <a:gd name="connsiteX36" fmla="*/ 0 w 15403"/>
                    <a:gd name="connsiteY36" fmla="*/ 1191689 h 1386324"/>
                    <a:gd name="connsiteX37" fmla="*/ 7702 w 15403"/>
                    <a:gd name="connsiteY37" fmla="*/ 1199391 h 1386324"/>
                    <a:gd name="connsiteX38" fmla="*/ 15404 w 15403"/>
                    <a:gd name="connsiteY38" fmla="*/ 1191689 h 1386324"/>
                    <a:gd name="connsiteX39" fmla="*/ 7702 w 15403"/>
                    <a:gd name="connsiteY39" fmla="*/ 1183987 h 1386324"/>
                    <a:gd name="connsiteX40" fmla="*/ 0 w 15403"/>
                    <a:gd name="connsiteY40" fmla="*/ 1191689 h 1386324"/>
                    <a:gd name="connsiteX41" fmla="*/ 0 w 15403"/>
                    <a:gd name="connsiteY41" fmla="*/ 1191689 h 1386324"/>
                    <a:gd name="connsiteX42" fmla="*/ 0 w 15403"/>
                    <a:gd name="connsiteY42" fmla="*/ 1160552 h 1386324"/>
                    <a:gd name="connsiteX43" fmla="*/ 7702 w 15403"/>
                    <a:gd name="connsiteY43" fmla="*/ 1168253 h 1386324"/>
                    <a:gd name="connsiteX44" fmla="*/ 15404 w 15403"/>
                    <a:gd name="connsiteY44" fmla="*/ 1160552 h 1386324"/>
                    <a:gd name="connsiteX45" fmla="*/ 7702 w 15403"/>
                    <a:gd name="connsiteY45" fmla="*/ 1152850 h 1386324"/>
                    <a:gd name="connsiteX46" fmla="*/ 0 w 15403"/>
                    <a:gd name="connsiteY46" fmla="*/ 1160552 h 1386324"/>
                    <a:gd name="connsiteX47" fmla="*/ 0 w 15403"/>
                    <a:gd name="connsiteY47" fmla="*/ 1160552 h 1386324"/>
                    <a:gd name="connsiteX48" fmla="*/ 0 w 15403"/>
                    <a:gd name="connsiteY48" fmla="*/ 1129304 h 1386324"/>
                    <a:gd name="connsiteX49" fmla="*/ 7702 w 15403"/>
                    <a:gd name="connsiteY49" fmla="*/ 1137006 h 1386324"/>
                    <a:gd name="connsiteX50" fmla="*/ 15404 w 15403"/>
                    <a:gd name="connsiteY50" fmla="*/ 1129304 h 1386324"/>
                    <a:gd name="connsiteX51" fmla="*/ 7702 w 15403"/>
                    <a:gd name="connsiteY51" fmla="*/ 1121603 h 1386324"/>
                    <a:gd name="connsiteX52" fmla="*/ 0 w 15403"/>
                    <a:gd name="connsiteY52" fmla="*/ 1129304 h 1386324"/>
                    <a:gd name="connsiteX53" fmla="*/ 0 w 15403"/>
                    <a:gd name="connsiteY53" fmla="*/ 1129304 h 1386324"/>
                    <a:gd name="connsiteX54" fmla="*/ 0 w 15403"/>
                    <a:gd name="connsiteY54" fmla="*/ 1098167 h 1386324"/>
                    <a:gd name="connsiteX55" fmla="*/ 7702 w 15403"/>
                    <a:gd name="connsiteY55" fmla="*/ 1105869 h 1386324"/>
                    <a:gd name="connsiteX56" fmla="*/ 15404 w 15403"/>
                    <a:gd name="connsiteY56" fmla="*/ 1098167 h 1386324"/>
                    <a:gd name="connsiteX57" fmla="*/ 7702 w 15403"/>
                    <a:gd name="connsiteY57" fmla="*/ 1090465 h 1386324"/>
                    <a:gd name="connsiteX58" fmla="*/ 0 w 15403"/>
                    <a:gd name="connsiteY58" fmla="*/ 1098167 h 1386324"/>
                    <a:gd name="connsiteX59" fmla="*/ 0 w 15403"/>
                    <a:gd name="connsiteY59" fmla="*/ 1098167 h 1386324"/>
                    <a:gd name="connsiteX60" fmla="*/ 0 w 15403"/>
                    <a:gd name="connsiteY60" fmla="*/ 1067030 h 1386324"/>
                    <a:gd name="connsiteX61" fmla="*/ 7702 w 15403"/>
                    <a:gd name="connsiteY61" fmla="*/ 1074732 h 1386324"/>
                    <a:gd name="connsiteX62" fmla="*/ 15404 w 15403"/>
                    <a:gd name="connsiteY62" fmla="*/ 1067030 h 1386324"/>
                    <a:gd name="connsiteX63" fmla="*/ 7702 w 15403"/>
                    <a:gd name="connsiteY63" fmla="*/ 1059328 h 1386324"/>
                    <a:gd name="connsiteX64" fmla="*/ 0 w 15403"/>
                    <a:gd name="connsiteY64" fmla="*/ 1067030 h 1386324"/>
                    <a:gd name="connsiteX65" fmla="*/ 0 w 15403"/>
                    <a:gd name="connsiteY65" fmla="*/ 1067030 h 1386324"/>
                    <a:gd name="connsiteX66" fmla="*/ 0 w 15403"/>
                    <a:gd name="connsiteY66" fmla="*/ 1035892 h 1386324"/>
                    <a:gd name="connsiteX67" fmla="*/ 7702 w 15403"/>
                    <a:gd name="connsiteY67" fmla="*/ 1043594 h 1386324"/>
                    <a:gd name="connsiteX68" fmla="*/ 15404 w 15403"/>
                    <a:gd name="connsiteY68" fmla="*/ 1035892 h 1386324"/>
                    <a:gd name="connsiteX69" fmla="*/ 7702 w 15403"/>
                    <a:gd name="connsiteY69" fmla="*/ 1028191 h 1386324"/>
                    <a:gd name="connsiteX70" fmla="*/ 0 w 15403"/>
                    <a:gd name="connsiteY70" fmla="*/ 1035892 h 1386324"/>
                    <a:gd name="connsiteX71" fmla="*/ 0 w 15403"/>
                    <a:gd name="connsiteY71" fmla="*/ 1035892 h 1386324"/>
                    <a:gd name="connsiteX72" fmla="*/ 0 w 15403"/>
                    <a:gd name="connsiteY72" fmla="*/ 1004755 h 1386324"/>
                    <a:gd name="connsiteX73" fmla="*/ 7702 w 15403"/>
                    <a:gd name="connsiteY73" fmla="*/ 1012457 h 1386324"/>
                    <a:gd name="connsiteX74" fmla="*/ 15404 w 15403"/>
                    <a:gd name="connsiteY74" fmla="*/ 1004755 h 1386324"/>
                    <a:gd name="connsiteX75" fmla="*/ 7702 w 15403"/>
                    <a:gd name="connsiteY75" fmla="*/ 997053 h 1386324"/>
                    <a:gd name="connsiteX76" fmla="*/ 0 w 15403"/>
                    <a:gd name="connsiteY76" fmla="*/ 1004755 h 1386324"/>
                    <a:gd name="connsiteX77" fmla="*/ 0 w 15403"/>
                    <a:gd name="connsiteY77" fmla="*/ 1004755 h 1386324"/>
                    <a:gd name="connsiteX78" fmla="*/ 0 w 15403"/>
                    <a:gd name="connsiteY78" fmla="*/ 973508 h 1386324"/>
                    <a:gd name="connsiteX79" fmla="*/ 7702 w 15403"/>
                    <a:gd name="connsiteY79" fmla="*/ 981210 h 1386324"/>
                    <a:gd name="connsiteX80" fmla="*/ 15404 w 15403"/>
                    <a:gd name="connsiteY80" fmla="*/ 973508 h 1386324"/>
                    <a:gd name="connsiteX81" fmla="*/ 7702 w 15403"/>
                    <a:gd name="connsiteY81" fmla="*/ 965806 h 1386324"/>
                    <a:gd name="connsiteX82" fmla="*/ 0 w 15403"/>
                    <a:gd name="connsiteY82" fmla="*/ 973508 h 1386324"/>
                    <a:gd name="connsiteX83" fmla="*/ 0 w 15403"/>
                    <a:gd name="connsiteY83" fmla="*/ 973508 h 1386324"/>
                    <a:gd name="connsiteX84" fmla="*/ 0 w 15403"/>
                    <a:gd name="connsiteY84" fmla="*/ 942371 h 1386324"/>
                    <a:gd name="connsiteX85" fmla="*/ 7702 w 15403"/>
                    <a:gd name="connsiteY85" fmla="*/ 950073 h 1386324"/>
                    <a:gd name="connsiteX86" fmla="*/ 15404 w 15403"/>
                    <a:gd name="connsiteY86" fmla="*/ 942371 h 1386324"/>
                    <a:gd name="connsiteX87" fmla="*/ 7702 w 15403"/>
                    <a:gd name="connsiteY87" fmla="*/ 934669 h 1386324"/>
                    <a:gd name="connsiteX88" fmla="*/ 0 w 15403"/>
                    <a:gd name="connsiteY88" fmla="*/ 942371 h 1386324"/>
                    <a:gd name="connsiteX89" fmla="*/ 0 w 15403"/>
                    <a:gd name="connsiteY89" fmla="*/ 942371 h 1386324"/>
                    <a:gd name="connsiteX90" fmla="*/ 0 w 15403"/>
                    <a:gd name="connsiteY90" fmla="*/ 911233 h 1386324"/>
                    <a:gd name="connsiteX91" fmla="*/ 7702 w 15403"/>
                    <a:gd name="connsiteY91" fmla="*/ 918935 h 1386324"/>
                    <a:gd name="connsiteX92" fmla="*/ 15404 w 15403"/>
                    <a:gd name="connsiteY92" fmla="*/ 911233 h 1386324"/>
                    <a:gd name="connsiteX93" fmla="*/ 7702 w 15403"/>
                    <a:gd name="connsiteY93" fmla="*/ 903531 h 1386324"/>
                    <a:gd name="connsiteX94" fmla="*/ 0 w 15403"/>
                    <a:gd name="connsiteY94" fmla="*/ 911233 h 1386324"/>
                    <a:gd name="connsiteX95" fmla="*/ 0 w 15403"/>
                    <a:gd name="connsiteY95" fmla="*/ 911233 h 1386324"/>
                    <a:gd name="connsiteX96" fmla="*/ 0 w 15403"/>
                    <a:gd name="connsiteY96" fmla="*/ 880096 h 1386324"/>
                    <a:gd name="connsiteX97" fmla="*/ 7702 w 15403"/>
                    <a:gd name="connsiteY97" fmla="*/ 887798 h 1386324"/>
                    <a:gd name="connsiteX98" fmla="*/ 15404 w 15403"/>
                    <a:gd name="connsiteY98" fmla="*/ 880096 h 1386324"/>
                    <a:gd name="connsiteX99" fmla="*/ 7702 w 15403"/>
                    <a:gd name="connsiteY99" fmla="*/ 872394 h 1386324"/>
                    <a:gd name="connsiteX100" fmla="*/ 0 w 15403"/>
                    <a:gd name="connsiteY100" fmla="*/ 880096 h 1386324"/>
                    <a:gd name="connsiteX101" fmla="*/ 0 w 15403"/>
                    <a:gd name="connsiteY101" fmla="*/ 880096 h 1386324"/>
                    <a:gd name="connsiteX102" fmla="*/ 0 w 15403"/>
                    <a:gd name="connsiteY102" fmla="*/ 848959 h 1386324"/>
                    <a:gd name="connsiteX103" fmla="*/ 7702 w 15403"/>
                    <a:gd name="connsiteY103" fmla="*/ 856660 h 1386324"/>
                    <a:gd name="connsiteX104" fmla="*/ 15404 w 15403"/>
                    <a:gd name="connsiteY104" fmla="*/ 848959 h 1386324"/>
                    <a:gd name="connsiteX105" fmla="*/ 7702 w 15403"/>
                    <a:gd name="connsiteY105" fmla="*/ 841257 h 1386324"/>
                    <a:gd name="connsiteX106" fmla="*/ 0 w 15403"/>
                    <a:gd name="connsiteY106" fmla="*/ 848959 h 1386324"/>
                    <a:gd name="connsiteX107" fmla="*/ 0 w 15403"/>
                    <a:gd name="connsiteY107" fmla="*/ 848959 h 1386324"/>
                    <a:gd name="connsiteX108" fmla="*/ 0 w 15403"/>
                    <a:gd name="connsiteY108" fmla="*/ 817821 h 1386324"/>
                    <a:gd name="connsiteX109" fmla="*/ 7702 w 15403"/>
                    <a:gd name="connsiteY109" fmla="*/ 825523 h 1386324"/>
                    <a:gd name="connsiteX110" fmla="*/ 15404 w 15403"/>
                    <a:gd name="connsiteY110" fmla="*/ 817821 h 1386324"/>
                    <a:gd name="connsiteX111" fmla="*/ 7702 w 15403"/>
                    <a:gd name="connsiteY111" fmla="*/ 810120 h 1386324"/>
                    <a:gd name="connsiteX112" fmla="*/ 0 w 15403"/>
                    <a:gd name="connsiteY112" fmla="*/ 817821 h 1386324"/>
                    <a:gd name="connsiteX113" fmla="*/ 0 w 15403"/>
                    <a:gd name="connsiteY113" fmla="*/ 817821 h 1386324"/>
                    <a:gd name="connsiteX114" fmla="*/ 0 w 15403"/>
                    <a:gd name="connsiteY114" fmla="*/ 786574 h 1386324"/>
                    <a:gd name="connsiteX115" fmla="*/ 7702 w 15403"/>
                    <a:gd name="connsiteY115" fmla="*/ 794276 h 1386324"/>
                    <a:gd name="connsiteX116" fmla="*/ 15404 w 15403"/>
                    <a:gd name="connsiteY116" fmla="*/ 786574 h 1386324"/>
                    <a:gd name="connsiteX117" fmla="*/ 7702 w 15403"/>
                    <a:gd name="connsiteY117" fmla="*/ 778872 h 1386324"/>
                    <a:gd name="connsiteX118" fmla="*/ 0 w 15403"/>
                    <a:gd name="connsiteY118" fmla="*/ 786574 h 1386324"/>
                    <a:gd name="connsiteX119" fmla="*/ 0 w 15403"/>
                    <a:gd name="connsiteY119" fmla="*/ 786574 h 1386324"/>
                    <a:gd name="connsiteX120" fmla="*/ 0 w 15403"/>
                    <a:gd name="connsiteY120" fmla="*/ 755437 h 1386324"/>
                    <a:gd name="connsiteX121" fmla="*/ 7702 w 15403"/>
                    <a:gd name="connsiteY121" fmla="*/ 763139 h 1386324"/>
                    <a:gd name="connsiteX122" fmla="*/ 15404 w 15403"/>
                    <a:gd name="connsiteY122" fmla="*/ 755437 h 1386324"/>
                    <a:gd name="connsiteX123" fmla="*/ 7702 w 15403"/>
                    <a:gd name="connsiteY123" fmla="*/ 747735 h 1386324"/>
                    <a:gd name="connsiteX124" fmla="*/ 0 w 15403"/>
                    <a:gd name="connsiteY124" fmla="*/ 755437 h 1386324"/>
                    <a:gd name="connsiteX125" fmla="*/ 0 w 15403"/>
                    <a:gd name="connsiteY125" fmla="*/ 755437 h 1386324"/>
                    <a:gd name="connsiteX126" fmla="*/ 0 w 15403"/>
                    <a:gd name="connsiteY126" fmla="*/ 724299 h 1386324"/>
                    <a:gd name="connsiteX127" fmla="*/ 7702 w 15403"/>
                    <a:gd name="connsiteY127" fmla="*/ 732001 h 1386324"/>
                    <a:gd name="connsiteX128" fmla="*/ 15404 w 15403"/>
                    <a:gd name="connsiteY128" fmla="*/ 724299 h 1386324"/>
                    <a:gd name="connsiteX129" fmla="*/ 7702 w 15403"/>
                    <a:gd name="connsiteY129" fmla="*/ 716598 h 1386324"/>
                    <a:gd name="connsiteX130" fmla="*/ 0 w 15403"/>
                    <a:gd name="connsiteY130" fmla="*/ 724299 h 1386324"/>
                    <a:gd name="connsiteX131" fmla="*/ 0 w 15403"/>
                    <a:gd name="connsiteY131" fmla="*/ 724299 h 1386324"/>
                    <a:gd name="connsiteX132" fmla="*/ 0 w 15403"/>
                    <a:gd name="connsiteY132" fmla="*/ 693162 h 1386324"/>
                    <a:gd name="connsiteX133" fmla="*/ 7702 w 15403"/>
                    <a:gd name="connsiteY133" fmla="*/ 700864 h 1386324"/>
                    <a:gd name="connsiteX134" fmla="*/ 15404 w 15403"/>
                    <a:gd name="connsiteY134" fmla="*/ 693162 h 1386324"/>
                    <a:gd name="connsiteX135" fmla="*/ 7702 w 15403"/>
                    <a:gd name="connsiteY135" fmla="*/ 685460 h 1386324"/>
                    <a:gd name="connsiteX136" fmla="*/ 0 w 15403"/>
                    <a:gd name="connsiteY136" fmla="*/ 693162 h 1386324"/>
                    <a:gd name="connsiteX137" fmla="*/ 0 w 15403"/>
                    <a:gd name="connsiteY137" fmla="*/ 693162 h 1386324"/>
                    <a:gd name="connsiteX138" fmla="*/ 0 w 15403"/>
                    <a:gd name="connsiteY138" fmla="*/ 662025 h 1386324"/>
                    <a:gd name="connsiteX139" fmla="*/ 7702 w 15403"/>
                    <a:gd name="connsiteY139" fmla="*/ 669727 h 1386324"/>
                    <a:gd name="connsiteX140" fmla="*/ 15404 w 15403"/>
                    <a:gd name="connsiteY140" fmla="*/ 662025 h 1386324"/>
                    <a:gd name="connsiteX141" fmla="*/ 7702 w 15403"/>
                    <a:gd name="connsiteY141" fmla="*/ 654323 h 1386324"/>
                    <a:gd name="connsiteX142" fmla="*/ 0 w 15403"/>
                    <a:gd name="connsiteY142" fmla="*/ 662025 h 1386324"/>
                    <a:gd name="connsiteX143" fmla="*/ 0 w 15403"/>
                    <a:gd name="connsiteY143" fmla="*/ 662025 h 1386324"/>
                    <a:gd name="connsiteX144" fmla="*/ 0 w 15403"/>
                    <a:gd name="connsiteY144" fmla="*/ 630888 h 1386324"/>
                    <a:gd name="connsiteX145" fmla="*/ 7702 w 15403"/>
                    <a:gd name="connsiteY145" fmla="*/ 638589 h 1386324"/>
                    <a:gd name="connsiteX146" fmla="*/ 15404 w 15403"/>
                    <a:gd name="connsiteY146" fmla="*/ 630888 h 1386324"/>
                    <a:gd name="connsiteX147" fmla="*/ 7702 w 15403"/>
                    <a:gd name="connsiteY147" fmla="*/ 623186 h 1386324"/>
                    <a:gd name="connsiteX148" fmla="*/ 0 w 15403"/>
                    <a:gd name="connsiteY148" fmla="*/ 630888 h 1386324"/>
                    <a:gd name="connsiteX149" fmla="*/ 0 w 15403"/>
                    <a:gd name="connsiteY149" fmla="*/ 630888 h 1386324"/>
                    <a:gd name="connsiteX150" fmla="*/ 0 w 15403"/>
                    <a:gd name="connsiteY150" fmla="*/ 599640 h 1386324"/>
                    <a:gd name="connsiteX151" fmla="*/ 7702 w 15403"/>
                    <a:gd name="connsiteY151" fmla="*/ 607342 h 1386324"/>
                    <a:gd name="connsiteX152" fmla="*/ 15404 w 15403"/>
                    <a:gd name="connsiteY152" fmla="*/ 599640 h 1386324"/>
                    <a:gd name="connsiteX153" fmla="*/ 7702 w 15403"/>
                    <a:gd name="connsiteY153" fmla="*/ 591938 h 1386324"/>
                    <a:gd name="connsiteX154" fmla="*/ 0 w 15403"/>
                    <a:gd name="connsiteY154" fmla="*/ 599640 h 1386324"/>
                    <a:gd name="connsiteX155" fmla="*/ 0 w 15403"/>
                    <a:gd name="connsiteY155" fmla="*/ 599640 h 1386324"/>
                    <a:gd name="connsiteX156" fmla="*/ 0 w 15403"/>
                    <a:gd name="connsiteY156" fmla="*/ 568503 h 1386324"/>
                    <a:gd name="connsiteX157" fmla="*/ 7702 w 15403"/>
                    <a:gd name="connsiteY157" fmla="*/ 576205 h 1386324"/>
                    <a:gd name="connsiteX158" fmla="*/ 15404 w 15403"/>
                    <a:gd name="connsiteY158" fmla="*/ 568503 h 1386324"/>
                    <a:gd name="connsiteX159" fmla="*/ 7702 w 15403"/>
                    <a:gd name="connsiteY159" fmla="*/ 560801 h 1386324"/>
                    <a:gd name="connsiteX160" fmla="*/ 0 w 15403"/>
                    <a:gd name="connsiteY160" fmla="*/ 568503 h 1386324"/>
                    <a:gd name="connsiteX161" fmla="*/ 0 w 15403"/>
                    <a:gd name="connsiteY161" fmla="*/ 568503 h 1386324"/>
                    <a:gd name="connsiteX162" fmla="*/ 0 w 15403"/>
                    <a:gd name="connsiteY162" fmla="*/ 537366 h 1386324"/>
                    <a:gd name="connsiteX163" fmla="*/ 7702 w 15403"/>
                    <a:gd name="connsiteY163" fmla="*/ 545068 h 1386324"/>
                    <a:gd name="connsiteX164" fmla="*/ 15404 w 15403"/>
                    <a:gd name="connsiteY164" fmla="*/ 537366 h 1386324"/>
                    <a:gd name="connsiteX165" fmla="*/ 7702 w 15403"/>
                    <a:gd name="connsiteY165" fmla="*/ 529664 h 1386324"/>
                    <a:gd name="connsiteX166" fmla="*/ 0 w 15403"/>
                    <a:gd name="connsiteY166" fmla="*/ 537366 h 1386324"/>
                    <a:gd name="connsiteX167" fmla="*/ 0 w 15403"/>
                    <a:gd name="connsiteY167" fmla="*/ 537366 h 1386324"/>
                    <a:gd name="connsiteX168" fmla="*/ 0 w 15403"/>
                    <a:gd name="connsiteY168" fmla="*/ 506228 h 1386324"/>
                    <a:gd name="connsiteX169" fmla="*/ 7702 w 15403"/>
                    <a:gd name="connsiteY169" fmla="*/ 513930 h 1386324"/>
                    <a:gd name="connsiteX170" fmla="*/ 15404 w 15403"/>
                    <a:gd name="connsiteY170" fmla="*/ 506228 h 1386324"/>
                    <a:gd name="connsiteX171" fmla="*/ 7702 w 15403"/>
                    <a:gd name="connsiteY171" fmla="*/ 498527 h 1386324"/>
                    <a:gd name="connsiteX172" fmla="*/ 0 w 15403"/>
                    <a:gd name="connsiteY172" fmla="*/ 506228 h 1386324"/>
                    <a:gd name="connsiteX173" fmla="*/ 0 w 15403"/>
                    <a:gd name="connsiteY173" fmla="*/ 506228 h 1386324"/>
                    <a:gd name="connsiteX174" fmla="*/ 0 w 15403"/>
                    <a:gd name="connsiteY174" fmla="*/ 475091 h 1386324"/>
                    <a:gd name="connsiteX175" fmla="*/ 7702 w 15403"/>
                    <a:gd name="connsiteY175" fmla="*/ 482793 h 1386324"/>
                    <a:gd name="connsiteX176" fmla="*/ 15404 w 15403"/>
                    <a:gd name="connsiteY176" fmla="*/ 475091 h 1386324"/>
                    <a:gd name="connsiteX177" fmla="*/ 7702 w 15403"/>
                    <a:gd name="connsiteY177" fmla="*/ 467389 h 1386324"/>
                    <a:gd name="connsiteX178" fmla="*/ 0 w 15403"/>
                    <a:gd name="connsiteY178" fmla="*/ 475091 h 1386324"/>
                    <a:gd name="connsiteX179" fmla="*/ 0 w 15403"/>
                    <a:gd name="connsiteY179" fmla="*/ 475091 h 1386324"/>
                    <a:gd name="connsiteX180" fmla="*/ 0 w 15403"/>
                    <a:gd name="connsiteY180" fmla="*/ 443844 h 1386324"/>
                    <a:gd name="connsiteX181" fmla="*/ 7702 w 15403"/>
                    <a:gd name="connsiteY181" fmla="*/ 451546 h 1386324"/>
                    <a:gd name="connsiteX182" fmla="*/ 15404 w 15403"/>
                    <a:gd name="connsiteY182" fmla="*/ 443844 h 1386324"/>
                    <a:gd name="connsiteX183" fmla="*/ 7702 w 15403"/>
                    <a:gd name="connsiteY183" fmla="*/ 436142 h 1386324"/>
                    <a:gd name="connsiteX184" fmla="*/ 0 w 15403"/>
                    <a:gd name="connsiteY184" fmla="*/ 443844 h 1386324"/>
                    <a:gd name="connsiteX185" fmla="*/ 0 w 15403"/>
                    <a:gd name="connsiteY185" fmla="*/ 443844 h 1386324"/>
                    <a:gd name="connsiteX186" fmla="*/ 0 w 15403"/>
                    <a:gd name="connsiteY186" fmla="*/ 412707 h 1386324"/>
                    <a:gd name="connsiteX187" fmla="*/ 7702 w 15403"/>
                    <a:gd name="connsiteY187" fmla="*/ 420408 h 1386324"/>
                    <a:gd name="connsiteX188" fmla="*/ 15404 w 15403"/>
                    <a:gd name="connsiteY188" fmla="*/ 412707 h 1386324"/>
                    <a:gd name="connsiteX189" fmla="*/ 7702 w 15403"/>
                    <a:gd name="connsiteY189" fmla="*/ 405005 h 1386324"/>
                    <a:gd name="connsiteX190" fmla="*/ 0 w 15403"/>
                    <a:gd name="connsiteY190" fmla="*/ 412707 h 1386324"/>
                    <a:gd name="connsiteX191" fmla="*/ 0 w 15403"/>
                    <a:gd name="connsiteY191" fmla="*/ 412707 h 1386324"/>
                    <a:gd name="connsiteX192" fmla="*/ 0 w 15403"/>
                    <a:gd name="connsiteY192" fmla="*/ 381569 h 1386324"/>
                    <a:gd name="connsiteX193" fmla="*/ 7702 w 15403"/>
                    <a:gd name="connsiteY193" fmla="*/ 389271 h 1386324"/>
                    <a:gd name="connsiteX194" fmla="*/ 15404 w 15403"/>
                    <a:gd name="connsiteY194" fmla="*/ 381569 h 1386324"/>
                    <a:gd name="connsiteX195" fmla="*/ 7702 w 15403"/>
                    <a:gd name="connsiteY195" fmla="*/ 373867 h 1386324"/>
                    <a:gd name="connsiteX196" fmla="*/ 0 w 15403"/>
                    <a:gd name="connsiteY196" fmla="*/ 381569 h 1386324"/>
                    <a:gd name="connsiteX197" fmla="*/ 0 w 15403"/>
                    <a:gd name="connsiteY197" fmla="*/ 381569 h 1386324"/>
                    <a:gd name="connsiteX198" fmla="*/ 0 w 15403"/>
                    <a:gd name="connsiteY198" fmla="*/ 350432 h 1386324"/>
                    <a:gd name="connsiteX199" fmla="*/ 7702 w 15403"/>
                    <a:gd name="connsiteY199" fmla="*/ 358134 h 1386324"/>
                    <a:gd name="connsiteX200" fmla="*/ 15404 w 15403"/>
                    <a:gd name="connsiteY200" fmla="*/ 350432 h 1386324"/>
                    <a:gd name="connsiteX201" fmla="*/ 7702 w 15403"/>
                    <a:gd name="connsiteY201" fmla="*/ 342730 h 1386324"/>
                    <a:gd name="connsiteX202" fmla="*/ 0 w 15403"/>
                    <a:gd name="connsiteY202" fmla="*/ 350432 h 1386324"/>
                    <a:gd name="connsiteX203" fmla="*/ 0 w 15403"/>
                    <a:gd name="connsiteY203" fmla="*/ 350432 h 1386324"/>
                    <a:gd name="connsiteX204" fmla="*/ 0 w 15403"/>
                    <a:gd name="connsiteY204" fmla="*/ 319295 h 1386324"/>
                    <a:gd name="connsiteX205" fmla="*/ 7702 w 15403"/>
                    <a:gd name="connsiteY205" fmla="*/ 326996 h 1386324"/>
                    <a:gd name="connsiteX206" fmla="*/ 15404 w 15403"/>
                    <a:gd name="connsiteY206" fmla="*/ 319295 h 1386324"/>
                    <a:gd name="connsiteX207" fmla="*/ 7702 w 15403"/>
                    <a:gd name="connsiteY207" fmla="*/ 311593 h 1386324"/>
                    <a:gd name="connsiteX208" fmla="*/ 0 w 15403"/>
                    <a:gd name="connsiteY208" fmla="*/ 319295 h 1386324"/>
                    <a:gd name="connsiteX209" fmla="*/ 0 w 15403"/>
                    <a:gd name="connsiteY209" fmla="*/ 319295 h 1386324"/>
                    <a:gd name="connsiteX210" fmla="*/ 0 w 15403"/>
                    <a:gd name="connsiteY210" fmla="*/ 288157 h 1386324"/>
                    <a:gd name="connsiteX211" fmla="*/ 7702 w 15403"/>
                    <a:gd name="connsiteY211" fmla="*/ 295859 h 1386324"/>
                    <a:gd name="connsiteX212" fmla="*/ 15404 w 15403"/>
                    <a:gd name="connsiteY212" fmla="*/ 288157 h 1386324"/>
                    <a:gd name="connsiteX213" fmla="*/ 7702 w 15403"/>
                    <a:gd name="connsiteY213" fmla="*/ 280456 h 1386324"/>
                    <a:gd name="connsiteX214" fmla="*/ 0 w 15403"/>
                    <a:gd name="connsiteY214" fmla="*/ 288157 h 1386324"/>
                    <a:gd name="connsiteX215" fmla="*/ 0 w 15403"/>
                    <a:gd name="connsiteY215" fmla="*/ 288157 h 1386324"/>
                    <a:gd name="connsiteX216" fmla="*/ 0 w 15403"/>
                    <a:gd name="connsiteY216" fmla="*/ 256910 h 1386324"/>
                    <a:gd name="connsiteX217" fmla="*/ 7702 w 15403"/>
                    <a:gd name="connsiteY217" fmla="*/ 264612 h 1386324"/>
                    <a:gd name="connsiteX218" fmla="*/ 15404 w 15403"/>
                    <a:gd name="connsiteY218" fmla="*/ 256910 h 1386324"/>
                    <a:gd name="connsiteX219" fmla="*/ 7702 w 15403"/>
                    <a:gd name="connsiteY219" fmla="*/ 249208 h 1386324"/>
                    <a:gd name="connsiteX220" fmla="*/ 0 w 15403"/>
                    <a:gd name="connsiteY220" fmla="*/ 256910 h 1386324"/>
                    <a:gd name="connsiteX221" fmla="*/ 0 w 15403"/>
                    <a:gd name="connsiteY221" fmla="*/ 256910 h 1386324"/>
                    <a:gd name="connsiteX222" fmla="*/ 0 w 15403"/>
                    <a:gd name="connsiteY222" fmla="*/ 225773 h 1386324"/>
                    <a:gd name="connsiteX223" fmla="*/ 7702 w 15403"/>
                    <a:gd name="connsiteY223" fmla="*/ 233475 h 1386324"/>
                    <a:gd name="connsiteX224" fmla="*/ 15404 w 15403"/>
                    <a:gd name="connsiteY224" fmla="*/ 225773 h 1386324"/>
                    <a:gd name="connsiteX225" fmla="*/ 7702 w 15403"/>
                    <a:gd name="connsiteY225" fmla="*/ 218071 h 1386324"/>
                    <a:gd name="connsiteX226" fmla="*/ 0 w 15403"/>
                    <a:gd name="connsiteY226" fmla="*/ 225773 h 1386324"/>
                    <a:gd name="connsiteX227" fmla="*/ 0 w 15403"/>
                    <a:gd name="connsiteY227" fmla="*/ 225773 h 1386324"/>
                    <a:gd name="connsiteX228" fmla="*/ 0 w 15403"/>
                    <a:gd name="connsiteY228" fmla="*/ 194635 h 1386324"/>
                    <a:gd name="connsiteX229" fmla="*/ 7702 w 15403"/>
                    <a:gd name="connsiteY229" fmla="*/ 202337 h 1386324"/>
                    <a:gd name="connsiteX230" fmla="*/ 15404 w 15403"/>
                    <a:gd name="connsiteY230" fmla="*/ 194635 h 1386324"/>
                    <a:gd name="connsiteX231" fmla="*/ 7702 w 15403"/>
                    <a:gd name="connsiteY231" fmla="*/ 186934 h 1386324"/>
                    <a:gd name="connsiteX232" fmla="*/ 0 w 15403"/>
                    <a:gd name="connsiteY232" fmla="*/ 194635 h 1386324"/>
                    <a:gd name="connsiteX233" fmla="*/ 0 w 15403"/>
                    <a:gd name="connsiteY233" fmla="*/ 194635 h 1386324"/>
                    <a:gd name="connsiteX234" fmla="*/ 0 w 15403"/>
                    <a:gd name="connsiteY234" fmla="*/ 163498 h 1386324"/>
                    <a:gd name="connsiteX235" fmla="*/ 7702 w 15403"/>
                    <a:gd name="connsiteY235" fmla="*/ 171200 h 1386324"/>
                    <a:gd name="connsiteX236" fmla="*/ 15404 w 15403"/>
                    <a:gd name="connsiteY236" fmla="*/ 163498 h 1386324"/>
                    <a:gd name="connsiteX237" fmla="*/ 7702 w 15403"/>
                    <a:gd name="connsiteY237" fmla="*/ 155796 h 1386324"/>
                    <a:gd name="connsiteX238" fmla="*/ 0 w 15403"/>
                    <a:gd name="connsiteY238" fmla="*/ 163498 h 1386324"/>
                    <a:gd name="connsiteX239" fmla="*/ 0 w 15403"/>
                    <a:gd name="connsiteY239" fmla="*/ 163498 h 1386324"/>
                    <a:gd name="connsiteX240" fmla="*/ 0 w 15403"/>
                    <a:gd name="connsiteY240" fmla="*/ 132361 h 1386324"/>
                    <a:gd name="connsiteX241" fmla="*/ 7702 w 15403"/>
                    <a:gd name="connsiteY241" fmla="*/ 140063 h 1386324"/>
                    <a:gd name="connsiteX242" fmla="*/ 15404 w 15403"/>
                    <a:gd name="connsiteY242" fmla="*/ 132361 h 1386324"/>
                    <a:gd name="connsiteX243" fmla="*/ 7702 w 15403"/>
                    <a:gd name="connsiteY243" fmla="*/ 124659 h 1386324"/>
                    <a:gd name="connsiteX244" fmla="*/ 0 w 15403"/>
                    <a:gd name="connsiteY244" fmla="*/ 132361 h 1386324"/>
                    <a:gd name="connsiteX245" fmla="*/ 0 w 15403"/>
                    <a:gd name="connsiteY245" fmla="*/ 132361 h 1386324"/>
                    <a:gd name="connsiteX246" fmla="*/ 0 w 15403"/>
                    <a:gd name="connsiteY246" fmla="*/ 101114 h 1386324"/>
                    <a:gd name="connsiteX247" fmla="*/ 7702 w 15403"/>
                    <a:gd name="connsiteY247" fmla="*/ 108815 h 1386324"/>
                    <a:gd name="connsiteX248" fmla="*/ 15404 w 15403"/>
                    <a:gd name="connsiteY248" fmla="*/ 101114 h 1386324"/>
                    <a:gd name="connsiteX249" fmla="*/ 7702 w 15403"/>
                    <a:gd name="connsiteY249" fmla="*/ 93412 h 1386324"/>
                    <a:gd name="connsiteX250" fmla="*/ 0 w 15403"/>
                    <a:gd name="connsiteY250" fmla="*/ 101114 h 1386324"/>
                    <a:gd name="connsiteX251" fmla="*/ 0 w 15403"/>
                    <a:gd name="connsiteY251" fmla="*/ 101114 h 1386324"/>
                    <a:gd name="connsiteX252" fmla="*/ 0 w 15403"/>
                    <a:gd name="connsiteY252" fmla="*/ 69976 h 1386324"/>
                    <a:gd name="connsiteX253" fmla="*/ 7702 w 15403"/>
                    <a:gd name="connsiteY253" fmla="*/ 77678 h 1386324"/>
                    <a:gd name="connsiteX254" fmla="*/ 15404 w 15403"/>
                    <a:gd name="connsiteY254" fmla="*/ 69976 h 1386324"/>
                    <a:gd name="connsiteX255" fmla="*/ 7702 w 15403"/>
                    <a:gd name="connsiteY255" fmla="*/ 62274 h 1386324"/>
                    <a:gd name="connsiteX256" fmla="*/ 0 w 15403"/>
                    <a:gd name="connsiteY256" fmla="*/ 69976 h 1386324"/>
                    <a:gd name="connsiteX257" fmla="*/ 0 w 15403"/>
                    <a:gd name="connsiteY257" fmla="*/ 69976 h 1386324"/>
                    <a:gd name="connsiteX258" fmla="*/ 0 w 15403"/>
                    <a:gd name="connsiteY258" fmla="*/ 38839 h 1386324"/>
                    <a:gd name="connsiteX259" fmla="*/ 7702 w 15403"/>
                    <a:gd name="connsiteY259" fmla="*/ 46541 h 1386324"/>
                    <a:gd name="connsiteX260" fmla="*/ 15404 w 15403"/>
                    <a:gd name="connsiteY260" fmla="*/ 38839 h 1386324"/>
                    <a:gd name="connsiteX261" fmla="*/ 7702 w 15403"/>
                    <a:gd name="connsiteY261" fmla="*/ 31137 h 1386324"/>
                    <a:gd name="connsiteX262" fmla="*/ 0 w 15403"/>
                    <a:gd name="connsiteY262" fmla="*/ 38839 h 1386324"/>
                    <a:gd name="connsiteX263" fmla="*/ 0 w 15403"/>
                    <a:gd name="connsiteY263" fmla="*/ 38839 h 1386324"/>
                    <a:gd name="connsiteX264" fmla="*/ 0 w 15403"/>
                    <a:gd name="connsiteY264" fmla="*/ 7702 h 1386324"/>
                    <a:gd name="connsiteX265" fmla="*/ 7702 w 15403"/>
                    <a:gd name="connsiteY265" fmla="*/ 15404 h 1386324"/>
                    <a:gd name="connsiteX266" fmla="*/ 15404 w 15403"/>
                    <a:gd name="connsiteY266" fmla="*/ 7702 h 1386324"/>
                    <a:gd name="connsiteX267" fmla="*/ 7702 w 15403"/>
                    <a:gd name="connsiteY267" fmla="*/ 0 h 1386324"/>
                    <a:gd name="connsiteX268" fmla="*/ 0 w 15403"/>
                    <a:gd name="connsiteY268" fmla="*/ 7702 h 1386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15403" h="1386324">
                      <a:moveTo>
                        <a:pt x="0" y="1378623"/>
                      </a:moveTo>
                      <a:cubicBezTo>
                        <a:pt x="0" y="1382914"/>
                        <a:pt x="3411" y="1386325"/>
                        <a:pt x="7702" y="1386325"/>
                      </a:cubicBezTo>
                      <a:cubicBezTo>
                        <a:pt x="11993" y="1386325"/>
                        <a:pt x="15404" y="1382804"/>
                        <a:pt x="15404" y="1378623"/>
                      </a:cubicBezTo>
                      <a:cubicBezTo>
                        <a:pt x="15404" y="1374332"/>
                        <a:pt x="11993" y="1370921"/>
                        <a:pt x="7702" y="1370921"/>
                      </a:cubicBezTo>
                      <a:cubicBezTo>
                        <a:pt x="3411" y="1370811"/>
                        <a:pt x="0" y="1374332"/>
                        <a:pt x="0" y="1378623"/>
                      </a:cubicBezTo>
                      <a:lnTo>
                        <a:pt x="0" y="1378623"/>
                      </a:lnTo>
                      <a:close/>
                      <a:moveTo>
                        <a:pt x="0" y="1347486"/>
                      </a:moveTo>
                      <a:cubicBezTo>
                        <a:pt x="0" y="1351776"/>
                        <a:pt x="3411" y="1355187"/>
                        <a:pt x="7702" y="1355187"/>
                      </a:cubicBezTo>
                      <a:cubicBezTo>
                        <a:pt x="11993" y="1355187"/>
                        <a:pt x="15404" y="1351667"/>
                        <a:pt x="15404" y="1347486"/>
                      </a:cubicBezTo>
                      <a:cubicBezTo>
                        <a:pt x="15404" y="1343194"/>
                        <a:pt x="11993" y="1339784"/>
                        <a:pt x="7702" y="1339784"/>
                      </a:cubicBezTo>
                      <a:cubicBezTo>
                        <a:pt x="3411" y="1339673"/>
                        <a:pt x="0" y="1343194"/>
                        <a:pt x="0" y="1347486"/>
                      </a:cubicBezTo>
                      <a:lnTo>
                        <a:pt x="0" y="1347486"/>
                      </a:lnTo>
                      <a:close/>
                      <a:moveTo>
                        <a:pt x="0" y="1316238"/>
                      </a:moveTo>
                      <a:cubicBezTo>
                        <a:pt x="0" y="1320529"/>
                        <a:pt x="3411" y="1323940"/>
                        <a:pt x="7702" y="1323940"/>
                      </a:cubicBezTo>
                      <a:cubicBezTo>
                        <a:pt x="11993" y="1323940"/>
                        <a:pt x="15404" y="1320419"/>
                        <a:pt x="15404" y="1316238"/>
                      </a:cubicBezTo>
                      <a:cubicBezTo>
                        <a:pt x="15404" y="1311947"/>
                        <a:pt x="11993" y="1308536"/>
                        <a:pt x="7702" y="1308536"/>
                      </a:cubicBezTo>
                      <a:cubicBezTo>
                        <a:pt x="3411" y="1308536"/>
                        <a:pt x="0" y="1312057"/>
                        <a:pt x="0" y="1316238"/>
                      </a:cubicBezTo>
                      <a:lnTo>
                        <a:pt x="0" y="1316238"/>
                      </a:lnTo>
                      <a:close/>
                      <a:moveTo>
                        <a:pt x="0" y="1285101"/>
                      </a:moveTo>
                      <a:cubicBezTo>
                        <a:pt x="0" y="1289392"/>
                        <a:pt x="3411" y="1292803"/>
                        <a:pt x="7702" y="1292803"/>
                      </a:cubicBezTo>
                      <a:cubicBezTo>
                        <a:pt x="11993" y="1292803"/>
                        <a:pt x="15404" y="1289282"/>
                        <a:pt x="15404" y="1285101"/>
                      </a:cubicBezTo>
                      <a:cubicBezTo>
                        <a:pt x="15404" y="1280810"/>
                        <a:pt x="11993" y="1277399"/>
                        <a:pt x="7702" y="1277399"/>
                      </a:cubicBezTo>
                      <a:cubicBezTo>
                        <a:pt x="3411" y="1277399"/>
                        <a:pt x="0" y="1280810"/>
                        <a:pt x="0" y="1285101"/>
                      </a:cubicBezTo>
                      <a:lnTo>
                        <a:pt x="0" y="1285101"/>
                      </a:lnTo>
                      <a:close/>
                      <a:moveTo>
                        <a:pt x="0" y="1253964"/>
                      </a:moveTo>
                      <a:cubicBezTo>
                        <a:pt x="0" y="1258254"/>
                        <a:pt x="3411" y="1261665"/>
                        <a:pt x="7702" y="1261665"/>
                      </a:cubicBezTo>
                      <a:cubicBezTo>
                        <a:pt x="11993" y="1261665"/>
                        <a:pt x="15404" y="1258145"/>
                        <a:pt x="15404" y="1253964"/>
                      </a:cubicBezTo>
                      <a:cubicBezTo>
                        <a:pt x="15404" y="1249672"/>
                        <a:pt x="11993" y="1246262"/>
                        <a:pt x="7702" y="1246262"/>
                      </a:cubicBezTo>
                      <a:cubicBezTo>
                        <a:pt x="3411" y="1246262"/>
                        <a:pt x="0" y="1249672"/>
                        <a:pt x="0" y="1253964"/>
                      </a:cubicBezTo>
                      <a:lnTo>
                        <a:pt x="0" y="1253964"/>
                      </a:lnTo>
                      <a:close/>
                      <a:moveTo>
                        <a:pt x="0" y="1222826"/>
                      </a:moveTo>
                      <a:cubicBezTo>
                        <a:pt x="0" y="1227117"/>
                        <a:pt x="3411" y="1230528"/>
                        <a:pt x="7702" y="1230528"/>
                      </a:cubicBezTo>
                      <a:cubicBezTo>
                        <a:pt x="11993" y="1230528"/>
                        <a:pt x="15404" y="1227007"/>
                        <a:pt x="15404" y="1222826"/>
                      </a:cubicBezTo>
                      <a:cubicBezTo>
                        <a:pt x="15404" y="1218645"/>
                        <a:pt x="11993" y="1215125"/>
                        <a:pt x="7702" y="1215125"/>
                      </a:cubicBezTo>
                      <a:cubicBezTo>
                        <a:pt x="3411" y="1215125"/>
                        <a:pt x="0" y="1218535"/>
                        <a:pt x="0" y="1222826"/>
                      </a:cubicBezTo>
                      <a:lnTo>
                        <a:pt x="0" y="1222826"/>
                      </a:lnTo>
                      <a:close/>
                      <a:moveTo>
                        <a:pt x="0" y="1191689"/>
                      </a:moveTo>
                      <a:cubicBezTo>
                        <a:pt x="0" y="1195980"/>
                        <a:pt x="3411" y="1199391"/>
                        <a:pt x="7702" y="1199391"/>
                      </a:cubicBezTo>
                      <a:cubicBezTo>
                        <a:pt x="11993" y="1199391"/>
                        <a:pt x="15404" y="1195870"/>
                        <a:pt x="15404" y="1191689"/>
                      </a:cubicBezTo>
                      <a:cubicBezTo>
                        <a:pt x="15404" y="1187398"/>
                        <a:pt x="11993" y="1183987"/>
                        <a:pt x="7702" y="1183987"/>
                      </a:cubicBezTo>
                      <a:cubicBezTo>
                        <a:pt x="3411" y="1183877"/>
                        <a:pt x="0" y="1187398"/>
                        <a:pt x="0" y="1191689"/>
                      </a:cubicBezTo>
                      <a:lnTo>
                        <a:pt x="0" y="1191689"/>
                      </a:lnTo>
                      <a:close/>
                      <a:moveTo>
                        <a:pt x="0" y="1160552"/>
                      </a:moveTo>
                      <a:cubicBezTo>
                        <a:pt x="0" y="1164843"/>
                        <a:pt x="3411" y="1168253"/>
                        <a:pt x="7702" y="1168253"/>
                      </a:cubicBezTo>
                      <a:cubicBezTo>
                        <a:pt x="11993" y="1168253"/>
                        <a:pt x="15404" y="1164733"/>
                        <a:pt x="15404" y="1160552"/>
                      </a:cubicBezTo>
                      <a:cubicBezTo>
                        <a:pt x="15404" y="1156371"/>
                        <a:pt x="11993" y="1152850"/>
                        <a:pt x="7702" y="1152850"/>
                      </a:cubicBezTo>
                      <a:cubicBezTo>
                        <a:pt x="3411" y="1152740"/>
                        <a:pt x="0" y="1156261"/>
                        <a:pt x="0" y="1160552"/>
                      </a:cubicBezTo>
                      <a:lnTo>
                        <a:pt x="0" y="1160552"/>
                      </a:lnTo>
                      <a:close/>
                      <a:moveTo>
                        <a:pt x="0" y="1129304"/>
                      </a:moveTo>
                      <a:cubicBezTo>
                        <a:pt x="0" y="1133595"/>
                        <a:pt x="3411" y="1137006"/>
                        <a:pt x="7702" y="1137006"/>
                      </a:cubicBezTo>
                      <a:cubicBezTo>
                        <a:pt x="11993" y="1137006"/>
                        <a:pt x="15404" y="1133485"/>
                        <a:pt x="15404" y="1129304"/>
                      </a:cubicBezTo>
                      <a:cubicBezTo>
                        <a:pt x="15404" y="1125013"/>
                        <a:pt x="11993" y="1121603"/>
                        <a:pt x="7702" y="1121603"/>
                      </a:cubicBezTo>
                      <a:cubicBezTo>
                        <a:pt x="3411" y="1121603"/>
                        <a:pt x="0" y="1125123"/>
                        <a:pt x="0" y="1129304"/>
                      </a:cubicBezTo>
                      <a:lnTo>
                        <a:pt x="0" y="1129304"/>
                      </a:lnTo>
                      <a:close/>
                      <a:moveTo>
                        <a:pt x="0" y="1098167"/>
                      </a:moveTo>
                      <a:cubicBezTo>
                        <a:pt x="0" y="1102458"/>
                        <a:pt x="3411" y="1105869"/>
                        <a:pt x="7702" y="1105869"/>
                      </a:cubicBezTo>
                      <a:cubicBezTo>
                        <a:pt x="11993" y="1105869"/>
                        <a:pt x="15404" y="1102348"/>
                        <a:pt x="15404" y="1098167"/>
                      </a:cubicBezTo>
                      <a:cubicBezTo>
                        <a:pt x="15404" y="1093986"/>
                        <a:pt x="11993" y="1090465"/>
                        <a:pt x="7702" y="1090465"/>
                      </a:cubicBezTo>
                      <a:cubicBezTo>
                        <a:pt x="3411" y="1090465"/>
                        <a:pt x="0" y="1093876"/>
                        <a:pt x="0" y="1098167"/>
                      </a:cubicBezTo>
                      <a:lnTo>
                        <a:pt x="0" y="1098167"/>
                      </a:lnTo>
                      <a:close/>
                      <a:moveTo>
                        <a:pt x="0" y="1067030"/>
                      </a:moveTo>
                      <a:cubicBezTo>
                        <a:pt x="0" y="1071321"/>
                        <a:pt x="3411" y="1074732"/>
                        <a:pt x="7702" y="1074732"/>
                      </a:cubicBezTo>
                      <a:cubicBezTo>
                        <a:pt x="11993" y="1074732"/>
                        <a:pt x="15404" y="1071211"/>
                        <a:pt x="15404" y="1067030"/>
                      </a:cubicBezTo>
                      <a:cubicBezTo>
                        <a:pt x="15404" y="1062849"/>
                        <a:pt x="11993" y="1059328"/>
                        <a:pt x="7702" y="1059328"/>
                      </a:cubicBezTo>
                      <a:cubicBezTo>
                        <a:pt x="3411" y="1059328"/>
                        <a:pt x="0" y="1062739"/>
                        <a:pt x="0" y="1067030"/>
                      </a:cubicBezTo>
                      <a:lnTo>
                        <a:pt x="0" y="1067030"/>
                      </a:lnTo>
                      <a:close/>
                      <a:moveTo>
                        <a:pt x="0" y="1035892"/>
                      </a:moveTo>
                      <a:cubicBezTo>
                        <a:pt x="0" y="1040183"/>
                        <a:pt x="3411" y="1043594"/>
                        <a:pt x="7702" y="1043594"/>
                      </a:cubicBezTo>
                      <a:cubicBezTo>
                        <a:pt x="11993" y="1043594"/>
                        <a:pt x="15404" y="1040073"/>
                        <a:pt x="15404" y="1035892"/>
                      </a:cubicBezTo>
                      <a:cubicBezTo>
                        <a:pt x="15404" y="1031601"/>
                        <a:pt x="11993" y="1028191"/>
                        <a:pt x="7702" y="1028191"/>
                      </a:cubicBezTo>
                      <a:cubicBezTo>
                        <a:pt x="3411" y="1028081"/>
                        <a:pt x="0" y="1031601"/>
                        <a:pt x="0" y="1035892"/>
                      </a:cubicBezTo>
                      <a:lnTo>
                        <a:pt x="0" y="1035892"/>
                      </a:lnTo>
                      <a:close/>
                      <a:moveTo>
                        <a:pt x="0" y="1004755"/>
                      </a:moveTo>
                      <a:cubicBezTo>
                        <a:pt x="0" y="1009046"/>
                        <a:pt x="3411" y="1012457"/>
                        <a:pt x="7702" y="1012457"/>
                      </a:cubicBezTo>
                      <a:cubicBezTo>
                        <a:pt x="11993" y="1012457"/>
                        <a:pt x="15404" y="1008936"/>
                        <a:pt x="15404" y="1004755"/>
                      </a:cubicBezTo>
                      <a:cubicBezTo>
                        <a:pt x="15404" y="1000574"/>
                        <a:pt x="11993" y="997053"/>
                        <a:pt x="7702" y="997053"/>
                      </a:cubicBezTo>
                      <a:cubicBezTo>
                        <a:pt x="3411" y="996943"/>
                        <a:pt x="0" y="1000464"/>
                        <a:pt x="0" y="1004755"/>
                      </a:cubicBezTo>
                      <a:lnTo>
                        <a:pt x="0" y="1004755"/>
                      </a:lnTo>
                      <a:close/>
                      <a:moveTo>
                        <a:pt x="0" y="973508"/>
                      </a:moveTo>
                      <a:cubicBezTo>
                        <a:pt x="0" y="977799"/>
                        <a:pt x="3411" y="981210"/>
                        <a:pt x="7702" y="981210"/>
                      </a:cubicBezTo>
                      <a:cubicBezTo>
                        <a:pt x="11993" y="981210"/>
                        <a:pt x="15404" y="977689"/>
                        <a:pt x="15404" y="973508"/>
                      </a:cubicBezTo>
                      <a:cubicBezTo>
                        <a:pt x="15404" y="969217"/>
                        <a:pt x="11993" y="965806"/>
                        <a:pt x="7702" y="965806"/>
                      </a:cubicBezTo>
                      <a:cubicBezTo>
                        <a:pt x="3411" y="965806"/>
                        <a:pt x="0" y="969327"/>
                        <a:pt x="0" y="973508"/>
                      </a:cubicBezTo>
                      <a:lnTo>
                        <a:pt x="0" y="973508"/>
                      </a:lnTo>
                      <a:close/>
                      <a:moveTo>
                        <a:pt x="0" y="942371"/>
                      </a:moveTo>
                      <a:cubicBezTo>
                        <a:pt x="0" y="946661"/>
                        <a:pt x="3411" y="950073"/>
                        <a:pt x="7702" y="950073"/>
                      </a:cubicBezTo>
                      <a:cubicBezTo>
                        <a:pt x="11993" y="950073"/>
                        <a:pt x="15404" y="946552"/>
                        <a:pt x="15404" y="942371"/>
                      </a:cubicBezTo>
                      <a:cubicBezTo>
                        <a:pt x="15404" y="938079"/>
                        <a:pt x="11993" y="934669"/>
                        <a:pt x="7702" y="934669"/>
                      </a:cubicBezTo>
                      <a:cubicBezTo>
                        <a:pt x="3411" y="934669"/>
                        <a:pt x="0" y="938079"/>
                        <a:pt x="0" y="942371"/>
                      </a:cubicBezTo>
                      <a:lnTo>
                        <a:pt x="0" y="942371"/>
                      </a:lnTo>
                      <a:close/>
                      <a:moveTo>
                        <a:pt x="0" y="911233"/>
                      </a:moveTo>
                      <a:cubicBezTo>
                        <a:pt x="0" y="915524"/>
                        <a:pt x="3411" y="918935"/>
                        <a:pt x="7702" y="918935"/>
                      </a:cubicBezTo>
                      <a:cubicBezTo>
                        <a:pt x="11993" y="918935"/>
                        <a:pt x="15404" y="915414"/>
                        <a:pt x="15404" y="911233"/>
                      </a:cubicBezTo>
                      <a:cubicBezTo>
                        <a:pt x="15404" y="906942"/>
                        <a:pt x="11993" y="903531"/>
                        <a:pt x="7702" y="903531"/>
                      </a:cubicBezTo>
                      <a:cubicBezTo>
                        <a:pt x="3411" y="903531"/>
                        <a:pt x="0" y="906942"/>
                        <a:pt x="0" y="911233"/>
                      </a:cubicBezTo>
                      <a:lnTo>
                        <a:pt x="0" y="911233"/>
                      </a:lnTo>
                      <a:close/>
                      <a:moveTo>
                        <a:pt x="0" y="880096"/>
                      </a:moveTo>
                      <a:cubicBezTo>
                        <a:pt x="0" y="884387"/>
                        <a:pt x="3411" y="887798"/>
                        <a:pt x="7702" y="887798"/>
                      </a:cubicBezTo>
                      <a:cubicBezTo>
                        <a:pt x="11993" y="887798"/>
                        <a:pt x="15404" y="884277"/>
                        <a:pt x="15404" y="880096"/>
                      </a:cubicBezTo>
                      <a:cubicBezTo>
                        <a:pt x="15404" y="875805"/>
                        <a:pt x="11993" y="872394"/>
                        <a:pt x="7702" y="872394"/>
                      </a:cubicBezTo>
                      <a:cubicBezTo>
                        <a:pt x="3411" y="872394"/>
                        <a:pt x="0" y="875805"/>
                        <a:pt x="0" y="880096"/>
                      </a:cubicBezTo>
                      <a:lnTo>
                        <a:pt x="0" y="880096"/>
                      </a:lnTo>
                      <a:close/>
                      <a:moveTo>
                        <a:pt x="0" y="848959"/>
                      </a:moveTo>
                      <a:cubicBezTo>
                        <a:pt x="0" y="853250"/>
                        <a:pt x="3411" y="856660"/>
                        <a:pt x="7702" y="856660"/>
                      </a:cubicBezTo>
                      <a:cubicBezTo>
                        <a:pt x="11993" y="856660"/>
                        <a:pt x="15404" y="853140"/>
                        <a:pt x="15404" y="848959"/>
                      </a:cubicBezTo>
                      <a:cubicBezTo>
                        <a:pt x="15404" y="844668"/>
                        <a:pt x="11993" y="841257"/>
                        <a:pt x="7702" y="841257"/>
                      </a:cubicBezTo>
                      <a:cubicBezTo>
                        <a:pt x="3411" y="841147"/>
                        <a:pt x="0" y="844668"/>
                        <a:pt x="0" y="848959"/>
                      </a:cubicBezTo>
                      <a:lnTo>
                        <a:pt x="0" y="848959"/>
                      </a:lnTo>
                      <a:close/>
                      <a:moveTo>
                        <a:pt x="0" y="817821"/>
                      </a:moveTo>
                      <a:cubicBezTo>
                        <a:pt x="0" y="822112"/>
                        <a:pt x="3411" y="825523"/>
                        <a:pt x="7702" y="825523"/>
                      </a:cubicBezTo>
                      <a:cubicBezTo>
                        <a:pt x="11993" y="825523"/>
                        <a:pt x="15404" y="822002"/>
                        <a:pt x="15404" y="817821"/>
                      </a:cubicBezTo>
                      <a:cubicBezTo>
                        <a:pt x="15404" y="813530"/>
                        <a:pt x="11993" y="810120"/>
                        <a:pt x="7702" y="810120"/>
                      </a:cubicBezTo>
                      <a:cubicBezTo>
                        <a:pt x="3411" y="810010"/>
                        <a:pt x="0" y="813530"/>
                        <a:pt x="0" y="817821"/>
                      </a:cubicBezTo>
                      <a:lnTo>
                        <a:pt x="0" y="817821"/>
                      </a:lnTo>
                      <a:close/>
                      <a:moveTo>
                        <a:pt x="0" y="786574"/>
                      </a:moveTo>
                      <a:cubicBezTo>
                        <a:pt x="0" y="790865"/>
                        <a:pt x="3411" y="794276"/>
                        <a:pt x="7702" y="794276"/>
                      </a:cubicBezTo>
                      <a:cubicBezTo>
                        <a:pt x="11993" y="794276"/>
                        <a:pt x="15404" y="790755"/>
                        <a:pt x="15404" y="786574"/>
                      </a:cubicBezTo>
                      <a:cubicBezTo>
                        <a:pt x="15404" y="782283"/>
                        <a:pt x="11993" y="778872"/>
                        <a:pt x="7702" y="778872"/>
                      </a:cubicBezTo>
                      <a:cubicBezTo>
                        <a:pt x="3411" y="778872"/>
                        <a:pt x="0" y="782393"/>
                        <a:pt x="0" y="786574"/>
                      </a:cubicBezTo>
                      <a:lnTo>
                        <a:pt x="0" y="786574"/>
                      </a:lnTo>
                      <a:close/>
                      <a:moveTo>
                        <a:pt x="0" y="755437"/>
                      </a:moveTo>
                      <a:cubicBezTo>
                        <a:pt x="0" y="759728"/>
                        <a:pt x="3411" y="763139"/>
                        <a:pt x="7702" y="763139"/>
                      </a:cubicBezTo>
                      <a:cubicBezTo>
                        <a:pt x="11993" y="763139"/>
                        <a:pt x="15404" y="759618"/>
                        <a:pt x="15404" y="755437"/>
                      </a:cubicBezTo>
                      <a:cubicBezTo>
                        <a:pt x="15404" y="751146"/>
                        <a:pt x="11993" y="747735"/>
                        <a:pt x="7702" y="747735"/>
                      </a:cubicBezTo>
                      <a:cubicBezTo>
                        <a:pt x="3411" y="747735"/>
                        <a:pt x="0" y="751146"/>
                        <a:pt x="0" y="755437"/>
                      </a:cubicBezTo>
                      <a:lnTo>
                        <a:pt x="0" y="755437"/>
                      </a:lnTo>
                      <a:close/>
                      <a:moveTo>
                        <a:pt x="0" y="724299"/>
                      </a:moveTo>
                      <a:cubicBezTo>
                        <a:pt x="0" y="728590"/>
                        <a:pt x="3411" y="732001"/>
                        <a:pt x="7702" y="732001"/>
                      </a:cubicBezTo>
                      <a:cubicBezTo>
                        <a:pt x="11993" y="732001"/>
                        <a:pt x="15404" y="728480"/>
                        <a:pt x="15404" y="724299"/>
                      </a:cubicBezTo>
                      <a:cubicBezTo>
                        <a:pt x="15404" y="720008"/>
                        <a:pt x="11993" y="716598"/>
                        <a:pt x="7702" y="716598"/>
                      </a:cubicBezTo>
                      <a:cubicBezTo>
                        <a:pt x="3411" y="716598"/>
                        <a:pt x="0" y="720008"/>
                        <a:pt x="0" y="724299"/>
                      </a:cubicBezTo>
                      <a:lnTo>
                        <a:pt x="0" y="724299"/>
                      </a:lnTo>
                      <a:close/>
                      <a:moveTo>
                        <a:pt x="0" y="693162"/>
                      </a:moveTo>
                      <a:cubicBezTo>
                        <a:pt x="0" y="697453"/>
                        <a:pt x="3411" y="700864"/>
                        <a:pt x="7702" y="700864"/>
                      </a:cubicBezTo>
                      <a:cubicBezTo>
                        <a:pt x="11993" y="700864"/>
                        <a:pt x="15404" y="697343"/>
                        <a:pt x="15404" y="693162"/>
                      </a:cubicBezTo>
                      <a:cubicBezTo>
                        <a:pt x="15404" y="688871"/>
                        <a:pt x="11993" y="685460"/>
                        <a:pt x="7702" y="685460"/>
                      </a:cubicBezTo>
                      <a:cubicBezTo>
                        <a:pt x="3411" y="685350"/>
                        <a:pt x="0" y="688871"/>
                        <a:pt x="0" y="693162"/>
                      </a:cubicBezTo>
                      <a:lnTo>
                        <a:pt x="0" y="693162"/>
                      </a:lnTo>
                      <a:close/>
                      <a:moveTo>
                        <a:pt x="0" y="662025"/>
                      </a:moveTo>
                      <a:cubicBezTo>
                        <a:pt x="0" y="666316"/>
                        <a:pt x="3411" y="669727"/>
                        <a:pt x="7702" y="669727"/>
                      </a:cubicBezTo>
                      <a:cubicBezTo>
                        <a:pt x="11993" y="669727"/>
                        <a:pt x="15404" y="666206"/>
                        <a:pt x="15404" y="662025"/>
                      </a:cubicBezTo>
                      <a:cubicBezTo>
                        <a:pt x="15404" y="657734"/>
                        <a:pt x="11993" y="654323"/>
                        <a:pt x="7702" y="654323"/>
                      </a:cubicBezTo>
                      <a:cubicBezTo>
                        <a:pt x="3411" y="654213"/>
                        <a:pt x="0" y="657734"/>
                        <a:pt x="0" y="662025"/>
                      </a:cubicBezTo>
                      <a:lnTo>
                        <a:pt x="0" y="662025"/>
                      </a:lnTo>
                      <a:close/>
                      <a:moveTo>
                        <a:pt x="0" y="630888"/>
                      </a:moveTo>
                      <a:cubicBezTo>
                        <a:pt x="0" y="635179"/>
                        <a:pt x="3411" y="638589"/>
                        <a:pt x="7702" y="638589"/>
                      </a:cubicBezTo>
                      <a:cubicBezTo>
                        <a:pt x="11993" y="638589"/>
                        <a:pt x="15404" y="635069"/>
                        <a:pt x="15404" y="630888"/>
                      </a:cubicBezTo>
                      <a:cubicBezTo>
                        <a:pt x="15404" y="626597"/>
                        <a:pt x="11993" y="623186"/>
                        <a:pt x="7702" y="623186"/>
                      </a:cubicBezTo>
                      <a:cubicBezTo>
                        <a:pt x="3411" y="623076"/>
                        <a:pt x="0" y="626597"/>
                        <a:pt x="0" y="630888"/>
                      </a:cubicBezTo>
                      <a:lnTo>
                        <a:pt x="0" y="630888"/>
                      </a:lnTo>
                      <a:close/>
                      <a:moveTo>
                        <a:pt x="0" y="599640"/>
                      </a:moveTo>
                      <a:cubicBezTo>
                        <a:pt x="0" y="603931"/>
                        <a:pt x="3411" y="607342"/>
                        <a:pt x="7702" y="607342"/>
                      </a:cubicBezTo>
                      <a:cubicBezTo>
                        <a:pt x="11993" y="607342"/>
                        <a:pt x="15404" y="603821"/>
                        <a:pt x="15404" y="599640"/>
                      </a:cubicBezTo>
                      <a:cubicBezTo>
                        <a:pt x="15404" y="595349"/>
                        <a:pt x="11993" y="591938"/>
                        <a:pt x="7702" y="591938"/>
                      </a:cubicBezTo>
                      <a:cubicBezTo>
                        <a:pt x="3411" y="591938"/>
                        <a:pt x="0" y="595349"/>
                        <a:pt x="0" y="599640"/>
                      </a:cubicBezTo>
                      <a:lnTo>
                        <a:pt x="0" y="599640"/>
                      </a:lnTo>
                      <a:close/>
                      <a:moveTo>
                        <a:pt x="0" y="568503"/>
                      </a:moveTo>
                      <a:cubicBezTo>
                        <a:pt x="0" y="572794"/>
                        <a:pt x="3411" y="576205"/>
                        <a:pt x="7702" y="576205"/>
                      </a:cubicBezTo>
                      <a:cubicBezTo>
                        <a:pt x="11993" y="576205"/>
                        <a:pt x="15404" y="572684"/>
                        <a:pt x="15404" y="568503"/>
                      </a:cubicBezTo>
                      <a:cubicBezTo>
                        <a:pt x="15404" y="564212"/>
                        <a:pt x="11993" y="560801"/>
                        <a:pt x="7702" y="560801"/>
                      </a:cubicBezTo>
                      <a:cubicBezTo>
                        <a:pt x="3411" y="560801"/>
                        <a:pt x="0" y="564212"/>
                        <a:pt x="0" y="568503"/>
                      </a:cubicBezTo>
                      <a:lnTo>
                        <a:pt x="0" y="568503"/>
                      </a:lnTo>
                      <a:close/>
                      <a:moveTo>
                        <a:pt x="0" y="537366"/>
                      </a:moveTo>
                      <a:cubicBezTo>
                        <a:pt x="0" y="541657"/>
                        <a:pt x="3411" y="545068"/>
                        <a:pt x="7702" y="545068"/>
                      </a:cubicBezTo>
                      <a:cubicBezTo>
                        <a:pt x="11993" y="545068"/>
                        <a:pt x="15404" y="541547"/>
                        <a:pt x="15404" y="537366"/>
                      </a:cubicBezTo>
                      <a:cubicBezTo>
                        <a:pt x="15404" y="533075"/>
                        <a:pt x="11993" y="529664"/>
                        <a:pt x="7702" y="529664"/>
                      </a:cubicBezTo>
                      <a:cubicBezTo>
                        <a:pt x="3411" y="529664"/>
                        <a:pt x="0" y="533075"/>
                        <a:pt x="0" y="537366"/>
                      </a:cubicBezTo>
                      <a:lnTo>
                        <a:pt x="0" y="537366"/>
                      </a:lnTo>
                      <a:close/>
                      <a:moveTo>
                        <a:pt x="0" y="506228"/>
                      </a:moveTo>
                      <a:cubicBezTo>
                        <a:pt x="0" y="510519"/>
                        <a:pt x="3411" y="513930"/>
                        <a:pt x="7702" y="513930"/>
                      </a:cubicBezTo>
                      <a:cubicBezTo>
                        <a:pt x="11993" y="513930"/>
                        <a:pt x="15404" y="510409"/>
                        <a:pt x="15404" y="506228"/>
                      </a:cubicBezTo>
                      <a:cubicBezTo>
                        <a:pt x="15404" y="501937"/>
                        <a:pt x="11993" y="498527"/>
                        <a:pt x="7702" y="498527"/>
                      </a:cubicBezTo>
                      <a:cubicBezTo>
                        <a:pt x="3411" y="498417"/>
                        <a:pt x="0" y="501937"/>
                        <a:pt x="0" y="506228"/>
                      </a:cubicBezTo>
                      <a:lnTo>
                        <a:pt x="0" y="506228"/>
                      </a:lnTo>
                      <a:close/>
                      <a:moveTo>
                        <a:pt x="0" y="475091"/>
                      </a:moveTo>
                      <a:cubicBezTo>
                        <a:pt x="0" y="479382"/>
                        <a:pt x="3411" y="482793"/>
                        <a:pt x="7702" y="482793"/>
                      </a:cubicBezTo>
                      <a:cubicBezTo>
                        <a:pt x="11993" y="482793"/>
                        <a:pt x="15404" y="479272"/>
                        <a:pt x="15404" y="475091"/>
                      </a:cubicBezTo>
                      <a:cubicBezTo>
                        <a:pt x="15404" y="470800"/>
                        <a:pt x="11993" y="467389"/>
                        <a:pt x="7702" y="467389"/>
                      </a:cubicBezTo>
                      <a:cubicBezTo>
                        <a:pt x="3411" y="467279"/>
                        <a:pt x="0" y="470800"/>
                        <a:pt x="0" y="475091"/>
                      </a:cubicBezTo>
                      <a:lnTo>
                        <a:pt x="0" y="475091"/>
                      </a:lnTo>
                      <a:close/>
                      <a:moveTo>
                        <a:pt x="0" y="443844"/>
                      </a:moveTo>
                      <a:cubicBezTo>
                        <a:pt x="0" y="448135"/>
                        <a:pt x="3411" y="451546"/>
                        <a:pt x="7702" y="451546"/>
                      </a:cubicBezTo>
                      <a:cubicBezTo>
                        <a:pt x="11993" y="451546"/>
                        <a:pt x="15404" y="448025"/>
                        <a:pt x="15404" y="443844"/>
                      </a:cubicBezTo>
                      <a:cubicBezTo>
                        <a:pt x="15404" y="439553"/>
                        <a:pt x="11993" y="436142"/>
                        <a:pt x="7702" y="436142"/>
                      </a:cubicBezTo>
                      <a:cubicBezTo>
                        <a:pt x="3411" y="436142"/>
                        <a:pt x="0" y="439663"/>
                        <a:pt x="0" y="443844"/>
                      </a:cubicBezTo>
                      <a:lnTo>
                        <a:pt x="0" y="443844"/>
                      </a:lnTo>
                      <a:close/>
                      <a:moveTo>
                        <a:pt x="0" y="412707"/>
                      </a:moveTo>
                      <a:cubicBezTo>
                        <a:pt x="0" y="416998"/>
                        <a:pt x="3411" y="420408"/>
                        <a:pt x="7702" y="420408"/>
                      </a:cubicBezTo>
                      <a:cubicBezTo>
                        <a:pt x="11993" y="420408"/>
                        <a:pt x="15404" y="416888"/>
                        <a:pt x="15404" y="412707"/>
                      </a:cubicBezTo>
                      <a:cubicBezTo>
                        <a:pt x="15404" y="408416"/>
                        <a:pt x="11993" y="405005"/>
                        <a:pt x="7702" y="405005"/>
                      </a:cubicBezTo>
                      <a:cubicBezTo>
                        <a:pt x="3411" y="405005"/>
                        <a:pt x="0" y="408416"/>
                        <a:pt x="0" y="412707"/>
                      </a:cubicBezTo>
                      <a:lnTo>
                        <a:pt x="0" y="412707"/>
                      </a:lnTo>
                      <a:close/>
                      <a:moveTo>
                        <a:pt x="0" y="381569"/>
                      </a:moveTo>
                      <a:cubicBezTo>
                        <a:pt x="0" y="385860"/>
                        <a:pt x="3411" y="389271"/>
                        <a:pt x="7702" y="389271"/>
                      </a:cubicBezTo>
                      <a:cubicBezTo>
                        <a:pt x="11993" y="389271"/>
                        <a:pt x="15404" y="385750"/>
                        <a:pt x="15404" y="381569"/>
                      </a:cubicBezTo>
                      <a:cubicBezTo>
                        <a:pt x="15404" y="377278"/>
                        <a:pt x="11993" y="373867"/>
                        <a:pt x="7702" y="373867"/>
                      </a:cubicBezTo>
                      <a:cubicBezTo>
                        <a:pt x="3411" y="373867"/>
                        <a:pt x="0" y="377278"/>
                        <a:pt x="0" y="381569"/>
                      </a:cubicBezTo>
                      <a:lnTo>
                        <a:pt x="0" y="381569"/>
                      </a:lnTo>
                      <a:close/>
                      <a:moveTo>
                        <a:pt x="0" y="350432"/>
                      </a:moveTo>
                      <a:cubicBezTo>
                        <a:pt x="0" y="354723"/>
                        <a:pt x="3411" y="358134"/>
                        <a:pt x="7702" y="358134"/>
                      </a:cubicBezTo>
                      <a:cubicBezTo>
                        <a:pt x="11993" y="358134"/>
                        <a:pt x="15404" y="354613"/>
                        <a:pt x="15404" y="350432"/>
                      </a:cubicBezTo>
                      <a:cubicBezTo>
                        <a:pt x="15404" y="346141"/>
                        <a:pt x="11993" y="342730"/>
                        <a:pt x="7702" y="342730"/>
                      </a:cubicBezTo>
                      <a:cubicBezTo>
                        <a:pt x="3411" y="342620"/>
                        <a:pt x="0" y="346141"/>
                        <a:pt x="0" y="350432"/>
                      </a:cubicBezTo>
                      <a:lnTo>
                        <a:pt x="0" y="350432"/>
                      </a:lnTo>
                      <a:close/>
                      <a:moveTo>
                        <a:pt x="0" y="319295"/>
                      </a:moveTo>
                      <a:cubicBezTo>
                        <a:pt x="0" y="323586"/>
                        <a:pt x="3411" y="326996"/>
                        <a:pt x="7702" y="326996"/>
                      </a:cubicBezTo>
                      <a:cubicBezTo>
                        <a:pt x="11993" y="326996"/>
                        <a:pt x="15404" y="323476"/>
                        <a:pt x="15404" y="319295"/>
                      </a:cubicBezTo>
                      <a:cubicBezTo>
                        <a:pt x="15404" y="315004"/>
                        <a:pt x="11993" y="311593"/>
                        <a:pt x="7702" y="311593"/>
                      </a:cubicBezTo>
                      <a:cubicBezTo>
                        <a:pt x="3411" y="311483"/>
                        <a:pt x="0" y="315004"/>
                        <a:pt x="0" y="319295"/>
                      </a:cubicBezTo>
                      <a:lnTo>
                        <a:pt x="0" y="319295"/>
                      </a:lnTo>
                      <a:close/>
                      <a:moveTo>
                        <a:pt x="0" y="288157"/>
                      </a:moveTo>
                      <a:cubicBezTo>
                        <a:pt x="0" y="292448"/>
                        <a:pt x="3411" y="295859"/>
                        <a:pt x="7702" y="295859"/>
                      </a:cubicBezTo>
                      <a:cubicBezTo>
                        <a:pt x="11993" y="295859"/>
                        <a:pt x="15404" y="292338"/>
                        <a:pt x="15404" y="288157"/>
                      </a:cubicBezTo>
                      <a:cubicBezTo>
                        <a:pt x="15404" y="283866"/>
                        <a:pt x="11993" y="280456"/>
                        <a:pt x="7702" y="280456"/>
                      </a:cubicBezTo>
                      <a:cubicBezTo>
                        <a:pt x="3411" y="280346"/>
                        <a:pt x="0" y="283866"/>
                        <a:pt x="0" y="288157"/>
                      </a:cubicBezTo>
                      <a:lnTo>
                        <a:pt x="0" y="288157"/>
                      </a:lnTo>
                      <a:close/>
                      <a:moveTo>
                        <a:pt x="0" y="256910"/>
                      </a:moveTo>
                      <a:cubicBezTo>
                        <a:pt x="0" y="261201"/>
                        <a:pt x="3411" y="264612"/>
                        <a:pt x="7702" y="264612"/>
                      </a:cubicBezTo>
                      <a:cubicBezTo>
                        <a:pt x="11993" y="264612"/>
                        <a:pt x="15404" y="261091"/>
                        <a:pt x="15404" y="256910"/>
                      </a:cubicBezTo>
                      <a:cubicBezTo>
                        <a:pt x="15404" y="252619"/>
                        <a:pt x="11993" y="249208"/>
                        <a:pt x="7702" y="249208"/>
                      </a:cubicBezTo>
                      <a:cubicBezTo>
                        <a:pt x="3411" y="249208"/>
                        <a:pt x="0" y="252619"/>
                        <a:pt x="0" y="256910"/>
                      </a:cubicBezTo>
                      <a:lnTo>
                        <a:pt x="0" y="256910"/>
                      </a:lnTo>
                      <a:close/>
                      <a:moveTo>
                        <a:pt x="0" y="225773"/>
                      </a:moveTo>
                      <a:cubicBezTo>
                        <a:pt x="0" y="230064"/>
                        <a:pt x="3411" y="233475"/>
                        <a:pt x="7702" y="233475"/>
                      </a:cubicBezTo>
                      <a:cubicBezTo>
                        <a:pt x="11993" y="233475"/>
                        <a:pt x="15404" y="229954"/>
                        <a:pt x="15404" y="225773"/>
                      </a:cubicBezTo>
                      <a:cubicBezTo>
                        <a:pt x="15404" y="221482"/>
                        <a:pt x="11993" y="218071"/>
                        <a:pt x="7702" y="218071"/>
                      </a:cubicBezTo>
                      <a:cubicBezTo>
                        <a:pt x="3411" y="218071"/>
                        <a:pt x="0" y="221482"/>
                        <a:pt x="0" y="225773"/>
                      </a:cubicBezTo>
                      <a:lnTo>
                        <a:pt x="0" y="225773"/>
                      </a:lnTo>
                      <a:close/>
                      <a:moveTo>
                        <a:pt x="0" y="194635"/>
                      </a:moveTo>
                      <a:cubicBezTo>
                        <a:pt x="0" y="198926"/>
                        <a:pt x="3411" y="202337"/>
                        <a:pt x="7702" y="202337"/>
                      </a:cubicBezTo>
                      <a:cubicBezTo>
                        <a:pt x="11993" y="202337"/>
                        <a:pt x="15404" y="198816"/>
                        <a:pt x="15404" y="194635"/>
                      </a:cubicBezTo>
                      <a:cubicBezTo>
                        <a:pt x="15404" y="190455"/>
                        <a:pt x="11993" y="186934"/>
                        <a:pt x="7702" y="186934"/>
                      </a:cubicBezTo>
                      <a:cubicBezTo>
                        <a:pt x="3411" y="186934"/>
                        <a:pt x="0" y="190344"/>
                        <a:pt x="0" y="194635"/>
                      </a:cubicBezTo>
                      <a:lnTo>
                        <a:pt x="0" y="194635"/>
                      </a:lnTo>
                      <a:close/>
                      <a:moveTo>
                        <a:pt x="0" y="163498"/>
                      </a:moveTo>
                      <a:cubicBezTo>
                        <a:pt x="0" y="167789"/>
                        <a:pt x="3411" y="171200"/>
                        <a:pt x="7702" y="171200"/>
                      </a:cubicBezTo>
                      <a:cubicBezTo>
                        <a:pt x="11993" y="171200"/>
                        <a:pt x="15404" y="167679"/>
                        <a:pt x="15404" y="163498"/>
                      </a:cubicBezTo>
                      <a:cubicBezTo>
                        <a:pt x="15404" y="159207"/>
                        <a:pt x="11993" y="155796"/>
                        <a:pt x="7702" y="155796"/>
                      </a:cubicBezTo>
                      <a:cubicBezTo>
                        <a:pt x="3411" y="155686"/>
                        <a:pt x="0" y="159207"/>
                        <a:pt x="0" y="163498"/>
                      </a:cubicBezTo>
                      <a:lnTo>
                        <a:pt x="0" y="163498"/>
                      </a:lnTo>
                      <a:close/>
                      <a:moveTo>
                        <a:pt x="0" y="132361"/>
                      </a:moveTo>
                      <a:cubicBezTo>
                        <a:pt x="0" y="136652"/>
                        <a:pt x="3411" y="140063"/>
                        <a:pt x="7702" y="140063"/>
                      </a:cubicBezTo>
                      <a:cubicBezTo>
                        <a:pt x="11993" y="140063"/>
                        <a:pt x="15404" y="136542"/>
                        <a:pt x="15404" y="132361"/>
                      </a:cubicBezTo>
                      <a:cubicBezTo>
                        <a:pt x="15404" y="128070"/>
                        <a:pt x="11993" y="124659"/>
                        <a:pt x="7702" y="124659"/>
                      </a:cubicBezTo>
                      <a:cubicBezTo>
                        <a:pt x="3411" y="124549"/>
                        <a:pt x="0" y="128070"/>
                        <a:pt x="0" y="132361"/>
                      </a:cubicBezTo>
                      <a:lnTo>
                        <a:pt x="0" y="132361"/>
                      </a:lnTo>
                      <a:close/>
                      <a:moveTo>
                        <a:pt x="0" y="101114"/>
                      </a:moveTo>
                      <a:cubicBezTo>
                        <a:pt x="0" y="105405"/>
                        <a:pt x="3411" y="108815"/>
                        <a:pt x="7702" y="108815"/>
                      </a:cubicBezTo>
                      <a:cubicBezTo>
                        <a:pt x="11993" y="108815"/>
                        <a:pt x="15404" y="105295"/>
                        <a:pt x="15404" y="101114"/>
                      </a:cubicBezTo>
                      <a:cubicBezTo>
                        <a:pt x="15404" y="96823"/>
                        <a:pt x="11993" y="93412"/>
                        <a:pt x="7702" y="93412"/>
                      </a:cubicBezTo>
                      <a:cubicBezTo>
                        <a:pt x="3411" y="93412"/>
                        <a:pt x="0" y="96933"/>
                        <a:pt x="0" y="101114"/>
                      </a:cubicBezTo>
                      <a:lnTo>
                        <a:pt x="0" y="101114"/>
                      </a:lnTo>
                      <a:close/>
                      <a:moveTo>
                        <a:pt x="0" y="69976"/>
                      </a:moveTo>
                      <a:cubicBezTo>
                        <a:pt x="0" y="74267"/>
                        <a:pt x="3411" y="77678"/>
                        <a:pt x="7702" y="77678"/>
                      </a:cubicBezTo>
                      <a:cubicBezTo>
                        <a:pt x="11993" y="77678"/>
                        <a:pt x="15404" y="74157"/>
                        <a:pt x="15404" y="69976"/>
                      </a:cubicBezTo>
                      <a:cubicBezTo>
                        <a:pt x="15404" y="65795"/>
                        <a:pt x="11993" y="62274"/>
                        <a:pt x="7702" y="62274"/>
                      </a:cubicBezTo>
                      <a:cubicBezTo>
                        <a:pt x="3411" y="62274"/>
                        <a:pt x="0" y="65685"/>
                        <a:pt x="0" y="69976"/>
                      </a:cubicBezTo>
                      <a:lnTo>
                        <a:pt x="0" y="69976"/>
                      </a:lnTo>
                      <a:close/>
                      <a:moveTo>
                        <a:pt x="0" y="38839"/>
                      </a:moveTo>
                      <a:cubicBezTo>
                        <a:pt x="0" y="43130"/>
                        <a:pt x="3411" y="46541"/>
                        <a:pt x="7702" y="46541"/>
                      </a:cubicBezTo>
                      <a:cubicBezTo>
                        <a:pt x="11993" y="46541"/>
                        <a:pt x="15404" y="43020"/>
                        <a:pt x="15404" y="38839"/>
                      </a:cubicBezTo>
                      <a:cubicBezTo>
                        <a:pt x="15404" y="34548"/>
                        <a:pt x="11993" y="31137"/>
                        <a:pt x="7702" y="31137"/>
                      </a:cubicBezTo>
                      <a:cubicBezTo>
                        <a:pt x="3411" y="31137"/>
                        <a:pt x="0" y="34548"/>
                        <a:pt x="0" y="38839"/>
                      </a:cubicBezTo>
                      <a:lnTo>
                        <a:pt x="0" y="38839"/>
                      </a:lnTo>
                      <a:close/>
                      <a:moveTo>
                        <a:pt x="0" y="7702"/>
                      </a:moveTo>
                      <a:cubicBezTo>
                        <a:pt x="0" y="11993"/>
                        <a:pt x="3411" y="15404"/>
                        <a:pt x="7702" y="15404"/>
                      </a:cubicBezTo>
                      <a:cubicBezTo>
                        <a:pt x="11993" y="15404"/>
                        <a:pt x="15404" y="11883"/>
                        <a:pt x="15404" y="7702"/>
                      </a:cubicBezTo>
                      <a:cubicBezTo>
                        <a:pt x="15404" y="3411"/>
                        <a:pt x="11993" y="0"/>
                        <a:pt x="7702" y="0"/>
                      </a:cubicBezTo>
                      <a:cubicBezTo>
                        <a:pt x="3411" y="0"/>
                        <a:pt x="0" y="3411"/>
                        <a:pt x="0" y="7702"/>
                      </a:cubicBezTo>
                      <a:close/>
                    </a:path>
                  </a:pathLst>
                </a:custGeom>
                <a:solidFill>
                  <a:srgbClr val="F0C421"/>
                </a:solidFill>
                <a:ln w="11002" cap="flat">
                  <a:solidFill>
                    <a:srgbClr val="6340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8099AFDF-295F-D599-AEF3-B323B2FBC1A1}"/>
                  </a:ext>
                </a:extLst>
              </p:cNvPr>
              <p:cNvSpPr/>
              <p:nvPr/>
            </p:nvSpPr>
            <p:spPr>
              <a:xfrm>
                <a:off x="1785740" y="3444183"/>
                <a:ext cx="15403" cy="825523"/>
              </a:xfrm>
              <a:custGeom>
                <a:avLst/>
                <a:gdLst>
                  <a:gd name="connsiteX0" fmla="*/ 0 w 15403"/>
                  <a:gd name="connsiteY0" fmla="*/ 817821 h 825523"/>
                  <a:gd name="connsiteX1" fmla="*/ 7702 w 15403"/>
                  <a:gd name="connsiteY1" fmla="*/ 825523 h 825523"/>
                  <a:gd name="connsiteX2" fmla="*/ 15404 w 15403"/>
                  <a:gd name="connsiteY2" fmla="*/ 817821 h 825523"/>
                  <a:gd name="connsiteX3" fmla="*/ 7702 w 15403"/>
                  <a:gd name="connsiteY3" fmla="*/ 810120 h 825523"/>
                  <a:gd name="connsiteX4" fmla="*/ 0 w 15403"/>
                  <a:gd name="connsiteY4" fmla="*/ 817821 h 825523"/>
                  <a:gd name="connsiteX5" fmla="*/ 0 w 15403"/>
                  <a:gd name="connsiteY5" fmla="*/ 817821 h 825523"/>
                  <a:gd name="connsiteX6" fmla="*/ 0 w 15403"/>
                  <a:gd name="connsiteY6" fmla="*/ 786684 h 825523"/>
                  <a:gd name="connsiteX7" fmla="*/ 7702 w 15403"/>
                  <a:gd name="connsiteY7" fmla="*/ 794386 h 825523"/>
                  <a:gd name="connsiteX8" fmla="*/ 15404 w 15403"/>
                  <a:gd name="connsiteY8" fmla="*/ 786684 h 825523"/>
                  <a:gd name="connsiteX9" fmla="*/ 7702 w 15403"/>
                  <a:gd name="connsiteY9" fmla="*/ 778982 h 825523"/>
                  <a:gd name="connsiteX10" fmla="*/ 0 w 15403"/>
                  <a:gd name="connsiteY10" fmla="*/ 786684 h 825523"/>
                  <a:gd name="connsiteX11" fmla="*/ 0 w 15403"/>
                  <a:gd name="connsiteY11" fmla="*/ 786684 h 825523"/>
                  <a:gd name="connsiteX12" fmla="*/ 0 w 15403"/>
                  <a:gd name="connsiteY12" fmla="*/ 755547 h 825523"/>
                  <a:gd name="connsiteX13" fmla="*/ 7702 w 15403"/>
                  <a:gd name="connsiteY13" fmla="*/ 763249 h 825523"/>
                  <a:gd name="connsiteX14" fmla="*/ 15404 w 15403"/>
                  <a:gd name="connsiteY14" fmla="*/ 755547 h 825523"/>
                  <a:gd name="connsiteX15" fmla="*/ 7702 w 15403"/>
                  <a:gd name="connsiteY15" fmla="*/ 747845 h 825523"/>
                  <a:gd name="connsiteX16" fmla="*/ 0 w 15403"/>
                  <a:gd name="connsiteY16" fmla="*/ 755547 h 825523"/>
                  <a:gd name="connsiteX17" fmla="*/ 0 w 15403"/>
                  <a:gd name="connsiteY17" fmla="*/ 755547 h 825523"/>
                  <a:gd name="connsiteX18" fmla="*/ 0 w 15403"/>
                  <a:gd name="connsiteY18" fmla="*/ 724299 h 825523"/>
                  <a:gd name="connsiteX19" fmla="*/ 7702 w 15403"/>
                  <a:gd name="connsiteY19" fmla="*/ 732001 h 825523"/>
                  <a:gd name="connsiteX20" fmla="*/ 15404 w 15403"/>
                  <a:gd name="connsiteY20" fmla="*/ 724299 h 825523"/>
                  <a:gd name="connsiteX21" fmla="*/ 7702 w 15403"/>
                  <a:gd name="connsiteY21" fmla="*/ 716598 h 825523"/>
                  <a:gd name="connsiteX22" fmla="*/ 0 w 15403"/>
                  <a:gd name="connsiteY22" fmla="*/ 724299 h 825523"/>
                  <a:gd name="connsiteX23" fmla="*/ 0 w 15403"/>
                  <a:gd name="connsiteY23" fmla="*/ 724299 h 825523"/>
                  <a:gd name="connsiteX24" fmla="*/ 0 w 15403"/>
                  <a:gd name="connsiteY24" fmla="*/ 693162 h 825523"/>
                  <a:gd name="connsiteX25" fmla="*/ 7702 w 15403"/>
                  <a:gd name="connsiteY25" fmla="*/ 700864 h 825523"/>
                  <a:gd name="connsiteX26" fmla="*/ 15404 w 15403"/>
                  <a:gd name="connsiteY26" fmla="*/ 693162 h 825523"/>
                  <a:gd name="connsiteX27" fmla="*/ 7702 w 15403"/>
                  <a:gd name="connsiteY27" fmla="*/ 685460 h 825523"/>
                  <a:gd name="connsiteX28" fmla="*/ 0 w 15403"/>
                  <a:gd name="connsiteY28" fmla="*/ 693162 h 825523"/>
                  <a:gd name="connsiteX29" fmla="*/ 0 w 15403"/>
                  <a:gd name="connsiteY29" fmla="*/ 693162 h 825523"/>
                  <a:gd name="connsiteX30" fmla="*/ 0 w 15403"/>
                  <a:gd name="connsiteY30" fmla="*/ 662025 h 825523"/>
                  <a:gd name="connsiteX31" fmla="*/ 7702 w 15403"/>
                  <a:gd name="connsiteY31" fmla="*/ 669727 h 825523"/>
                  <a:gd name="connsiteX32" fmla="*/ 15404 w 15403"/>
                  <a:gd name="connsiteY32" fmla="*/ 662025 h 825523"/>
                  <a:gd name="connsiteX33" fmla="*/ 7702 w 15403"/>
                  <a:gd name="connsiteY33" fmla="*/ 654323 h 825523"/>
                  <a:gd name="connsiteX34" fmla="*/ 0 w 15403"/>
                  <a:gd name="connsiteY34" fmla="*/ 662025 h 825523"/>
                  <a:gd name="connsiteX35" fmla="*/ 0 w 15403"/>
                  <a:gd name="connsiteY35" fmla="*/ 662025 h 825523"/>
                  <a:gd name="connsiteX36" fmla="*/ 0 w 15403"/>
                  <a:gd name="connsiteY36" fmla="*/ 630888 h 825523"/>
                  <a:gd name="connsiteX37" fmla="*/ 7702 w 15403"/>
                  <a:gd name="connsiteY37" fmla="*/ 638590 h 825523"/>
                  <a:gd name="connsiteX38" fmla="*/ 15404 w 15403"/>
                  <a:gd name="connsiteY38" fmla="*/ 630888 h 825523"/>
                  <a:gd name="connsiteX39" fmla="*/ 7702 w 15403"/>
                  <a:gd name="connsiteY39" fmla="*/ 623186 h 825523"/>
                  <a:gd name="connsiteX40" fmla="*/ 0 w 15403"/>
                  <a:gd name="connsiteY40" fmla="*/ 630888 h 825523"/>
                  <a:gd name="connsiteX41" fmla="*/ 0 w 15403"/>
                  <a:gd name="connsiteY41" fmla="*/ 630888 h 825523"/>
                  <a:gd name="connsiteX42" fmla="*/ 0 w 15403"/>
                  <a:gd name="connsiteY42" fmla="*/ 599751 h 825523"/>
                  <a:gd name="connsiteX43" fmla="*/ 7702 w 15403"/>
                  <a:gd name="connsiteY43" fmla="*/ 607452 h 825523"/>
                  <a:gd name="connsiteX44" fmla="*/ 15404 w 15403"/>
                  <a:gd name="connsiteY44" fmla="*/ 599751 h 825523"/>
                  <a:gd name="connsiteX45" fmla="*/ 7702 w 15403"/>
                  <a:gd name="connsiteY45" fmla="*/ 592049 h 825523"/>
                  <a:gd name="connsiteX46" fmla="*/ 0 w 15403"/>
                  <a:gd name="connsiteY46" fmla="*/ 599751 h 825523"/>
                  <a:gd name="connsiteX47" fmla="*/ 0 w 15403"/>
                  <a:gd name="connsiteY47" fmla="*/ 599751 h 825523"/>
                  <a:gd name="connsiteX48" fmla="*/ 0 w 15403"/>
                  <a:gd name="connsiteY48" fmla="*/ 568503 h 825523"/>
                  <a:gd name="connsiteX49" fmla="*/ 7702 w 15403"/>
                  <a:gd name="connsiteY49" fmla="*/ 576205 h 825523"/>
                  <a:gd name="connsiteX50" fmla="*/ 15404 w 15403"/>
                  <a:gd name="connsiteY50" fmla="*/ 568503 h 825523"/>
                  <a:gd name="connsiteX51" fmla="*/ 7702 w 15403"/>
                  <a:gd name="connsiteY51" fmla="*/ 560801 h 825523"/>
                  <a:gd name="connsiteX52" fmla="*/ 0 w 15403"/>
                  <a:gd name="connsiteY52" fmla="*/ 568503 h 825523"/>
                  <a:gd name="connsiteX53" fmla="*/ 0 w 15403"/>
                  <a:gd name="connsiteY53" fmla="*/ 568503 h 825523"/>
                  <a:gd name="connsiteX54" fmla="*/ 0 w 15403"/>
                  <a:gd name="connsiteY54" fmla="*/ 537366 h 825523"/>
                  <a:gd name="connsiteX55" fmla="*/ 7702 w 15403"/>
                  <a:gd name="connsiteY55" fmla="*/ 545068 h 825523"/>
                  <a:gd name="connsiteX56" fmla="*/ 15404 w 15403"/>
                  <a:gd name="connsiteY56" fmla="*/ 537366 h 825523"/>
                  <a:gd name="connsiteX57" fmla="*/ 7702 w 15403"/>
                  <a:gd name="connsiteY57" fmla="*/ 529664 h 825523"/>
                  <a:gd name="connsiteX58" fmla="*/ 0 w 15403"/>
                  <a:gd name="connsiteY58" fmla="*/ 537366 h 825523"/>
                  <a:gd name="connsiteX59" fmla="*/ 0 w 15403"/>
                  <a:gd name="connsiteY59" fmla="*/ 537366 h 825523"/>
                  <a:gd name="connsiteX60" fmla="*/ 0 w 15403"/>
                  <a:gd name="connsiteY60" fmla="*/ 506229 h 825523"/>
                  <a:gd name="connsiteX61" fmla="*/ 7702 w 15403"/>
                  <a:gd name="connsiteY61" fmla="*/ 513930 h 825523"/>
                  <a:gd name="connsiteX62" fmla="*/ 15404 w 15403"/>
                  <a:gd name="connsiteY62" fmla="*/ 506229 h 825523"/>
                  <a:gd name="connsiteX63" fmla="*/ 7702 w 15403"/>
                  <a:gd name="connsiteY63" fmla="*/ 498527 h 825523"/>
                  <a:gd name="connsiteX64" fmla="*/ 0 w 15403"/>
                  <a:gd name="connsiteY64" fmla="*/ 506229 h 825523"/>
                  <a:gd name="connsiteX65" fmla="*/ 0 w 15403"/>
                  <a:gd name="connsiteY65" fmla="*/ 506229 h 825523"/>
                  <a:gd name="connsiteX66" fmla="*/ 0 w 15403"/>
                  <a:gd name="connsiteY66" fmla="*/ 475091 h 825523"/>
                  <a:gd name="connsiteX67" fmla="*/ 7702 w 15403"/>
                  <a:gd name="connsiteY67" fmla="*/ 482793 h 825523"/>
                  <a:gd name="connsiteX68" fmla="*/ 15404 w 15403"/>
                  <a:gd name="connsiteY68" fmla="*/ 475091 h 825523"/>
                  <a:gd name="connsiteX69" fmla="*/ 7702 w 15403"/>
                  <a:gd name="connsiteY69" fmla="*/ 467389 h 825523"/>
                  <a:gd name="connsiteX70" fmla="*/ 0 w 15403"/>
                  <a:gd name="connsiteY70" fmla="*/ 475091 h 825523"/>
                  <a:gd name="connsiteX71" fmla="*/ 0 w 15403"/>
                  <a:gd name="connsiteY71" fmla="*/ 475091 h 825523"/>
                  <a:gd name="connsiteX72" fmla="*/ 0 w 15403"/>
                  <a:gd name="connsiteY72" fmla="*/ 443954 h 825523"/>
                  <a:gd name="connsiteX73" fmla="*/ 7702 w 15403"/>
                  <a:gd name="connsiteY73" fmla="*/ 451656 h 825523"/>
                  <a:gd name="connsiteX74" fmla="*/ 15404 w 15403"/>
                  <a:gd name="connsiteY74" fmla="*/ 443954 h 825523"/>
                  <a:gd name="connsiteX75" fmla="*/ 7702 w 15403"/>
                  <a:gd name="connsiteY75" fmla="*/ 436252 h 825523"/>
                  <a:gd name="connsiteX76" fmla="*/ 0 w 15403"/>
                  <a:gd name="connsiteY76" fmla="*/ 443954 h 825523"/>
                  <a:gd name="connsiteX77" fmla="*/ 0 w 15403"/>
                  <a:gd name="connsiteY77" fmla="*/ 443954 h 825523"/>
                  <a:gd name="connsiteX78" fmla="*/ 0 w 15403"/>
                  <a:gd name="connsiteY78" fmla="*/ 412817 h 825523"/>
                  <a:gd name="connsiteX79" fmla="*/ 7702 w 15403"/>
                  <a:gd name="connsiteY79" fmla="*/ 420518 h 825523"/>
                  <a:gd name="connsiteX80" fmla="*/ 15404 w 15403"/>
                  <a:gd name="connsiteY80" fmla="*/ 412817 h 825523"/>
                  <a:gd name="connsiteX81" fmla="*/ 7702 w 15403"/>
                  <a:gd name="connsiteY81" fmla="*/ 405115 h 825523"/>
                  <a:gd name="connsiteX82" fmla="*/ 0 w 15403"/>
                  <a:gd name="connsiteY82" fmla="*/ 412817 h 825523"/>
                  <a:gd name="connsiteX83" fmla="*/ 0 w 15403"/>
                  <a:gd name="connsiteY83" fmla="*/ 412817 h 825523"/>
                  <a:gd name="connsiteX84" fmla="*/ 0 w 15403"/>
                  <a:gd name="connsiteY84" fmla="*/ 381569 h 825523"/>
                  <a:gd name="connsiteX85" fmla="*/ 7702 w 15403"/>
                  <a:gd name="connsiteY85" fmla="*/ 389271 h 825523"/>
                  <a:gd name="connsiteX86" fmla="*/ 15404 w 15403"/>
                  <a:gd name="connsiteY86" fmla="*/ 381569 h 825523"/>
                  <a:gd name="connsiteX87" fmla="*/ 7702 w 15403"/>
                  <a:gd name="connsiteY87" fmla="*/ 373867 h 825523"/>
                  <a:gd name="connsiteX88" fmla="*/ 0 w 15403"/>
                  <a:gd name="connsiteY88" fmla="*/ 381569 h 825523"/>
                  <a:gd name="connsiteX89" fmla="*/ 0 w 15403"/>
                  <a:gd name="connsiteY89" fmla="*/ 381569 h 825523"/>
                  <a:gd name="connsiteX90" fmla="*/ 0 w 15403"/>
                  <a:gd name="connsiteY90" fmla="*/ 350432 h 825523"/>
                  <a:gd name="connsiteX91" fmla="*/ 7702 w 15403"/>
                  <a:gd name="connsiteY91" fmla="*/ 358134 h 825523"/>
                  <a:gd name="connsiteX92" fmla="*/ 15404 w 15403"/>
                  <a:gd name="connsiteY92" fmla="*/ 350432 h 825523"/>
                  <a:gd name="connsiteX93" fmla="*/ 7702 w 15403"/>
                  <a:gd name="connsiteY93" fmla="*/ 342730 h 825523"/>
                  <a:gd name="connsiteX94" fmla="*/ 0 w 15403"/>
                  <a:gd name="connsiteY94" fmla="*/ 350432 h 825523"/>
                  <a:gd name="connsiteX95" fmla="*/ 0 w 15403"/>
                  <a:gd name="connsiteY95" fmla="*/ 350432 h 825523"/>
                  <a:gd name="connsiteX96" fmla="*/ 0 w 15403"/>
                  <a:gd name="connsiteY96" fmla="*/ 319295 h 825523"/>
                  <a:gd name="connsiteX97" fmla="*/ 7702 w 15403"/>
                  <a:gd name="connsiteY97" fmla="*/ 326997 h 825523"/>
                  <a:gd name="connsiteX98" fmla="*/ 15404 w 15403"/>
                  <a:gd name="connsiteY98" fmla="*/ 319295 h 825523"/>
                  <a:gd name="connsiteX99" fmla="*/ 7702 w 15403"/>
                  <a:gd name="connsiteY99" fmla="*/ 311593 h 825523"/>
                  <a:gd name="connsiteX100" fmla="*/ 0 w 15403"/>
                  <a:gd name="connsiteY100" fmla="*/ 319295 h 825523"/>
                  <a:gd name="connsiteX101" fmla="*/ 0 w 15403"/>
                  <a:gd name="connsiteY101" fmla="*/ 319295 h 825523"/>
                  <a:gd name="connsiteX102" fmla="*/ 0 w 15403"/>
                  <a:gd name="connsiteY102" fmla="*/ 288157 h 825523"/>
                  <a:gd name="connsiteX103" fmla="*/ 7702 w 15403"/>
                  <a:gd name="connsiteY103" fmla="*/ 295859 h 825523"/>
                  <a:gd name="connsiteX104" fmla="*/ 15404 w 15403"/>
                  <a:gd name="connsiteY104" fmla="*/ 288157 h 825523"/>
                  <a:gd name="connsiteX105" fmla="*/ 7702 w 15403"/>
                  <a:gd name="connsiteY105" fmla="*/ 280456 h 825523"/>
                  <a:gd name="connsiteX106" fmla="*/ 0 w 15403"/>
                  <a:gd name="connsiteY106" fmla="*/ 288157 h 825523"/>
                  <a:gd name="connsiteX107" fmla="*/ 0 w 15403"/>
                  <a:gd name="connsiteY107" fmla="*/ 288157 h 825523"/>
                  <a:gd name="connsiteX108" fmla="*/ 0 w 15403"/>
                  <a:gd name="connsiteY108" fmla="*/ 257020 h 825523"/>
                  <a:gd name="connsiteX109" fmla="*/ 7702 w 15403"/>
                  <a:gd name="connsiteY109" fmla="*/ 264722 h 825523"/>
                  <a:gd name="connsiteX110" fmla="*/ 15404 w 15403"/>
                  <a:gd name="connsiteY110" fmla="*/ 257020 h 825523"/>
                  <a:gd name="connsiteX111" fmla="*/ 7702 w 15403"/>
                  <a:gd name="connsiteY111" fmla="*/ 249318 h 825523"/>
                  <a:gd name="connsiteX112" fmla="*/ 0 w 15403"/>
                  <a:gd name="connsiteY112" fmla="*/ 257020 h 825523"/>
                  <a:gd name="connsiteX113" fmla="*/ 0 w 15403"/>
                  <a:gd name="connsiteY113" fmla="*/ 257020 h 825523"/>
                  <a:gd name="connsiteX114" fmla="*/ 0 w 15403"/>
                  <a:gd name="connsiteY114" fmla="*/ 225883 h 825523"/>
                  <a:gd name="connsiteX115" fmla="*/ 7702 w 15403"/>
                  <a:gd name="connsiteY115" fmla="*/ 233584 h 825523"/>
                  <a:gd name="connsiteX116" fmla="*/ 15404 w 15403"/>
                  <a:gd name="connsiteY116" fmla="*/ 225883 h 825523"/>
                  <a:gd name="connsiteX117" fmla="*/ 7702 w 15403"/>
                  <a:gd name="connsiteY117" fmla="*/ 218181 h 825523"/>
                  <a:gd name="connsiteX118" fmla="*/ 0 w 15403"/>
                  <a:gd name="connsiteY118" fmla="*/ 225883 h 825523"/>
                  <a:gd name="connsiteX119" fmla="*/ 0 w 15403"/>
                  <a:gd name="connsiteY119" fmla="*/ 225883 h 825523"/>
                  <a:gd name="connsiteX120" fmla="*/ 0 w 15403"/>
                  <a:gd name="connsiteY120" fmla="*/ 194636 h 825523"/>
                  <a:gd name="connsiteX121" fmla="*/ 7702 w 15403"/>
                  <a:gd name="connsiteY121" fmla="*/ 202337 h 825523"/>
                  <a:gd name="connsiteX122" fmla="*/ 15404 w 15403"/>
                  <a:gd name="connsiteY122" fmla="*/ 194636 h 825523"/>
                  <a:gd name="connsiteX123" fmla="*/ 7702 w 15403"/>
                  <a:gd name="connsiteY123" fmla="*/ 186934 h 825523"/>
                  <a:gd name="connsiteX124" fmla="*/ 0 w 15403"/>
                  <a:gd name="connsiteY124" fmla="*/ 194636 h 825523"/>
                  <a:gd name="connsiteX125" fmla="*/ 0 w 15403"/>
                  <a:gd name="connsiteY125" fmla="*/ 194636 h 825523"/>
                  <a:gd name="connsiteX126" fmla="*/ 0 w 15403"/>
                  <a:gd name="connsiteY126" fmla="*/ 163498 h 825523"/>
                  <a:gd name="connsiteX127" fmla="*/ 7702 w 15403"/>
                  <a:gd name="connsiteY127" fmla="*/ 171200 h 825523"/>
                  <a:gd name="connsiteX128" fmla="*/ 15404 w 15403"/>
                  <a:gd name="connsiteY128" fmla="*/ 163498 h 825523"/>
                  <a:gd name="connsiteX129" fmla="*/ 7702 w 15403"/>
                  <a:gd name="connsiteY129" fmla="*/ 155797 h 825523"/>
                  <a:gd name="connsiteX130" fmla="*/ 0 w 15403"/>
                  <a:gd name="connsiteY130" fmla="*/ 163498 h 825523"/>
                  <a:gd name="connsiteX131" fmla="*/ 0 w 15403"/>
                  <a:gd name="connsiteY131" fmla="*/ 163498 h 825523"/>
                  <a:gd name="connsiteX132" fmla="*/ 0 w 15403"/>
                  <a:gd name="connsiteY132" fmla="*/ 132361 h 825523"/>
                  <a:gd name="connsiteX133" fmla="*/ 7702 w 15403"/>
                  <a:gd name="connsiteY133" fmla="*/ 140063 h 825523"/>
                  <a:gd name="connsiteX134" fmla="*/ 15404 w 15403"/>
                  <a:gd name="connsiteY134" fmla="*/ 132361 h 825523"/>
                  <a:gd name="connsiteX135" fmla="*/ 7702 w 15403"/>
                  <a:gd name="connsiteY135" fmla="*/ 124659 h 825523"/>
                  <a:gd name="connsiteX136" fmla="*/ 0 w 15403"/>
                  <a:gd name="connsiteY136" fmla="*/ 132361 h 825523"/>
                  <a:gd name="connsiteX137" fmla="*/ 0 w 15403"/>
                  <a:gd name="connsiteY137" fmla="*/ 132361 h 825523"/>
                  <a:gd name="connsiteX138" fmla="*/ 0 w 15403"/>
                  <a:gd name="connsiteY138" fmla="*/ 101223 h 825523"/>
                  <a:gd name="connsiteX139" fmla="*/ 7702 w 15403"/>
                  <a:gd name="connsiteY139" fmla="*/ 108925 h 825523"/>
                  <a:gd name="connsiteX140" fmla="*/ 15404 w 15403"/>
                  <a:gd name="connsiteY140" fmla="*/ 101223 h 825523"/>
                  <a:gd name="connsiteX141" fmla="*/ 7702 w 15403"/>
                  <a:gd name="connsiteY141" fmla="*/ 93522 h 825523"/>
                  <a:gd name="connsiteX142" fmla="*/ 0 w 15403"/>
                  <a:gd name="connsiteY142" fmla="*/ 101223 h 825523"/>
                  <a:gd name="connsiteX143" fmla="*/ 0 w 15403"/>
                  <a:gd name="connsiteY143" fmla="*/ 101223 h 825523"/>
                  <a:gd name="connsiteX144" fmla="*/ 0 w 15403"/>
                  <a:gd name="connsiteY144" fmla="*/ 70086 h 825523"/>
                  <a:gd name="connsiteX145" fmla="*/ 7702 w 15403"/>
                  <a:gd name="connsiteY145" fmla="*/ 77788 h 825523"/>
                  <a:gd name="connsiteX146" fmla="*/ 15404 w 15403"/>
                  <a:gd name="connsiteY146" fmla="*/ 70086 h 825523"/>
                  <a:gd name="connsiteX147" fmla="*/ 7702 w 15403"/>
                  <a:gd name="connsiteY147" fmla="*/ 62384 h 825523"/>
                  <a:gd name="connsiteX148" fmla="*/ 0 w 15403"/>
                  <a:gd name="connsiteY148" fmla="*/ 70086 h 825523"/>
                  <a:gd name="connsiteX149" fmla="*/ 0 w 15403"/>
                  <a:gd name="connsiteY149" fmla="*/ 70086 h 825523"/>
                  <a:gd name="connsiteX150" fmla="*/ 0 w 15403"/>
                  <a:gd name="connsiteY150" fmla="*/ 38839 h 825523"/>
                  <a:gd name="connsiteX151" fmla="*/ 7702 w 15403"/>
                  <a:gd name="connsiteY151" fmla="*/ 46541 h 825523"/>
                  <a:gd name="connsiteX152" fmla="*/ 15404 w 15403"/>
                  <a:gd name="connsiteY152" fmla="*/ 38839 h 825523"/>
                  <a:gd name="connsiteX153" fmla="*/ 7702 w 15403"/>
                  <a:gd name="connsiteY153" fmla="*/ 31137 h 825523"/>
                  <a:gd name="connsiteX154" fmla="*/ 0 w 15403"/>
                  <a:gd name="connsiteY154" fmla="*/ 38839 h 825523"/>
                  <a:gd name="connsiteX155" fmla="*/ 0 w 15403"/>
                  <a:gd name="connsiteY155" fmla="*/ 38839 h 825523"/>
                  <a:gd name="connsiteX156" fmla="*/ 0 w 15403"/>
                  <a:gd name="connsiteY156" fmla="*/ 7702 h 825523"/>
                  <a:gd name="connsiteX157" fmla="*/ 7702 w 15403"/>
                  <a:gd name="connsiteY157" fmla="*/ 15404 h 825523"/>
                  <a:gd name="connsiteX158" fmla="*/ 15404 w 15403"/>
                  <a:gd name="connsiteY158" fmla="*/ 7702 h 825523"/>
                  <a:gd name="connsiteX159" fmla="*/ 7702 w 15403"/>
                  <a:gd name="connsiteY159" fmla="*/ 0 h 825523"/>
                  <a:gd name="connsiteX160" fmla="*/ 0 w 15403"/>
                  <a:gd name="connsiteY160" fmla="*/ 7702 h 82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15403" h="825523">
                    <a:moveTo>
                      <a:pt x="0" y="817821"/>
                    </a:moveTo>
                    <a:cubicBezTo>
                      <a:pt x="0" y="822112"/>
                      <a:pt x="3411" y="825523"/>
                      <a:pt x="7702" y="825523"/>
                    </a:cubicBezTo>
                    <a:cubicBezTo>
                      <a:pt x="11993" y="825523"/>
                      <a:pt x="15404" y="822002"/>
                      <a:pt x="15404" y="817821"/>
                    </a:cubicBezTo>
                    <a:cubicBezTo>
                      <a:pt x="15404" y="813530"/>
                      <a:pt x="11993" y="810120"/>
                      <a:pt x="7702" y="810120"/>
                    </a:cubicBezTo>
                    <a:cubicBezTo>
                      <a:pt x="3411" y="810120"/>
                      <a:pt x="0" y="813530"/>
                      <a:pt x="0" y="817821"/>
                    </a:cubicBezTo>
                    <a:lnTo>
                      <a:pt x="0" y="817821"/>
                    </a:lnTo>
                    <a:close/>
                    <a:moveTo>
                      <a:pt x="0" y="786684"/>
                    </a:moveTo>
                    <a:cubicBezTo>
                      <a:pt x="0" y="790975"/>
                      <a:pt x="3411" y="794386"/>
                      <a:pt x="7702" y="794386"/>
                    </a:cubicBezTo>
                    <a:cubicBezTo>
                      <a:pt x="11993" y="794386"/>
                      <a:pt x="15404" y="790865"/>
                      <a:pt x="15404" y="786684"/>
                    </a:cubicBezTo>
                    <a:cubicBezTo>
                      <a:pt x="15404" y="782393"/>
                      <a:pt x="11993" y="778982"/>
                      <a:pt x="7702" y="778982"/>
                    </a:cubicBezTo>
                    <a:cubicBezTo>
                      <a:pt x="3411" y="778872"/>
                      <a:pt x="0" y="782393"/>
                      <a:pt x="0" y="786684"/>
                    </a:cubicBezTo>
                    <a:lnTo>
                      <a:pt x="0" y="786684"/>
                    </a:lnTo>
                    <a:close/>
                    <a:moveTo>
                      <a:pt x="0" y="755547"/>
                    </a:moveTo>
                    <a:cubicBezTo>
                      <a:pt x="0" y="759838"/>
                      <a:pt x="3411" y="763249"/>
                      <a:pt x="7702" y="763249"/>
                    </a:cubicBezTo>
                    <a:cubicBezTo>
                      <a:pt x="11993" y="763249"/>
                      <a:pt x="15404" y="759728"/>
                      <a:pt x="15404" y="755547"/>
                    </a:cubicBezTo>
                    <a:cubicBezTo>
                      <a:pt x="15404" y="751256"/>
                      <a:pt x="11993" y="747845"/>
                      <a:pt x="7702" y="747845"/>
                    </a:cubicBezTo>
                    <a:cubicBezTo>
                      <a:pt x="3411" y="747735"/>
                      <a:pt x="0" y="751256"/>
                      <a:pt x="0" y="755547"/>
                    </a:cubicBezTo>
                    <a:lnTo>
                      <a:pt x="0" y="755547"/>
                    </a:lnTo>
                    <a:close/>
                    <a:moveTo>
                      <a:pt x="0" y="724299"/>
                    </a:moveTo>
                    <a:cubicBezTo>
                      <a:pt x="0" y="728591"/>
                      <a:pt x="3411" y="732001"/>
                      <a:pt x="7702" y="732001"/>
                    </a:cubicBezTo>
                    <a:cubicBezTo>
                      <a:pt x="11993" y="732001"/>
                      <a:pt x="15404" y="728480"/>
                      <a:pt x="15404" y="724299"/>
                    </a:cubicBezTo>
                    <a:cubicBezTo>
                      <a:pt x="15404" y="720009"/>
                      <a:pt x="11993" y="716598"/>
                      <a:pt x="7702" y="716598"/>
                    </a:cubicBezTo>
                    <a:cubicBezTo>
                      <a:pt x="3411" y="716598"/>
                      <a:pt x="0" y="720118"/>
                      <a:pt x="0" y="724299"/>
                    </a:cubicBezTo>
                    <a:lnTo>
                      <a:pt x="0" y="724299"/>
                    </a:lnTo>
                    <a:close/>
                    <a:moveTo>
                      <a:pt x="0" y="693162"/>
                    </a:moveTo>
                    <a:cubicBezTo>
                      <a:pt x="0" y="697453"/>
                      <a:pt x="3411" y="700864"/>
                      <a:pt x="7702" y="700864"/>
                    </a:cubicBezTo>
                    <a:cubicBezTo>
                      <a:pt x="11993" y="700864"/>
                      <a:pt x="15404" y="697343"/>
                      <a:pt x="15404" y="693162"/>
                    </a:cubicBezTo>
                    <a:cubicBezTo>
                      <a:pt x="15404" y="688871"/>
                      <a:pt x="11993" y="685460"/>
                      <a:pt x="7702" y="685460"/>
                    </a:cubicBezTo>
                    <a:cubicBezTo>
                      <a:pt x="3411" y="685460"/>
                      <a:pt x="0" y="688871"/>
                      <a:pt x="0" y="693162"/>
                    </a:cubicBezTo>
                    <a:lnTo>
                      <a:pt x="0" y="693162"/>
                    </a:lnTo>
                    <a:close/>
                    <a:moveTo>
                      <a:pt x="0" y="662025"/>
                    </a:moveTo>
                    <a:cubicBezTo>
                      <a:pt x="0" y="666316"/>
                      <a:pt x="3411" y="669727"/>
                      <a:pt x="7702" y="669727"/>
                    </a:cubicBezTo>
                    <a:cubicBezTo>
                      <a:pt x="11993" y="669727"/>
                      <a:pt x="15404" y="666206"/>
                      <a:pt x="15404" y="662025"/>
                    </a:cubicBezTo>
                    <a:cubicBezTo>
                      <a:pt x="15404" y="657734"/>
                      <a:pt x="11993" y="654323"/>
                      <a:pt x="7702" y="654323"/>
                    </a:cubicBezTo>
                    <a:cubicBezTo>
                      <a:pt x="3411" y="654323"/>
                      <a:pt x="0" y="657734"/>
                      <a:pt x="0" y="662025"/>
                    </a:cubicBezTo>
                    <a:lnTo>
                      <a:pt x="0" y="662025"/>
                    </a:lnTo>
                    <a:close/>
                    <a:moveTo>
                      <a:pt x="0" y="630888"/>
                    </a:moveTo>
                    <a:cubicBezTo>
                      <a:pt x="0" y="635179"/>
                      <a:pt x="3411" y="638590"/>
                      <a:pt x="7702" y="638590"/>
                    </a:cubicBezTo>
                    <a:cubicBezTo>
                      <a:pt x="11993" y="638590"/>
                      <a:pt x="15404" y="635069"/>
                      <a:pt x="15404" y="630888"/>
                    </a:cubicBezTo>
                    <a:cubicBezTo>
                      <a:pt x="15404" y="626597"/>
                      <a:pt x="11993" y="623186"/>
                      <a:pt x="7702" y="623186"/>
                    </a:cubicBezTo>
                    <a:cubicBezTo>
                      <a:pt x="3411" y="623076"/>
                      <a:pt x="0" y="626597"/>
                      <a:pt x="0" y="630888"/>
                    </a:cubicBezTo>
                    <a:lnTo>
                      <a:pt x="0" y="630888"/>
                    </a:lnTo>
                    <a:close/>
                    <a:moveTo>
                      <a:pt x="0" y="599751"/>
                    </a:moveTo>
                    <a:cubicBezTo>
                      <a:pt x="0" y="604041"/>
                      <a:pt x="3411" y="607452"/>
                      <a:pt x="7702" y="607452"/>
                    </a:cubicBezTo>
                    <a:cubicBezTo>
                      <a:pt x="11993" y="607452"/>
                      <a:pt x="15404" y="603931"/>
                      <a:pt x="15404" y="599751"/>
                    </a:cubicBezTo>
                    <a:cubicBezTo>
                      <a:pt x="15404" y="595459"/>
                      <a:pt x="11993" y="592049"/>
                      <a:pt x="7702" y="592049"/>
                    </a:cubicBezTo>
                    <a:cubicBezTo>
                      <a:pt x="3411" y="591938"/>
                      <a:pt x="0" y="595459"/>
                      <a:pt x="0" y="599751"/>
                    </a:cubicBezTo>
                    <a:lnTo>
                      <a:pt x="0" y="599751"/>
                    </a:lnTo>
                    <a:close/>
                    <a:moveTo>
                      <a:pt x="0" y="568503"/>
                    </a:moveTo>
                    <a:cubicBezTo>
                      <a:pt x="0" y="572794"/>
                      <a:pt x="3411" y="576205"/>
                      <a:pt x="7702" y="576205"/>
                    </a:cubicBezTo>
                    <a:cubicBezTo>
                      <a:pt x="11993" y="576205"/>
                      <a:pt x="15404" y="572684"/>
                      <a:pt x="15404" y="568503"/>
                    </a:cubicBezTo>
                    <a:cubicBezTo>
                      <a:pt x="15404" y="564212"/>
                      <a:pt x="11993" y="560801"/>
                      <a:pt x="7702" y="560801"/>
                    </a:cubicBezTo>
                    <a:cubicBezTo>
                      <a:pt x="3411" y="560801"/>
                      <a:pt x="0" y="564322"/>
                      <a:pt x="0" y="568503"/>
                    </a:cubicBezTo>
                    <a:lnTo>
                      <a:pt x="0" y="568503"/>
                    </a:lnTo>
                    <a:close/>
                    <a:moveTo>
                      <a:pt x="0" y="537366"/>
                    </a:moveTo>
                    <a:cubicBezTo>
                      <a:pt x="0" y="541657"/>
                      <a:pt x="3411" y="545068"/>
                      <a:pt x="7702" y="545068"/>
                    </a:cubicBezTo>
                    <a:cubicBezTo>
                      <a:pt x="11993" y="545068"/>
                      <a:pt x="15404" y="541547"/>
                      <a:pt x="15404" y="537366"/>
                    </a:cubicBezTo>
                    <a:cubicBezTo>
                      <a:pt x="15404" y="533075"/>
                      <a:pt x="11993" y="529664"/>
                      <a:pt x="7702" y="529664"/>
                    </a:cubicBezTo>
                    <a:cubicBezTo>
                      <a:pt x="3411" y="529664"/>
                      <a:pt x="0" y="533075"/>
                      <a:pt x="0" y="537366"/>
                    </a:cubicBezTo>
                    <a:lnTo>
                      <a:pt x="0" y="537366"/>
                    </a:lnTo>
                    <a:close/>
                    <a:moveTo>
                      <a:pt x="0" y="506229"/>
                    </a:moveTo>
                    <a:cubicBezTo>
                      <a:pt x="0" y="510519"/>
                      <a:pt x="3411" y="513930"/>
                      <a:pt x="7702" y="513930"/>
                    </a:cubicBezTo>
                    <a:cubicBezTo>
                      <a:pt x="11993" y="513930"/>
                      <a:pt x="15404" y="510409"/>
                      <a:pt x="15404" y="506229"/>
                    </a:cubicBezTo>
                    <a:cubicBezTo>
                      <a:pt x="15404" y="501937"/>
                      <a:pt x="11993" y="498527"/>
                      <a:pt x="7702" y="498527"/>
                    </a:cubicBezTo>
                    <a:cubicBezTo>
                      <a:pt x="3411" y="498527"/>
                      <a:pt x="0" y="501937"/>
                      <a:pt x="0" y="506229"/>
                    </a:cubicBezTo>
                    <a:lnTo>
                      <a:pt x="0" y="506229"/>
                    </a:lnTo>
                    <a:close/>
                    <a:moveTo>
                      <a:pt x="0" y="475091"/>
                    </a:moveTo>
                    <a:cubicBezTo>
                      <a:pt x="0" y="479382"/>
                      <a:pt x="3411" y="482793"/>
                      <a:pt x="7702" y="482793"/>
                    </a:cubicBezTo>
                    <a:cubicBezTo>
                      <a:pt x="11993" y="482793"/>
                      <a:pt x="15404" y="479272"/>
                      <a:pt x="15404" y="475091"/>
                    </a:cubicBezTo>
                    <a:cubicBezTo>
                      <a:pt x="15404" y="470800"/>
                      <a:pt x="11993" y="467389"/>
                      <a:pt x="7702" y="467389"/>
                    </a:cubicBezTo>
                    <a:cubicBezTo>
                      <a:pt x="3411" y="467389"/>
                      <a:pt x="0" y="470800"/>
                      <a:pt x="0" y="475091"/>
                    </a:cubicBezTo>
                    <a:lnTo>
                      <a:pt x="0" y="475091"/>
                    </a:lnTo>
                    <a:close/>
                    <a:moveTo>
                      <a:pt x="0" y="443954"/>
                    </a:moveTo>
                    <a:cubicBezTo>
                      <a:pt x="0" y="448245"/>
                      <a:pt x="3411" y="451656"/>
                      <a:pt x="7702" y="451656"/>
                    </a:cubicBezTo>
                    <a:cubicBezTo>
                      <a:pt x="11993" y="451656"/>
                      <a:pt x="15404" y="448135"/>
                      <a:pt x="15404" y="443954"/>
                    </a:cubicBezTo>
                    <a:cubicBezTo>
                      <a:pt x="15404" y="439773"/>
                      <a:pt x="11993" y="436252"/>
                      <a:pt x="7702" y="436252"/>
                    </a:cubicBezTo>
                    <a:cubicBezTo>
                      <a:pt x="3411" y="436142"/>
                      <a:pt x="0" y="439663"/>
                      <a:pt x="0" y="443954"/>
                    </a:cubicBezTo>
                    <a:lnTo>
                      <a:pt x="0" y="443954"/>
                    </a:lnTo>
                    <a:close/>
                    <a:moveTo>
                      <a:pt x="0" y="412817"/>
                    </a:moveTo>
                    <a:cubicBezTo>
                      <a:pt x="0" y="417108"/>
                      <a:pt x="3411" y="420518"/>
                      <a:pt x="7702" y="420518"/>
                    </a:cubicBezTo>
                    <a:cubicBezTo>
                      <a:pt x="11993" y="420518"/>
                      <a:pt x="15404" y="416998"/>
                      <a:pt x="15404" y="412817"/>
                    </a:cubicBezTo>
                    <a:cubicBezTo>
                      <a:pt x="15404" y="408526"/>
                      <a:pt x="11993" y="405115"/>
                      <a:pt x="7702" y="405115"/>
                    </a:cubicBezTo>
                    <a:cubicBezTo>
                      <a:pt x="3411" y="405005"/>
                      <a:pt x="0" y="408526"/>
                      <a:pt x="0" y="412817"/>
                    </a:cubicBezTo>
                    <a:lnTo>
                      <a:pt x="0" y="412817"/>
                    </a:lnTo>
                    <a:close/>
                    <a:moveTo>
                      <a:pt x="0" y="381569"/>
                    </a:moveTo>
                    <a:cubicBezTo>
                      <a:pt x="0" y="385860"/>
                      <a:pt x="3411" y="389271"/>
                      <a:pt x="7702" y="389271"/>
                    </a:cubicBezTo>
                    <a:cubicBezTo>
                      <a:pt x="11993" y="389271"/>
                      <a:pt x="15404" y="385750"/>
                      <a:pt x="15404" y="381569"/>
                    </a:cubicBezTo>
                    <a:cubicBezTo>
                      <a:pt x="15404" y="377278"/>
                      <a:pt x="11993" y="373867"/>
                      <a:pt x="7702" y="373867"/>
                    </a:cubicBezTo>
                    <a:cubicBezTo>
                      <a:pt x="3411" y="373867"/>
                      <a:pt x="0" y="377388"/>
                      <a:pt x="0" y="381569"/>
                    </a:cubicBezTo>
                    <a:lnTo>
                      <a:pt x="0" y="381569"/>
                    </a:lnTo>
                    <a:close/>
                    <a:moveTo>
                      <a:pt x="0" y="350432"/>
                    </a:moveTo>
                    <a:cubicBezTo>
                      <a:pt x="0" y="354723"/>
                      <a:pt x="3411" y="358134"/>
                      <a:pt x="7702" y="358134"/>
                    </a:cubicBezTo>
                    <a:cubicBezTo>
                      <a:pt x="11993" y="358134"/>
                      <a:pt x="15404" y="354613"/>
                      <a:pt x="15404" y="350432"/>
                    </a:cubicBezTo>
                    <a:cubicBezTo>
                      <a:pt x="15404" y="346141"/>
                      <a:pt x="11993" y="342730"/>
                      <a:pt x="7702" y="342730"/>
                    </a:cubicBezTo>
                    <a:cubicBezTo>
                      <a:pt x="3411" y="342730"/>
                      <a:pt x="0" y="346141"/>
                      <a:pt x="0" y="350432"/>
                    </a:cubicBezTo>
                    <a:lnTo>
                      <a:pt x="0" y="350432"/>
                    </a:lnTo>
                    <a:close/>
                    <a:moveTo>
                      <a:pt x="0" y="319295"/>
                    </a:moveTo>
                    <a:cubicBezTo>
                      <a:pt x="0" y="323586"/>
                      <a:pt x="3411" y="326997"/>
                      <a:pt x="7702" y="326997"/>
                    </a:cubicBezTo>
                    <a:cubicBezTo>
                      <a:pt x="11993" y="326997"/>
                      <a:pt x="15404" y="323476"/>
                      <a:pt x="15404" y="319295"/>
                    </a:cubicBezTo>
                    <a:cubicBezTo>
                      <a:pt x="15404" y="315004"/>
                      <a:pt x="11993" y="311593"/>
                      <a:pt x="7702" y="311593"/>
                    </a:cubicBezTo>
                    <a:cubicBezTo>
                      <a:pt x="3411" y="311593"/>
                      <a:pt x="0" y="315004"/>
                      <a:pt x="0" y="319295"/>
                    </a:cubicBezTo>
                    <a:lnTo>
                      <a:pt x="0" y="319295"/>
                    </a:lnTo>
                    <a:close/>
                    <a:moveTo>
                      <a:pt x="0" y="288157"/>
                    </a:moveTo>
                    <a:cubicBezTo>
                      <a:pt x="0" y="292448"/>
                      <a:pt x="3411" y="295859"/>
                      <a:pt x="7702" y="295859"/>
                    </a:cubicBezTo>
                    <a:cubicBezTo>
                      <a:pt x="11993" y="295859"/>
                      <a:pt x="15404" y="292339"/>
                      <a:pt x="15404" y="288157"/>
                    </a:cubicBezTo>
                    <a:cubicBezTo>
                      <a:pt x="15404" y="283866"/>
                      <a:pt x="11993" y="280456"/>
                      <a:pt x="7702" y="280456"/>
                    </a:cubicBezTo>
                    <a:cubicBezTo>
                      <a:pt x="3411" y="280345"/>
                      <a:pt x="0" y="283866"/>
                      <a:pt x="0" y="288157"/>
                    </a:cubicBezTo>
                    <a:lnTo>
                      <a:pt x="0" y="288157"/>
                    </a:lnTo>
                    <a:close/>
                    <a:moveTo>
                      <a:pt x="0" y="257020"/>
                    </a:moveTo>
                    <a:cubicBezTo>
                      <a:pt x="0" y="261311"/>
                      <a:pt x="3411" y="264722"/>
                      <a:pt x="7702" y="264722"/>
                    </a:cubicBezTo>
                    <a:cubicBezTo>
                      <a:pt x="11993" y="264722"/>
                      <a:pt x="15404" y="261201"/>
                      <a:pt x="15404" y="257020"/>
                    </a:cubicBezTo>
                    <a:cubicBezTo>
                      <a:pt x="15404" y="252729"/>
                      <a:pt x="11993" y="249318"/>
                      <a:pt x="7702" y="249318"/>
                    </a:cubicBezTo>
                    <a:cubicBezTo>
                      <a:pt x="3411" y="249208"/>
                      <a:pt x="0" y="252729"/>
                      <a:pt x="0" y="257020"/>
                    </a:cubicBezTo>
                    <a:lnTo>
                      <a:pt x="0" y="257020"/>
                    </a:lnTo>
                    <a:close/>
                    <a:moveTo>
                      <a:pt x="0" y="225883"/>
                    </a:moveTo>
                    <a:cubicBezTo>
                      <a:pt x="0" y="230174"/>
                      <a:pt x="3411" y="233584"/>
                      <a:pt x="7702" y="233584"/>
                    </a:cubicBezTo>
                    <a:cubicBezTo>
                      <a:pt x="11993" y="233584"/>
                      <a:pt x="15404" y="230064"/>
                      <a:pt x="15404" y="225883"/>
                    </a:cubicBezTo>
                    <a:cubicBezTo>
                      <a:pt x="15404" y="221592"/>
                      <a:pt x="11993" y="218181"/>
                      <a:pt x="7702" y="218181"/>
                    </a:cubicBezTo>
                    <a:cubicBezTo>
                      <a:pt x="3411" y="218071"/>
                      <a:pt x="0" y="221592"/>
                      <a:pt x="0" y="225883"/>
                    </a:cubicBezTo>
                    <a:lnTo>
                      <a:pt x="0" y="225883"/>
                    </a:lnTo>
                    <a:close/>
                    <a:moveTo>
                      <a:pt x="0" y="194636"/>
                    </a:moveTo>
                    <a:cubicBezTo>
                      <a:pt x="0" y="198926"/>
                      <a:pt x="3411" y="202337"/>
                      <a:pt x="7702" y="202337"/>
                    </a:cubicBezTo>
                    <a:cubicBezTo>
                      <a:pt x="11993" y="202337"/>
                      <a:pt x="15404" y="198817"/>
                      <a:pt x="15404" y="194636"/>
                    </a:cubicBezTo>
                    <a:cubicBezTo>
                      <a:pt x="15404" y="190344"/>
                      <a:pt x="11993" y="186934"/>
                      <a:pt x="7702" y="186934"/>
                    </a:cubicBezTo>
                    <a:cubicBezTo>
                      <a:pt x="3411" y="186934"/>
                      <a:pt x="0" y="190344"/>
                      <a:pt x="0" y="194636"/>
                    </a:cubicBezTo>
                    <a:lnTo>
                      <a:pt x="0" y="194636"/>
                    </a:lnTo>
                    <a:close/>
                    <a:moveTo>
                      <a:pt x="0" y="163498"/>
                    </a:moveTo>
                    <a:cubicBezTo>
                      <a:pt x="0" y="167789"/>
                      <a:pt x="3411" y="171200"/>
                      <a:pt x="7702" y="171200"/>
                    </a:cubicBezTo>
                    <a:cubicBezTo>
                      <a:pt x="11993" y="171200"/>
                      <a:pt x="15404" y="167679"/>
                      <a:pt x="15404" y="163498"/>
                    </a:cubicBezTo>
                    <a:cubicBezTo>
                      <a:pt x="15404" y="159207"/>
                      <a:pt x="11993" y="155797"/>
                      <a:pt x="7702" y="155797"/>
                    </a:cubicBezTo>
                    <a:cubicBezTo>
                      <a:pt x="3411" y="155797"/>
                      <a:pt x="0" y="159207"/>
                      <a:pt x="0" y="163498"/>
                    </a:cubicBezTo>
                    <a:lnTo>
                      <a:pt x="0" y="163498"/>
                    </a:lnTo>
                    <a:close/>
                    <a:moveTo>
                      <a:pt x="0" y="132361"/>
                    </a:moveTo>
                    <a:cubicBezTo>
                      <a:pt x="0" y="136652"/>
                      <a:pt x="3411" y="140063"/>
                      <a:pt x="7702" y="140063"/>
                    </a:cubicBezTo>
                    <a:cubicBezTo>
                      <a:pt x="11993" y="140063"/>
                      <a:pt x="15404" y="136542"/>
                      <a:pt x="15404" y="132361"/>
                    </a:cubicBezTo>
                    <a:cubicBezTo>
                      <a:pt x="15404" y="128070"/>
                      <a:pt x="11993" y="124659"/>
                      <a:pt x="7702" y="124659"/>
                    </a:cubicBezTo>
                    <a:cubicBezTo>
                      <a:pt x="3411" y="124659"/>
                      <a:pt x="0" y="128070"/>
                      <a:pt x="0" y="132361"/>
                    </a:cubicBezTo>
                    <a:lnTo>
                      <a:pt x="0" y="132361"/>
                    </a:lnTo>
                    <a:close/>
                    <a:moveTo>
                      <a:pt x="0" y="101223"/>
                    </a:moveTo>
                    <a:cubicBezTo>
                      <a:pt x="0" y="105515"/>
                      <a:pt x="3411" y="108925"/>
                      <a:pt x="7702" y="108925"/>
                    </a:cubicBezTo>
                    <a:cubicBezTo>
                      <a:pt x="11993" y="108925"/>
                      <a:pt x="15404" y="105405"/>
                      <a:pt x="15404" y="101223"/>
                    </a:cubicBezTo>
                    <a:cubicBezTo>
                      <a:pt x="15404" y="96933"/>
                      <a:pt x="11993" y="93522"/>
                      <a:pt x="7702" y="93522"/>
                    </a:cubicBezTo>
                    <a:cubicBezTo>
                      <a:pt x="3411" y="93412"/>
                      <a:pt x="0" y="96933"/>
                      <a:pt x="0" y="101223"/>
                    </a:cubicBezTo>
                    <a:lnTo>
                      <a:pt x="0" y="101223"/>
                    </a:lnTo>
                    <a:close/>
                    <a:moveTo>
                      <a:pt x="0" y="70086"/>
                    </a:moveTo>
                    <a:cubicBezTo>
                      <a:pt x="0" y="74378"/>
                      <a:pt x="3411" y="77788"/>
                      <a:pt x="7702" y="77788"/>
                    </a:cubicBezTo>
                    <a:cubicBezTo>
                      <a:pt x="11993" y="77788"/>
                      <a:pt x="15404" y="74267"/>
                      <a:pt x="15404" y="70086"/>
                    </a:cubicBezTo>
                    <a:cubicBezTo>
                      <a:pt x="15404" y="65905"/>
                      <a:pt x="11993" y="62384"/>
                      <a:pt x="7702" y="62384"/>
                    </a:cubicBezTo>
                    <a:cubicBezTo>
                      <a:pt x="3411" y="62275"/>
                      <a:pt x="0" y="65795"/>
                      <a:pt x="0" y="70086"/>
                    </a:cubicBezTo>
                    <a:lnTo>
                      <a:pt x="0" y="70086"/>
                    </a:lnTo>
                    <a:close/>
                    <a:moveTo>
                      <a:pt x="0" y="38839"/>
                    </a:moveTo>
                    <a:cubicBezTo>
                      <a:pt x="0" y="43130"/>
                      <a:pt x="3411" y="46541"/>
                      <a:pt x="7702" y="46541"/>
                    </a:cubicBezTo>
                    <a:cubicBezTo>
                      <a:pt x="11993" y="46541"/>
                      <a:pt x="15404" y="43020"/>
                      <a:pt x="15404" y="38839"/>
                    </a:cubicBezTo>
                    <a:cubicBezTo>
                      <a:pt x="15404" y="34548"/>
                      <a:pt x="11993" y="31137"/>
                      <a:pt x="7702" y="31137"/>
                    </a:cubicBezTo>
                    <a:cubicBezTo>
                      <a:pt x="3411" y="31137"/>
                      <a:pt x="0" y="34658"/>
                      <a:pt x="0" y="38839"/>
                    </a:cubicBezTo>
                    <a:lnTo>
                      <a:pt x="0" y="38839"/>
                    </a:lnTo>
                    <a:close/>
                    <a:moveTo>
                      <a:pt x="0" y="7702"/>
                    </a:moveTo>
                    <a:cubicBezTo>
                      <a:pt x="0" y="11993"/>
                      <a:pt x="3411" y="15404"/>
                      <a:pt x="7702" y="15404"/>
                    </a:cubicBezTo>
                    <a:cubicBezTo>
                      <a:pt x="11993" y="15404"/>
                      <a:pt x="15404" y="11883"/>
                      <a:pt x="15404" y="7702"/>
                    </a:cubicBezTo>
                    <a:cubicBezTo>
                      <a:pt x="15404" y="3521"/>
                      <a:pt x="11993" y="0"/>
                      <a:pt x="7702" y="0"/>
                    </a:cubicBezTo>
                    <a:cubicBezTo>
                      <a:pt x="3411" y="0"/>
                      <a:pt x="0" y="3411"/>
                      <a:pt x="0" y="7702"/>
                    </a:cubicBezTo>
                    <a:close/>
                  </a:path>
                </a:pathLst>
              </a:custGeom>
              <a:solidFill>
                <a:srgbClr val="F0C421"/>
              </a:solidFill>
              <a:ln w="11002" cap="flat">
                <a:solidFill>
                  <a:srgbClr val="6340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F7FF243-2AFB-B084-8C2D-884A361D3BFC}"/>
                </a:ext>
              </a:extLst>
            </p:cNvPr>
            <p:cNvSpPr/>
            <p:nvPr/>
          </p:nvSpPr>
          <p:spPr>
            <a:xfrm>
              <a:off x="185848" y="1569687"/>
              <a:ext cx="22170" cy="3808418"/>
            </a:xfrm>
            <a:custGeom>
              <a:avLst/>
              <a:gdLst>
                <a:gd name="connsiteX0" fmla="*/ 0 w 17604"/>
                <a:gd name="connsiteY0" fmla="*/ 0 h 3964227"/>
                <a:gd name="connsiteX1" fmla="*/ 17604 w 17604"/>
                <a:gd name="connsiteY1" fmla="*/ 0 h 3964227"/>
                <a:gd name="connsiteX2" fmla="*/ 17604 w 17604"/>
                <a:gd name="connsiteY2" fmla="*/ 3964228 h 3964227"/>
                <a:gd name="connsiteX3" fmla="*/ 0 w 17604"/>
                <a:gd name="connsiteY3" fmla="*/ 3964228 h 39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4" h="3964227">
                  <a:moveTo>
                    <a:pt x="0" y="0"/>
                  </a:moveTo>
                  <a:lnTo>
                    <a:pt x="17604" y="0"/>
                  </a:lnTo>
                  <a:lnTo>
                    <a:pt x="17604" y="3964228"/>
                  </a:lnTo>
                  <a:lnTo>
                    <a:pt x="0" y="3964228"/>
                  </a:lnTo>
                  <a:close/>
                </a:path>
              </a:pathLst>
            </a:custGeom>
            <a:solidFill>
              <a:srgbClr val="F0C421"/>
            </a:solidFill>
            <a:ln w="11002" cap="flat">
              <a:solidFill>
                <a:srgbClr val="63401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pic>
        <p:nvPicPr>
          <p:cNvPr id="212" name="image2.png">
            <a:extLst>
              <a:ext uri="{FF2B5EF4-FFF2-40B4-BE49-F238E27FC236}">
                <a16:creationId xmlns:a16="http://schemas.microsoft.com/office/drawing/2014/main" id="{83417F6B-41D6-496F-2D54-224B031E145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43" y="157001"/>
            <a:ext cx="1003300" cy="826770"/>
          </a:xfrm>
          <a:prstGeom prst="rect">
            <a:avLst/>
          </a:prstGeom>
          <a:ln/>
        </p:spPr>
      </p:pic>
      <p:sp>
        <p:nvSpPr>
          <p:cNvPr id="213" name="TextBox 212">
            <a:extLst>
              <a:ext uri="{FF2B5EF4-FFF2-40B4-BE49-F238E27FC236}">
                <a16:creationId xmlns:a16="http://schemas.microsoft.com/office/drawing/2014/main" id="{182F89D6-BFD2-8672-45EC-CA709DB57F23}"/>
              </a:ext>
            </a:extLst>
          </p:cNvPr>
          <p:cNvSpPr txBox="1"/>
          <p:nvPr userDrawn="1"/>
        </p:nvSpPr>
        <p:spPr>
          <a:xfrm>
            <a:off x="937997" y="84978"/>
            <a:ext cx="3828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Seminar Nasional </a:t>
            </a:r>
            <a:endParaRPr lang="id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KARSA NUSANTARA </a:t>
            </a:r>
            <a:endParaRPr lang="id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Kolaborasi</a:t>
            </a:r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Rekayasa</a:t>
            </a:r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Sains Nasional untuk </a:t>
            </a:r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Teknologi</a:t>
            </a:r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Riset</a:t>
            </a:r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Kecerdasan</a:t>
            </a:r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Buatan</a:t>
            </a:r>
            <a:endParaRPr lang="id-ID" sz="1400" dirty="0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9421558B-5F53-2191-50E2-DFBA1915AB70}"/>
              </a:ext>
            </a:extLst>
          </p:cNvPr>
          <p:cNvSpPr txBox="1"/>
          <p:nvPr userDrawn="1"/>
        </p:nvSpPr>
        <p:spPr>
          <a:xfrm>
            <a:off x="7471359" y="84978"/>
            <a:ext cx="3828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Fakultas</a:t>
            </a:r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Teknik, </a:t>
            </a:r>
            <a:endParaRPr lang="id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Universitas Wijaya Kusuma Surabaya</a:t>
            </a:r>
            <a:endParaRPr lang="id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" name="Picture 214">
            <a:extLst>
              <a:ext uri="{FF2B5EF4-FFF2-40B4-BE49-F238E27FC236}">
                <a16:creationId xmlns:a16="http://schemas.microsoft.com/office/drawing/2014/main" id="{93B40AF0-08C2-395D-C9C4-DEC67AD8AC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643" y="177668"/>
            <a:ext cx="854317" cy="737507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337FB1E1-0D88-F42C-2BC0-37C000A790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32" y="161975"/>
            <a:ext cx="753200" cy="7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6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C337-A08A-9FBA-ED33-D76E14BE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0632"/>
            <a:ext cx="10515600" cy="8813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A54F3-9130-96CC-B40F-21A2DFD43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68285"/>
            <a:ext cx="5157787" cy="5819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60F94-82B8-E242-E4E0-17E24C1BF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70787"/>
            <a:ext cx="5157787" cy="3418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E9D34-7379-9568-E9B1-68EB771FF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8285"/>
            <a:ext cx="5183188" cy="5819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D6A9AA-C840-0B53-BE60-5211E9BB9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70787"/>
            <a:ext cx="5183188" cy="341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E2E80-DCA1-3B02-198D-18586865E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F10-D720-4883-B600-98EF2C3CF7D2}" type="datetimeFigureOut">
              <a:rPr lang="id-ID" smtClean="0"/>
              <a:t>22/05/2025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53B80E-0186-784B-E4DE-E7D69920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BF67E7-82DD-0DD0-64D6-443439F8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98BE-CA65-4F4E-BCCD-ABA0F1D3EBAC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CEC724-9304-F7B4-8987-E7CAFD15A2D1}"/>
              </a:ext>
            </a:extLst>
          </p:cNvPr>
          <p:cNvSpPr txBox="1"/>
          <p:nvPr userDrawn="1"/>
        </p:nvSpPr>
        <p:spPr>
          <a:xfrm>
            <a:off x="937997" y="84978"/>
            <a:ext cx="3828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Seminar Nasional </a:t>
            </a:r>
            <a:endParaRPr lang="id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KARSA NUSANTARA </a:t>
            </a:r>
            <a:endParaRPr lang="id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Kolaborasi</a:t>
            </a:r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Rekayasa</a:t>
            </a:r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Sains Nasional untuk </a:t>
            </a:r>
            <a:r>
              <a:rPr lang="en-US" sz="12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Teknologi</a:t>
            </a:r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Riset</a:t>
            </a:r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US" sz="12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Kecerdasan</a:t>
            </a:r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2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Buatan</a:t>
            </a:r>
            <a:endParaRPr lang="id-ID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4C2AD3-98F7-8915-40AD-61FE83EBFFC9}"/>
              </a:ext>
            </a:extLst>
          </p:cNvPr>
          <p:cNvSpPr txBox="1"/>
          <p:nvPr userDrawn="1"/>
        </p:nvSpPr>
        <p:spPr>
          <a:xfrm>
            <a:off x="7471359" y="84978"/>
            <a:ext cx="3828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Fakultas</a:t>
            </a:r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Teknik, </a:t>
            </a:r>
            <a:endParaRPr lang="id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Universitas Wijaya Kusuma Surabaya</a:t>
            </a:r>
            <a:endParaRPr lang="id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ISSN: XXXX-XXXX, </a:t>
            </a:r>
            <a:r>
              <a:rPr lang="en-US" sz="12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Eissn</a:t>
            </a:r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XXXX-XXXX</a:t>
            </a:r>
            <a:endParaRPr lang="id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2025</a:t>
            </a:r>
            <a:endParaRPr lang="id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" name="Graphic 3">
            <a:extLst>
              <a:ext uri="{FF2B5EF4-FFF2-40B4-BE49-F238E27FC236}">
                <a16:creationId xmlns:a16="http://schemas.microsoft.com/office/drawing/2014/main" id="{80C4E07D-9AC2-C9D1-9ABD-8BCB53CB3B5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380" y="5307827"/>
            <a:ext cx="1829863" cy="1419779"/>
            <a:chOff x="1607278" y="4112443"/>
            <a:chExt cx="2402436" cy="2443598"/>
          </a:xfrm>
          <a:solidFill>
            <a:srgbClr val="634019"/>
          </a:solidFill>
        </p:grpSpPr>
        <p:grpSp>
          <p:nvGrpSpPr>
            <p:cNvPr id="13" name="Graphic 3">
              <a:extLst>
                <a:ext uri="{FF2B5EF4-FFF2-40B4-BE49-F238E27FC236}">
                  <a16:creationId xmlns:a16="http://schemas.microsoft.com/office/drawing/2014/main" id="{1678E850-5801-30C8-E3B7-736E34E2CBA7}"/>
                </a:ext>
              </a:extLst>
            </p:cNvPr>
            <p:cNvGrpSpPr/>
            <p:nvPr/>
          </p:nvGrpSpPr>
          <p:grpSpPr>
            <a:xfrm>
              <a:off x="1626313" y="4112443"/>
              <a:ext cx="2383402" cy="2442278"/>
              <a:chOff x="1626313" y="4112443"/>
              <a:chExt cx="2383402" cy="2442278"/>
            </a:xfrm>
            <a:grpFill/>
          </p:grpSpPr>
          <p:grpSp>
            <p:nvGrpSpPr>
              <p:cNvPr id="30" name="Graphic 3">
                <a:extLst>
                  <a:ext uri="{FF2B5EF4-FFF2-40B4-BE49-F238E27FC236}">
                    <a16:creationId xmlns:a16="http://schemas.microsoft.com/office/drawing/2014/main" id="{6DF027FC-D129-FB39-5E41-0781F8EDC27C}"/>
                  </a:ext>
                </a:extLst>
              </p:cNvPr>
              <p:cNvGrpSpPr/>
              <p:nvPr/>
            </p:nvGrpSpPr>
            <p:grpSpPr>
              <a:xfrm>
                <a:off x="2370109" y="5516078"/>
                <a:ext cx="1639606" cy="1038643"/>
                <a:chOff x="2370109" y="5516078"/>
                <a:chExt cx="1639606" cy="1038643"/>
              </a:xfrm>
              <a:grpFill/>
            </p:grpSpPr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50449BBB-D632-2054-602B-7EDD8FBE4CDF}"/>
                    </a:ext>
                  </a:extLst>
                </p:cNvPr>
                <p:cNvSpPr/>
                <p:nvPr/>
              </p:nvSpPr>
              <p:spPr>
                <a:xfrm>
                  <a:off x="2947575" y="6148946"/>
                  <a:ext cx="131187" cy="268352"/>
                </a:xfrm>
                <a:custGeom>
                  <a:avLst/>
                  <a:gdLst>
                    <a:gd name="connsiteX0" fmla="*/ 106762 w 131187"/>
                    <a:gd name="connsiteY0" fmla="*/ 27726 h 268352"/>
                    <a:gd name="connsiteX1" fmla="*/ 5758 w 131187"/>
                    <a:gd name="connsiteY1" fmla="*/ 148094 h 268352"/>
                    <a:gd name="connsiteX2" fmla="*/ 10710 w 131187"/>
                    <a:gd name="connsiteY2" fmla="*/ 268352 h 268352"/>
                    <a:gd name="connsiteX3" fmla="*/ 102801 w 131187"/>
                    <a:gd name="connsiteY3" fmla="*/ 182973 h 268352"/>
                    <a:gd name="connsiteX4" fmla="*/ 131188 w 131187"/>
                    <a:gd name="connsiteY4" fmla="*/ 0 h 268352"/>
                    <a:gd name="connsiteX5" fmla="*/ 36015 w 131187"/>
                    <a:gd name="connsiteY5" fmla="*/ 207069 h 268352"/>
                    <a:gd name="connsiteX6" fmla="*/ 106762 w 131187"/>
                    <a:gd name="connsiteY6" fmla="*/ 27726 h 268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187" h="268352">
                      <a:moveTo>
                        <a:pt x="106762" y="27726"/>
                      </a:moveTo>
                      <a:cubicBezTo>
                        <a:pt x="79366" y="45991"/>
                        <a:pt x="21272" y="102434"/>
                        <a:pt x="5758" y="148094"/>
                      </a:cubicBezTo>
                      <a:cubicBezTo>
                        <a:pt x="-11516" y="199036"/>
                        <a:pt x="16101" y="218071"/>
                        <a:pt x="10710" y="268352"/>
                      </a:cubicBezTo>
                      <a:cubicBezTo>
                        <a:pt x="42287" y="229074"/>
                        <a:pt x="79146" y="231164"/>
                        <a:pt x="102801" y="182973"/>
                      </a:cubicBezTo>
                      <a:cubicBezTo>
                        <a:pt x="124036" y="139732"/>
                        <a:pt x="118645" y="55013"/>
                        <a:pt x="131188" y="0"/>
                      </a:cubicBezTo>
                      <a:cubicBezTo>
                        <a:pt x="83327" y="72947"/>
                        <a:pt x="60441" y="137092"/>
                        <a:pt x="36015" y="207069"/>
                      </a:cubicBezTo>
                      <a:cubicBezTo>
                        <a:pt x="40417" y="130930"/>
                        <a:pt x="58901" y="103094"/>
                        <a:pt x="106762" y="2772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ACF76273-588B-D197-5810-24E7B7A734FF}"/>
                    </a:ext>
                  </a:extLst>
                </p:cNvPr>
                <p:cNvSpPr/>
                <p:nvPr/>
              </p:nvSpPr>
              <p:spPr>
                <a:xfrm>
                  <a:off x="3152626" y="5813049"/>
                  <a:ext cx="501446" cy="454120"/>
                </a:xfrm>
                <a:custGeom>
                  <a:avLst/>
                  <a:gdLst>
                    <a:gd name="connsiteX0" fmla="*/ 4695 w 501446"/>
                    <a:gd name="connsiteY0" fmla="*/ 81628 h 454120"/>
                    <a:gd name="connsiteX1" fmla="*/ 1174 w 501446"/>
                    <a:gd name="connsiteY1" fmla="*/ 98682 h 454120"/>
                    <a:gd name="connsiteX2" fmla="*/ 48265 w 501446"/>
                    <a:gd name="connsiteY2" fmla="*/ 323905 h 454120"/>
                    <a:gd name="connsiteX3" fmla="*/ 249833 w 501446"/>
                    <a:gd name="connsiteY3" fmla="*/ 453405 h 454120"/>
                    <a:gd name="connsiteX4" fmla="*/ 500251 w 501446"/>
                    <a:gd name="connsiteY4" fmla="*/ 245456 h 454120"/>
                    <a:gd name="connsiteX5" fmla="*/ 375262 w 501446"/>
                    <a:gd name="connsiteY5" fmla="*/ 17923 h 454120"/>
                    <a:gd name="connsiteX6" fmla="*/ 214955 w 501446"/>
                    <a:gd name="connsiteY6" fmla="*/ 113975 h 454120"/>
                    <a:gd name="connsiteX7" fmla="*/ 334552 w 501446"/>
                    <a:gd name="connsiteY7" fmla="*/ 120137 h 454120"/>
                    <a:gd name="connsiteX8" fmla="*/ 333562 w 501446"/>
                    <a:gd name="connsiteY8" fmla="*/ 65675 h 454120"/>
                    <a:gd name="connsiteX9" fmla="*/ 333892 w 501446"/>
                    <a:gd name="connsiteY9" fmla="*/ 86139 h 454120"/>
                    <a:gd name="connsiteX10" fmla="*/ 253904 w 501446"/>
                    <a:gd name="connsiteY10" fmla="*/ 130589 h 454120"/>
                    <a:gd name="connsiteX11" fmla="*/ 285591 w 501446"/>
                    <a:gd name="connsiteY11" fmla="*/ 27716 h 454120"/>
                    <a:gd name="connsiteX12" fmla="*/ 362829 w 501446"/>
                    <a:gd name="connsiteY12" fmla="*/ 42899 h 454120"/>
                    <a:gd name="connsiteX13" fmla="*/ 465923 w 501446"/>
                    <a:gd name="connsiteY13" fmla="*/ 176690 h 454120"/>
                    <a:gd name="connsiteX14" fmla="*/ 381753 w 501446"/>
                    <a:gd name="connsiteY14" fmla="*/ 389480 h 454120"/>
                    <a:gd name="connsiteX15" fmla="*/ 116812 w 501446"/>
                    <a:gd name="connsiteY15" fmla="*/ 368135 h 454120"/>
                    <a:gd name="connsiteX16" fmla="*/ 13827 w 501446"/>
                    <a:gd name="connsiteY16" fmla="*/ 146543 h 454120"/>
                    <a:gd name="connsiteX17" fmla="*/ 7776 w 501446"/>
                    <a:gd name="connsiteY17" fmla="*/ 98792 h 454120"/>
                    <a:gd name="connsiteX18" fmla="*/ 4695 w 501446"/>
                    <a:gd name="connsiteY18" fmla="*/ 81628 h 45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446" h="454120">
                      <a:moveTo>
                        <a:pt x="4695" y="81628"/>
                      </a:moveTo>
                      <a:cubicBezTo>
                        <a:pt x="3595" y="81628"/>
                        <a:pt x="2165" y="87460"/>
                        <a:pt x="1174" y="98682"/>
                      </a:cubicBezTo>
                      <a:cubicBezTo>
                        <a:pt x="-4437" y="164917"/>
                        <a:pt x="9866" y="261190"/>
                        <a:pt x="48265" y="323905"/>
                      </a:cubicBezTo>
                      <a:cubicBezTo>
                        <a:pt x="91726" y="394872"/>
                        <a:pt x="163682" y="446803"/>
                        <a:pt x="249833" y="453405"/>
                      </a:cubicBezTo>
                      <a:cubicBezTo>
                        <a:pt x="375702" y="463088"/>
                        <a:pt x="487158" y="373526"/>
                        <a:pt x="500251" y="245456"/>
                      </a:cubicBezTo>
                      <a:cubicBezTo>
                        <a:pt x="510044" y="149514"/>
                        <a:pt x="458882" y="59733"/>
                        <a:pt x="375262" y="17923"/>
                      </a:cubicBezTo>
                      <a:cubicBezTo>
                        <a:pt x="265236" y="-37090"/>
                        <a:pt x="184587" y="45869"/>
                        <a:pt x="214955" y="113975"/>
                      </a:cubicBezTo>
                      <a:cubicBezTo>
                        <a:pt x="238280" y="166348"/>
                        <a:pt x="309577" y="168328"/>
                        <a:pt x="334552" y="120137"/>
                      </a:cubicBezTo>
                      <a:cubicBezTo>
                        <a:pt x="349736" y="90870"/>
                        <a:pt x="335873" y="64794"/>
                        <a:pt x="333562" y="65675"/>
                      </a:cubicBezTo>
                      <a:lnTo>
                        <a:pt x="333892" y="86139"/>
                      </a:lnTo>
                      <a:cubicBezTo>
                        <a:pt x="330922" y="128609"/>
                        <a:pt x="286911" y="151274"/>
                        <a:pt x="253904" y="130589"/>
                      </a:cubicBezTo>
                      <a:cubicBezTo>
                        <a:pt x="214514" y="105723"/>
                        <a:pt x="223537" y="39818"/>
                        <a:pt x="285591" y="27716"/>
                      </a:cubicBezTo>
                      <a:cubicBezTo>
                        <a:pt x="311447" y="22654"/>
                        <a:pt x="339064" y="30686"/>
                        <a:pt x="362829" y="42899"/>
                      </a:cubicBezTo>
                      <a:cubicBezTo>
                        <a:pt x="413221" y="68755"/>
                        <a:pt x="452830" y="119587"/>
                        <a:pt x="465923" y="176690"/>
                      </a:cubicBezTo>
                      <a:cubicBezTo>
                        <a:pt x="484518" y="258329"/>
                        <a:pt x="450410" y="343049"/>
                        <a:pt x="381753" y="389480"/>
                      </a:cubicBezTo>
                      <a:cubicBezTo>
                        <a:pt x="298244" y="445924"/>
                        <a:pt x="191849" y="433050"/>
                        <a:pt x="116812" y="368135"/>
                      </a:cubicBezTo>
                      <a:cubicBezTo>
                        <a:pt x="53987" y="313783"/>
                        <a:pt x="26480" y="222461"/>
                        <a:pt x="13827" y="146543"/>
                      </a:cubicBezTo>
                      <a:cubicBezTo>
                        <a:pt x="10416" y="126079"/>
                        <a:pt x="8876" y="109905"/>
                        <a:pt x="7776" y="98792"/>
                      </a:cubicBezTo>
                      <a:cubicBezTo>
                        <a:pt x="6676" y="87460"/>
                        <a:pt x="5795" y="81628"/>
                        <a:pt x="4695" y="8162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42ED1177-F62C-2859-3072-BF1373F8FC77}"/>
                    </a:ext>
                  </a:extLst>
                </p:cNvPr>
                <p:cNvSpPr/>
                <p:nvPr/>
              </p:nvSpPr>
              <p:spPr>
                <a:xfrm>
                  <a:off x="3172725" y="5905283"/>
                  <a:ext cx="111400" cy="69285"/>
                </a:xfrm>
                <a:custGeom>
                  <a:avLst/>
                  <a:gdLst>
                    <a:gd name="connsiteX0" fmla="*/ 53142 w 111400"/>
                    <a:gd name="connsiteY0" fmla="*/ 32743 h 69285"/>
                    <a:gd name="connsiteX1" fmla="*/ 57543 w 111400"/>
                    <a:gd name="connsiteY1" fmla="*/ 40555 h 69285"/>
                    <a:gd name="connsiteX2" fmla="*/ 74487 w 111400"/>
                    <a:gd name="connsiteY2" fmla="*/ 46937 h 69285"/>
                    <a:gd name="connsiteX3" fmla="*/ 47861 w 111400"/>
                    <a:gd name="connsiteY3" fmla="*/ 47817 h 69285"/>
                    <a:gd name="connsiteX4" fmla="*/ 0 w 111400"/>
                    <a:gd name="connsiteY4" fmla="*/ 7437 h 69285"/>
                    <a:gd name="connsiteX5" fmla="*/ 770 w 111400"/>
                    <a:gd name="connsiteY5" fmla="*/ 10078 h 69285"/>
                    <a:gd name="connsiteX6" fmla="*/ 4291 w 111400"/>
                    <a:gd name="connsiteY6" fmla="*/ 19760 h 69285"/>
                    <a:gd name="connsiteX7" fmla="*/ 60294 w 111400"/>
                    <a:gd name="connsiteY7" fmla="*/ 68392 h 69285"/>
                    <a:gd name="connsiteX8" fmla="*/ 110246 w 111400"/>
                    <a:gd name="connsiteY8" fmla="*/ 41655 h 69285"/>
                    <a:gd name="connsiteX9" fmla="*/ 85490 w 111400"/>
                    <a:gd name="connsiteY9" fmla="*/ 616 h 69285"/>
                    <a:gd name="connsiteX10" fmla="*/ 53142 w 111400"/>
                    <a:gd name="connsiteY10" fmla="*/ 32743 h 69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1400" h="69285">
                      <a:moveTo>
                        <a:pt x="53142" y="32743"/>
                      </a:moveTo>
                      <a:cubicBezTo>
                        <a:pt x="54023" y="35604"/>
                        <a:pt x="55453" y="38244"/>
                        <a:pt x="57543" y="40555"/>
                      </a:cubicBezTo>
                      <a:cubicBezTo>
                        <a:pt x="62055" y="45506"/>
                        <a:pt x="68326" y="47597"/>
                        <a:pt x="74487" y="46937"/>
                      </a:cubicBezTo>
                      <a:cubicBezTo>
                        <a:pt x="68106" y="51227"/>
                        <a:pt x="56003" y="50567"/>
                        <a:pt x="47861" y="47817"/>
                      </a:cubicBezTo>
                      <a:cubicBezTo>
                        <a:pt x="27176" y="40665"/>
                        <a:pt x="9352" y="23281"/>
                        <a:pt x="0" y="7437"/>
                      </a:cubicBezTo>
                      <a:cubicBezTo>
                        <a:pt x="220" y="8318"/>
                        <a:pt x="440" y="9198"/>
                        <a:pt x="770" y="10078"/>
                      </a:cubicBezTo>
                      <a:cubicBezTo>
                        <a:pt x="1760" y="13379"/>
                        <a:pt x="2861" y="16570"/>
                        <a:pt x="4291" y="19760"/>
                      </a:cubicBezTo>
                      <a:cubicBezTo>
                        <a:pt x="14193" y="41765"/>
                        <a:pt x="36419" y="63991"/>
                        <a:pt x="60294" y="68392"/>
                      </a:cubicBezTo>
                      <a:cubicBezTo>
                        <a:pt x="80429" y="72022"/>
                        <a:pt x="104304" y="64871"/>
                        <a:pt x="110246" y="41655"/>
                      </a:cubicBezTo>
                      <a:cubicBezTo>
                        <a:pt x="114427" y="25372"/>
                        <a:pt x="107495" y="5787"/>
                        <a:pt x="85490" y="616"/>
                      </a:cubicBezTo>
                      <a:cubicBezTo>
                        <a:pt x="67556" y="-3455"/>
                        <a:pt x="44560" y="13269"/>
                        <a:pt x="53142" y="32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D8AE6BCD-9CE7-1236-B4EA-C2534A8C8A71}"/>
                    </a:ext>
                  </a:extLst>
                </p:cNvPr>
                <p:cNvSpPr/>
                <p:nvPr/>
              </p:nvSpPr>
              <p:spPr>
                <a:xfrm>
                  <a:off x="3191869" y="5989079"/>
                  <a:ext cx="141781" cy="90961"/>
                </a:xfrm>
                <a:custGeom>
                  <a:avLst/>
                  <a:gdLst>
                    <a:gd name="connsiteX0" fmla="*/ 65795 w 141781"/>
                    <a:gd name="connsiteY0" fmla="*/ 40379 h 90961"/>
                    <a:gd name="connsiteX1" fmla="*/ 70416 w 141781"/>
                    <a:gd name="connsiteY1" fmla="*/ 51272 h 90961"/>
                    <a:gd name="connsiteX2" fmla="*/ 91651 w 141781"/>
                    <a:gd name="connsiteY2" fmla="*/ 62055 h 90961"/>
                    <a:gd name="connsiteX3" fmla="*/ 56773 w 141781"/>
                    <a:gd name="connsiteY3" fmla="*/ 59414 h 90961"/>
                    <a:gd name="connsiteX4" fmla="*/ 0 w 141781"/>
                    <a:gd name="connsiteY4" fmla="*/ 0 h 90961"/>
                    <a:gd name="connsiteX5" fmla="*/ 550 w 141781"/>
                    <a:gd name="connsiteY5" fmla="*/ 3521 h 90961"/>
                    <a:gd name="connsiteX6" fmla="*/ 3741 w 141781"/>
                    <a:gd name="connsiteY6" fmla="*/ 16614 h 90961"/>
                    <a:gd name="connsiteX7" fmla="*/ 69976 w 141781"/>
                    <a:gd name="connsiteY7" fmla="*/ 87910 h 90961"/>
                    <a:gd name="connsiteX8" fmla="*/ 138743 w 141781"/>
                    <a:gd name="connsiteY8" fmla="*/ 60184 h 90961"/>
                    <a:gd name="connsiteX9" fmla="*/ 112226 w 141781"/>
                    <a:gd name="connsiteY9" fmla="*/ 3191 h 90961"/>
                    <a:gd name="connsiteX10" fmla="*/ 65795 w 141781"/>
                    <a:gd name="connsiteY10" fmla="*/ 40379 h 9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781" h="90961">
                      <a:moveTo>
                        <a:pt x="65795" y="40379"/>
                      </a:moveTo>
                      <a:cubicBezTo>
                        <a:pt x="66455" y="44231"/>
                        <a:pt x="67996" y="47862"/>
                        <a:pt x="70416" y="51272"/>
                      </a:cubicBezTo>
                      <a:cubicBezTo>
                        <a:pt x="75588" y="58314"/>
                        <a:pt x="83510" y="62055"/>
                        <a:pt x="91651" y="62055"/>
                      </a:cubicBezTo>
                      <a:cubicBezTo>
                        <a:pt x="82739" y="66676"/>
                        <a:pt x="67006" y="64255"/>
                        <a:pt x="56773" y="59414"/>
                      </a:cubicBezTo>
                      <a:cubicBezTo>
                        <a:pt x="30807" y="47201"/>
                        <a:pt x="10122" y="22005"/>
                        <a:pt x="0" y="0"/>
                      </a:cubicBezTo>
                      <a:cubicBezTo>
                        <a:pt x="110" y="1210"/>
                        <a:pt x="330" y="2311"/>
                        <a:pt x="550" y="3521"/>
                      </a:cubicBezTo>
                      <a:cubicBezTo>
                        <a:pt x="1320" y="7922"/>
                        <a:pt x="2421" y="12323"/>
                        <a:pt x="3741" y="16614"/>
                      </a:cubicBezTo>
                      <a:cubicBezTo>
                        <a:pt x="13643" y="46651"/>
                        <a:pt x="39389" y="78779"/>
                        <a:pt x="69976" y="87910"/>
                      </a:cubicBezTo>
                      <a:cubicBezTo>
                        <a:pt x="95722" y="95612"/>
                        <a:pt x="127850" y="89561"/>
                        <a:pt x="138743" y="60184"/>
                      </a:cubicBezTo>
                      <a:cubicBezTo>
                        <a:pt x="146444" y="39500"/>
                        <a:pt x="140173" y="13093"/>
                        <a:pt x="112226" y="3191"/>
                      </a:cubicBezTo>
                      <a:cubicBezTo>
                        <a:pt x="89561" y="-4841"/>
                        <a:pt x="57213" y="13753"/>
                        <a:pt x="65795" y="4037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AF1EA628-B78B-9CB4-0E6B-E43D30A02EC4}"/>
                    </a:ext>
                  </a:extLst>
                </p:cNvPr>
                <p:cNvSpPr/>
                <p:nvPr/>
              </p:nvSpPr>
              <p:spPr>
                <a:xfrm>
                  <a:off x="3238851" y="6066754"/>
                  <a:ext cx="183453" cy="114373"/>
                </a:xfrm>
                <a:custGeom>
                  <a:avLst/>
                  <a:gdLst>
                    <a:gd name="connsiteX0" fmla="*/ 91431 w 183453"/>
                    <a:gd name="connsiteY0" fmla="*/ 61177 h 114373"/>
                    <a:gd name="connsiteX1" fmla="*/ 100894 w 183453"/>
                    <a:gd name="connsiteY1" fmla="*/ 71960 h 114373"/>
                    <a:gd name="connsiteX2" fmla="*/ 129500 w 183453"/>
                    <a:gd name="connsiteY2" fmla="*/ 76140 h 114373"/>
                    <a:gd name="connsiteX3" fmla="*/ 88241 w 183453"/>
                    <a:gd name="connsiteY3" fmla="*/ 86593 h 114373"/>
                    <a:gd name="connsiteX4" fmla="*/ 0 w 183453"/>
                    <a:gd name="connsiteY4" fmla="*/ 39942 h 114373"/>
                    <a:gd name="connsiteX5" fmla="*/ 1980 w 183453"/>
                    <a:gd name="connsiteY5" fmla="*/ 43792 h 114373"/>
                    <a:gd name="connsiteX6" fmla="*/ 10672 w 183453"/>
                    <a:gd name="connsiteY6" fmla="*/ 57656 h 114373"/>
                    <a:gd name="connsiteX7" fmla="*/ 114427 w 183453"/>
                    <a:gd name="connsiteY7" fmla="*/ 114319 h 114373"/>
                    <a:gd name="connsiteX8" fmla="*/ 183413 w 183453"/>
                    <a:gd name="connsiteY8" fmla="*/ 55565 h 114373"/>
                    <a:gd name="connsiteX9" fmla="*/ 131041 w 183453"/>
                    <a:gd name="connsiteY9" fmla="*/ 2 h 114373"/>
                    <a:gd name="connsiteX10" fmla="*/ 91431 w 183453"/>
                    <a:gd name="connsiteY10" fmla="*/ 61177 h 114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453" h="114373">
                      <a:moveTo>
                        <a:pt x="91431" y="61177"/>
                      </a:moveTo>
                      <a:cubicBezTo>
                        <a:pt x="93632" y="65358"/>
                        <a:pt x="96823" y="68989"/>
                        <a:pt x="100894" y="71960"/>
                      </a:cubicBezTo>
                      <a:cubicBezTo>
                        <a:pt x="109476" y="78121"/>
                        <a:pt x="120148" y="79331"/>
                        <a:pt x="129500" y="76140"/>
                      </a:cubicBezTo>
                      <a:cubicBezTo>
                        <a:pt x="120918" y="84943"/>
                        <a:pt x="101884" y="88133"/>
                        <a:pt x="88241" y="86593"/>
                      </a:cubicBezTo>
                      <a:cubicBezTo>
                        <a:pt x="53582" y="82522"/>
                        <a:pt x="20025" y="61397"/>
                        <a:pt x="0" y="39942"/>
                      </a:cubicBezTo>
                      <a:cubicBezTo>
                        <a:pt x="660" y="41262"/>
                        <a:pt x="1320" y="42472"/>
                        <a:pt x="1980" y="43792"/>
                      </a:cubicBezTo>
                      <a:cubicBezTo>
                        <a:pt x="4621" y="48634"/>
                        <a:pt x="7482" y="53255"/>
                        <a:pt x="10672" y="57656"/>
                      </a:cubicBezTo>
                      <a:cubicBezTo>
                        <a:pt x="33558" y="88573"/>
                        <a:pt x="75588" y="115750"/>
                        <a:pt x="114427" y="114319"/>
                      </a:cubicBezTo>
                      <a:cubicBezTo>
                        <a:pt x="147104" y="113219"/>
                        <a:pt x="181873" y="93855"/>
                        <a:pt x="183413" y="55565"/>
                      </a:cubicBezTo>
                      <a:cubicBezTo>
                        <a:pt x="184403" y="28719"/>
                        <a:pt x="167129" y="552"/>
                        <a:pt x="131041" y="2"/>
                      </a:cubicBezTo>
                      <a:cubicBezTo>
                        <a:pt x="101664" y="-327"/>
                        <a:pt x="71407" y="33670"/>
                        <a:pt x="91431" y="611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5DCE7D21-DF1C-CEE0-6C2B-BEC75400D812}"/>
                    </a:ext>
                  </a:extLst>
                </p:cNvPr>
                <p:cNvSpPr/>
                <p:nvPr/>
              </p:nvSpPr>
              <p:spPr>
                <a:xfrm>
                  <a:off x="3095298" y="6027478"/>
                  <a:ext cx="167664" cy="425579"/>
                </a:xfrm>
                <a:custGeom>
                  <a:avLst/>
                  <a:gdLst>
                    <a:gd name="connsiteX0" fmla="*/ 59493 w 167664"/>
                    <a:gd name="connsiteY0" fmla="*/ 43681 h 425579"/>
                    <a:gd name="connsiteX1" fmla="*/ 92611 w 167664"/>
                    <a:gd name="connsiteY1" fmla="*/ 278256 h 425579"/>
                    <a:gd name="connsiteX2" fmla="*/ 55422 w 167664"/>
                    <a:gd name="connsiteY2" fmla="*/ 0 h 425579"/>
                    <a:gd name="connsiteX3" fmla="*/ 140912 w 167664"/>
                    <a:gd name="connsiteY3" fmla="*/ 425580 h 425579"/>
                    <a:gd name="connsiteX4" fmla="*/ 148504 w 167664"/>
                    <a:gd name="connsiteY4" fmla="*/ 259771 h 425579"/>
                    <a:gd name="connsiteX5" fmla="*/ 59493 w 167664"/>
                    <a:gd name="connsiteY5" fmla="*/ 43681 h 42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7664" h="425579">
                      <a:moveTo>
                        <a:pt x="59493" y="43681"/>
                      </a:moveTo>
                      <a:cubicBezTo>
                        <a:pt x="45850" y="92312"/>
                        <a:pt x="34517" y="193425"/>
                        <a:pt x="92611" y="278256"/>
                      </a:cubicBezTo>
                      <a:cubicBezTo>
                        <a:pt x="27036" y="195296"/>
                        <a:pt x="21314" y="123119"/>
                        <a:pt x="55422" y="0"/>
                      </a:cubicBezTo>
                      <a:cubicBezTo>
                        <a:pt x="-22146" y="170540"/>
                        <a:pt x="-38540" y="322046"/>
                        <a:pt x="140912" y="425580"/>
                      </a:cubicBezTo>
                      <a:cubicBezTo>
                        <a:pt x="115276" y="371887"/>
                        <a:pt x="205277" y="341740"/>
                        <a:pt x="148504" y="259771"/>
                      </a:cubicBezTo>
                      <a:cubicBezTo>
                        <a:pt x="143443" y="252399"/>
                        <a:pt x="58393" y="152716"/>
                        <a:pt x="59493" y="4368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F9CF3FAD-6CA0-1587-FFAB-5B60BB288265}"/>
                    </a:ext>
                  </a:extLst>
                </p:cNvPr>
                <p:cNvSpPr/>
                <p:nvPr/>
              </p:nvSpPr>
              <p:spPr>
                <a:xfrm>
                  <a:off x="3304147" y="6264803"/>
                  <a:ext cx="133481" cy="218701"/>
                </a:xfrm>
                <a:custGeom>
                  <a:avLst/>
                  <a:gdLst>
                    <a:gd name="connsiteX0" fmla="*/ 64754 w 133481"/>
                    <a:gd name="connsiteY0" fmla="*/ 105515 h 218701"/>
                    <a:gd name="connsiteX1" fmla="*/ 79387 w 133481"/>
                    <a:gd name="connsiteY1" fmla="*/ 114647 h 218701"/>
                    <a:gd name="connsiteX2" fmla="*/ 90390 w 133481"/>
                    <a:gd name="connsiteY2" fmla="*/ 148095 h 218701"/>
                    <a:gd name="connsiteX3" fmla="*/ 94021 w 133481"/>
                    <a:gd name="connsiteY3" fmla="*/ 96273 h 218701"/>
                    <a:gd name="connsiteX4" fmla="*/ 20414 w 133481"/>
                    <a:gd name="connsiteY4" fmla="*/ 0 h 218701"/>
                    <a:gd name="connsiteX5" fmla="*/ 25365 w 133481"/>
                    <a:gd name="connsiteY5" fmla="*/ 1651 h 218701"/>
                    <a:gd name="connsiteX6" fmla="*/ 43629 w 133481"/>
                    <a:gd name="connsiteY6" fmla="*/ 9132 h 218701"/>
                    <a:gd name="connsiteX7" fmla="*/ 132420 w 133481"/>
                    <a:gd name="connsiteY7" fmla="*/ 121909 h 218701"/>
                    <a:gd name="connsiteX8" fmla="*/ 77517 w 133481"/>
                    <a:gd name="connsiteY8" fmla="*/ 217081 h 218701"/>
                    <a:gd name="connsiteX9" fmla="*/ 829 w 133481"/>
                    <a:gd name="connsiteY9" fmla="*/ 165699 h 218701"/>
                    <a:gd name="connsiteX10" fmla="*/ 64754 w 133481"/>
                    <a:gd name="connsiteY10" fmla="*/ 105515 h 218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481" h="218701">
                      <a:moveTo>
                        <a:pt x="64754" y="105515"/>
                      </a:moveTo>
                      <a:cubicBezTo>
                        <a:pt x="70145" y="107385"/>
                        <a:pt x="75096" y="110356"/>
                        <a:pt x="79387" y="114647"/>
                      </a:cubicBezTo>
                      <a:cubicBezTo>
                        <a:pt x="88520" y="123669"/>
                        <a:pt x="92150" y="136212"/>
                        <a:pt x="90390" y="148095"/>
                      </a:cubicBezTo>
                      <a:cubicBezTo>
                        <a:pt x="99082" y="135992"/>
                        <a:pt x="98862" y="112337"/>
                        <a:pt x="94021" y="96273"/>
                      </a:cubicBezTo>
                      <a:cubicBezTo>
                        <a:pt x="81918" y="55453"/>
                        <a:pt x="50011" y="19585"/>
                        <a:pt x="20414" y="0"/>
                      </a:cubicBezTo>
                      <a:cubicBezTo>
                        <a:pt x="22064" y="550"/>
                        <a:pt x="23714" y="991"/>
                        <a:pt x="25365" y="1651"/>
                      </a:cubicBezTo>
                      <a:cubicBezTo>
                        <a:pt x="31636" y="3741"/>
                        <a:pt x="37688" y="6272"/>
                        <a:pt x="43629" y="9132"/>
                      </a:cubicBezTo>
                      <a:cubicBezTo>
                        <a:pt x="84999" y="30147"/>
                        <a:pt x="125818" y="74928"/>
                        <a:pt x="132420" y="121909"/>
                      </a:cubicBezTo>
                      <a:cubicBezTo>
                        <a:pt x="137921" y="161518"/>
                        <a:pt x="122407" y="207289"/>
                        <a:pt x="77517" y="217081"/>
                      </a:cubicBezTo>
                      <a:cubicBezTo>
                        <a:pt x="45939" y="224012"/>
                        <a:pt x="9081" y="209049"/>
                        <a:pt x="829" y="165699"/>
                      </a:cubicBezTo>
                      <a:cubicBezTo>
                        <a:pt x="-5773" y="130821"/>
                        <a:pt x="28115" y="87250"/>
                        <a:pt x="64754" y="1055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0C4B709C-CB51-D551-1247-8A4B2A7E0D7D}"/>
                    </a:ext>
                  </a:extLst>
                </p:cNvPr>
                <p:cNvSpPr/>
                <p:nvPr/>
              </p:nvSpPr>
              <p:spPr>
                <a:xfrm>
                  <a:off x="3370661" y="5978736"/>
                  <a:ext cx="219598" cy="227857"/>
                </a:xfrm>
                <a:custGeom>
                  <a:avLst/>
                  <a:gdLst>
                    <a:gd name="connsiteX0" fmla="*/ 27727 w 219598"/>
                    <a:gd name="connsiteY0" fmla="*/ 212900 h 227857"/>
                    <a:gd name="connsiteX1" fmla="*/ 159757 w 219598"/>
                    <a:gd name="connsiteY1" fmla="*/ 103204 h 227857"/>
                    <a:gd name="connsiteX2" fmla="*/ 0 w 219598"/>
                    <a:gd name="connsiteY2" fmla="*/ 227753 h 227857"/>
                    <a:gd name="connsiteX3" fmla="*/ 215871 w 219598"/>
                    <a:gd name="connsiteY3" fmla="*/ 0 h 227857"/>
                    <a:gd name="connsiteX4" fmla="*/ 129170 w 219598"/>
                    <a:gd name="connsiteY4" fmla="*/ 75808 h 227857"/>
                    <a:gd name="connsiteX5" fmla="*/ 66236 w 219598"/>
                    <a:gd name="connsiteY5" fmla="*/ 187154 h 227857"/>
                    <a:gd name="connsiteX6" fmla="*/ 27727 w 219598"/>
                    <a:gd name="connsiteY6" fmla="*/ 212900 h 227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598" h="227857">
                      <a:moveTo>
                        <a:pt x="27727" y="212900"/>
                      </a:moveTo>
                      <a:cubicBezTo>
                        <a:pt x="87360" y="203438"/>
                        <a:pt x="138743" y="161958"/>
                        <a:pt x="159757" y="103204"/>
                      </a:cubicBezTo>
                      <a:cubicBezTo>
                        <a:pt x="135222" y="186494"/>
                        <a:pt x="83179" y="217301"/>
                        <a:pt x="0" y="227753"/>
                      </a:cubicBezTo>
                      <a:cubicBezTo>
                        <a:pt x="145784" y="231054"/>
                        <a:pt x="239856" y="155687"/>
                        <a:pt x="215871" y="0"/>
                      </a:cubicBezTo>
                      <a:cubicBezTo>
                        <a:pt x="201457" y="44670"/>
                        <a:pt x="152606" y="2530"/>
                        <a:pt x="129170" y="75808"/>
                      </a:cubicBezTo>
                      <a:cubicBezTo>
                        <a:pt x="115747" y="117838"/>
                        <a:pt x="102104" y="154146"/>
                        <a:pt x="66236" y="187154"/>
                      </a:cubicBezTo>
                      <a:cubicBezTo>
                        <a:pt x="54903" y="197496"/>
                        <a:pt x="42030" y="206408"/>
                        <a:pt x="27727" y="2129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9142875D-2599-7B55-0BC6-B91AA0D954EB}"/>
                    </a:ext>
                  </a:extLst>
                </p:cNvPr>
                <p:cNvSpPr/>
                <p:nvPr/>
              </p:nvSpPr>
              <p:spPr>
                <a:xfrm>
                  <a:off x="3641655" y="6015704"/>
                  <a:ext cx="368060" cy="228748"/>
                </a:xfrm>
                <a:custGeom>
                  <a:avLst/>
                  <a:gdLst>
                    <a:gd name="connsiteX0" fmla="*/ 0 w 368060"/>
                    <a:gd name="connsiteY0" fmla="*/ 158769 h 228748"/>
                    <a:gd name="connsiteX1" fmla="*/ 173951 w 368060"/>
                    <a:gd name="connsiteY1" fmla="*/ 58095 h 228748"/>
                    <a:gd name="connsiteX2" fmla="*/ 269893 w 368060"/>
                    <a:gd name="connsiteY2" fmla="*/ 112117 h 228748"/>
                    <a:gd name="connsiteX3" fmla="*/ 241617 w 368060"/>
                    <a:gd name="connsiteY3" fmla="*/ 154588 h 228748"/>
                    <a:gd name="connsiteX4" fmla="*/ 185173 w 368060"/>
                    <a:gd name="connsiteY4" fmla="*/ 104746 h 228748"/>
                    <a:gd name="connsiteX5" fmla="*/ 266482 w 368060"/>
                    <a:gd name="connsiteY5" fmla="*/ 228635 h 228748"/>
                    <a:gd name="connsiteX6" fmla="*/ 367706 w 368060"/>
                    <a:gd name="connsiteY6" fmla="*/ 112777 h 228748"/>
                    <a:gd name="connsiteX7" fmla="*/ 224453 w 368060"/>
                    <a:gd name="connsiteY7" fmla="*/ 1 h 228748"/>
                    <a:gd name="connsiteX8" fmla="*/ 20135 w 368060"/>
                    <a:gd name="connsiteY8" fmla="*/ 122130 h 228748"/>
                    <a:gd name="connsiteX9" fmla="*/ 3741 w 368060"/>
                    <a:gd name="connsiteY9" fmla="*/ 150736 h 228748"/>
                    <a:gd name="connsiteX10" fmla="*/ 0 w 368060"/>
                    <a:gd name="connsiteY10" fmla="*/ 158769 h 228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8060" h="228748">
                      <a:moveTo>
                        <a:pt x="0" y="158769"/>
                      </a:moveTo>
                      <a:cubicBezTo>
                        <a:pt x="38619" y="113988"/>
                        <a:pt x="104524" y="69097"/>
                        <a:pt x="173951" y="58095"/>
                      </a:cubicBezTo>
                      <a:cubicBezTo>
                        <a:pt x="214110" y="51713"/>
                        <a:pt x="268353" y="65466"/>
                        <a:pt x="269893" y="112117"/>
                      </a:cubicBezTo>
                      <a:cubicBezTo>
                        <a:pt x="270553" y="131812"/>
                        <a:pt x="259551" y="149747"/>
                        <a:pt x="241617" y="154588"/>
                      </a:cubicBezTo>
                      <a:cubicBezTo>
                        <a:pt x="196616" y="166800"/>
                        <a:pt x="177582" y="123340"/>
                        <a:pt x="185173" y="104746"/>
                      </a:cubicBezTo>
                      <a:cubicBezTo>
                        <a:pt x="140943" y="162509"/>
                        <a:pt x="206188" y="231935"/>
                        <a:pt x="266482" y="228635"/>
                      </a:cubicBezTo>
                      <a:cubicBezTo>
                        <a:pt x="339100" y="224674"/>
                        <a:pt x="371887" y="166800"/>
                        <a:pt x="367706" y="112777"/>
                      </a:cubicBezTo>
                      <a:cubicBezTo>
                        <a:pt x="361765" y="35980"/>
                        <a:pt x="290358" y="-219"/>
                        <a:pt x="224453" y="1"/>
                      </a:cubicBezTo>
                      <a:cubicBezTo>
                        <a:pt x="146224" y="331"/>
                        <a:pt x="63815" y="58205"/>
                        <a:pt x="20135" y="122130"/>
                      </a:cubicBezTo>
                      <a:cubicBezTo>
                        <a:pt x="14083" y="131262"/>
                        <a:pt x="8582" y="140835"/>
                        <a:pt x="3741" y="150736"/>
                      </a:cubicBezTo>
                      <a:cubicBezTo>
                        <a:pt x="2421" y="153487"/>
                        <a:pt x="1210" y="156128"/>
                        <a:pt x="0" y="15876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2BACA51F-0B5B-4AFC-9877-91CF8E218E1E}"/>
                    </a:ext>
                  </a:extLst>
                </p:cNvPr>
                <p:cNvSpPr/>
                <p:nvPr/>
              </p:nvSpPr>
              <p:spPr>
                <a:xfrm>
                  <a:off x="3398718" y="6203046"/>
                  <a:ext cx="411496" cy="154220"/>
                </a:xfrm>
                <a:custGeom>
                  <a:avLst/>
                  <a:gdLst>
                    <a:gd name="connsiteX0" fmla="*/ 41920 w 411496"/>
                    <a:gd name="connsiteY0" fmla="*/ 81782 h 154220"/>
                    <a:gd name="connsiteX1" fmla="*/ 267473 w 411496"/>
                    <a:gd name="connsiteY1" fmla="*/ 69899 h 154220"/>
                    <a:gd name="connsiteX2" fmla="*/ 0 w 411496"/>
                    <a:gd name="connsiteY2" fmla="*/ 81892 h 154220"/>
                    <a:gd name="connsiteX3" fmla="*/ 411496 w 411496"/>
                    <a:gd name="connsiteY3" fmla="*/ 35791 h 154220"/>
                    <a:gd name="connsiteX4" fmla="*/ 254710 w 411496"/>
                    <a:gd name="connsiteY4" fmla="*/ 14226 h 154220"/>
                    <a:gd name="connsiteX5" fmla="*/ 41920 w 411496"/>
                    <a:gd name="connsiteY5" fmla="*/ 81782 h 15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1496" h="154220">
                      <a:moveTo>
                        <a:pt x="41920" y="81782"/>
                      </a:moveTo>
                      <a:cubicBezTo>
                        <a:pt x="86920" y="99166"/>
                        <a:pt x="181983" y="118750"/>
                        <a:pt x="267473" y="69899"/>
                      </a:cubicBezTo>
                      <a:cubicBezTo>
                        <a:pt x="183083" y="126122"/>
                        <a:pt x="114097" y="125462"/>
                        <a:pt x="0" y="81892"/>
                      </a:cubicBezTo>
                      <a:cubicBezTo>
                        <a:pt x="155356" y="171453"/>
                        <a:pt x="297730" y="200280"/>
                        <a:pt x="411496" y="35791"/>
                      </a:cubicBezTo>
                      <a:cubicBezTo>
                        <a:pt x="358244" y="55926"/>
                        <a:pt x="337449" y="-33525"/>
                        <a:pt x="254710" y="14226"/>
                      </a:cubicBezTo>
                      <a:cubicBezTo>
                        <a:pt x="247338" y="18627"/>
                        <a:pt x="145344" y="92234"/>
                        <a:pt x="41920" y="8178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23DAC6F2-95F5-CDFF-6C33-864BD816D1F7}"/>
                    </a:ext>
                  </a:extLst>
                </p:cNvPr>
                <p:cNvSpPr/>
                <p:nvPr/>
              </p:nvSpPr>
              <p:spPr>
                <a:xfrm>
                  <a:off x="3672352" y="5853747"/>
                  <a:ext cx="133681" cy="160197"/>
                </a:xfrm>
                <a:custGeom>
                  <a:avLst/>
                  <a:gdLst>
                    <a:gd name="connsiteX0" fmla="*/ 112446 w 133681"/>
                    <a:gd name="connsiteY0" fmla="*/ 0 h 160197"/>
                    <a:gd name="connsiteX1" fmla="*/ 0 w 133681"/>
                    <a:gd name="connsiteY1" fmla="*/ 43350 h 160197"/>
                    <a:gd name="connsiteX2" fmla="*/ 32678 w 133681"/>
                    <a:gd name="connsiteY2" fmla="*/ 160197 h 160197"/>
                    <a:gd name="connsiteX3" fmla="*/ 133681 w 133681"/>
                    <a:gd name="connsiteY3" fmla="*/ 111016 h 160197"/>
                    <a:gd name="connsiteX4" fmla="*/ 112446 w 133681"/>
                    <a:gd name="connsiteY4" fmla="*/ 0 h 16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681" h="160197">
                      <a:moveTo>
                        <a:pt x="112446" y="0"/>
                      </a:moveTo>
                      <a:cubicBezTo>
                        <a:pt x="80979" y="28937"/>
                        <a:pt x="40710" y="43790"/>
                        <a:pt x="0" y="43350"/>
                      </a:cubicBezTo>
                      <a:cubicBezTo>
                        <a:pt x="24536" y="76028"/>
                        <a:pt x="36859" y="117507"/>
                        <a:pt x="32678" y="160197"/>
                      </a:cubicBezTo>
                      <a:cubicBezTo>
                        <a:pt x="61064" y="134561"/>
                        <a:pt x="97153" y="115197"/>
                        <a:pt x="133681" y="111016"/>
                      </a:cubicBezTo>
                      <a:cubicBezTo>
                        <a:pt x="115197" y="79109"/>
                        <a:pt x="108925" y="38289"/>
                        <a:pt x="112446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F6EA68B9-AD97-8A73-5C60-CF199F3DAA0B}"/>
                    </a:ext>
                  </a:extLst>
                </p:cNvPr>
                <p:cNvSpPr/>
                <p:nvPr/>
              </p:nvSpPr>
              <p:spPr>
                <a:xfrm>
                  <a:off x="2976109" y="5655481"/>
                  <a:ext cx="195845" cy="218621"/>
                </a:xfrm>
                <a:custGeom>
                  <a:avLst/>
                  <a:gdLst>
                    <a:gd name="connsiteX0" fmla="*/ 180442 w 195845"/>
                    <a:gd name="connsiteY0" fmla="*/ 33668 h 218621"/>
                    <a:gd name="connsiteX1" fmla="*/ 111346 w 195845"/>
                    <a:gd name="connsiteY1" fmla="*/ 175161 h 218621"/>
                    <a:gd name="connsiteX2" fmla="*/ 0 w 195845"/>
                    <a:gd name="connsiteY2" fmla="*/ 218621 h 218621"/>
                    <a:gd name="connsiteX3" fmla="*/ 40819 w 195845"/>
                    <a:gd name="connsiteY3" fmla="*/ 99354 h 218621"/>
                    <a:gd name="connsiteX4" fmla="*/ 195846 w 195845"/>
                    <a:gd name="connsiteY4" fmla="*/ 0 h 218621"/>
                    <a:gd name="connsiteX5" fmla="*/ 45661 w 195845"/>
                    <a:gd name="connsiteY5" fmla="*/ 170650 h 218621"/>
                    <a:gd name="connsiteX6" fmla="*/ 180442 w 195845"/>
                    <a:gd name="connsiteY6" fmla="*/ 33668 h 21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845" h="218621">
                      <a:moveTo>
                        <a:pt x="180442" y="33668"/>
                      </a:moveTo>
                      <a:cubicBezTo>
                        <a:pt x="174831" y="66236"/>
                        <a:pt x="146664" y="142594"/>
                        <a:pt x="111346" y="175161"/>
                      </a:cubicBezTo>
                      <a:cubicBezTo>
                        <a:pt x="71957" y="211470"/>
                        <a:pt x="43570" y="193536"/>
                        <a:pt x="0" y="218621"/>
                      </a:cubicBezTo>
                      <a:cubicBezTo>
                        <a:pt x="23105" y="173731"/>
                        <a:pt x="6491" y="140503"/>
                        <a:pt x="40819" y="99354"/>
                      </a:cubicBezTo>
                      <a:cubicBezTo>
                        <a:pt x="71627" y="62385"/>
                        <a:pt x="150845" y="33668"/>
                        <a:pt x="195846" y="0"/>
                      </a:cubicBezTo>
                      <a:cubicBezTo>
                        <a:pt x="148645" y="73388"/>
                        <a:pt x="99463" y="120149"/>
                        <a:pt x="45661" y="170650"/>
                      </a:cubicBezTo>
                      <a:cubicBezTo>
                        <a:pt x="113106" y="136212"/>
                        <a:pt x="131041" y="107935"/>
                        <a:pt x="180442" y="3366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A95DA016-EF89-74A4-8A83-6668D155D26C}"/>
                    </a:ext>
                  </a:extLst>
                </p:cNvPr>
                <p:cNvSpPr/>
                <p:nvPr/>
              </p:nvSpPr>
              <p:spPr>
                <a:xfrm>
                  <a:off x="3448119" y="6353484"/>
                  <a:ext cx="213450" cy="201237"/>
                </a:xfrm>
                <a:custGeom>
                  <a:avLst/>
                  <a:gdLst>
                    <a:gd name="connsiteX0" fmla="*/ 195186 w 213450"/>
                    <a:gd name="connsiteY0" fmla="*/ 168890 h 201237"/>
                    <a:gd name="connsiteX1" fmla="*/ 114537 w 213450"/>
                    <a:gd name="connsiteY1" fmla="*/ 33778 h 201237"/>
                    <a:gd name="connsiteX2" fmla="*/ 0 w 213450"/>
                    <a:gd name="connsiteY2" fmla="*/ 0 h 201237"/>
                    <a:gd name="connsiteX3" fmla="*/ 50722 w 213450"/>
                    <a:gd name="connsiteY3" fmla="*/ 115417 h 201237"/>
                    <a:gd name="connsiteX4" fmla="*/ 213450 w 213450"/>
                    <a:gd name="connsiteY4" fmla="*/ 201238 h 201237"/>
                    <a:gd name="connsiteX5" fmla="*/ 49512 w 213450"/>
                    <a:gd name="connsiteY5" fmla="*/ 44010 h 201237"/>
                    <a:gd name="connsiteX6" fmla="*/ 195186 w 213450"/>
                    <a:gd name="connsiteY6" fmla="*/ 168890 h 201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450" h="201237">
                      <a:moveTo>
                        <a:pt x="195186" y="168890"/>
                      </a:moveTo>
                      <a:cubicBezTo>
                        <a:pt x="186824" y="136872"/>
                        <a:pt x="152386" y="63265"/>
                        <a:pt x="114537" y="33778"/>
                      </a:cubicBezTo>
                      <a:cubicBezTo>
                        <a:pt x="72287" y="991"/>
                        <a:pt x="45441" y="21235"/>
                        <a:pt x="0" y="0"/>
                      </a:cubicBezTo>
                      <a:cubicBezTo>
                        <a:pt x="26736" y="42690"/>
                        <a:pt x="12983" y="77238"/>
                        <a:pt x="50722" y="115417"/>
                      </a:cubicBezTo>
                      <a:cubicBezTo>
                        <a:pt x="84500" y="149635"/>
                        <a:pt x="165809" y="171530"/>
                        <a:pt x="213450" y="201238"/>
                      </a:cubicBezTo>
                      <a:cubicBezTo>
                        <a:pt x="160308" y="132141"/>
                        <a:pt x="107385" y="89671"/>
                        <a:pt x="49512" y="44010"/>
                      </a:cubicBezTo>
                      <a:cubicBezTo>
                        <a:pt x="119488" y="72397"/>
                        <a:pt x="139733" y="99023"/>
                        <a:pt x="195186" y="16889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1069D95C-76F9-2170-02B2-F095EF03F0AD}"/>
                    </a:ext>
                  </a:extLst>
                </p:cNvPr>
                <p:cNvSpPr/>
                <p:nvPr/>
              </p:nvSpPr>
              <p:spPr>
                <a:xfrm>
                  <a:off x="2443738" y="5673767"/>
                  <a:ext cx="450227" cy="505613"/>
                </a:xfrm>
                <a:custGeom>
                  <a:avLst/>
                  <a:gdLst>
                    <a:gd name="connsiteX0" fmla="*/ 80935 w 450227"/>
                    <a:gd name="connsiteY0" fmla="*/ 500925 h 505613"/>
                    <a:gd name="connsiteX1" fmla="*/ 97769 w 450227"/>
                    <a:gd name="connsiteY1" fmla="*/ 504446 h 505613"/>
                    <a:gd name="connsiteX2" fmla="*/ 321122 w 450227"/>
                    <a:gd name="connsiteY2" fmla="*/ 456915 h 505613"/>
                    <a:gd name="connsiteX3" fmla="*/ 449522 w 450227"/>
                    <a:gd name="connsiteY3" fmla="*/ 253698 h 505613"/>
                    <a:gd name="connsiteX4" fmla="*/ 243333 w 450227"/>
                    <a:gd name="connsiteY4" fmla="*/ 1188 h 505613"/>
                    <a:gd name="connsiteX5" fmla="*/ 17781 w 450227"/>
                    <a:gd name="connsiteY5" fmla="*/ 127278 h 505613"/>
                    <a:gd name="connsiteX6" fmla="*/ 112953 w 450227"/>
                    <a:gd name="connsiteY6" fmla="*/ 289016 h 505613"/>
                    <a:gd name="connsiteX7" fmla="*/ 119004 w 450227"/>
                    <a:gd name="connsiteY7" fmla="*/ 168318 h 505613"/>
                    <a:gd name="connsiteX8" fmla="*/ 64982 w 450227"/>
                    <a:gd name="connsiteY8" fmla="*/ 169307 h 505613"/>
                    <a:gd name="connsiteX9" fmla="*/ 85226 w 450227"/>
                    <a:gd name="connsiteY9" fmla="*/ 168978 h 505613"/>
                    <a:gd name="connsiteX10" fmla="*/ 129237 w 450227"/>
                    <a:gd name="connsiteY10" fmla="*/ 249627 h 505613"/>
                    <a:gd name="connsiteX11" fmla="*/ 27133 w 450227"/>
                    <a:gd name="connsiteY11" fmla="*/ 217609 h 505613"/>
                    <a:gd name="connsiteX12" fmla="*/ 42206 w 450227"/>
                    <a:gd name="connsiteY12" fmla="*/ 139710 h 505613"/>
                    <a:gd name="connsiteX13" fmla="*/ 174897 w 450227"/>
                    <a:gd name="connsiteY13" fmla="*/ 35737 h 505613"/>
                    <a:gd name="connsiteX14" fmla="*/ 385927 w 450227"/>
                    <a:gd name="connsiteY14" fmla="*/ 120676 h 505613"/>
                    <a:gd name="connsiteX15" fmla="*/ 364802 w 450227"/>
                    <a:gd name="connsiteY15" fmla="*/ 387819 h 505613"/>
                    <a:gd name="connsiteX16" fmla="*/ 145080 w 450227"/>
                    <a:gd name="connsiteY16" fmla="*/ 491683 h 505613"/>
                    <a:gd name="connsiteX17" fmla="*/ 97769 w 450227"/>
                    <a:gd name="connsiteY17" fmla="*/ 497845 h 505613"/>
                    <a:gd name="connsiteX18" fmla="*/ 80935 w 450227"/>
                    <a:gd name="connsiteY18" fmla="*/ 500925 h 505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0227" h="505613">
                      <a:moveTo>
                        <a:pt x="80935" y="500925"/>
                      </a:moveTo>
                      <a:cubicBezTo>
                        <a:pt x="80935" y="502026"/>
                        <a:pt x="86657" y="503456"/>
                        <a:pt x="97769" y="504446"/>
                      </a:cubicBezTo>
                      <a:cubicBezTo>
                        <a:pt x="163455" y="510058"/>
                        <a:pt x="258847" y="495644"/>
                        <a:pt x="321122" y="456915"/>
                      </a:cubicBezTo>
                      <a:cubicBezTo>
                        <a:pt x="391428" y="413125"/>
                        <a:pt x="443030" y="340507"/>
                        <a:pt x="449522" y="253698"/>
                      </a:cubicBezTo>
                      <a:cubicBezTo>
                        <a:pt x="459094" y="126728"/>
                        <a:pt x="370303" y="14282"/>
                        <a:pt x="243333" y="1188"/>
                      </a:cubicBezTo>
                      <a:cubicBezTo>
                        <a:pt x="148161" y="-8604"/>
                        <a:pt x="59260" y="42888"/>
                        <a:pt x="17781" y="127278"/>
                      </a:cubicBezTo>
                      <a:cubicBezTo>
                        <a:pt x="-36792" y="238184"/>
                        <a:pt x="45507" y="319603"/>
                        <a:pt x="112953" y="289016"/>
                      </a:cubicBezTo>
                      <a:cubicBezTo>
                        <a:pt x="164885" y="265471"/>
                        <a:pt x="166866" y="193513"/>
                        <a:pt x="119004" y="168318"/>
                      </a:cubicBezTo>
                      <a:cubicBezTo>
                        <a:pt x="89958" y="153024"/>
                        <a:pt x="64101" y="166997"/>
                        <a:pt x="64982" y="169307"/>
                      </a:cubicBezTo>
                      <a:lnTo>
                        <a:pt x="85226" y="168978"/>
                      </a:lnTo>
                      <a:cubicBezTo>
                        <a:pt x="127366" y="171949"/>
                        <a:pt x="149812" y="216399"/>
                        <a:pt x="129237" y="249627"/>
                      </a:cubicBezTo>
                      <a:cubicBezTo>
                        <a:pt x="104591" y="289346"/>
                        <a:pt x="39236" y="280214"/>
                        <a:pt x="27133" y="217609"/>
                      </a:cubicBezTo>
                      <a:cubicBezTo>
                        <a:pt x="22072" y="191533"/>
                        <a:pt x="29993" y="163697"/>
                        <a:pt x="42206" y="139710"/>
                      </a:cubicBezTo>
                      <a:cubicBezTo>
                        <a:pt x="67842" y="88879"/>
                        <a:pt x="118234" y="48939"/>
                        <a:pt x="174897" y="35737"/>
                      </a:cubicBezTo>
                      <a:cubicBezTo>
                        <a:pt x="255766" y="16922"/>
                        <a:pt x="339826" y="51360"/>
                        <a:pt x="385927" y="120676"/>
                      </a:cubicBezTo>
                      <a:cubicBezTo>
                        <a:pt x="441820" y="204956"/>
                        <a:pt x="429057" y="312121"/>
                        <a:pt x="364802" y="387819"/>
                      </a:cubicBezTo>
                      <a:cubicBezTo>
                        <a:pt x="310999" y="451194"/>
                        <a:pt x="220338" y="478920"/>
                        <a:pt x="145080" y="491683"/>
                      </a:cubicBezTo>
                      <a:cubicBezTo>
                        <a:pt x="124726" y="495094"/>
                        <a:pt x="108662" y="496634"/>
                        <a:pt x="97769" y="497845"/>
                      </a:cubicBezTo>
                      <a:cubicBezTo>
                        <a:pt x="86767" y="498945"/>
                        <a:pt x="80935" y="499715"/>
                        <a:pt x="80935" y="50092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BDE6271D-F1FD-4A87-EE52-1A3AEE9E079F}"/>
                    </a:ext>
                  </a:extLst>
                </p:cNvPr>
                <p:cNvSpPr/>
                <p:nvPr/>
              </p:nvSpPr>
              <p:spPr>
                <a:xfrm>
                  <a:off x="2618305" y="5996670"/>
                  <a:ext cx="90147" cy="143034"/>
                </a:xfrm>
                <a:custGeom>
                  <a:avLst/>
                  <a:gdLst>
                    <a:gd name="connsiteX0" fmla="*/ 40049 w 90147"/>
                    <a:gd name="connsiteY0" fmla="*/ 76799 h 143034"/>
                    <a:gd name="connsiteX1" fmla="*/ 50832 w 90147"/>
                    <a:gd name="connsiteY1" fmla="*/ 72068 h 143034"/>
                    <a:gd name="connsiteX2" fmla="*/ 61504 w 90147"/>
                    <a:gd name="connsiteY2" fmla="*/ 50722 h 143034"/>
                    <a:gd name="connsiteX3" fmla="*/ 58864 w 90147"/>
                    <a:gd name="connsiteY3" fmla="*/ 85821 h 143034"/>
                    <a:gd name="connsiteX4" fmla="*/ 0 w 90147"/>
                    <a:gd name="connsiteY4" fmla="*/ 143034 h 143034"/>
                    <a:gd name="connsiteX5" fmla="*/ 3521 w 90147"/>
                    <a:gd name="connsiteY5" fmla="*/ 142484 h 143034"/>
                    <a:gd name="connsiteX6" fmla="*/ 16504 w 90147"/>
                    <a:gd name="connsiteY6" fmla="*/ 139294 h 143034"/>
                    <a:gd name="connsiteX7" fmla="*/ 87140 w 90147"/>
                    <a:gd name="connsiteY7" fmla="*/ 72508 h 143034"/>
                    <a:gd name="connsiteX8" fmla="*/ 59634 w 90147"/>
                    <a:gd name="connsiteY8" fmla="*/ 3082 h 143034"/>
                    <a:gd name="connsiteX9" fmla="*/ 3191 w 90147"/>
                    <a:gd name="connsiteY9" fmla="*/ 29818 h 143034"/>
                    <a:gd name="connsiteX10" fmla="*/ 40049 w 90147"/>
                    <a:gd name="connsiteY10" fmla="*/ 76799 h 143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0147" h="143034">
                      <a:moveTo>
                        <a:pt x="40049" y="76799"/>
                      </a:moveTo>
                      <a:cubicBezTo>
                        <a:pt x="43790" y="76138"/>
                        <a:pt x="47531" y="74599"/>
                        <a:pt x="50832" y="72068"/>
                      </a:cubicBezTo>
                      <a:cubicBezTo>
                        <a:pt x="57874" y="66897"/>
                        <a:pt x="61504" y="58864"/>
                        <a:pt x="61504" y="50722"/>
                      </a:cubicBezTo>
                      <a:cubicBezTo>
                        <a:pt x="66126" y="59745"/>
                        <a:pt x="63595" y="75588"/>
                        <a:pt x="58864" y="85821"/>
                      </a:cubicBezTo>
                      <a:cubicBezTo>
                        <a:pt x="46761" y="112007"/>
                        <a:pt x="21785" y="132912"/>
                        <a:pt x="0" y="143034"/>
                      </a:cubicBezTo>
                      <a:cubicBezTo>
                        <a:pt x="1210" y="142814"/>
                        <a:pt x="2311" y="142705"/>
                        <a:pt x="3521" y="142484"/>
                      </a:cubicBezTo>
                      <a:cubicBezTo>
                        <a:pt x="7922" y="141714"/>
                        <a:pt x="12213" y="140614"/>
                        <a:pt x="16504" y="139294"/>
                      </a:cubicBezTo>
                      <a:cubicBezTo>
                        <a:pt x="46321" y="129281"/>
                        <a:pt x="78118" y="103315"/>
                        <a:pt x="87140" y="72508"/>
                      </a:cubicBezTo>
                      <a:cubicBezTo>
                        <a:pt x="94732" y="46541"/>
                        <a:pt x="88791" y="14194"/>
                        <a:pt x="59634" y="3082"/>
                      </a:cubicBezTo>
                      <a:cubicBezTo>
                        <a:pt x="39169" y="-4730"/>
                        <a:pt x="12873" y="1651"/>
                        <a:pt x="3191" y="29818"/>
                      </a:cubicBezTo>
                      <a:cubicBezTo>
                        <a:pt x="-4841" y="52813"/>
                        <a:pt x="13643" y="85381"/>
                        <a:pt x="40049" y="767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CCC0AA4E-F2C8-3D75-A9CC-59B78C71EE93}"/>
                    </a:ext>
                  </a:extLst>
                </p:cNvPr>
                <p:cNvSpPr/>
                <p:nvPr/>
              </p:nvSpPr>
              <p:spPr>
                <a:xfrm>
                  <a:off x="2695429" y="5907391"/>
                  <a:ext cx="113377" cy="185002"/>
                </a:xfrm>
                <a:custGeom>
                  <a:avLst/>
                  <a:gdLst>
                    <a:gd name="connsiteX0" fmla="*/ 60518 w 113377"/>
                    <a:gd name="connsiteY0" fmla="*/ 92800 h 185002"/>
                    <a:gd name="connsiteX1" fmla="*/ 71191 w 113377"/>
                    <a:gd name="connsiteY1" fmla="*/ 83228 h 185002"/>
                    <a:gd name="connsiteX2" fmla="*/ 75372 w 113377"/>
                    <a:gd name="connsiteY2" fmla="*/ 54402 h 185002"/>
                    <a:gd name="connsiteX3" fmla="*/ 85714 w 113377"/>
                    <a:gd name="connsiteY3" fmla="*/ 95991 h 185002"/>
                    <a:gd name="connsiteX4" fmla="*/ 39503 w 113377"/>
                    <a:gd name="connsiteY4" fmla="*/ 185002 h 185002"/>
                    <a:gd name="connsiteX5" fmla="*/ 43354 w 113377"/>
                    <a:gd name="connsiteY5" fmla="*/ 183022 h 185002"/>
                    <a:gd name="connsiteX6" fmla="*/ 57108 w 113377"/>
                    <a:gd name="connsiteY6" fmla="*/ 174220 h 185002"/>
                    <a:gd name="connsiteX7" fmla="*/ 113331 w 113377"/>
                    <a:gd name="connsiteY7" fmla="*/ 69585 h 185002"/>
                    <a:gd name="connsiteX8" fmla="*/ 55127 w 113377"/>
                    <a:gd name="connsiteY8" fmla="*/ 49 h 185002"/>
                    <a:gd name="connsiteX9" fmla="*/ 4 w 113377"/>
                    <a:gd name="connsiteY9" fmla="*/ 52971 h 185002"/>
                    <a:gd name="connsiteX10" fmla="*/ 60518 w 113377"/>
                    <a:gd name="connsiteY10" fmla="*/ 92800 h 18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377" h="185002">
                      <a:moveTo>
                        <a:pt x="60518" y="92800"/>
                      </a:moveTo>
                      <a:cubicBezTo>
                        <a:pt x="64589" y="90490"/>
                        <a:pt x="68330" y="87299"/>
                        <a:pt x="71191" y="83228"/>
                      </a:cubicBezTo>
                      <a:cubicBezTo>
                        <a:pt x="77352" y="74537"/>
                        <a:pt x="78453" y="63754"/>
                        <a:pt x="75372" y="54402"/>
                      </a:cubicBezTo>
                      <a:cubicBezTo>
                        <a:pt x="84174" y="62983"/>
                        <a:pt x="87365" y="82348"/>
                        <a:pt x="85714" y="95991"/>
                      </a:cubicBezTo>
                      <a:cubicBezTo>
                        <a:pt x="81643" y="130979"/>
                        <a:pt x="60738" y="164867"/>
                        <a:pt x="39503" y="185002"/>
                      </a:cubicBezTo>
                      <a:cubicBezTo>
                        <a:pt x="40824" y="184342"/>
                        <a:pt x="42034" y="183682"/>
                        <a:pt x="43354" y="183022"/>
                      </a:cubicBezTo>
                      <a:cubicBezTo>
                        <a:pt x="48086" y="180381"/>
                        <a:pt x="52707" y="177520"/>
                        <a:pt x="57108" y="174220"/>
                      </a:cubicBezTo>
                      <a:cubicBezTo>
                        <a:pt x="87805" y="151114"/>
                        <a:pt x="114651" y="108754"/>
                        <a:pt x="113331" y="69585"/>
                      </a:cubicBezTo>
                      <a:cubicBezTo>
                        <a:pt x="112231" y="36577"/>
                        <a:pt x="92976" y="1479"/>
                        <a:pt x="55127" y="49"/>
                      </a:cubicBezTo>
                      <a:cubicBezTo>
                        <a:pt x="28501" y="-1052"/>
                        <a:pt x="554" y="16443"/>
                        <a:pt x="4" y="52971"/>
                      </a:cubicBezTo>
                      <a:cubicBezTo>
                        <a:pt x="-436" y="82458"/>
                        <a:pt x="33232" y="113046"/>
                        <a:pt x="60518" y="928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3BB58859-6C78-7B7A-C485-54F31BA66B93}"/>
                    </a:ext>
                  </a:extLst>
                </p:cNvPr>
                <p:cNvSpPr/>
                <p:nvPr/>
              </p:nvSpPr>
              <p:spPr>
                <a:xfrm>
                  <a:off x="2656374" y="6068017"/>
                  <a:ext cx="422058" cy="169083"/>
                </a:xfrm>
                <a:custGeom>
                  <a:avLst/>
                  <a:gdLst>
                    <a:gd name="connsiteX0" fmla="*/ 43350 w 422058"/>
                    <a:gd name="connsiteY0" fmla="*/ 109207 h 169083"/>
                    <a:gd name="connsiteX1" fmla="*/ 275945 w 422058"/>
                    <a:gd name="connsiteY1" fmla="*/ 75758 h 169083"/>
                    <a:gd name="connsiteX2" fmla="*/ 0 w 422058"/>
                    <a:gd name="connsiteY2" fmla="*/ 113167 h 169083"/>
                    <a:gd name="connsiteX3" fmla="*/ 422059 w 422058"/>
                    <a:gd name="connsiteY3" fmla="*/ 26907 h 169083"/>
                    <a:gd name="connsiteX4" fmla="*/ 257680 w 422058"/>
                    <a:gd name="connsiteY4" fmla="*/ 19315 h 169083"/>
                    <a:gd name="connsiteX5" fmla="*/ 43350 w 422058"/>
                    <a:gd name="connsiteY5" fmla="*/ 109207 h 169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2058" h="169083">
                      <a:moveTo>
                        <a:pt x="43350" y="109207"/>
                      </a:moveTo>
                      <a:cubicBezTo>
                        <a:pt x="91541" y="122960"/>
                        <a:pt x="191885" y="134402"/>
                        <a:pt x="275945" y="75758"/>
                      </a:cubicBezTo>
                      <a:cubicBezTo>
                        <a:pt x="193645" y="141884"/>
                        <a:pt x="122129" y="147605"/>
                        <a:pt x="0" y="113167"/>
                      </a:cubicBezTo>
                      <a:cubicBezTo>
                        <a:pt x="169110" y="191395"/>
                        <a:pt x="319295" y="208009"/>
                        <a:pt x="422059" y="26907"/>
                      </a:cubicBezTo>
                      <a:cubicBezTo>
                        <a:pt x="368806" y="52763"/>
                        <a:pt x="338989" y="-37898"/>
                        <a:pt x="257680" y="19315"/>
                      </a:cubicBezTo>
                      <a:cubicBezTo>
                        <a:pt x="250309" y="24487"/>
                        <a:pt x="151395" y="110307"/>
                        <a:pt x="43350" y="10920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12AE6C14-FDCA-FE18-3175-881295A9A314}"/>
                    </a:ext>
                  </a:extLst>
                </p:cNvPr>
                <p:cNvSpPr/>
                <p:nvPr/>
              </p:nvSpPr>
              <p:spPr>
                <a:xfrm>
                  <a:off x="2891719" y="5891828"/>
                  <a:ext cx="216803" cy="134653"/>
                </a:xfrm>
                <a:custGeom>
                  <a:avLst/>
                  <a:gdLst>
                    <a:gd name="connsiteX0" fmla="*/ 104524 w 216803"/>
                    <a:gd name="connsiteY0" fmla="*/ 69415 h 134653"/>
                    <a:gd name="connsiteX1" fmla="*/ 113657 w 216803"/>
                    <a:gd name="connsiteY1" fmla="*/ 54561 h 134653"/>
                    <a:gd name="connsiteX2" fmla="*/ 146774 w 216803"/>
                    <a:gd name="connsiteY2" fmla="*/ 43448 h 134653"/>
                    <a:gd name="connsiteX3" fmla="*/ 95392 w 216803"/>
                    <a:gd name="connsiteY3" fmla="*/ 39818 h 134653"/>
                    <a:gd name="connsiteX4" fmla="*/ 0 w 216803"/>
                    <a:gd name="connsiteY4" fmla="*/ 114085 h 134653"/>
                    <a:gd name="connsiteX5" fmla="*/ 1540 w 216803"/>
                    <a:gd name="connsiteY5" fmla="*/ 109024 h 134653"/>
                    <a:gd name="connsiteX6" fmla="*/ 9022 w 216803"/>
                    <a:gd name="connsiteY6" fmla="*/ 90650 h 134653"/>
                    <a:gd name="connsiteX7" fmla="*/ 120808 w 216803"/>
                    <a:gd name="connsiteY7" fmla="*/ 1089 h 134653"/>
                    <a:gd name="connsiteX8" fmla="*/ 215210 w 216803"/>
                    <a:gd name="connsiteY8" fmla="*/ 56431 h 134653"/>
                    <a:gd name="connsiteX9" fmla="*/ 164268 w 216803"/>
                    <a:gd name="connsiteY9" fmla="*/ 133780 h 134653"/>
                    <a:gd name="connsiteX10" fmla="*/ 104524 w 216803"/>
                    <a:gd name="connsiteY10" fmla="*/ 69415 h 134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6803" h="134653">
                      <a:moveTo>
                        <a:pt x="104524" y="69415"/>
                      </a:moveTo>
                      <a:cubicBezTo>
                        <a:pt x="106395" y="64023"/>
                        <a:pt x="109366" y="58962"/>
                        <a:pt x="113657" y="54561"/>
                      </a:cubicBezTo>
                      <a:cubicBezTo>
                        <a:pt x="122679" y="45429"/>
                        <a:pt x="135112" y="41688"/>
                        <a:pt x="146774" y="43448"/>
                      </a:cubicBezTo>
                      <a:cubicBezTo>
                        <a:pt x="134782" y="34756"/>
                        <a:pt x="111346" y="34977"/>
                        <a:pt x="95392" y="39818"/>
                      </a:cubicBezTo>
                      <a:cubicBezTo>
                        <a:pt x="54903" y="52031"/>
                        <a:pt x="19255" y="84268"/>
                        <a:pt x="0" y="114085"/>
                      </a:cubicBezTo>
                      <a:cubicBezTo>
                        <a:pt x="550" y="112435"/>
                        <a:pt x="990" y="110784"/>
                        <a:pt x="1540" y="109024"/>
                      </a:cubicBezTo>
                      <a:cubicBezTo>
                        <a:pt x="3631" y="102752"/>
                        <a:pt x="6161" y="96591"/>
                        <a:pt x="9022" y="90650"/>
                      </a:cubicBezTo>
                      <a:cubicBezTo>
                        <a:pt x="29817" y="48950"/>
                        <a:pt x="74267" y="7690"/>
                        <a:pt x="120808" y="1089"/>
                      </a:cubicBezTo>
                      <a:cubicBezTo>
                        <a:pt x="160088" y="-4523"/>
                        <a:pt x="205528" y="11211"/>
                        <a:pt x="215210" y="56431"/>
                      </a:cubicBezTo>
                      <a:cubicBezTo>
                        <a:pt x="222032" y="88229"/>
                        <a:pt x="207289" y="125418"/>
                        <a:pt x="164268" y="133780"/>
                      </a:cubicBezTo>
                      <a:cubicBezTo>
                        <a:pt x="129610" y="140601"/>
                        <a:pt x="86480" y="106383"/>
                        <a:pt x="104524" y="694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ECB8EEA6-9F84-F943-2245-ABED602670E9}"/>
                    </a:ext>
                  </a:extLst>
                </p:cNvPr>
                <p:cNvSpPr/>
                <p:nvPr/>
              </p:nvSpPr>
              <p:spPr>
                <a:xfrm>
                  <a:off x="2608073" y="5737869"/>
                  <a:ext cx="225877" cy="221502"/>
                </a:xfrm>
                <a:custGeom>
                  <a:avLst/>
                  <a:gdLst>
                    <a:gd name="connsiteX0" fmla="*/ 211029 w 225877"/>
                    <a:gd name="connsiteY0" fmla="*/ 193666 h 221502"/>
                    <a:gd name="connsiteX1" fmla="*/ 102214 w 225877"/>
                    <a:gd name="connsiteY1" fmla="*/ 60425 h 221502"/>
                    <a:gd name="connsiteX2" fmla="*/ 225773 w 225877"/>
                    <a:gd name="connsiteY2" fmla="*/ 221502 h 221502"/>
                    <a:gd name="connsiteX3" fmla="*/ 0 w 225877"/>
                    <a:gd name="connsiteY3" fmla="*/ 3761 h 221502"/>
                    <a:gd name="connsiteX4" fmla="*/ 75148 w 225877"/>
                    <a:gd name="connsiteY4" fmla="*/ 91232 h 221502"/>
                    <a:gd name="connsiteX5" fmla="*/ 185614 w 225877"/>
                    <a:gd name="connsiteY5" fmla="*/ 154716 h 221502"/>
                    <a:gd name="connsiteX6" fmla="*/ 211029 w 225877"/>
                    <a:gd name="connsiteY6" fmla="*/ 193666 h 221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877" h="221502">
                      <a:moveTo>
                        <a:pt x="211029" y="193666"/>
                      </a:moveTo>
                      <a:cubicBezTo>
                        <a:pt x="201677" y="133592"/>
                        <a:pt x="160528" y="81770"/>
                        <a:pt x="102214" y="60425"/>
                      </a:cubicBezTo>
                      <a:cubicBezTo>
                        <a:pt x="184733" y="85181"/>
                        <a:pt x="215320" y="137663"/>
                        <a:pt x="225773" y="221502"/>
                      </a:cubicBezTo>
                      <a:cubicBezTo>
                        <a:pt x="229074" y="74508"/>
                        <a:pt x="154366" y="-20444"/>
                        <a:pt x="0" y="3761"/>
                      </a:cubicBezTo>
                      <a:cubicBezTo>
                        <a:pt x="44340" y="18395"/>
                        <a:pt x="2531" y="67576"/>
                        <a:pt x="75148" y="91232"/>
                      </a:cubicBezTo>
                      <a:cubicBezTo>
                        <a:pt x="116847" y="104765"/>
                        <a:pt x="152826" y="118518"/>
                        <a:pt x="185614" y="154716"/>
                      </a:cubicBezTo>
                      <a:cubicBezTo>
                        <a:pt x="195736" y="166270"/>
                        <a:pt x="204648" y="179253"/>
                        <a:pt x="211029" y="19366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DE973850-DE3F-CFB6-E701-103226589AA1}"/>
                    </a:ext>
                  </a:extLst>
                </p:cNvPr>
                <p:cNvSpPr/>
                <p:nvPr/>
              </p:nvSpPr>
              <p:spPr>
                <a:xfrm>
                  <a:off x="2830593" y="5516078"/>
                  <a:ext cx="152872" cy="415016"/>
                </a:xfrm>
                <a:custGeom>
                  <a:avLst/>
                  <a:gdLst>
                    <a:gd name="connsiteX0" fmla="*/ 81041 w 152872"/>
                    <a:gd name="connsiteY0" fmla="*/ 372877 h 415016"/>
                    <a:gd name="connsiteX1" fmla="*/ 69268 w 152872"/>
                    <a:gd name="connsiteY1" fmla="*/ 145344 h 415016"/>
                    <a:gd name="connsiteX2" fmla="*/ 81151 w 152872"/>
                    <a:gd name="connsiteY2" fmla="*/ 415017 h 415016"/>
                    <a:gd name="connsiteX3" fmla="*/ 35490 w 152872"/>
                    <a:gd name="connsiteY3" fmla="*/ 0 h 415016"/>
                    <a:gd name="connsiteX4" fmla="*/ 14145 w 152872"/>
                    <a:gd name="connsiteY4" fmla="*/ 158107 h 415016"/>
                    <a:gd name="connsiteX5" fmla="*/ 81041 w 152872"/>
                    <a:gd name="connsiteY5" fmla="*/ 372877 h 415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872" h="415016">
                      <a:moveTo>
                        <a:pt x="81041" y="372877"/>
                      </a:moveTo>
                      <a:cubicBezTo>
                        <a:pt x="98205" y="327547"/>
                        <a:pt x="117679" y="231604"/>
                        <a:pt x="69268" y="145344"/>
                      </a:cubicBezTo>
                      <a:cubicBezTo>
                        <a:pt x="124941" y="230394"/>
                        <a:pt x="124391" y="300040"/>
                        <a:pt x="81151" y="415017"/>
                      </a:cubicBezTo>
                      <a:cubicBezTo>
                        <a:pt x="169941" y="258340"/>
                        <a:pt x="198548" y="114757"/>
                        <a:pt x="35490" y="0"/>
                      </a:cubicBezTo>
                      <a:cubicBezTo>
                        <a:pt x="55405" y="53693"/>
                        <a:pt x="-33276" y="74708"/>
                        <a:pt x="14145" y="158107"/>
                      </a:cubicBezTo>
                      <a:cubicBezTo>
                        <a:pt x="18326" y="165699"/>
                        <a:pt x="91273" y="268463"/>
                        <a:pt x="81041" y="3728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A0005512-0DBC-F578-4668-96CEDDDB55C3}"/>
                    </a:ext>
                  </a:extLst>
                </p:cNvPr>
                <p:cNvSpPr/>
                <p:nvPr/>
              </p:nvSpPr>
              <p:spPr>
                <a:xfrm>
                  <a:off x="3758304" y="6267492"/>
                  <a:ext cx="219479" cy="132317"/>
                </a:xfrm>
                <a:custGeom>
                  <a:avLst/>
                  <a:gdLst>
                    <a:gd name="connsiteX0" fmla="*/ 197914 w 219479"/>
                    <a:gd name="connsiteY0" fmla="*/ 48474 h 132317"/>
                    <a:gd name="connsiteX1" fmla="*/ 62142 w 219479"/>
                    <a:gd name="connsiteY1" fmla="*/ 44403 h 132317"/>
                    <a:gd name="connsiteX2" fmla="*/ 44208 w 219479"/>
                    <a:gd name="connsiteY2" fmla="*/ 99306 h 132317"/>
                    <a:gd name="connsiteX3" fmla="*/ 53010 w 219479"/>
                    <a:gd name="connsiteY3" fmla="*/ 37471 h 132317"/>
                    <a:gd name="connsiteX4" fmla="*/ 72485 w 219479"/>
                    <a:gd name="connsiteY4" fmla="*/ 20307 h 132317"/>
                    <a:gd name="connsiteX5" fmla="*/ 38267 w 219479"/>
                    <a:gd name="connsiteY5" fmla="*/ 52435 h 132317"/>
                    <a:gd name="connsiteX6" fmla="*/ 28144 w 219479"/>
                    <a:gd name="connsiteY6" fmla="*/ 107337 h 132317"/>
                    <a:gd name="connsiteX7" fmla="*/ 28364 w 219479"/>
                    <a:gd name="connsiteY7" fmla="*/ 107668 h 132317"/>
                    <a:gd name="connsiteX8" fmla="*/ 28144 w 219479"/>
                    <a:gd name="connsiteY8" fmla="*/ 107337 h 132317"/>
                    <a:gd name="connsiteX9" fmla="*/ 20773 w 219479"/>
                    <a:gd name="connsiteY9" fmla="*/ 90944 h 132317"/>
                    <a:gd name="connsiteX10" fmla="*/ 23853 w 219479"/>
                    <a:gd name="connsiteY10" fmla="*/ 56395 h 132317"/>
                    <a:gd name="connsiteX11" fmla="*/ 8890 w 219479"/>
                    <a:gd name="connsiteY11" fmla="*/ 83682 h 132317"/>
                    <a:gd name="connsiteX12" fmla="*/ 2288 w 219479"/>
                    <a:gd name="connsiteY12" fmla="*/ 132313 h 132317"/>
                    <a:gd name="connsiteX13" fmla="*/ 3499 w 219479"/>
                    <a:gd name="connsiteY13" fmla="*/ 81921 h 132317"/>
                    <a:gd name="connsiteX14" fmla="*/ 92069 w 219479"/>
                    <a:gd name="connsiteY14" fmla="*/ 2483 h 132317"/>
                    <a:gd name="connsiteX15" fmla="*/ 202315 w 219479"/>
                    <a:gd name="connsiteY15" fmla="*/ 44843 h 132317"/>
                    <a:gd name="connsiteX16" fmla="*/ 219479 w 219479"/>
                    <a:gd name="connsiteY16" fmla="*/ 92264 h 132317"/>
                    <a:gd name="connsiteX17" fmla="*/ 197914 w 219479"/>
                    <a:gd name="connsiteY17" fmla="*/ 48474 h 132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479" h="132317">
                      <a:moveTo>
                        <a:pt x="197914" y="48474"/>
                      </a:moveTo>
                      <a:cubicBezTo>
                        <a:pt x="148733" y="-9620"/>
                        <a:pt x="80847" y="18217"/>
                        <a:pt x="62142" y="44403"/>
                      </a:cubicBezTo>
                      <a:cubicBezTo>
                        <a:pt x="42338" y="69599"/>
                        <a:pt x="44428" y="99635"/>
                        <a:pt x="44208" y="99306"/>
                      </a:cubicBezTo>
                      <a:cubicBezTo>
                        <a:pt x="44868" y="101066"/>
                        <a:pt x="29685" y="69159"/>
                        <a:pt x="53010" y="37471"/>
                      </a:cubicBezTo>
                      <a:cubicBezTo>
                        <a:pt x="59062" y="29549"/>
                        <a:pt x="65883" y="24048"/>
                        <a:pt x="72485" y="20307"/>
                      </a:cubicBezTo>
                      <a:cubicBezTo>
                        <a:pt x="58291" y="24048"/>
                        <a:pt x="43768" y="42092"/>
                        <a:pt x="38267" y="52435"/>
                      </a:cubicBezTo>
                      <a:cubicBezTo>
                        <a:pt x="22093" y="77850"/>
                        <a:pt x="26934" y="104037"/>
                        <a:pt x="28144" y="107337"/>
                      </a:cubicBezTo>
                      <a:cubicBezTo>
                        <a:pt x="28254" y="107558"/>
                        <a:pt x="28364" y="107668"/>
                        <a:pt x="28364" y="107668"/>
                      </a:cubicBezTo>
                      <a:cubicBezTo>
                        <a:pt x="28364" y="107668"/>
                        <a:pt x="28254" y="107558"/>
                        <a:pt x="28144" y="107337"/>
                      </a:cubicBezTo>
                      <a:cubicBezTo>
                        <a:pt x="27154" y="106017"/>
                        <a:pt x="23083" y="100846"/>
                        <a:pt x="20773" y="90944"/>
                      </a:cubicBezTo>
                      <a:cubicBezTo>
                        <a:pt x="18462" y="81921"/>
                        <a:pt x="19122" y="69159"/>
                        <a:pt x="23853" y="56395"/>
                      </a:cubicBezTo>
                      <a:cubicBezTo>
                        <a:pt x="16812" y="65307"/>
                        <a:pt x="11751" y="74770"/>
                        <a:pt x="8890" y="83682"/>
                      </a:cubicBezTo>
                      <a:cubicBezTo>
                        <a:pt x="-1012" y="112399"/>
                        <a:pt x="3058" y="132643"/>
                        <a:pt x="2288" y="132313"/>
                      </a:cubicBezTo>
                      <a:cubicBezTo>
                        <a:pt x="3169" y="132423"/>
                        <a:pt x="-4093" y="113169"/>
                        <a:pt x="3499" y="81921"/>
                      </a:cubicBezTo>
                      <a:cubicBezTo>
                        <a:pt x="10100" y="51004"/>
                        <a:pt x="42888" y="11725"/>
                        <a:pt x="92069" y="2483"/>
                      </a:cubicBezTo>
                      <a:cubicBezTo>
                        <a:pt x="141141" y="-8190"/>
                        <a:pt x="186471" y="17336"/>
                        <a:pt x="202315" y="44843"/>
                      </a:cubicBezTo>
                      <a:cubicBezTo>
                        <a:pt x="219369" y="72129"/>
                        <a:pt x="218709" y="92594"/>
                        <a:pt x="219479" y="92264"/>
                      </a:cubicBezTo>
                      <a:cubicBezTo>
                        <a:pt x="218929" y="92924"/>
                        <a:pt x="217499" y="71579"/>
                        <a:pt x="197914" y="4847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CC22616D-BF67-83CA-A654-1565195AE254}"/>
                    </a:ext>
                  </a:extLst>
                </p:cNvPr>
                <p:cNvSpPr/>
                <p:nvPr/>
              </p:nvSpPr>
              <p:spPr>
                <a:xfrm>
                  <a:off x="3117822" y="5757035"/>
                  <a:ext cx="214550" cy="113176"/>
                </a:xfrm>
                <a:custGeom>
                  <a:avLst/>
                  <a:gdLst>
                    <a:gd name="connsiteX0" fmla="*/ 33008 w 214550"/>
                    <a:gd name="connsiteY0" fmla="*/ 76798 h 113176"/>
                    <a:gd name="connsiteX1" fmla="*/ 0 w 214550"/>
                    <a:gd name="connsiteY1" fmla="*/ 77018 h 113176"/>
                    <a:gd name="connsiteX2" fmla="*/ 23546 w 214550"/>
                    <a:gd name="connsiteY2" fmla="*/ 99683 h 113176"/>
                    <a:gd name="connsiteX3" fmla="*/ 68986 w 214550"/>
                    <a:gd name="connsiteY3" fmla="*/ 112446 h 113176"/>
                    <a:gd name="connsiteX4" fmla="*/ 121468 w 214550"/>
                    <a:gd name="connsiteY4" fmla="*/ 94732 h 113176"/>
                    <a:gd name="connsiteX5" fmla="*/ 151615 w 214550"/>
                    <a:gd name="connsiteY5" fmla="*/ 97042 h 113176"/>
                    <a:gd name="connsiteX6" fmla="*/ 167019 w 214550"/>
                    <a:gd name="connsiteY6" fmla="*/ 72286 h 113176"/>
                    <a:gd name="connsiteX7" fmla="*/ 183853 w 214550"/>
                    <a:gd name="connsiteY7" fmla="*/ 29046 h 113176"/>
                    <a:gd name="connsiteX8" fmla="*/ 201127 w 214550"/>
                    <a:gd name="connsiteY8" fmla="*/ 9682 h 113176"/>
                    <a:gd name="connsiteX9" fmla="*/ 213010 w 214550"/>
                    <a:gd name="connsiteY9" fmla="*/ 1100 h 113176"/>
                    <a:gd name="connsiteX10" fmla="*/ 214550 w 214550"/>
                    <a:gd name="connsiteY10" fmla="*/ 0 h 113176"/>
                    <a:gd name="connsiteX11" fmla="*/ 212350 w 214550"/>
                    <a:gd name="connsiteY11" fmla="*/ 1210 h 113176"/>
                    <a:gd name="connsiteX12" fmla="*/ 212130 w 214550"/>
                    <a:gd name="connsiteY12" fmla="*/ 1210 h 113176"/>
                    <a:gd name="connsiteX13" fmla="*/ 166469 w 214550"/>
                    <a:gd name="connsiteY13" fmla="*/ 6822 h 113176"/>
                    <a:gd name="connsiteX14" fmla="*/ 116957 w 214550"/>
                    <a:gd name="connsiteY14" fmla="*/ 18814 h 113176"/>
                    <a:gd name="connsiteX15" fmla="*/ 88791 w 214550"/>
                    <a:gd name="connsiteY15" fmla="*/ 30587 h 113176"/>
                    <a:gd name="connsiteX16" fmla="*/ 76688 w 214550"/>
                    <a:gd name="connsiteY16" fmla="*/ 44010 h 113176"/>
                    <a:gd name="connsiteX17" fmla="*/ 91651 w 214550"/>
                    <a:gd name="connsiteY17" fmla="*/ 56003 h 113176"/>
                    <a:gd name="connsiteX18" fmla="*/ 107495 w 214550"/>
                    <a:gd name="connsiteY18" fmla="*/ 54903 h 113176"/>
                    <a:gd name="connsiteX19" fmla="*/ 107495 w 214550"/>
                    <a:gd name="connsiteY19" fmla="*/ 62934 h 113176"/>
                    <a:gd name="connsiteX20" fmla="*/ 82079 w 214550"/>
                    <a:gd name="connsiteY20" fmla="*/ 62824 h 113176"/>
                    <a:gd name="connsiteX21" fmla="*/ 33008 w 214550"/>
                    <a:gd name="connsiteY21" fmla="*/ 76798 h 113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14550" h="113176">
                      <a:moveTo>
                        <a:pt x="33008" y="76798"/>
                      </a:moveTo>
                      <a:cubicBezTo>
                        <a:pt x="20025" y="79659"/>
                        <a:pt x="7372" y="79769"/>
                        <a:pt x="0" y="77018"/>
                      </a:cubicBezTo>
                      <a:cubicBezTo>
                        <a:pt x="4181" y="82959"/>
                        <a:pt x="13533" y="92531"/>
                        <a:pt x="23546" y="99683"/>
                      </a:cubicBezTo>
                      <a:cubicBezTo>
                        <a:pt x="33998" y="107825"/>
                        <a:pt x="50282" y="115637"/>
                        <a:pt x="68986" y="112446"/>
                      </a:cubicBezTo>
                      <a:cubicBezTo>
                        <a:pt x="87690" y="109805"/>
                        <a:pt x="102984" y="92092"/>
                        <a:pt x="121468" y="94732"/>
                      </a:cubicBezTo>
                      <a:cubicBezTo>
                        <a:pt x="128290" y="97593"/>
                        <a:pt x="142043" y="105294"/>
                        <a:pt x="151615" y="97042"/>
                      </a:cubicBezTo>
                      <a:cubicBezTo>
                        <a:pt x="160858" y="90771"/>
                        <a:pt x="164158" y="80759"/>
                        <a:pt x="167019" y="72286"/>
                      </a:cubicBezTo>
                      <a:cubicBezTo>
                        <a:pt x="171310" y="54462"/>
                        <a:pt x="176041" y="40049"/>
                        <a:pt x="183853" y="29046"/>
                      </a:cubicBezTo>
                      <a:cubicBezTo>
                        <a:pt x="189794" y="20465"/>
                        <a:pt x="195956" y="14083"/>
                        <a:pt x="201127" y="9682"/>
                      </a:cubicBezTo>
                      <a:cubicBezTo>
                        <a:pt x="206408" y="5171"/>
                        <a:pt x="210699" y="2530"/>
                        <a:pt x="213010" y="1100"/>
                      </a:cubicBezTo>
                      <a:cubicBezTo>
                        <a:pt x="213890" y="550"/>
                        <a:pt x="214330" y="220"/>
                        <a:pt x="214550" y="0"/>
                      </a:cubicBezTo>
                      <a:cubicBezTo>
                        <a:pt x="214220" y="220"/>
                        <a:pt x="213450" y="660"/>
                        <a:pt x="212350" y="1210"/>
                      </a:cubicBezTo>
                      <a:cubicBezTo>
                        <a:pt x="212350" y="1210"/>
                        <a:pt x="212240" y="1210"/>
                        <a:pt x="212130" y="1210"/>
                      </a:cubicBezTo>
                      <a:cubicBezTo>
                        <a:pt x="208499" y="1430"/>
                        <a:pt x="191555" y="1980"/>
                        <a:pt x="166469" y="6822"/>
                      </a:cubicBezTo>
                      <a:cubicBezTo>
                        <a:pt x="152276" y="9792"/>
                        <a:pt x="135552" y="13423"/>
                        <a:pt x="116957" y="18814"/>
                      </a:cubicBezTo>
                      <a:cubicBezTo>
                        <a:pt x="107715" y="21785"/>
                        <a:pt x="98143" y="25196"/>
                        <a:pt x="88791" y="30587"/>
                      </a:cubicBezTo>
                      <a:cubicBezTo>
                        <a:pt x="84500" y="33668"/>
                        <a:pt x="78558" y="35648"/>
                        <a:pt x="76688" y="44010"/>
                      </a:cubicBezTo>
                      <a:cubicBezTo>
                        <a:pt x="78118" y="53252"/>
                        <a:pt x="84720" y="55232"/>
                        <a:pt x="91651" y="56003"/>
                      </a:cubicBezTo>
                      <a:cubicBezTo>
                        <a:pt x="97703" y="55893"/>
                        <a:pt x="103204" y="54353"/>
                        <a:pt x="107495" y="54903"/>
                      </a:cubicBezTo>
                      <a:cubicBezTo>
                        <a:pt x="110906" y="54353"/>
                        <a:pt x="109476" y="59303"/>
                        <a:pt x="107495" y="62934"/>
                      </a:cubicBezTo>
                      <a:cubicBezTo>
                        <a:pt x="102764" y="69316"/>
                        <a:pt x="91541" y="64255"/>
                        <a:pt x="82079" y="62824"/>
                      </a:cubicBezTo>
                      <a:cubicBezTo>
                        <a:pt x="61174" y="61174"/>
                        <a:pt x="46431" y="73387"/>
                        <a:pt x="33008" y="7679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46AC3C32-C0E4-F16E-C74C-11C48E6A3AF1}"/>
                    </a:ext>
                  </a:extLst>
                </p:cNvPr>
                <p:cNvSpPr/>
                <p:nvPr/>
              </p:nvSpPr>
              <p:spPr>
                <a:xfrm>
                  <a:off x="3309618" y="5745931"/>
                  <a:ext cx="219700" cy="175922"/>
                </a:xfrm>
                <a:custGeom>
                  <a:avLst/>
                  <a:gdLst>
                    <a:gd name="connsiteX0" fmla="*/ 183832 w 219700"/>
                    <a:gd name="connsiteY0" fmla="*/ 26617 h 175922"/>
                    <a:gd name="connsiteX1" fmla="*/ 46740 w 219700"/>
                    <a:gd name="connsiteY1" fmla="*/ 67987 h 175922"/>
                    <a:gd name="connsiteX2" fmla="*/ 46850 w 219700"/>
                    <a:gd name="connsiteY2" fmla="*/ 128831 h 175922"/>
                    <a:gd name="connsiteX3" fmla="*/ 35407 w 219700"/>
                    <a:gd name="connsiteY3" fmla="*/ 64026 h 175922"/>
                    <a:gd name="connsiteX4" fmla="*/ 49270 w 219700"/>
                    <a:gd name="connsiteY4" fmla="*/ 40370 h 175922"/>
                    <a:gd name="connsiteX5" fmla="*/ 25615 w 219700"/>
                    <a:gd name="connsiteY5" fmla="*/ 83941 h 175922"/>
                    <a:gd name="connsiteX6" fmla="*/ 33537 w 219700"/>
                    <a:gd name="connsiteY6" fmla="*/ 142144 h 175922"/>
                    <a:gd name="connsiteX7" fmla="*/ 33867 w 219700"/>
                    <a:gd name="connsiteY7" fmla="*/ 142475 h 175922"/>
                    <a:gd name="connsiteX8" fmla="*/ 33537 w 219700"/>
                    <a:gd name="connsiteY8" fmla="*/ 142144 h 175922"/>
                    <a:gd name="connsiteX9" fmla="*/ 20773 w 219700"/>
                    <a:gd name="connsiteY9" fmla="*/ 128281 h 175922"/>
                    <a:gd name="connsiteX10" fmla="*/ 12522 w 219700"/>
                    <a:gd name="connsiteY10" fmla="*/ 92743 h 175922"/>
                    <a:gd name="connsiteX11" fmla="*/ 6470 w 219700"/>
                    <a:gd name="connsiteY11" fmla="*/ 125090 h 175922"/>
                    <a:gd name="connsiteX12" fmla="*/ 15822 w 219700"/>
                    <a:gd name="connsiteY12" fmla="*/ 175922 h 175922"/>
                    <a:gd name="connsiteX13" fmla="*/ 419 w 219700"/>
                    <a:gd name="connsiteY13" fmla="*/ 125090 h 175922"/>
                    <a:gd name="connsiteX14" fmla="*/ 62913 w 219700"/>
                    <a:gd name="connsiteY14" fmla="*/ 16164 h 175922"/>
                    <a:gd name="connsiteX15" fmla="*/ 187022 w 219700"/>
                    <a:gd name="connsiteY15" fmla="*/ 21666 h 175922"/>
                    <a:gd name="connsiteX16" fmla="*/ 219700 w 219700"/>
                    <a:gd name="connsiteY16" fmla="*/ 63256 h 175922"/>
                    <a:gd name="connsiteX17" fmla="*/ 183832 w 219700"/>
                    <a:gd name="connsiteY17" fmla="*/ 26617 h 17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700" h="175922">
                      <a:moveTo>
                        <a:pt x="183832" y="26617"/>
                      </a:moveTo>
                      <a:cubicBezTo>
                        <a:pt x="115616" y="-14973"/>
                        <a:pt x="56862" y="35529"/>
                        <a:pt x="46740" y="67987"/>
                      </a:cubicBezTo>
                      <a:cubicBezTo>
                        <a:pt x="35187" y="99784"/>
                        <a:pt x="47180" y="129051"/>
                        <a:pt x="46850" y="128831"/>
                      </a:cubicBezTo>
                      <a:cubicBezTo>
                        <a:pt x="48060" y="130371"/>
                        <a:pt x="22424" y="103525"/>
                        <a:pt x="35407" y="64026"/>
                      </a:cubicBezTo>
                      <a:cubicBezTo>
                        <a:pt x="38928" y="54013"/>
                        <a:pt x="43879" y="46311"/>
                        <a:pt x="49270" y="40370"/>
                      </a:cubicBezTo>
                      <a:cubicBezTo>
                        <a:pt x="36397" y="48842"/>
                        <a:pt x="27705" y="71727"/>
                        <a:pt x="25615" y="83941"/>
                      </a:cubicBezTo>
                      <a:cubicBezTo>
                        <a:pt x="17693" y="114748"/>
                        <a:pt x="31226" y="139283"/>
                        <a:pt x="33537" y="142144"/>
                      </a:cubicBezTo>
                      <a:cubicBezTo>
                        <a:pt x="33757" y="142364"/>
                        <a:pt x="33867" y="142475"/>
                        <a:pt x="33867" y="142475"/>
                      </a:cubicBezTo>
                      <a:cubicBezTo>
                        <a:pt x="33867" y="142475"/>
                        <a:pt x="33757" y="142364"/>
                        <a:pt x="33537" y="142144"/>
                      </a:cubicBezTo>
                      <a:cubicBezTo>
                        <a:pt x="32106" y="141154"/>
                        <a:pt x="26275" y="137303"/>
                        <a:pt x="20773" y="128281"/>
                      </a:cubicBezTo>
                      <a:cubicBezTo>
                        <a:pt x="15492" y="120029"/>
                        <a:pt x="11971" y="107046"/>
                        <a:pt x="12522" y="92743"/>
                      </a:cubicBezTo>
                      <a:cubicBezTo>
                        <a:pt x="8451" y="104075"/>
                        <a:pt x="6470" y="115078"/>
                        <a:pt x="6470" y="125090"/>
                      </a:cubicBezTo>
                      <a:cubicBezTo>
                        <a:pt x="6030" y="157107"/>
                        <a:pt x="16703" y="175922"/>
                        <a:pt x="15822" y="175922"/>
                      </a:cubicBezTo>
                      <a:cubicBezTo>
                        <a:pt x="16703" y="175812"/>
                        <a:pt x="3169" y="158978"/>
                        <a:pt x="419" y="125090"/>
                      </a:cubicBezTo>
                      <a:cubicBezTo>
                        <a:pt x="-3212" y="91972"/>
                        <a:pt x="16703" y="41691"/>
                        <a:pt x="62913" y="16164"/>
                      </a:cubicBezTo>
                      <a:cubicBezTo>
                        <a:pt x="108464" y="-10901"/>
                        <a:pt x="162157" y="-450"/>
                        <a:pt x="187022" y="21666"/>
                      </a:cubicBezTo>
                      <a:cubicBezTo>
                        <a:pt x="212989" y="43231"/>
                        <a:pt x="219040" y="63916"/>
                        <a:pt x="219700" y="63256"/>
                      </a:cubicBezTo>
                      <a:cubicBezTo>
                        <a:pt x="219480" y="64026"/>
                        <a:pt x="211008" y="43231"/>
                        <a:pt x="183832" y="2661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5CA30DFB-8596-F948-7DBA-00E47D8785DB}"/>
                    </a:ext>
                  </a:extLst>
                </p:cNvPr>
                <p:cNvSpPr/>
                <p:nvPr/>
              </p:nvSpPr>
              <p:spPr>
                <a:xfrm>
                  <a:off x="2370109" y="5839224"/>
                  <a:ext cx="186802" cy="214204"/>
                </a:xfrm>
                <a:custGeom>
                  <a:avLst/>
                  <a:gdLst>
                    <a:gd name="connsiteX0" fmla="*/ 19673 w 186802"/>
                    <a:gd name="connsiteY0" fmla="*/ 40710 h 214204"/>
                    <a:gd name="connsiteX1" fmla="*/ 76776 w 186802"/>
                    <a:gd name="connsiteY1" fmla="*/ 173070 h 214204"/>
                    <a:gd name="connsiteX2" fmla="*/ 136630 w 186802"/>
                    <a:gd name="connsiteY2" fmla="*/ 165589 h 214204"/>
                    <a:gd name="connsiteX3" fmla="*/ 74246 w 186802"/>
                    <a:gd name="connsiteY3" fmla="*/ 184843 h 214204"/>
                    <a:gd name="connsiteX4" fmla="*/ 49270 w 186802"/>
                    <a:gd name="connsiteY4" fmla="*/ 173730 h 214204"/>
                    <a:gd name="connsiteX5" fmla="*/ 94931 w 186802"/>
                    <a:gd name="connsiteY5" fmla="*/ 192215 h 214204"/>
                    <a:gd name="connsiteX6" fmla="*/ 151374 w 186802"/>
                    <a:gd name="connsiteY6" fmla="*/ 177361 h 214204"/>
                    <a:gd name="connsiteX7" fmla="*/ 151594 w 186802"/>
                    <a:gd name="connsiteY7" fmla="*/ 177032 h 214204"/>
                    <a:gd name="connsiteX8" fmla="*/ 151374 w 186802"/>
                    <a:gd name="connsiteY8" fmla="*/ 177361 h 214204"/>
                    <a:gd name="connsiteX9" fmla="*/ 139271 w 186802"/>
                    <a:gd name="connsiteY9" fmla="*/ 191775 h 214204"/>
                    <a:gd name="connsiteX10" fmla="*/ 105273 w 186802"/>
                    <a:gd name="connsiteY10" fmla="*/ 204208 h 214204"/>
                    <a:gd name="connsiteX11" fmla="*/ 137841 w 186802"/>
                    <a:gd name="connsiteY11" fmla="*/ 206298 h 214204"/>
                    <a:gd name="connsiteX12" fmla="*/ 186802 w 186802"/>
                    <a:gd name="connsiteY12" fmla="*/ 190785 h 214204"/>
                    <a:gd name="connsiteX13" fmla="*/ 138611 w 186802"/>
                    <a:gd name="connsiteY13" fmla="*/ 212239 h 214204"/>
                    <a:gd name="connsiteX14" fmla="*/ 23854 w 186802"/>
                    <a:gd name="connsiteY14" fmla="*/ 162728 h 214204"/>
                    <a:gd name="connsiteX15" fmla="*/ 14392 w 186802"/>
                    <a:gd name="connsiteY15" fmla="*/ 37739 h 214204"/>
                    <a:gd name="connsiteX16" fmla="*/ 51470 w 186802"/>
                    <a:gd name="connsiteY16" fmla="*/ 0 h 214204"/>
                    <a:gd name="connsiteX17" fmla="*/ 19673 w 186802"/>
                    <a:gd name="connsiteY17" fmla="*/ 40710 h 2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86802" h="214204">
                      <a:moveTo>
                        <a:pt x="19673" y="40710"/>
                      </a:moveTo>
                      <a:cubicBezTo>
                        <a:pt x="-13115" y="113987"/>
                        <a:pt x="43659" y="166799"/>
                        <a:pt x="76776" y="173070"/>
                      </a:cubicBezTo>
                      <a:cubicBezTo>
                        <a:pt x="109454" y="180882"/>
                        <a:pt x="136850" y="165259"/>
                        <a:pt x="136630" y="165589"/>
                      </a:cubicBezTo>
                      <a:cubicBezTo>
                        <a:pt x="137951" y="164268"/>
                        <a:pt x="114735" y="193095"/>
                        <a:pt x="74246" y="184843"/>
                      </a:cubicBezTo>
                      <a:cubicBezTo>
                        <a:pt x="64013" y="182533"/>
                        <a:pt x="55871" y="178462"/>
                        <a:pt x="49270" y="173730"/>
                      </a:cubicBezTo>
                      <a:cubicBezTo>
                        <a:pt x="59172" y="185613"/>
                        <a:pt x="82718" y="191555"/>
                        <a:pt x="94931" y="192215"/>
                      </a:cubicBezTo>
                      <a:cubicBezTo>
                        <a:pt x="126178" y="196396"/>
                        <a:pt x="148733" y="180002"/>
                        <a:pt x="151374" y="177361"/>
                      </a:cubicBezTo>
                      <a:cubicBezTo>
                        <a:pt x="151484" y="177141"/>
                        <a:pt x="151594" y="176922"/>
                        <a:pt x="151594" y="177032"/>
                      </a:cubicBezTo>
                      <a:cubicBezTo>
                        <a:pt x="151594" y="177032"/>
                        <a:pt x="151484" y="177141"/>
                        <a:pt x="151374" y="177361"/>
                      </a:cubicBezTo>
                      <a:cubicBezTo>
                        <a:pt x="150494" y="178902"/>
                        <a:pt x="147523" y="185174"/>
                        <a:pt x="139271" y="191775"/>
                      </a:cubicBezTo>
                      <a:cubicBezTo>
                        <a:pt x="131789" y="198046"/>
                        <a:pt x="119466" y="203218"/>
                        <a:pt x="105273" y="204208"/>
                      </a:cubicBezTo>
                      <a:cubicBezTo>
                        <a:pt x="116826" y="206958"/>
                        <a:pt x="128048" y="207619"/>
                        <a:pt x="137841" y="206298"/>
                      </a:cubicBezTo>
                      <a:cubicBezTo>
                        <a:pt x="169418" y="202888"/>
                        <a:pt x="186692" y="190015"/>
                        <a:pt x="186802" y="190785"/>
                      </a:cubicBezTo>
                      <a:cubicBezTo>
                        <a:pt x="186582" y="189905"/>
                        <a:pt x="171619" y="205418"/>
                        <a:pt x="138611" y="212239"/>
                      </a:cubicBezTo>
                      <a:cubicBezTo>
                        <a:pt x="106373" y="219831"/>
                        <a:pt x="54551" y="205858"/>
                        <a:pt x="23854" y="162728"/>
                      </a:cubicBezTo>
                      <a:cubicBezTo>
                        <a:pt x="-8164" y="120368"/>
                        <a:pt x="-4423" y="65355"/>
                        <a:pt x="14392" y="37739"/>
                      </a:cubicBezTo>
                      <a:cubicBezTo>
                        <a:pt x="32546" y="9132"/>
                        <a:pt x="52241" y="550"/>
                        <a:pt x="51470" y="0"/>
                      </a:cubicBezTo>
                      <a:cubicBezTo>
                        <a:pt x="52241" y="550"/>
                        <a:pt x="32766" y="11553"/>
                        <a:pt x="19673" y="4071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31" name="Graphic 3">
                <a:extLst>
                  <a:ext uri="{FF2B5EF4-FFF2-40B4-BE49-F238E27FC236}">
                    <a16:creationId xmlns:a16="http://schemas.microsoft.com/office/drawing/2014/main" id="{4B74CFC0-4B7B-5783-52FE-32398310B4F7}"/>
                  </a:ext>
                </a:extLst>
              </p:cNvPr>
              <p:cNvGrpSpPr/>
              <p:nvPr/>
            </p:nvGrpSpPr>
            <p:grpSpPr>
              <a:xfrm>
                <a:off x="1626313" y="4112443"/>
                <a:ext cx="1011906" cy="1657883"/>
                <a:chOff x="1626313" y="4112443"/>
                <a:chExt cx="1011906" cy="1657883"/>
              </a:xfrm>
              <a:grpFill/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50B1D379-6E1E-C386-539E-1EE1179D37ED}"/>
                    </a:ext>
                  </a:extLst>
                </p:cNvPr>
                <p:cNvSpPr/>
                <p:nvPr/>
              </p:nvSpPr>
              <p:spPr>
                <a:xfrm>
                  <a:off x="1746901" y="5050779"/>
                  <a:ext cx="268682" cy="128331"/>
                </a:xfrm>
                <a:custGeom>
                  <a:avLst/>
                  <a:gdLst>
                    <a:gd name="connsiteX0" fmla="*/ 240736 w 268682"/>
                    <a:gd name="connsiteY0" fmla="*/ 24096 h 128331"/>
                    <a:gd name="connsiteX1" fmla="*/ 119158 w 268682"/>
                    <a:gd name="connsiteY1" fmla="*/ 123229 h 128331"/>
                    <a:gd name="connsiteX2" fmla="*/ 0 w 268682"/>
                    <a:gd name="connsiteY2" fmla="*/ 115527 h 128331"/>
                    <a:gd name="connsiteX3" fmla="*/ 86700 w 268682"/>
                    <a:gd name="connsiteY3" fmla="*/ 24536 h 128331"/>
                    <a:gd name="connsiteX4" fmla="*/ 268683 w 268682"/>
                    <a:gd name="connsiteY4" fmla="*/ 0 h 128331"/>
                    <a:gd name="connsiteX5" fmla="*/ 61394 w 268682"/>
                    <a:gd name="connsiteY5" fmla="*/ 91322 h 128331"/>
                    <a:gd name="connsiteX6" fmla="*/ 240736 w 268682"/>
                    <a:gd name="connsiteY6" fmla="*/ 24096 h 128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8682" h="128331">
                      <a:moveTo>
                        <a:pt x="240736" y="24096"/>
                      </a:moveTo>
                      <a:cubicBezTo>
                        <a:pt x="222032" y="51272"/>
                        <a:pt x="164819" y="108706"/>
                        <a:pt x="119158" y="123229"/>
                      </a:cubicBezTo>
                      <a:cubicBezTo>
                        <a:pt x="68326" y="139513"/>
                        <a:pt x="49952" y="111236"/>
                        <a:pt x="0" y="115527"/>
                      </a:cubicBezTo>
                      <a:cubicBezTo>
                        <a:pt x="39609" y="84610"/>
                        <a:pt x="38399" y="47421"/>
                        <a:pt x="86700" y="24536"/>
                      </a:cubicBezTo>
                      <a:cubicBezTo>
                        <a:pt x="130050" y="4071"/>
                        <a:pt x="213890" y="11443"/>
                        <a:pt x="268683" y="0"/>
                      </a:cubicBezTo>
                      <a:cubicBezTo>
                        <a:pt x="195296" y="46651"/>
                        <a:pt x="131151" y="68326"/>
                        <a:pt x="61394" y="91322"/>
                      </a:cubicBezTo>
                      <a:cubicBezTo>
                        <a:pt x="136982" y="88791"/>
                        <a:pt x="164929" y="70746"/>
                        <a:pt x="240736" y="240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E199E0B9-9A10-D12A-7B1A-551A420F28FF}"/>
                    </a:ext>
                  </a:extLst>
                </p:cNvPr>
                <p:cNvSpPr/>
                <p:nvPr/>
              </p:nvSpPr>
              <p:spPr>
                <a:xfrm>
                  <a:off x="1905970" y="4473291"/>
                  <a:ext cx="451128" cy="507812"/>
                </a:xfrm>
                <a:custGeom>
                  <a:avLst/>
                  <a:gdLst>
                    <a:gd name="connsiteX0" fmla="*/ 363554 w 451128"/>
                    <a:gd name="connsiteY0" fmla="*/ 504101 h 507812"/>
                    <a:gd name="connsiteX1" fmla="*/ 346610 w 451128"/>
                    <a:gd name="connsiteY1" fmla="*/ 507182 h 507812"/>
                    <a:gd name="connsiteX2" fmla="*/ 124358 w 451128"/>
                    <a:gd name="connsiteY2" fmla="*/ 454700 h 507812"/>
                    <a:gd name="connsiteX3" fmla="*/ 359 w 451128"/>
                    <a:gd name="connsiteY3" fmla="*/ 248622 h 507812"/>
                    <a:gd name="connsiteX4" fmla="*/ 212048 w 451128"/>
                    <a:gd name="connsiteY4" fmla="*/ 734 h 507812"/>
                    <a:gd name="connsiteX5" fmla="*/ 434850 w 451128"/>
                    <a:gd name="connsiteY5" fmla="*/ 131774 h 507812"/>
                    <a:gd name="connsiteX6" fmla="*/ 336157 w 451128"/>
                    <a:gd name="connsiteY6" fmla="*/ 291312 h 507812"/>
                    <a:gd name="connsiteX7" fmla="*/ 332746 w 451128"/>
                    <a:gd name="connsiteY7" fmla="*/ 170503 h 507812"/>
                    <a:gd name="connsiteX8" fmla="*/ 386659 w 451128"/>
                    <a:gd name="connsiteY8" fmla="*/ 172703 h 507812"/>
                    <a:gd name="connsiteX9" fmla="*/ 366414 w 451128"/>
                    <a:gd name="connsiteY9" fmla="*/ 171934 h 507812"/>
                    <a:gd name="connsiteX10" fmla="*/ 320644 w 451128"/>
                    <a:gd name="connsiteY10" fmla="*/ 251592 h 507812"/>
                    <a:gd name="connsiteX11" fmla="*/ 423408 w 451128"/>
                    <a:gd name="connsiteY11" fmla="*/ 221885 h 507812"/>
                    <a:gd name="connsiteX12" fmla="*/ 410095 w 451128"/>
                    <a:gd name="connsiteY12" fmla="*/ 143657 h 507812"/>
                    <a:gd name="connsiteX13" fmla="*/ 279714 w 451128"/>
                    <a:gd name="connsiteY13" fmla="*/ 36822 h 507812"/>
                    <a:gd name="connsiteX14" fmla="*/ 66924 w 451128"/>
                    <a:gd name="connsiteY14" fmla="*/ 117030 h 507812"/>
                    <a:gd name="connsiteX15" fmla="*/ 82218 w 451128"/>
                    <a:gd name="connsiteY15" fmla="*/ 384613 h 507812"/>
                    <a:gd name="connsiteX16" fmla="*/ 299629 w 451128"/>
                    <a:gd name="connsiteY16" fmla="*/ 493319 h 507812"/>
                    <a:gd name="connsiteX17" fmla="*/ 346830 w 451128"/>
                    <a:gd name="connsiteY17" fmla="*/ 500580 h 507812"/>
                    <a:gd name="connsiteX18" fmla="*/ 363554 w 451128"/>
                    <a:gd name="connsiteY18" fmla="*/ 504101 h 507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1128" h="507812">
                      <a:moveTo>
                        <a:pt x="363554" y="504101"/>
                      </a:moveTo>
                      <a:cubicBezTo>
                        <a:pt x="363554" y="505201"/>
                        <a:pt x="357722" y="506522"/>
                        <a:pt x="346610" y="507182"/>
                      </a:cubicBezTo>
                      <a:cubicBezTo>
                        <a:pt x="280814" y="511363"/>
                        <a:pt x="185752" y="494859"/>
                        <a:pt x="124358" y="454700"/>
                      </a:cubicBezTo>
                      <a:cubicBezTo>
                        <a:pt x="55041" y="409259"/>
                        <a:pt x="5090" y="335652"/>
                        <a:pt x="359" y="248622"/>
                      </a:cubicBezTo>
                      <a:cubicBezTo>
                        <a:pt x="-6463" y="121542"/>
                        <a:pt x="84748" y="11076"/>
                        <a:pt x="212048" y="734"/>
                      </a:cubicBezTo>
                      <a:cubicBezTo>
                        <a:pt x="307331" y="-6968"/>
                        <a:pt x="395241" y="46614"/>
                        <a:pt x="434850" y="131774"/>
                      </a:cubicBezTo>
                      <a:cubicBezTo>
                        <a:pt x="487003" y="243890"/>
                        <a:pt x="402943" y="323439"/>
                        <a:pt x="336157" y="291312"/>
                      </a:cubicBezTo>
                      <a:cubicBezTo>
                        <a:pt x="284775" y="266666"/>
                        <a:pt x="284335" y="194709"/>
                        <a:pt x="332746" y="170503"/>
                      </a:cubicBezTo>
                      <a:cubicBezTo>
                        <a:pt x="362123" y="155870"/>
                        <a:pt x="387649" y="170393"/>
                        <a:pt x="386659" y="172703"/>
                      </a:cubicBezTo>
                      <a:lnTo>
                        <a:pt x="366414" y="171934"/>
                      </a:lnTo>
                      <a:cubicBezTo>
                        <a:pt x="324275" y="174024"/>
                        <a:pt x="300729" y="217924"/>
                        <a:pt x="320644" y="251592"/>
                      </a:cubicBezTo>
                      <a:cubicBezTo>
                        <a:pt x="344409" y="291862"/>
                        <a:pt x="409985" y="284160"/>
                        <a:pt x="423408" y="221885"/>
                      </a:cubicBezTo>
                      <a:cubicBezTo>
                        <a:pt x="429019" y="195919"/>
                        <a:pt x="421647" y="167972"/>
                        <a:pt x="410095" y="143657"/>
                      </a:cubicBezTo>
                      <a:cubicBezTo>
                        <a:pt x="385559" y="92275"/>
                        <a:pt x="336047" y="51125"/>
                        <a:pt x="279714" y="36822"/>
                      </a:cubicBezTo>
                      <a:cubicBezTo>
                        <a:pt x="199285" y="16247"/>
                        <a:pt x="114455" y="48705"/>
                        <a:pt x="66924" y="117030"/>
                      </a:cubicBezTo>
                      <a:cubicBezTo>
                        <a:pt x="9161" y="199990"/>
                        <a:pt x="19613" y="307485"/>
                        <a:pt x="82218" y="384613"/>
                      </a:cubicBezTo>
                      <a:cubicBezTo>
                        <a:pt x="134700" y="449198"/>
                        <a:pt x="224701" y="478905"/>
                        <a:pt x="299629" y="493319"/>
                      </a:cubicBezTo>
                      <a:cubicBezTo>
                        <a:pt x="319874" y="497170"/>
                        <a:pt x="335937" y="499150"/>
                        <a:pt x="346830" y="500580"/>
                      </a:cubicBezTo>
                      <a:cubicBezTo>
                        <a:pt x="357722" y="502011"/>
                        <a:pt x="363444" y="502891"/>
                        <a:pt x="363554" y="50410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C1D498C4-C535-F3AB-B378-403F290C5DCF}"/>
                    </a:ext>
                  </a:extLst>
                </p:cNvPr>
                <p:cNvSpPr/>
                <p:nvPr/>
              </p:nvSpPr>
              <p:spPr>
                <a:xfrm>
                  <a:off x="2192252" y="4848789"/>
                  <a:ext cx="68930" cy="112759"/>
                </a:xfrm>
                <a:custGeom>
                  <a:avLst/>
                  <a:gdLst>
                    <a:gd name="connsiteX0" fmla="*/ 35681 w 68930"/>
                    <a:gd name="connsiteY0" fmla="*/ 58516 h 112759"/>
                    <a:gd name="connsiteX1" fmla="*/ 27980 w 68930"/>
                    <a:gd name="connsiteY1" fmla="*/ 53895 h 112759"/>
                    <a:gd name="connsiteX2" fmla="*/ 22038 w 68930"/>
                    <a:gd name="connsiteY2" fmla="*/ 36731 h 112759"/>
                    <a:gd name="connsiteX3" fmla="*/ 20608 w 68930"/>
                    <a:gd name="connsiteY3" fmla="*/ 63578 h 112759"/>
                    <a:gd name="connsiteX4" fmla="*/ 59557 w 68930"/>
                    <a:gd name="connsiteY4" fmla="*/ 112759 h 112759"/>
                    <a:gd name="connsiteX5" fmla="*/ 57026 w 68930"/>
                    <a:gd name="connsiteY5" fmla="*/ 111989 h 112759"/>
                    <a:gd name="connsiteX6" fmla="*/ 47564 w 68930"/>
                    <a:gd name="connsiteY6" fmla="*/ 108248 h 112759"/>
                    <a:gd name="connsiteX7" fmla="*/ 693 w 68930"/>
                    <a:gd name="connsiteY7" fmla="*/ 50704 h 112759"/>
                    <a:gd name="connsiteX8" fmla="*/ 28310 w 68930"/>
                    <a:gd name="connsiteY8" fmla="*/ 973 h 112759"/>
                    <a:gd name="connsiteX9" fmla="*/ 68469 w 68930"/>
                    <a:gd name="connsiteY9" fmla="*/ 26829 h 112759"/>
                    <a:gd name="connsiteX10" fmla="*/ 35681 w 68930"/>
                    <a:gd name="connsiteY10" fmla="*/ 58516 h 112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930" h="112759">
                      <a:moveTo>
                        <a:pt x="35681" y="58516"/>
                      </a:moveTo>
                      <a:cubicBezTo>
                        <a:pt x="32931" y="57636"/>
                        <a:pt x="30290" y="56096"/>
                        <a:pt x="27980" y="53895"/>
                      </a:cubicBezTo>
                      <a:cubicBezTo>
                        <a:pt x="23248" y="49274"/>
                        <a:pt x="21158" y="42783"/>
                        <a:pt x="22038" y="36731"/>
                      </a:cubicBezTo>
                      <a:cubicBezTo>
                        <a:pt x="17637" y="43113"/>
                        <a:pt x="17967" y="55326"/>
                        <a:pt x="20608" y="63578"/>
                      </a:cubicBezTo>
                      <a:cubicBezTo>
                        <a:pt x="27209" y="84593"/>
                        <a:pt x="44043" y="102857"/>
                        <a:pt x="59557" y="112759"/>
                      </a:cubicBezTo>
                      <a:cubicBezTo>
                        <a:pt x="58677" y="112539"/>
                        <a:pt x="57797" y="112209"/>
                        <a:pt x="57026" y="111989"/>
                      </a:cubicBezTo>
                      <a:cubicBezTo>
                        <a:pt x="53726" y="110999"/>
                        <a:pt x="50645" y="109678"/>
                        <a:pt x="47564" y="108248"/>
                      </a:cubicBezTo>
                      <a:cubicBezTo>
                        <a:pt x="25999" y="97795"/>
                        <a:pt x="4434" y="74910"/>
                        <a:pt x="693" y="50704"/>
                      </a:cubicBezTo>
                      <a:cubicBezTo>
                        <a:pt x="-2498" y="30240"/>
                        <a:pt x="5094" y="6474"/>
                        <a:pt x="28310" y="973"/>
                      </a:cubicBezTo>
                      <a:cubicBezTo>
                        <a:pt x="44593" y="-2878"/>
                        <a:pt x="63738" y="4494"/>
                        <a:pt x="68469" y="26829"/>
                      </a:cubicBezTo>
                      <a:cubicBezTo>
                        <a:pt x="71990" y="44763"/>
                        <a:pt x="54826" y="67649"/>
                        <a:pt x="35681" y="5851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12C9EB94-565B-5E07-6DDC-7F06A36575E4}"/>
                    </a:ext>
                  </a:extLst>
                </p:cNvPr>
                <p:cNvSpPr/>
                <p:nvPr/>
              </p:nvSpPr>
              <p:spPr>
                <a:xfrm>
                  <a:off x="2088367" y="4796414"/>
                  <a:ext cx="89160" cy="144009"/>
                </a:xfrm>
                <a:custGeom>
                  <a:avLst/>
                  <a:gdLst>
                    <a:gd name="connsiteX0" fmla="*/ 49676 w 89160"/>
                    <a:gd name="connsiteY0" fmla="*/ 76784 h 144009"/>
                    <a:gd name="connsiteX1" fmla="*/ 39003 w 89160"/>
                    <a:gd name="connsiteY1" fmla="*/ 71832 h 144009"/>
                    <a:gd name="connsiteX2" fmla="*/ 28771 w 89160"/>
                    <a:gd name="connsiteY2" fmla="*/ 50267 h 144009"/>
                    <a:gd name="connsiteX3" fmla="*/ 30641 w 89160"/>
                    <a:gd name="connsiteY3" fmla="*/ 85475 h 144009"/>
                    <a:gd name="connsiteX4" fmla="*/ 88185 w 89160"/>
                    <a:gd name="connsiteY4" fmla="*/ 144009 h 144009"/>
                    <a:gd name="connsiteX5" fmla="*/ 84664 w 89160"/>
                    <a:gd name="connsiteY5" fmla="*/ 143349 h 144009"/>
                    <a:gd name="connsiteX6" fmla="*/ 71791 w 89160"/>
                    <a:gd name="connsiteY6" fmla="*/ 139828 h 144009"/>
                    <a:gd name="connsiteX7" fmla="*/ 2585 w 89160"/>
                    <a:gd name="connsiteY7" fmla="*/ 71502 h 144009"/>
                    <a:gd name="connsiteX8" fmla="*/ 31632 w 89160"/>
                    <a:gd name="connsiteY8" fmla="*/ 2736 h 144009"/>
                    <a:gd name="connsiteX9" fmla="*/ 87525 w 89160"/>
                    <a:gd name="connsiteY9" fmla="*/ 30793 h 144009"/>
                    <a:gd name="connsiteX10" fmla="*/ 49676 w 89160"/>
                    <a:gd name="connsiteY10" fmla="*/ 76784 h 144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9160" h="144009">
                      <a:moveTo>
                        <a:pt x="49676" y="76784"/>
                      </a:moveTo>
                      <a:cubicBezTo>
                        <a:pt x="45935" y="76013"/>
                        <a:pt x="42304" y="74363"/>
                        <a:pt x="39003" y="71832"/>
                      </a:cubicBezTo>
                      <a:cubicBezTo>
                        <a:pt x="32182" y="66441"/>
                        <a:pt x="28551" y="58409"/>
                        <a:pt x="28771" y="50267"/>
                      </a:cubicBezTo>
                      <a:cubicBezTo>
                        <a:pt x="23930" y="59179"/>
                        <a:pt x="26130" y="75023"/>
                        <a:pt x="30641" y="85475"/>
                      </a:cubicBezTo>
                      <a:cubicBezTo>
                        <a:pt x="42194" y="111882"/>
                        <a:pt x="66730" y="133337"/>
                        <a:pt x="88185" y="144009"/>
                      </a:cubicBezTo>
                      <a:cubicBezTo>
                        <a:pt x="86975" y="143789"/>
                        <a:pt x="85874" y="143569"/>
                        <a:pt x="84664" y="143349"/>
                      </a:cubicBezTo>
                      <a:cubicBezTo>
                        <a:pt x="80263" y="142469"/>
                        <a:pt x="75972" y="141258"/>
                        <a:pt x="71791" y="139828"/>
                      </a:cubicBezTo>
                      <a:cubicBezTo>
                        <a:pt x="42194" y="129156"/>
                        <a:pt x="10947" y="102530"/>
                        <a:pt x="2585" y="71502"/>
                      </a:cubicBezTo>
                      <a:cubicBezTo>
                        <a:pt x="-4457" y="45316"/>
                        <a:pt x="2145" y="13189"/>
                        <a:pt x="31632" y="2736"/>
                      </a:cubicBezTo>
                      <a:cubicBezTo>
                        <a:pt x="52316" y="-4636"/>
                        <a:pt x="78393" y="2296"/>
                        <a:pt x="87525" y="30793"/>
                      </a:cubicBezTo>
                      <a:cubicBezTo>
                        <a:pt x="95006" y="53788"/>
                        <a:pt x="75862" y="86026"/>
                        <a:pt x="49676" y="7678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0F583F79-D582-8CA1-2B57-C0326BE5CC68}"/>
                    </a:ext>
                  </a:extLst>
                </p:cNvPr>
                <p:cNvSpPr/>
                <p:nvPr/>
              </p:nvSpPr>
              <p:spPr>
                <a:xfrm>
                  <a:off x="1989708" y="4705290"/>
                  <a:ext cx="113789" cy="185181"/>
                </a:xfrm>
                <a:custGeom>
                  <a:avLst/>
                  <a:gdLst>
                    <a:gd name="connsiteX0" fmla="*/ 52283 w 113789"/>
                    <a:gd name="connsiteY0" fmla="*/ 92540 h 185181"/>
                    <a:gd name="connsiteX1" fmla="*/ 41830 w 113789"/>
                    <a:gd name="connsiteY1" fmla="*/ 82747 h 185181"/>
                    <a:gd name="connsiteX2" fmla="*/ 38309 w 113789"/>
                    <a:gd name="connsiteY2" fmla="*/ 53811 h 185181"/>
                    <a:gd name="connsiteX3" fmla="*/ 27087 w 113789"/>
                    <a:gd name="connsiteY3" fmla="*/ 95180 h 185181"/>
                    <a:gd name="connsiteX4" fmla="*/ 71317 w 113789"/>
                    <a:gd name="connsiteY4" fmla="*/ 185181 h 185181"/>
                    <a:gd name="connsiteX5" fmla="*/ 67576 w 113789"/>
                    <a:gd name="connsiteY5" fmla="*/ 183091 h 185181"/>
                    <a:gd name="connsiteX6" fmla="*/ 54043 w 113789"/>
                    <a:gd name="connsiteY6" fmla="*/ 174069 h 185181"/>
                    <a:gd name="connsiteX7" fmla="*/ 130 w 113789"/>
                    <a:gd name="connsiteY7" fmla="*/ 68224 h 185181"/>
                    <a:gd name="connsiteX8" fmla="*/ 59874 w 113789"/>
                    <a:gd name="connsiteY8" fmla="*/ 8 h 185181"/>
                    <a:gd name="connsiteX9" fmla="*/ 113787 w 113789"/>
                    <a:gd name="connsiteY9" fmla="*/ 54141 h 185181"/>
                    <a:gd name="connsiteX10" fmla="*/ 52283 w 113789"/>
                    <a:gd name="connsiteY10" fmla="*/ 92540 h 185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789" h="185181">
                      <a:moveTo>
                        <a:pt x="52283" y="92540"/>
                      </a:moveTo>
                      <a:cubicBezTo>
                        <a:pt x="48212" y="90229"/>
                        <a:pt x="44691" y="86928"/>
                        <a:pt x="41830" y="82747"/>
                      </a:cubicBezTo>
                      <a:cubicBezTo>
                        <a:pt x="35889" y="73945"/>
                        <a:pt x="34899" y="63163"/>
                        <a:pt x="38309" y="53811"/>
                      </a:cubicBezTo>
                      <a:cubicBezTo>
                        <a:pt x="29397" y="62282"/>
                        <a:pt x="25766" y="81427"/>
                        <a:pt x="27087" y="95180"/>
                      </a:cubicBezTo>
                      <a:cubicBezTo>
                        <a:pt x="30387" y="130278"/>
                        <a:pt x="50522" y="164606"/>
                        <a:pt x="71317" y="185181"/>
                      </a:cubicBezTo>
                      <a:cubicBezTo>
                        <a:pt x="69997" y="184521"/>
                        <a:pt x="68787" y="183751"/>
                        <a:pt x="67576" y="183091"/>
                      </a:cubicBezTo>
                      <a:cubicBezTo>
                        <a:pt x="62845" y="180340"/>
                        <a:pt x="58334" y="177369"/>
                        <a:pt x="54043" y="174069"/>
                      </a:cubicBezTo>
                      <a:cubicBezTo>
                        <a:pt x="23896" y="150303"/>
                        <a:pt x="-2070" y="107283"/>
                        <a:pt x="130" y="68224"/>
                      </a:cubicBezTo>
                      <a:cubicBezTo>
                        <a:pt x="2001" y="35216"/>
                        <a:pt x="21916" y="668"/>
                        <a:pt x="59874" y="8"/>
                      </a:cubicBezTo>
                      <a:cubicBezTo>
                        <a:pt x="86611" y="-432"/>
                        <a:pt x="114117" y="17612"/>
                        <a:pt x="113787" y="54141"/>
                      </a:cubicBezTo>
                      <a:cubicBezTo>
                        <a:pt x="113567" y="83517"/>
                        <a:pt x="79129" y="113334"/>
                        <a:pt x="52283" y="9254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F5E3CFA3-2496-0351-4BB5-D7EFEAEF78DB}"/>
                    </a:ext>
                  </a:extLst>
                </p:cNvPr>
                <p:cNvSpPr/>
                <p:nvPr/>
              </p:nvSpPr>
              <p:spPr>
                <a:xfrm>
                  <a:off x="1717634" y="4860811"/>
                  <a:ext cx="420078" cy="171463"/>
                </a:xfrm>
                <a:custGeom>
                  <a:avLst/>
                  <a:gdLst>
                    <a:gd name="connsiteX0" fmla="*/ 376838 w 420078"/>
                    <a:gd name="connsiteY0" fmla="*/ 115151 h 171463"/>
                    <a:gd name="connsiteX1" fmla="*/ 145014 w 420078"/>
                    <a:gd name="connsiteY1" fmla="*/ 76532 h 171463"/>
                    <a:gd name="connsiteX2" fmla="*/ 420078 w 420078"/>
                    <a:gd name="connsiteY2" fmla="*/ 120102 h 171463"/>
                    <a:gd name="connsiteX3" fmla="*/ 0 w 420078"/>
                    <a:gd name="connsiteY3" fmla="*/ 24490 h 171463"/>
                    <a:gd name="connsiteX4" fmla="*/ 164599 w 420078"/>
                    <a:gd name="connsiteY4" fmla="*/ 20529 h 171463"/>
                    <a:gd name="connsiteX5" fmla="*/ 376838 w 420078"/>
                    <a:gd name="connsiteY5" fmla="*/ 115151 h 171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0078" h="171463">
                      <a:moveTo>
                        <a:pt x="376838" y="115151"/>
                      </a:moveTo>
                      <a:cubicBezTo>
                        <a:pt x="328317" y="127804"/>
                        <a:pt x="227753" y="137046"/>
                        <a:pt x="145014" y="76532"/>
                      </a:cubicBezTo>
                      <a:cubicBezTo>
                        <a:pt x="225773" y="144418"/>
                        <a:pt x="297180" y="151790"/>
                        <a:pt x="420078" y="120102"/>
                      </a:cubicBezTo>
                      <a:cubicBezTo>
                        <a:pt x="249318" y="194480"/>
                        <a:pt x="98803" y="207793"/>
                        <a:pt x="0" y="24490"/>
                      </a:cubicBezTo>
                      <a:cubicBezTo>
                        <a:pt x="52702" y="51446"/>
                        <a:pt x="84500" y="-38555"/>
                        <a:pt x="164599" y="20529"/>
                      </a:cubicBezTo>
                      <a:cubicBezTo>
                        <a:pt x="171750" y="25920"/>
                        <a:pt x="268683" y="113831"/>
                        <a:pt x="376838" y="11515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F102051C-BBE1-93AC-98D5-13C44698FF12}"/>
                    </a:ext>
                  </a:extLst>
                </p:cNvPr>
                <p:cNvSpPr/>
                <p:nvPr/>
              </p:nvSpPr>
              <p:spPr>
                <a:xfrm>
                  <a:off x="1690150" y="4683631"/>
                  <a:ext cx="215848" cy="134130"/>
                </a:xfrm>
                <a:custGeom>
                  <a:avLst/>
                  <a:gdLst>
                    <a:gd name="connsiteX0" fmla="*/ 112424 w 215848"/>
                    <a:gd name="connsiteY0" fmla="*/ 69858 h 134130"/>
                    <a:gd name="connsiteX1" fmla="*/ 103622 w 215848"/>
                    <a:gd name="connsiteY1" fmla="*/ 54895 h 134130"/>
                    <a:gd name="connsiteX2" fmla="*/ 70725 w 215848"/>
                    <a:gd name="connsiteY2" fmla="*/ 43122 h 134130"/>
                    <a:gd name="connsiteX3" fmla="*/ 122107 w 215848"/>
                    <a:gd name="connsiteY3" fmla="*/ 40591 h 134130"/>
                    <a:gd name="connsiteX4" fmla="*/ 215849 w 215848"/>
                    <a:gd name="connsiteY4" fmla="*/ 116949 h 134130"/>
                    <a:gd name="connsiteX5" fmla="*/ 214418 w 215848"/>
                    <a:gd name="connsiteY5" fmla="*/ 111888 h 134130"/>
                    <a:gd name="connsiteX6" fmla="*/ 207377 w 215848"/>
                    <a:gd name="connsiteY6" fmla="*/ 93404 h 134130"/>
                    <a:gd name="connsiteX7" fmla="*/ 97571 w 215848"/>
                    <a:gd name="connsiteY7" fmla="*/ 1422 h 134130"/>
                    <a:gd name="connsiteX8" fmla="*/ 1959 w 215848"/>
                    <a:gd name="connsiteY8" fmla="*/ 54675 h 134130"/>
                    <a:gd name="connsiteX9" fmla="*/ 51140 w 215848"/>
                    <a:gd name="connsiteY9" fmla="*/ 133123 h 134130"/>
                    <a:gd name="connsiteX10" fmla="*/ 112424 w 215848"/>
                    <a:gd name="connsiteY10" fmla="*/ 69858 h 134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848" h="134130">
                      <a:moveTo>
                        <a:pt x="112424" y="69858"/>
                      </a:moveTo>
                      <a:cubicBezTo>
                        <a:pt x="110774" y="64467"/>
                        <a:pt x="107803" y="59296"/>
                        <a:pt x="103622" y="54895"/>
                      </a:cubicBezTo>
                      <a:cubicBezTo>
                        <a:pt x="94820" y="45543"/>
                        <a:pt x="82497" y="41582"/>
                        <a:pt x="70725" y="43122"/>
                      </a:cubicBezTo>
                      <a:cubicBezTo>
                        <a:pt x="82937" y="34650"/>
                        <a:pt x="106373" y="35420"/>
                        <a:pt x="122107" y="40591"/>
                      </a:cubicBezTo>
                      <a:cubicBezTo>
                        <a:pt x="162266" y="53684"/>
                        <a:pt x="197254" y="86692"/>
                        <a:pt x="215849" y="116949"/>
                      </a:cubicBezTo>
                      <a:cubicBezTo>
                        <a:pt x="215409" y="115299"/>
                        <a:pt x="214858" y="113539"/>
                        <a:pt x="214418" y="111888"/>
                      </a:cubicBezTo>
                      <a:cubicBezTo>
                        <a:pt x="212438" y="105507"/>
                        <a:pt x="210127" y="99345"/>
                        <a:pt x="207377" y="93404"/>
                      </a:cubicBezTo>
                      <a:cubicBezTo>
                        <a:pt x="187462" y="51264"/>
                        <a:pt x="144002" y="9014"/>
                        <a:pt x="97571" y="1422"/>
                      </a:cubicBezTo>
                      <a:cubicBezTo>
                        <a:pt x="58512" y="-4959"/>
                        <a:pt x="12741" y="9674"/>
                        <a:pt x="1959" y="54675"/>
                      </a:cubicBezTo>
                      <a:cubicBezTo>
                        <a:pt x="-5633" y="86362"/>
                        <a:pt x="8450" y="123881"/>
                        <a:pt x="51140" y="133123"/>
                      </a:cubicBezTo>
                      <a:cubicBezTo>
                        <a:pt x="85798" y="140385"/>
                        <a:pt x="129808" y="107267"/>
                        <a:pt x="112424" y="698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CF5B8B2B-C09E-8653-5DAB-24201F0FF261}"/>
                    </a:ext>
                  </a:extLst>
                </p:cNvPr>
                <p:cNvSpPr/>
                <p:nvPr/>
              </p:nvSpPr>
              <p:spPr>
                <a:xfrm>
                  <a:off x="1964972" y="4537845"/>
                  <a:ext cx="230503" cy="217515"/>
                </a:xfrm>
                <a:custGeom>
                  <a:avLst/>
                  <a:gdLst>
                    <a:gd name="connsiteX0" fmla="*/ 15404 w 230503"/>
                    <a:gd name="connsiteY0" fmla="*/ 189899 h 217515"/>
                    <a:gd name="connsiteX1" fmla="*/ 127080 w 230503"/>
                    <a:gd name="connsiteY1" fmla="*/ 59188 h 217515"/>
                    <a:gd name="connsiteX2" fmla="*/ 0 w 230503"/>
                    <a:gd name="connsiteY2" fmla="*/ 217515 h 217515"/>
                    <a:gd name="connsiteX3" fmla="*/ 230504 w 230503"/>
                    <a:gd name="connsiteY3" fmla="*/ 4836 h 217515"/>
                    <a:gd name="connsiteX4" fmla="*/ 153376 w 230503"/>
                    <a:gd name="connsiteY4" fmla="*/ 90546 h 217515"/>
                    <a:gd name="connsiteX5" fmla="*/ 41590 w 230503"/>
                    <a:gd name="connsiteY5" fmla="*/ 151500 h 217515"/>
                    <a:gd name="connsiteX6" fmla="*/ 15404 w 230503"/>
                    <a:gd name="connsiteY6" fmla="*/ 189899 h 217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0503" h="217515">
                      <a:moveTo>
                        <a:pt x="15404" y="189899"/>
                      </a:moveTo>
                      <a:cubicBezTo>
                        <a:pt x="26076" y="130045"/>
                        <a:pt x="68436" y="79103"/>
                        <a:pt x="127080" y="59188"/>
                      </a:cubicBezTo>
                      <a:cubicBezTo>
                        <a:pt x="44010" y="82074"/>
                        <a:pt x="12323" y="133896"/>
                        <a:pt x="0" y="217515"/>
                      </a:cubicBezTo>
                      <a:cubicBezTo>
                        <a:pt x="0" y="70521"/>
                        <a:pt x="76688" y="-22781"/>
                        <a:pt x="230504" y="4836"/>
                      </a:cubicBezTo>
                      <a:cubicBezTo>
                        <a:pt x="185834" y="18479"/>
                        <a:pt x="226653" y="68541"/>
                        <a:pt x="153376" y="90546"/>
                      </a:cubicBezTo>
                      <a:cubicBezTo>
                        <a:pt x="111456" y="103089"/>
                        <a:pt x="75038" y="116182"/>
                        <a:pt x="41590" y="151500"/>
                      </a:cubicBezTo>
                      <a:cubicBezTo>
                        <a:pt x="31357" y="162833"/>
                        <a:pt x="22115" y="175596"/>
                        <a:pt x="15404" y="1898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FFE8E0E8-DBC5-0756-478E-14C2D5834017}"/>
                    </a:ext>
                  </a:extLst>
                </p:cNvPr>
                <p:cNvSpPr/>
                <p:nvPr/>
              </p:nvSpPr>
              <p:spPr>
                <a:xfrm>
                  <a:off x="1939111" y="4112443"/>
                  <a:ext cx="225944" cy="370382"/>
                </a:xfrm>
                <a:custGeom>
                  <a:avLst/>
                  <a:gdLst>
                    <a:gd name="connsiteX0" fmla="*/ 63600 w 225944"/>
                    <a:gd name="connsiteY0" fmla="*/ 370383 h 370382"/>
                    <a:gd name="connsiteX1" fmla="*/ 167244 w 225944"/>
                    <a:gd name="connsiteY1" fmla="*/ 197202 h 370382"/>
                    <a:gd name="connsiteX2" fmla="*/ 115752 w 225944"/>
                    <a:gd name="connsiteY2" fmla="*/ 99279 h 370382"/>
                    <a:gd name="connsiteX3" fmla="*/ 73062 w 225944"/>
                    <a:gd name="connsiteY3" fmla="*/ 126786 h 370382"/>
                    <a:gd name="connsiteX4" fmla="*/ 121253 w 225944"/>
                    <a:gd name="connsiteY4" fmla="*/ 184769 h 370382"/>
                    <a:gd name="connsiteX5" fmla="*/ 225 w 225944"/>
                    <a:gd name="connsiteY5" fmla="*/ 100049 h 370382"/>
                    <a:gd name="connsiteX6" fmla="*/ 117292 w 225944"/>
                    <a:gd name="connsiteY6" fmla="*/ 586 h 370382"/>
                    <a:gd name="connsiteX7" fmla="*/ 225888 w 225944"/>
                    <a:gd name="connsiteY7" fmla="*/ 147470 h 370382"/>
                    <a:gd name="connsiteX8" fmla="*/ 100238 w 225944"/>
                    <a:gd name="connsiteY8" fmla="*/ 350798 h 370382"/>
                    <a:gd name="connsiteX9" fmla="*/ 71522 w 225944"/>
                    <a:gd name="connsiteY9" fmla="*/ 366642 h 370382"/>
                    <a:gd name="connsiteX10" fmla="*/ 63600 w 225944"/>
                    <a:gd name="connsiteY10" fmla="*/ 370383 h 37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5944" h="370382">
                      <a:moveTo>
                        <a:pt x="63600" y="370383"/>
                      </a:moveTo>
                      <a:cubicBezTo>
                        <a:pt x="108820" y="332424"/>
                        <a:pt x="154811" y="266959"/>
                        <a:pt x="167244" y="197202"/>
                      </a:cubicBezTo>
                      <a:cubicBezTo>
                        <a:pt x="174396" y="156933"/>
                        <a:pt x="162073" y="101810"/>
                        <a:pt x="115752" y="99279"/>
                      </a:cubicBezTo>
                      <a:cubicBezTo>
                        <a:pt x="96277" y="98179"/>
                        <a:pt x="78233" y="108852"/>
                        <a:pt x="73062" y="126786"/>
                      </a:cubicBezTo>
                      <a:cubicBezTo>
                        <a:pt x="59969" y="171896"/>
                        <a:pt x="102659" y="192031"/>
                        <a:pt x="121253" y="184769"/>
                      </a:cubicBezTo>
                      <a:cubicBezTo>
                        <a:pt x="63050" y="228119"/>
                        <a:pt x="-4396" y="160784"/>
                        <a:pt x="225" y="100049"/>
                      </a:cubicBezTo>
                      <a:cubicBezTo>
                        <a:pt x="5726" y="26882"/>
                        <a:pt x="63820" y="-4805"/>
                        <a:pt x="117292" y="586"/>
                      </a:cubicBezTo>
                      <a:cubicBezTo>
                        <a:pt x="193320" y="8288"/>
                        <a:pt x="227538" y="81015"/>
                        <a:pt x="225888" y="147470"/>
                      </a:cubicBezTo>
                      <a:cubicBezTo>
                        <a:pt x="223907" y="226359"/>
                        <a:pt x="164714" y="308218"/>
                        <a:pt x="100238" y="350798"/>
                      </a:cubicBezTo>
                      <a:cubicBezTo>
                        <a:pt x="90996" y="356740"/>
                        <a:pt x="81424" y="362021"/>
                        <a:pt x="71522" y="366642"/>
                      </a:cubicBezTo>
                      <a:cubicBezTo>
                        <a:pt x="68881" y="368072"/>
                        <a:pt x="66240" y="369282"/>
                        <a:pt x="63600" y="37038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45C090D7-9469-4A91-8BF7-2A1A250D65E1}"/>
                    </a:ext>
                  </a:extLst>
                </p:cNvPr>
                <p:cNvSpPr/>
                <p:nvPr/>
              </p:nvSpPr>
              <p:spPr>
                <a:xfrm>
                  <a:off x="1820845" y="4311406"/>
                  <a:ext cx="154812" cy="413806"/>
                </a:xfrm>
                <a:custGeom>
                  <a:avLst/>
                  <a:gdLst>
                    <a:gd name="connsiteX0" fmla="*/ 67989 w 154812"/>
                    <a:gd name="connsiteY0" fmla="*/ 371667 h 413806"/>
                    <a:gd name="connsiteX1" fmla="*/ 84823 w 154812"/>
                    <a:gd name="connsiteY1" fmla="*/ 144464 h 413806"/>
                    <a:gd name="connsiteX2" fmla="*/ 66999 w 154812"/>
                    <a:gd name="connsiteY2" fmla="*/ 413807 h 413806"/>
                    <a:gd name="connsiteX3" fmla="*/ 121792 w 154812"/>
                    <a:gd name="connsiteY3" fmla="*/ 0 h 413806"/>
                    <a:gd name="connsiteX4" fmla="*/ 139616 w 154812"/>
                    <a:gd name="connsiteY4" fmla="*/ 158547 h 413806"/>
                    <a:gd name="connsiteX5" fmla="*/ 67989 w 154812"/>
                    <a:gd name="connsiteY5" fmla="*/ 371667 h 413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812" h="413806">
                      <a:moveTo>
                        <a:pt x="67989" y="371667"/>
                      </a:moveTo>
                      <a:cubicBezTo>
                        <a:pt x="51816" y="325896"/>
                        <a:pt x="34431" y="229624"/>
                        <a:pt x="84823" y="144464"/>
                      </a:cubicBezTo>
                      <a:cubicBezTo>
                        <a:pt x="27280" y="228303"/>
                        <a:pt x="26400" y="297839"/>
                        <a:pt x="66999" y="413807"/>
                      </a:cubicBezTo>
                      <a:cubicBezTo>
                        <a:pt x="-18271" y="255260"/>
                        <a:pt x="-43797" y="111016"/>
                        <a:pt x="121792" y="0"/>
                      </a:cubicBezTo>
                      <a:cubicBezTo>
                        <a:pt x="100667" y="53252"/>
                        <a:pt x="188908" y="76248"/>
                        <a:pt x="139616" y="158547"/>
                      </a:cubicBezTo>
                      <a:cubicBezTo>
                        <a:pt x="135215" y="165919"/>
                        <a:pt x="59957" y="267143"/>
                        <a:pt x="67989" y="37166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DE8FC1D1-5687-9F06-52FC-0C94799C2A6F}"/>
                    </a:ext>
                  </a:extLst>
                </p:cNvPr>
                <p:cNvSpPr/>
                <p:nvPr/>
              </p:nvSpPr>
              <p:spPr>
                <a:xfrm>
                  <a:off x="2285917" y="4967930"/>
                  <a:ext cx="221041" cy="192545"/>
                </a:xfrm>
                <a:custGeom>
                  <a:avLst/>
                  <a:gdLst>
                    <a:gd name="connsiteX0" fmla="*/ 187264 w 221041"/>
                    <a:gd name="connsiteY0" fmla="*/ 14743 h 192545"/>
                    <a:gd name="connsiteX1" fmla="*/ 45551 w 221041"/>
                    <a:gd name="connsiteY1" fmla="*/ 81309 h 192545"/>
                    <a:gd name="connsiteX2" fmla="*/ 0 w 221041"/>
                    <a:gd name="connsiteY2" fmla="*/ 192545 h 192545"/>
                    <a:gd name="connsiteX3" fmla="*/ 119158 w 221041"/>
                    <a:gd name="connsiteY3" fmla="*/ 154036 h 192545"/>
                    <a:gd name="connsiteX4" fmla="*/ 221042 w 221041"/>
                    <a:gd name="connsiteY4" fmla="*/ 0 h 192545"/>
                    <a:gd name="connsiteX5" fmla="*/ 48521 w 221041"/>
                    <a:gd name="connsiteY5" fmla="*/ 147655 h 192545"/>
                    <a:gd name="connsiteX6" fmla="*/ 187264 w 221041"/>
                    <a:gd name="connsiteY6" fmla="*/ 14743 h 192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1041" h="192545">
                      <a:moveTo>
                        <a:pt x="187264" y="14743"/>
                      </a:moveTo>
                      <a:cubicBezTo>
                        <a:pt x="154806" y="19695"/>
                        <a:pt x="78558" y="46431"/>
                        <a:pt x="45551" y="81309"/>
                      </a:cubicBezTo>
                      <a:cubicBezTo>
                        <a:pt x="8692" y="120258"/>
                        <a:pt x="25856" y="149305"/>
                        <a:pt x="0" y="192545"/>
                      </a:cubicBezTo>
                      <a:cubicBezTo>
                        <a:pt x="45001" y="170320"/>
                        <a:pt x="77568" y="187704"/>
                        <a:pt x="119158" y="154036"/>
                      </a:cubicBezTo>
                      <a:cubicBezTo>
                        <a:pt x="156457" y="123779"/>
                        <a:pt x="186714" y="44561"/>
                        <a:pt x="221042" y="0"/>
                      </a:cubicBezTo>
                      <a:cubicBezTo>
                        <a:pt x="147214" y="45991"/>
                        <a:pt x="99793" y="94512"/>
                        <a:pt x="48521" y="147655"/>
                      </a:cubicBezTo>
                      <a:cubicBezTo>
                        <a:pt x="84170" y="80319"/>
                        <a:pt x="112446" y="62935"/>
                        <a:pt x="187264" y="14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787CBD1F-AD93-BE51-DD2E-299237D14D48}"/>
                    </a:ext>
                  </a:extLst>
                </p:cNvPr>
                <p:cNvSpPr/>
                <p:nvPr/>
              </p:nvSpPr>
              <p:spPr>
                <a:xfrm>
                  <a:off x="1626313" y="4454440"/>
                  <a:ext cx="194635" cy="219721"/>
                </a:xfrm>
                <a:custGeom>
                  <a:avLst/>
                  <a:gdLst>
                    <a:gd name="connsiteX0" fmla="*/ 31577 w 194635"/>
                    <a:gd name="connsiteY0" fmla="*/ 19034 h 219721"/>
                    <a:gd name="connsiteX1" fmla="*/ 163718 w 194635"/>
                    <a:gd name="connsiteY1" fmla="*/ 103424 h 219721"/>
                    <a:gd name="connsiteX2" fmla="*/ 194636 w 194635"/>
                    <a:gd name="connsiteY2" fmla="*/ 219721 h 219721"/>
                    <a:gd name="connsiteX3" fmla="*/ 81419 w 194635"/>
                    <a:gd name="connsiteY3" fmla="*/ 166029 h 219721"/>
                    <a:gd name="connsiteX4" fmla="*/ 0 w 194635"/>
                    <a:gd name="connsiteY4" fmla="*/ 0 h 219721"/>
                    <a:gd name="connsiteX5" fmla="*/ 152276 w 194635"/>
                    <a:gd name="connsiteY5" fmla="*/ 168779 h 219721"/>
                    <a:gd name="connsiteX6" fmla="*/ 31577 w 194635"/>
                    <a:gd name="connsiteY6" fmla="*/ 19034 h 219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635" h="219721">
                      <a:moveTo>
                        <a:pt x="31577" y="19034"/>
                      </a:moveTo>
                      <a:cubicBezTo>
                        <a:pt x="63045" y="28167"/>
                        <a:pt x="135332" y="64475"/>
                        <a:pt x="163718" y="103424"/>
                      </a:cubicBezTo>
                      <a:cubicBezTo>
                        <a:pt x="195296" y="146774"/>
                        <a:pt x="174611" y="173400"/>
                        <a:pt x="194636" y="219721"/>
                      </a:cubicBezTo>
                      <a:cubicBezTo>
                        <a:pt x="152826" y="191775"/>
                        <a:pt x="118278" y="204868"/>
                        <a:pt x="81419" y="166029"/>
                      </a:cubicBezTo>
                      <a:cubicBezTo>
                        <a:pt x="48301" y="131151"/>
                        <a:pt x="28277" y="48741"/>
                        <a:pt x="0" y="0"/>
                      </a:cubicBezTo>
                      <a:cubicBezTo>
                        <a:pt x="67336" y="55123"/>
                        <a:pt x="108155" y="109475"/>
                        <a:pt x="152276" y="168779"/>
                      </a:cubicBezTo>
                      <a:cubicBezTo>
                        <a:pt x="125539" y="97483"/>
                        <a:pt x="99683" y="76468"/>
                        <a:pt x="31577" y="1903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82F58182-5C47-5040-FAF5-94FD4B2A4DF0}"/>
                    </a:ext>
                  </a:extLst>
                </p:cNvPr>
                <p:cNvSpPr/>
                <p:nvPr/>
              </p:nvSpPr>
              <p:spPr>
                <a:xfrm>
                  <a:off x="1974130" y="5242528"/>
                  <a:ext cx="503530" cy="454898"/>
                </a:xfrm>
                <a:custGeom>
                  <a:avLst/>
                  <a:gdLst>
                    <a:gd name="connsiteX0" fmla="*/ 3715 w 503530"/>
                    <a:gd name="connsiteY0" fmla="*/ 366522 h 454898"/>
                    <a:gd name="connsiteX1" fmla="*/ 634 w 503530"/>
                    <a:gd name="connsiteY1" fmla="*/ 349468 h 454898"/>
                    <a:gd name="connsiteX2" fmla="*/ 52676 w 503530"/>
                    <a:gd name="connsiteY2" fmla="*/ 125345 h 454898"/>
                    <a:gd name="connsiteX3" fmla="*/ 256994 w 503530"/>
                    <a:gd name="connsiteY3" fmla="*/ 356 h 454898"/>
                    <a:gd name="connsiteX4" fmla="*/ 502792 w 503530"/>
                    <a:gd name="connsiteY4" fmla="*/ 213806 h 454898"/>
                    <a:gd name="connsiteX5" fmla="*/ 372851 w 503530"/>
                    <a:gd name="connsiteY5" fmla="*/ 438478 h 454898"/>
                    <a:gd name="connsiteX6" fmla="*/ 214634 w 503530"/>
                    <a:gd name="connsiteY6" fmla="*/ 338905 h 454898"/>
                    <a:gd name="connsiteX7" fmla="*/ 334342 w 503530"/>
                    <a:gd name="connsiteY7" fmla="*/ 335495 h 454898"/>
                    <a:gd name="connsiteX8" fmla="*/ 332142 w 503530"/>
                    <a:gd name="connsiteY8" fmla="*/ 389847 h 454898"/>
                    <a:gd name="connsiteX9" fmla="*/ 332912 w 503530"/>
                    <a:gd name="connsiteY9" fmla="*/ 369382 h 454898"/>
                    <a:gd name="connsiteX10" fmla="*/ 253914 w 503530"/>
                    <a:gd name="connsiteY10" fmla="*/ 323172 h 454898"/>
                    <a:gd name="connsiteX11" fmla="*/ 283400 w 503530"/>
                    <a:gd name="connsiteY11" fmla="*/ 426816 h 454898"/>
                    <a:gd name="connsiteX12" fmla="*/ 360969 w 503530"/>
                    <a:gd name="connsiteY12" fmla="*/ 413393 h 454898"/>
                    <a:gd name="connsiteX13" fmla="*/ 466923 w 503530"/>
                    <a:gd name="connsiteY13" fmla="*/ 281912 h 454898"/>
                    <a:gd name="connsiteX14" fmla="*/ 387375 w 503530"/>
                    <a:gd name="connsiteY14" fmla="*/ 67362 h 454898"/>
                    <a:gd name="connsiteX15" fmla="*/ 122103 w 503530"/>
                    <a:gd name="connsiteY15" fmla="*/ 82765 h 454898"/>
                    <a:gd name="connsiteX16" fmla="*/ 14277 w 503530"/>
                    <a:gd name="connsiteY16" fmla="*/ 302047 h 454898"/>
                    <a:gd name="connsiteX17" fmla="*/ 7126 w 503530"/>
                    <a:gd name="connsiteY17" fmla="*/ 349578 h 454898"/>
                    <a:gd name="connsiteX18" fmla="*/ 3715 w 503530"/>
                    <a:gd name="connsiteY18" fmla="*/ 366522 h 454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3530" h="454898">
                      <a:moveTo>
                        <a:pt x="3715" y="366522"/>
                      </a:moveTo>
                      <a:cubicBezTo>
                        <a:pt x="2615" y="366522"/>
                        <a:pt x="1294" y="360690"/>
                        <a:pt x="634" y="349468"/>
                      </a:cubicBezTo>
                      <a:cubicBezTo>
                        <a:pt x="-3547" y="283122"/>
                        <a:pt x="12847" y="187180"/>
                        <a:pt x="52676" y="125345"/>
                      </a:cubicBezTo>
                      <a:cubicBezTo>
                        <a:pt x="97677" y="55369"/>
                        <a:pt x="170734" y="4977"/>
                        <a:pt x="256994" y="356"/>
                      </a:cubicBezTo>
                      <a:cubicBezTo>
                        <a:pt x="382974" y="-6466"/>
                        <a:pt x="492559" y="85516"/>
                        <a:pt x="502792" y="213806"/>
                      </a:cubicBezTo>
                      <a:cubicBezTo>
                        <a:pt x="510494" y="309968"/>
                        <a:pt x="457351" y="398539"/>
                        <a:pt x="372851" y="438478"/>
                      </a:cubicBezTo>
                      <a:cubicBezTo>
                        <a:pt x="261725" y="491071"/>
                        <a:pt x="182837" y="406351"/>
                        <a:pt x="214634" y="338905"/>
                      </a:cubicBezTo>
                      <a:cubicBezTo>
                        <a:pt x="239060" y="287083"/>
                        <a:pt x="310467" y="286643"/>
                        <a:pt x="334342" y="335495"/>
                      </a:cubicBezTo>
                      <a:cubicBezTo>
                        <a:pt x="348866" y="365092"/>
                        <a:pt x="334452" y="390837"/>
                        <a:pt x="332142" y="389847"/>
                      </a:cubicBezTo>
                      <a:lnTo>
                        <a:pt x="332912" y="369382"/>
                      </a:lnTo>
                      <a:cubicBezTo>
                        <a:pt x="330932" y="326913"/>
                        <a:pt x="287361" y="303147"/>
                        <a:pt x="253914" y="323172"/>
                      </a:cubicBezTo>
                      <a:cubicBezTo>
                        <a:pt x="213974" y="347157"/>
                        <a:pt x="221566" y="413283"/>
                        <a:pt x="283400" y="426816"/>
                      </a:cubicBezTo>
                      <a:cubicBezTo>
                        <a:pt x="309147" y="432427"/>
                        <a:pt x="336873" y="425055"/>
                        <a:pt x="360969" y="413393"/>
                      </a:cubicBezTo>
                      <a:cubicBezTo>
                        <a:pt x="411911" y="388747"/>
                        <a:pt x="452730" y="338685"/>
                        <a:pt x="466923" y="281912"/>
                      </a:cubicBezTo>
                      <a:cubicBezTo>
                        <a:pt x="487278" y="200713"/>
                        <a:pt x="455151" y="115223"/>
                        <a:pt x="387375" y="67362"/>
                      </a:cubicBezTo>
                      <a:cubicBezTo>
                        <a:pt x="305076" y="9048"/>
                        <a:pt x="198461" y="19610"/>
                        <a:pt x="122103" y="82765"/>
                      </a:cubicBezTo>
                      <a:cubicBezTo>
                        <a:pt x="58068" y="135688"/>
                        <a:pt x="28581" y="226459"/>
                        <a:pt x="14277" y="302047"/>
                      </a:cubicBezTo>
                      <a:cubicBezTo>
                        <a:pt x="10427" y="322512"/>
                        <a:pt x="8556" y="338575"/>
                        <a:pt x="7126" y="349578"/>
                      </a:cubicBezTo>
                      <a:cubicBezTo>
                        <a:pt x="5805" y="360690"/>
                        <a:pt x="4815" y="366522"/>
                        <a:pt x="3715" y="36652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ADD00C32-A486-CDAD-FA65-C326DC60BAFB}"/>
                    </a:ext>
                  </a:extLst>
                </p:cNvPr>
                <p:cNvSpPr/>
                <p:nvPr/>
              </p:nvSpPr>
              <p:spPr>
                <a:xfrm>
                  <a:off x="2014484" y="5426576"/>
                  <a:ext cx="142866" cy="89803"/>
                </a:xfrm>
                <a:custGeom>
                  <a:avLst/>
                  <a:gdLst>
                    <a:gd name="connsiteX0" fmla="*/ 66676 w 142866"/>
                    <a:gd name="connsiteY0" fmla="*/ 49893 h 89803"/>
                    <a:gd name="connsiteX1" fmla="*/ 71517 w 142866"/>
                    <a:gd name="connsiteY1" fmla="*/ 39110 h 89803"/>
                    <a:gd name="connsiteX2" fmla="*/ 92972 w 142866"/>
                    <a:gd name="connsiteY2" fmla="*/ 28878 h 89803"/>
                    <a:gd name="connsiteX3" fmla="*/ 58094 w 142866"/>
                    <a:gd name="connsiteY3" fmla="*/ 30748 h 89803"/>
                    <a:gd name="connsiteX4" fmla="*/ 0 w 142866"/>
                    <a:gd name="connsiteY4" fmla="*/ 88842 h 89803"/>
                    <a:gd name="connsiteX5" fmla="*/ 660 w 142866"/>
                    <a:gd name="connsiteY5" fmla="*/ 85321 h 89803"/>
                    <a:gd name="connsiteX6" fmla="*/ 4181 w 142866"/>
                    <a:gd name="connsiteY6" fmla="*/ 72338 h 89803"/>
                    <a:gd name="connsiteX7" fmla="*/ 71957 w 142866"/>
                    <a:gd name="connsiteY7" fmla="*/ 2582 h 89803"/>
                    <a:gd name="connsiteX8" fmla="*/ 140173 w 142866"/>
                    <a:gd name="connsiteY8" fmla="*/ 31849 h 89803"/>
                    <a:gd name="connsiteX9" fmla="*/ 112336 w 142866"/>
                    <a:gd name="connsiteY9" fmla="*/ 88182 h 89803"/>
                    <a:gd name="connsiteX10" fmla="*/ 66676 w 142866"/>
                    <a:gd name="connsiteY10" fmla="*/ 49893 h 89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66" h="89803">
                      <a:moveTo>
                        <a:pt x="66676" y="49893"/>
                      </a:moveTo>
                      <a:cubicBezTo>
                        <a:pt x="67446" y="46152"/>
                        <a:pt x="69096" y="42411"/>
                        <a:pt x="71517" y="39110"/>
                      </a:cubicBezTo>
                      <a:cubicBezTo>
                        <a:pt x="76798" y="32179"/>
                        <a:pt x="84830" y="28658"/>
                        <a:pt x="92972" y="28878"/>
                      </a:cubicBezTo>
                      <a:cubicBezTo>
                        <a:pt x="84170" y="24037"/>
                        <a:pt x="68326" y="26127"/>
                        <a:pt x="58094" y="30748"/>
                      </a:cubicBezTo>
                      <a:cubicBezTo>
                        <a:pt x="31907" y="42411"/>
                        <a:pt x="10562" y="67167"/>
                        <a:pt x="0" y="88842"/>
                      </a:cubicBezTo>
                      <a:cubicBezTo>
                        <a:pt x="220" y="87632"/>
                        <a:pt x="440" y="86532"/>
                        <a:pt x="660" y="85321"/>
                      </a:cubicBezTo>
                      <a:cubicBezTo>
                        <a:pt x="1540" y="80920"/>
                        <a:pt x="2751" y="76519"/>
                        <a:pt x="4181" y="72338"/>
                      </a:cubicBezTo>
                      <a:cubicBezTo>
                        <a:pt x="14743" y="42521"/>
                        <a:pt x="41150" y="10944"/>
                        <a:pt x="71957" y="2582"/>
                      </a:cubicBezTo>
                      <a:cubicBezTo>
                        <a:pt x="97923" y="-4460"/>
                        <a:pt x="129830" y="2142"/>
                        <a:pt x="140173" y="31849"/>
                      </a:cubicBezTo>
                      <a:cubicBezTo>
                        <a:pt x="147435" y="52643"/>
                        <a:pt x="140613" y="78940"/>
                        <a:pt x="112336" y="88182"/>
                      </a:cubicBezTo>
                      <a:cubicBezTo>
                        <a:pt x="89451" y="95664"/>
                        <a:pt x="57543" y="76299"/>
                        <a:pt x="66676" y="4989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B77B6804-82B2-8BB9-A8EF-81604D974126}"/>
                    </a:ext>
                  </a:extLst>
                </p:cNvPr>
                <p:cNvSpPr/>
                <p:nvPr/>
              </p:nvSpPr>
              <p:spPr>
                <a:xfrm>
                  <a:off x="2064105" y="5326802"/>
                  <a:ext cx="183750" cy="114791"/>
                </a:xfrm>
                <a:custGeom>
                  <a:avLst/>
                  <a:gdLst>
                    <a:gd name="connsiteX0" fmla="*/ 91761 w 183750"/>
                    <a:gd name="connsiteY0" fmla="*/ 52844 h 114791"/>
                    <a:gd name="connsiteX1" fmla="*/ 101554 w 183750"/>
                    <a:gd name="connsiteY1" fmla="*/ 42281 h 114791"/>
                    <a:gd name="connsiteX2" fmla="*/ 130270 w 183750"/>
                    <a:gd name="connsiteY2" fmla="*/ 38651 h 114791"/>
                    <a:gd name="connsiteX3" fmla="*/ 89231 w 183750"/>
                    <a:gd name="connsiteY3" fmla="*/ 27318 h 114791"/>
                    <a:gd name="connsiteX4" fmla="*/ 0 w 183750"/>
                    <a:gd name="connsiteY4" fmla="*/ 71988 h 114791"/>
                    <a:gd name="connsiteX5" fmla="*/ 2090 w 183750"/>
                    <a:gd name="connsiteY5" fmla="*/ 68137 h 114791"/>
                    <a:gd name="connsiteX6" fmla="*/ 11113 w 183750"/>
                    <a:gd name="connsiteY6" fmla="*/ 54494 h 114791"/>
                    <a:gd name="connsiteX7" fmla="*/ 116077 w 183750"/>
                    <a:gd name="connsiteY7" fmla="*/ 142 h 114791"/>
                    <a:gd name="connsiteX8" fmla="*/ 183743 w 183750"/>
                    <a:gd name="connsiteY8" fmla="*/ 60436 h 114791"/>
                    <a:gd name="connsiteX9" fmla="*/ 130160 w 183750"/>
                    <a:gd name="connsiteY9" fmla="*/ 114789 h 114791"/>
                    <a:gd name="connsiteX10" fmla="*/ 91761 w 183750"/>
                    <a:gd name="connsiteY10" fmla="*/ 52844 h 11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750" h="114791">
                      <a:moveTo>
                        <a:pt x="91761" y="52844"/>
                      </a:moveTo>
                      <a:cubicBezTo>
                        <a:pt x="94072" y="48773"/>
                        <a:pt x="97373" y="45142"/>
                        <a:pt x="101554" y="42281"/>
                      </a:cubicBezTo>
                      <a:cubicBezTo>
                        <a:pt x="110356" y="36340"/>
                        <a:pt x="121028" y="35350"/>
                        <a:pt x="130270" y="38651"/>
                      </a:cubicBezTo>
                      <a:cubicBezTo>
                        <a:pt x="121908" y="29628"/>
                        <a:pt x="102874" y="25998"/>
                        <a:pt x="89231" y="27318"/>
                      </a:cubicBezTo>
                      <a:cubicBezTo>
                        <a:pt x="54463" y="30619"/>
                        <a:pt x="20465" y="50973"/>
                        <a:pt x="0" y="71988"/>
                      </a:cubicBezTo>
                      <a:cubicBezTo>
                        <a:pt x="660" y="70668"/>
                        <a:pt x="1320" y="69458"/>
                        <a:pt x="2090" y="68137"/>
                      </a:cubicBezTo>
                      <a:cubicBezTo>
                        <a:pt x="4841" y="63406"/>
                        <a:pt x="7812" y="58785"/>
                        <a:pt x="11113" y="54494"/>
                      </a:cubicBezTo>
                      <a:cubicBezTo>
                        <a:pt x="34658" y="24127"/>
                        <a:pt x="77238" y="-2169"/>
                        <a:pt x="116077" y="142"/>
                      </a:cubicBezTo>
                      <a:cubicBezTo>
                        <a:pt x="148755" y="2012"/>
                        <a:pt x="183083" y="22147"/>
                        <a:pt x="183743" y="60436"/>
                      </a:cubicBezTo>
                      <a:cubicBezTo>
                        <a:pt x="184183" y="87392"/>
                        <a:pt x="166249" y="115119"/>
                        <a:pt x="130160" y="114789"/>
                      </a:cubicBezTo>
                      <a:cubicBezTo>
                        <a:pt x="100784" y="114568"/>
                        <a:pt x="71187" y="79910"/>
                        <a:pt x="91761" y="5284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64B0D398-5EDC-4D67-A31E-34628439F732}"/>
                    </a:ext>
                  </a:extLst>
                </p:cNvPr>
                <p:cNvSpPr/>
                <p:nvPr/>
              </p:nvSpPr>
              <p:spPr>
                <a:xfrm>
                  <a:off x="1923375" y="5052540"/>
                  <a:ext cx="170079" cy="423599"/>
                </a:xfrm>
                <a:custGeom>
                  <a:avLst/>
                  <a:gdLst>
                    <a:gd name="connsiteX0" fmla="*/ 55901 w 170079"/>
                    <a:gd name="connsiteY0" fmla="*/ 380029 h 423599"/>
                    <a:gd name="connsiteX1" fmla="*/ 94190 w 170079"/>
                    <a:gd name="connsiteY1" fmla="*/ 146224 h 423599"/>
                    <a:gd name="connsiteX2" fmla="*/ 50950 w 170079"/>
                    <a:gd name="connsiteY2" fmla="*/ 423599 h 423599"/>
                    <a:gd name="connsiteX3" fmla="*/ 145792 w 170079"/>
                    <a:gd name="connsiteY3" fmla="*/ 0 h 423599"/>
                    <a:gd name="connsiteX4" fmla="*/ 149753 w 170079"/>
                    <a:gd name="connsiteY4" fmla="*/ 165919 h 423599"/>
                    <a:gd name="connsiteX5" fmla="*/ 55901 w 170079"/>
                    <a:gd name="connsiteY5" fmla="*/ 380029 h 42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079" h="423599">
                      <a:moveTo>
                        <a:pt x="55901" y="380029"/>
                      </a:moveTo>
                      <a:cubicBezTo>
                        <a:pt x="43358" y="331178"/>
                        <a:pt x="34226" y="229734"/>
                        <a:pt x="94190" y="146224"/>
                      </a:cubicBezTo>
                      <a:cubicBezTo>
                        <a:pt x="26854" y="227643"/>
                        <a:pt x="19482" y="299710"/>
                        <a:pt x="50950" y="423599"/>
                      </a:cubicBezTo>
                      <a:cubicBezTo>
                        <a:pt x="-22878" y="251299"/>
                        <a:pt x="-35971" y="99573"/>
                        <a:pt x="145792" y="0"/>
                      </a:cubicBezTo>
                      <a:cubicBezTo>
                        <a:pt x="119056" y="53143"/>
                        <a:pt x="208287" y="85270"/>
                        <a:pt x="149753" y="165919"/>
                      </a:cubicBezTo>
                      <a:cubicBezTo>
                        <a:pt x="144362" y="173180"/>
                        <a:pt x="57111" y="270883"/>
                        <a:pt x="55901" y="38002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26746C63-74BC-FDBF-FFDE-1C43533C20A3}"/>
                    </a:ext>
                  </a:extLst>
                </p:cNvPr>
                <p:cNvSpPr/>
                <p:nvPr/>
              </p:nvSpPr>
              <p:spPr>
                <a:xfrm>
                  <a:off x="2136312" y="5024837"/>
                  <a:ext cx="133100" cy="217826"/>
                </a:xfrm>
                <a:custGeom>
                  <a:avLst/>
                  <a:gdLst>
                    <a:gd name="connsiteX0" fmla="*/ 63565 w 133100"/>
                    <a:gd name="connsiteY0" fmla="*/ 113413 h 217826"/>
                    <a:gd name="connsiteX1" fmla="*/ 78419 w 133100"/>
                    <a:gd name="connsiteY1" fmla="*/ 104610 h 217826"/>
                    <a:gd name="connsiteX2" fmla="*/ 90191 w 133100"/>
                    <a:gd name="connsiteY2" fmla="*/ 71383 h 217826"/>
                    <a:gd name="connsiteX3" fmla="*/ 92722 w 133100"/>
                    <a:gd name="connsiteY3" fmla="*/ 123205 h 217826"/>
                    <a:gd name="connsiteX4" fmla="*/ 17024 w 133100"/>
                    <a:gd name="connsiteY4" fmla="*/ 217827 h 217826"/>
                    <a:gd name="connsiteX5" fmla="*/ 22085 w 133100"/>
                    <a:gd name="connsiteY5" fmla="*/ 216287 h 217826"/>
                    <a:gd name="connsiteX6" fmla="*/ 40460 w 133100"/>
                    <a:gd name="connsiteY6" fmla="*/ 209135 h 217826"/>
                    <a:gd name="connsiteX7" fmla="*/ 131671 w 133100"/>
                    <a:gd name="connsiteY7" fmla="*/ 98339 h 217826"/>
                    <a:gd name="connsiteX8" fmla="*/ 78859 w 133100"/>
                    <a:gd name="connsiteY8" fmla="*/ 1956 h 217826"/>
                    <a:gd name="connsiteX9" fmla="*/ 1070 w 133100"/>
                    <a:gd name="connsiteY9" fmla="*/ 51578 h 217826"/>
                    <a:gd name="connsiteX10" fmla="*/ 63565 w 133100"/>
                    <a:gd name="connsiteY10" fmla="*/ 113413 h 217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100" h="217826">
                      <a:moveTo>
                        <a:pt x="63565" y="113413"/>
                      </a:moveTo>
                      <a:cubicBezTo>
                        <a:pt x="68956" y="111652"/>
                        <a:pt x="74017" y="108791"/>
                        <a:pt x="78419" y="104610"/>
                      </a:cubicBezTo>
                      <a:cubicBezTo>
                        <a:pt x="87771" y="95698"/>
                        <a:pt x="91622" y="83265"/>
                        <a:pt x="90191" y="71383"/>
                      </a:cubicBezTo>
                      <a:cubicBezTo>
                        <a:pt x="98553" y="83705"/>
                        <a:pt x="97783" y="107361"/>
                        <a:pt x="92722" y="123205"/>
                      </a:cubicBezTo>
                      <a:cubicBezTo>
                        <a:pt x="79739" y="163694"/>
                        <a:pt x="47061" y="198902"/>
                        <a:pt x="17024" y="217827"/>
                      </a:cubicBezTo>
                      <a:cubicBezTo>
                        <a:pt x="18675" y="217387"/>
                        <a:pt x="20325" y="216837"/>
                        <a:pt x="22085" y="216287"/>
                      </a:cubicBezTo>
                      <a:cubicBezTo>
                        <a:pt x="28357" y="214306"/>
                        <a:pt x="34518" y="211885"/>
                        <a:pt x="40460" y="209135"/>
                      </a:cubicBezTo>
                      <a:cubicBezTo>
                        <a:pt x="82269" y="189110"/>
                        <a:pt x="124079" y="145210"/>
                        <a:pt x="131671" y="98339"/>
                      </a:cubicBezTo>
                      <a:cubicBezTo>
                        <a:pt x="138053" y="58950"/>
                        <a:pt x="123529" y="12739"/>
                        <a:pt x="78859" y="1956"/>
                      </a:cubicBezTo>
                      <a:cubicBezTo>
                        <a:pt x="47501" y="-5635"/>
                        <a:pt x="10313" y="8448"/>
                        <a:pt x="1070" y="51578"/>
                      </a:cubicBezTo>
                      <a:cubicBezTo>
                        <a:pt x="-6411" y="86566"/>
                        <a:pt x="26486" y="130796"/>
                        <a:pt x="63565" y="11341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2202E6DF-B982-D56F-A45C-0A434EE0BD2E}"/>
                    </a:ext>
                  </a:extLst>
                </p:cNvPr>
                <p:cNvSpPr/>
                <p:nvPr/>
              </p:nvSpPr>
              <p:spPr>
                <a:xfrm>
                  <a:off x="2198007" y="5302078"/>
                  <a:ext cx="215611" cy="232484"/>
                </a:xfrm>
                <a:custGeom>
                  <a:avLst/>
                  <a:gdLst>
                    <a:gd name="connsiteX0" fmla="*/ 27396 w 215611"/>
                    <a:gd name="connsiteY0" fmla="*/ 15404 h 232484"/>
                    <a:gd name="connsiteX1" fmla="*/ 157007 w 215611"/>
                    <a:gd name="connsiteY1" fmla="*/ 128070 h 232484"/>
                    <a:gd name="connsiteX2" fmla="*/ 0 w 215611"/>
                    <a:gd name="connsiteY2" fmla="*/ 0 h 232484"/>
                    <a:gd name="connsiteX3" fmla="*/ 210809 w 215611"/>
                    <a:gd name="connsiteY3" fmla="*/ 232484 h 232484"/>
                    <a:gd name="connsiteX4" fmla="*/ 125759 w 215611"/>
                    <a:gd name="connsiteY4" fmla="*/ 154696 h 232484"/>
                    <a:gd name="connsiteX5" fmla="*/ 65245 w 215611"/>
                    <a:gd name="connsiteY5" fmla="*/ 41920 h 232484"/>
                    <a:gd name="connsiteX6" fmla="*/ 27396 w 215611"/>
                    <a:gd name="connsiteY6" fmla="*/ 15404 h 232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611" h="232484">
                      <a:moveTo>
                        <a:pt x="27396" y="15404"/>
                      </a:moveTo>
                      <a:cubicBezTo>
                        <a:pt x="86810" y="26186"/>
                        <a:pt x="137202" y="68876"/>
                        <a:pt x="157007" y="128070"/>
                      </a:cubicBezTo>
                      <a:cubicBezTo>
                        <a:pt x="134231" y="44340"/>
                        <a:pt x="82849" y="12323"/>
                        <a:pt x="0" y="0"/>
                      </a:cubicBezTo>
                      <a:cubicBezTo>
                        <a:pt x="145784" y="0"/>
                        <a:pt x="238206" y="77348"/>
                        <a:pt x="210809" y="232484"/>
                      </a:cubicBezTo>
                      <a:cubicBezTo>
                        <a:pt x="197276" y="187484"/>
                        <a:pt x="147655" y="228524"/>
                        <a:pt x="125759" y="154696"/>
                      </a:cubicBezTo>
                      <a:cubicBezTo>
                        <a:pt x="113217" y="112446"/>
                        <a:pt x="100343" y="75698"/>
                        <a:pt x="65245" y="41920"/>
                      </a:cubicBezTo>
                      <a:cubicBezTo>
                        <a:pt x="54243" y="31468"/>
                        <a:pt x="41590" y="22225"/>
                        <a:pt x="27396" y="1540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735FA6E7-70D7-2A1C-4272-553C2BC922B8}"/>
                    </a:ext>
                  </a:extLst>
                </p:cNvPr>
                <p:cNvSpPr/>
                <p:nvPr/>
              </p:nvSpPr>
              <p:spPr>
                <a:xfrm>
                  <a:off x="2227824" y="5156684"/>
                  <a:ext cx="410396" cy="156159"/>
                </a:xfrm>
                <a:custGeom>
                  <a:avLst/>
                  <a:gdLst>
                    <a:gd name="connsiteX0" fmla="*/ 41920 w 410396"/>
                    <a:gd name="connsiteY0" fmla="*/ 68596 h 156159"/>
                    <a:gd name="connsiteX1" fmla="*/ 267143 w 410396"/>
                    <a:gd name="connsiteY1" fmla="*/ 85540 h 156159"/>
                    <a:gd name="connsiteX2" fmla="*/ 0 w 410396"/>
                    <a:gd name="connsiteY2" fmla="*/ 67606 h 156159"/>
                    <a:gd name="connsiteX3" fmla="*/ 410396 w 410396"/>
                    <a:gd name="connsiteY3" fmla="*/ 122839 h 156159"/>
                    <a:gd name="connsiteX4" fmla="*/ 253169 w 410396"/>
                    <a:gd name="connsiteY4" fmla="*/ 140883 h 156159"/>
                    <a:gd name="connsiteX5" fmla="*/ 41920 w 410396"/>
                    <a:gd name="connsiteY5" fmla="*/ 68596 h 156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0396" h="156159">
                      <a:moveTo>
                        <a:pt x="41920" y="68596"/>
                      </a:moveTo>
                      <a:cubicBezTo>
                        <a:pt x="87250" y="52313"/>
                        <a:pt x="182753" y="34708"/>
                        <a:pt x="267143" y="85540"/>
                      </a:cubicBezTo>
                      <a:cubicBezTo>
                        <a:pt x="184073" y="27447"/>
                        <a:pt x="114977" y="26567"/>
                        <a:pt x="0" y="67606"/>
                      </a:cubicBezTo>
                      <a:cubicBezTo>
                        <a:pt x="157227" y="-18434"/>
                        <a:pt x="300150" y="-44180"/>
                        <a:pt x="410396" y="122839"/>
                      </a:cubicBezTo>
                      <a:cubicBezTo>
                        <a:pt x="357584" y="101494"/>
                        <a:pt x="334808" y="190505"/>
                        <a:pt x="253169" y="140883"/>
                      </a:cubicBezTo>
                      <a:cubicBezTo>
                        <a:pt x="245798" y="136262"/>
                        <a:pt x="145564" y="60454"/>
                        <a:pt x="41920" y="685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A33BB323-008B-3D36-B979-7987F337E3B5}"/>
                    </a:ext>
                  </a:extLst>
                </p:cNvPr>
                <p:cNvSpPr/>
                <p:nvPr/>
              </p:nvSpPr>
              <p:spPr>
                <a:xfrm>
                  <a:off x="2489355" y="5522790"/>
                  <a:ext cx="147324" cy="124989"/>
                </a:xfrm>
                <a:custGeom>
                  <a:avLst/>
                  <a:gdLst>
                    <a:gd name="connsiteX0" fmla="*/ 0 w 147324"/>
                    <a:gd name="connsiteY0" fmla="*/ 118058 h 124989"/>
                    <a:gd name="connsiteX1" fmla="*/ 28277 w 147324"/>
                    <a:gd name="connsiteY1" fmla="*/ 0 h 124989"/>
                    <a:gd name="connsiteX2" fmla="*/ 147324 w 147324"/>
                    <a:gd name="connsiteY2" fmla="*/ 17714 h 124989"/>
                    <a:gd name="connsiteX3" fmla="*/ 111896 w 147324"/>
                    <a:gd name="connsiteY3" fmla="*/ 124989 h 124989"/>
                    <a:gd name="connsiteX4" fmla="*/ 0 w 147324"/>
                    <a:gd name="connsiteY4" fmla="*/ 118058 h 124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324" h="124989">
                      <a:moveTo>
                        <a:pt x="0" y="118058"/>
                      </a:moveTo>
                      <a:cubicBezTo>
                        <a:pt x="24426" y="82960"/>
                        <a:pt x="33778" y="40710"/>
                        <a:pt x="28277" y="0"/>
                      </a:cubicBezTo>
                      <a:cubicBezTo>
                        <a:pt x="63595" y="20355"/>
                        <a:pt x="105955" y="27397"/>
                        <a:pt x="147324" y="17714"/>
                      </a:cubicBezTo>
                      <a:cubicBezTo>
                        <a:pt x="125649" y="49402"/>
                        <a:pt x="111346" y="88021"/>
                        <a:pt x="111896" y="124989"/>
                      </a:cubicBezTo>
                      <a:cubicBezTo>
                        <a:pt x="78118" y="110576"/>
                        <a:pt x="37299" y="109696"/>
                        <a:pt x="0" y="1180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BFD5B4F4-70BF-CDF8-62DE-E14A51A7E11B}"/>
                    </a:ext>
                  </a:extLst>
                </p:cNvPr>
                <p:cNvSpPr/>
                <p:nvPr/>
              </p:nvSpPr>
              <p:spPr>
                <a:xfrm>
                  <a:off x="1741950" y="413767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409 w 176644"/>
                    <a:gd name="connsiteY6" fmla="*/ 208389 h 220448"/>
                    <a:gd name="connsiteX7" fmla="*/ 47311 w 176644"/>
                    <a:gd name="connsiteY7" fmla="*/ 199367 h 220448"/>
                    <a:gd name="connsiteX8" fmla="*/ 33888 w 176644"/>
                    <a:gd name="connsiteY8" fmla="*/ 186163 h 220448"/>
                    <a:gd name="connsiteX9" fmla="*/ 33558 w 176644"/>
                    <a:gd name="connsiteY9" fmla="*/ 185833 h 220448"/>
                    <a:gd name="connsiteX10" fmla="*/ 33888 w 176644"/>
                    <a:gd name="connsiteY10" fmla="*/ 186163 h 220448"/>
                    <a:gd name="connsiteX11" fmla="*/ 91431 w 176644"/>
                    <a:gd name="connsiteY11" fmla="*/ 195406 h 220448"/>
                    <a:gd name="connsiteX12" fmla="*/ 135112 w 176644"/>
                    <a:gd name="connsiteY12" fmla="*/ 172520 h 220448"/>
                    <a:gd name="connsiteX13" fmla="*/ 111346 w 176644"/>
                    <a:gd name="connsiteY13" fmla="*/ 186054 h 220448"/>
                    <a:gd name="connsiteX14" fmla="*/ 47421 w 176644"/>
                    <a:gd name="connsiteY14" fmla="*/ 173071 h 220448"/>
                    <a:gd name="connsiteX15" fmla="*/ 107715 w 176644"/>
                    <a:gd name="connsiteY15" fmla="*/ 174611 h 220448"/>
                    <a:gd name="connsiteX16" fmla="*/ 151726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629" y="224233"/>
                        <a:pt x="49952" y="219832"/>
                      </a:cubicBezTo>
                      <a:cubicBezTo>
                        <a:pt x="16504" y="216311"/>
                        <a:pt x="110" y="202337"/>
                        <a:pt x="0" y="203218"/>
                      </a:cubicBezTo>
                      <a:cubicBezTo>
                        <a:pt x="0" y="202337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409" y="208389"/>
                      </a:cubicBezTo>
                      <a:cubicBezTo>
                        <a:pt x="68216" y="208719"/>
                        <a:pt x="55453" y="204868"/>
                        <a:pt x="47311" y="199367"/>
                      </a:cubicBezTo>
                      <a:cubicBezTo>
                        <a:pt x="38509" y="193535"/>
                        <a:pt x="34878" y="187594"/>
                        <a:pt x="33888" y="186163"/>
                      </a:cubicBezTo>
                      <a:cubicBezTo>
                        <a:pt x="33668" y="185943"/>
                        <a:pt x="33558" y="185833"/>
                        <a:pt x="33558" y="185833"/>
                      </a:cubicBezTo>
                      <a:cubicBezTo>
                        <a:pt x="33558" y="185833"/>
                        <a:pt x="33668" y="185943"/>
                        <a:pt x="33888" y="186163"/>
                      </a:cubicBezTo>
                      <a:cubicBezTo>
                        <a:pt x="36749" y="188474"/>
                        <a:pt x="60734" y="202667"/>
                        <a:pt x="91431" y="195406"/>
                      </a:cubicBezTo>
                      <a:cubicBezTo>
                        <a:pt x="103534" y="193645"/>
                        <a:pt x="126530" y="185393"/>
                        <a:pt x="135112" y="172520"/>
                      </a:cubicBezTo>
                      <a:cubicBezTo>
                        <a:pt x="129060" y="177911"/>
                        <a:pt x="121358" y="182753"/>
                        <a:pt x="111346" y="186054"/>
                      </a:cubicBezTo>
                      <a:cubicBezTo>
                        <a:pt x="71847" y="198266"/>
                        <a:pt x="45881" y="171860"/>
                        <a:pt x="47421" y="173071"/>
                      </a:cubicBezTo>
                      <a:cubicBezTo>
                        <a:pt x="47201" y="172740"/>
                        <a:pt x="75918" y="185503"/>
                        <a:pt x="107715" y="174611"/>
                      </a:cubicBezTo>
                      <a:cubicBezTo>
                        <a:pt x="140063" y="165149"/>
                        <a:pt x="191445" y="106945"/>
                        <a:pt x="151726" y="37299"/>
                      </a:cubicBezTo>
                      <a:cubicBezTo>
                        <a:pt x="135882" y="9462"/>
                        <a:pt x="115417" y="44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51CFDFBC-7894-2FD3-6E39-D6339E0DF4CA}"/>
                    </a:ext>
                  </a:extLst>
                </p:cNvPr>
                <p:cNvSpPr/>
                <p:nvPr/>
              </p:nvSpPr>
              <p:spPr>
                <a:xfrm>
                  <a:off x="2294097" y="4803771"/>
                  <a:ext cx="115599" cy="214660"/>
                </a:xfrm>
                <a:custGeom>
                  <a:avLst/>
                  <a:gdLst>
                    <a:gd name="connsiteX0" fmla="*/ 50354 w 115599"/>
                    <a:gd name="connsiteY0" fmla="*/ 132141 h 214660"/>
                    <a:gd name="connsiteX1" fmla="*/ 50794 w 115599"/>
                    <a:gd name="connsiteY1" fmla="*/ 106505 h 214660"/>
                    <a:gd name="connsiteX2" fmla="*/ 58826 w 115599"/>
                    <a:gd name="connsiteY2" fmla="*/ 106725 h 214660"/>
                    <a:gd name="connsiteX3" fmla="*/ 57395 w 115599"/>
                    <a:gd name="connsiteY3" fmla="*/ 122679 h 214660"/>
                    <a:gd name="connsiteX4" fmla="*/ 68948 w 115599"/>
                    <a:gd name="connsiteY4" fmla="*/ 137972 h 214660"/>
                    <a:gd name="connsiteX5" fmla="*/ 82591 w 115599"/>
                    <a:gd name="connsiteY5" fmla="*/ 126089 h 214660"/>
                    <a:gd name="connsiteX6" fmla="*/ 94804 w 115599"/>
                    <a:gd name="connsiteY6" fmla="*/ 97923 h 214660"/>
                    <a:gd name="connsiteX7" fmla="*/ 107787 w 115599"/>
                    <a:gd name="connsiteY7" fmla="*/ 48301 h 214660"/>
                    <a:gd name="connsiteX8" fmla="*/ 114389 w 115599"/>
                    <a:gd name="connsiteY8" fmla="*/ 2421 h 214660"/>
                    <a:gd name="connsiteX9" fmla="*/ 114389 w 115599"/>
                    <a:gd name="connsiteY9" fmla="*/ 2200 h 214660"/>
                    <a:gd name="connsiteX10" fmla="*/ 115599 w 115599"/>
                    <a:gd name="connsiteY10" fmla="*/ 0 h 214660"/>
                    <a:gd name="connsiteX11" fmla="*/ 114499 w 115599"/>
                    <a:gd name="connsiteY11" fmla="*/ 1540 h 214660"/>
                    <a:gd name="connsiteX12" fmla="*/ 105697 w 115599"/>
                    <a:gd name="connsiteY12" fmla="*/ 13313 h 214660"/>
                    <a:gd name="connsiteX13" fmla="*/ 86112 w 115599"/>
                    <a:gd name="connsiteY13" fmla="*/ 30367 h 214660"/>
                    <a:gd name="connsiteX14" fmla="*/ 42872 w 115599"/>
                    <a:gd name="connsiteY14" fmla="*/ 46431 h 214660"/>
                    <a:gd name="connsiteX15" fmla="*/ 18006 w 115599"/>
                    <a:gd name="connsiteY15" fmla="*/ 61394 h 214660"/>
                    <a:gd name="connsiteX16" fmla="*/ 19657 w 115599"/>
                    <a:gd name="connsiteY16" fmla="*/ 91761 h 214660"/>
                    <a:gd name="connsiteX17" fmla="*/ 952 w 115599"/>
                    <a:gd name="connsiteY17" fmla="*/ 144354 h 214660"/>
                    <a:gd name="connsiteX18" fmla="*/ 12615 w 115599"/>
                    <a:gd name="connsiteY18" fmla="*/ 190455 h 214660"/>
                    <a:gd name="connsiteX19" fmla="*/ 34510 w 115599"/>
                    <a:gd name="connsiteY19" fmla="*/ 214660 h 214660"/>
                    <a:gd name="connsiteX20" fmla="*/ 35500 w 115599"/>
                    <a:gd name="connsiteY20" fmla="*/ 181432 h 214660"/>
                    <a:gd name="connsiteX21" fmla="*/ 50354 w 115599"/>
                    <a:gd name="connsiteY21" fmla="*/ 132141 h 21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5599" h="214660">
                      <a:moveTo>
                        <a:pt x="50354" y="132141"/>
                      </a:moveTo>
                      <a:cubicBezTo>
                        <a:pt x="49253" y="122569"/>
                        <a:pt x="44412" y="111236"/>
                        <a:pt x="50794" y="106505"/>
                      </a:cubicBezTo>
                      <a:cubicBezTo>
                        <a:pt x="54535" y="104634"/>
                        <a:pt x="59376" y="103204"/>
                        <a:pt x="58826" y="106725"/>
                      </a:cubicBezTo>
                      <a:cubicBezTo>
                        <a:pt x="59266" y="111016"/>
                        <a:pt x="57615" y="116517"/>
                        <a:pt x="57395" y="122679"/>
                      </a:cubicBezTo>
                      <a:cubicBezTo>
                        <a:pt x="58056" y="129610"/>
                        <a:pt x="59816" y="136432"/>
                        <a:pt x="68948" y="137972"/>
                      </a:cubicBezTo>
                      <a:cubicBezTo>
                        <a:pt x="77310" y="136322"/>
                        <a:pt x="79401" y="130270"/>
                        <a:pt x="82591" y="126089"/>
                      </a:cubicBezTo>
                      <a:cubicBezTo>
                        <a:pt x="88093" y="116737"/>
                        <a:pt x="91723" y="107165"/>
                        <a:pt x="94804" y="97923"/>
                      </a:cubicBezTo>
                      <a:cubicBezTo>
                        <a:pt x="100525" y="79328"/>
                        <a:pt x="104596" y="62605"/>
                        <a:pt x="107787" y="48301"/>
                      </a:cubicBezTo>
                      <a:cubicBezTo>
                        <a:pt x="113178" y="23105"/>
                        <a:pt x="114059" y="6161"/>
                        <a:pt x="114389" y="2421"/>
                      </a:cubicBezTo>
                      <a:cubicBezTo>
                        <a:pt x="114389" y="2310"/>
                        <a:pt x="114389" y="2310"/>
                        <a:pt x="114389" y="2200"/>
                      </a:cubicBezTo>
                      <a:cubicBezTo>
                        <a:pt x="114939" y="1100"/>
                        <a:pt x="115379" y="330"/>
                        <a:pt x="115599" y="0"/>
                      </a:cubicBezTo>
                      <a:cubicBezTo>
                        <a:pt x="115379" y="220"/>
                        <a:pt x="115049" y="770"/>
                        <a:pt x="114499" y="1540"/>
                      </a:cubicBezTo>
                      <a:cubicBezTo>
                        <a:pt x="113068" y="3851"/>
                        <a:pt x="110318" y="8142"/>
                        <a:pt x="105697" y="13313"/>
                      </a:cubicBezTo>
                      <a:cubicBezTo>
                        <a:pt x="101186" y="18484"/>
                        <a:pt x="94804" y="24536"/>
                        <a:pt x="86112" y="30367"/>
                      </a:cubicBezTo>
                      <a:cubicBezTo>
                        <a:pt x="74999" y="37959"/>
                        <a:pt x="60586" y="42470"/>
                        <a:pt x="42872" y="46431"/>
                      </a:cubicBezTo>
                      <a:cubicBezTo>
                        <a:pt x="34510" y="49071"/>
                        <a:pt x="24498" y="52262"/>
                        <a:pt x="18006" y="61394"/>
                      </a:cubicBezTo>
                      <a:cubicBezTo>
                        <a:pt x="9644" y="70857"/>
                        <a:pt x="16906" y="84940"/>
                        <a:pt x="19657" y="91761"/>
                      </a:cubicBezTo>
                      <a:cubicBezTo>
                        <a:pt x="21857" y="110466"/>
                        <a:pt x="4033" y="125539"/>
                        <a:pt x="952" y="144354"/>
                      </a:cubicBezTo>
                      <a:cubicBezTo>
                        <a:pt x="-2679" y="163168"/>
                        <a:pt x="4693" y="179672"/>
                        <a:pt x="12615" y="190455"/>
                      </a:cubicBezTo>
                      <a:cubicBezTo>
                        <a:pt x="19437" y="200577"/>
                        <a:pt x="28679" y="210369"/>
                        <a:pt x="34510" y="214660"/>
                      </a:cubicBezTo>
                      <a:cubicBezTo>
                        <a:pt x="31979" y="207178"/>
                        <a:pt x="32310" y="194415"/>
                        <a:pt x="35500" y="181432"/>
                      </a:cubicBezTo>
                      <a:cubicBezTo>
                        <a:pt x="39131" y="168009"/>
                        <a:pt x="51674" y="153486"/>
                        <a:pt x="50354" y="13214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A72C0F70-436D-930D-407D-7C9C6C072EB3}"/>
                    </a:ext>
                  </a:extLst>
                </p:cNvPr>
                <p:cNvSpPr/>
                <p:nvPr/>
              </p:nvSpPr>
              <p:spPr>
                <a:xfrm>
                  <a:off x="2246198" y="460385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299 w 176644"/>
                    <a:gd name="connsiteY6" fmla="*/ 208389 h 220448"/>
                    <a:gd name="connsiteX7" fmla="*/ 47201 w 176644"/>
                    <a:gd name="connsiteY7" fmla="*/ 199367 h 220448"/>
                    <a:gd name="connsiteX8" fmla="*/ 33778 w 176644"/>
                    <a:gd name="connsiteY8" fmla="*/ 186164 h 220448"/>
                    <a:gd name="connsiteX9" fmla="*/ 33448 w 176644"/>
                    <a:gd name="connsiteY9" fmla="*/ 185834 h 220448"/>
                    <a:gd name="connsiteX10" fmla="*/ 33778 w 176644"/>
                    <a:gd name="connsiteY10" fmla="*/ 186164 h 220448"/>
                    <a:gd name="connsiteX11" fmla="*/ 91321 w 176644"/>
                    <a:gd name="connsiteY11" fmla="*/ 195406 h 220448"/>
                    <a:gd name="connsiteX12" fmla="*/ 135002 w 176644"/>
                    <a:gd name="connsiteY12" fmla="*/ 172520 h 220448"/>
                    <a:gd name="connsiteX13" fmla="*/ 111236 w 176644"/>
                    <a:gd name="connsiteY13" fmla="*/ 186054 h 220448"/>
                    <a:gd name="connsiteX14" fmla="*/ 47311 w 176644"/>
                    <a:gd name="connsiteY14" fmla="*/ 173071 h 220448"/>
                    <a:gd name="connsiteX15" fmla="*/ 107605 w 176644"/>
                    <a:gd name="connsiteY15" fmla="*/ 174611 h 220448"/>
                    <a:gd name="connsiteX16" fmla="*/ 151615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739" y="224233"/>
                        <a:pt x="49952" y="219832"/>
                      </a:cubicBezTo>
                      <a:cubicBezTo>
                        <a:pt x="16504" y="216311"/>
                        <a:pt x="110" y="202338"/>
                        <a:pt x="0" y="203218"/>
                      </a:cubicBezTo>
                      <a:cubicBezTo>
                        <a:pt x="0" y="202338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299" y="208389"/>
                      </a:cubicBezTo>
                      <a:cubicBezTo>
                        <a:pt x="68106" y="208719"/>
                        <a:pt x="55343" y="204868"/>
                        <a:pt x="47201" y="199367"/>
                      </a:cubicBezTo>
                      <a:cubicBezTo>
                        <a:pt x="38399" y="193535"/>
                        <a:pt x="34768" y="187594"/>
                        <a:pt x="33778" y="186164"/>
                      </a:cubicBezTo>
                      <a:cubicBezTo>
                        <a:pt x="33558" y="185943"/>
                        <a:pt x="33448" y="185834"/>
                        <a:pt x="33448" y="185834"/>
                      </a:cubicBezTo>
                      <a:cubicBezTo>
                        <a:pt x="33448" y="185834"/>
                        <a:pt x="33558" y="185943"/>
                        <a:pt x="33778" y="186164"/>
                      </a:cubicBezTo>
                      <a:cubicBezTo>
                        <a:pt x="36639" y="188474"/>
                        <a:pt x="60624" y="202668"/>
                        <a:pt x="91321" y="195406"/>
                      </a:cubicBezTo>
                      <a:cubicBezTo>
                        <a:pt x="103424" y="193645"/>
                        <a:pt x="126420" y="185393"/>
                        <a:pt x="135002" y="172520"/>
                      </a:cubicBezTo>
                      <a:cubicBezTo>
                        <a:pt x="128950" y="177912"/>
                        <a:pt x="121248" y="182753"/>
                        <a:pt x="111236" y="186054"/>
                      </a:cubicBezTo>
                      <a:cubicBezTo>
                        <a:pt x="71737" y="198266"/>
                        <a:pt x="45771" y="171860"/>
                        <a:pt x="47311" y="173071"/>
                      </a:cubicBezTo>
                      <a:cubicBezTo>
                        <a:pt x="47091" y="172741"/>
                        <a:pt x="75808" y="185504"/>
                        <a:pt x="107605" y="174611"/>
                      </a:cubicBezTo>
                      <a:cubicBezTo>
                        <a:pt x="139953" y="165149"/>
                        <a:pt x="191335" y="106945"/>
                        <a:pt x="151615" y="37299"/>
                      </a:cubicBezTo>
                      <a:cubicBezTo>
                        <a:pt x="135882" y="9572"/>
                        <a:pt x="115417" y="55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9007F3BF-2D64-1974-324B-E43BAEA74239}"/>
                    </a:ext>
                  </a:extLst>
                </p:cNvPr>
                <p:cNvSpPr/>
                <p:nvPr/>
              </p:nvSpPr>
              <p:spPr>
                <a:xfrm>
                  <a:off x="2097263" y="5579673"/>
                  <a:ext cx="210769" cy="190654"/>
                </a:xfrm>
                <a:custGeom>
                  <a:avLst/>
                  <a:gdLst>
                    <a:gd name="connsiteX0" fmla="*/ 210770 w 210769"/>
                    <a:gd name="connsiteY0" fmla="*/ 140723 h 190654"/>
                    <a:gd name="connsiteX1" fmla="*/ 172591 w 210769"/>
                    <a:gd name="connsiteY1" fmla="*/ 177252 h 190654"/>
                    <a:gd name="connsiteX2" fmla="*/ 48922 w 210769"/>
                    <a:gd name="connsiteY2" fmla="*/ 164929 h 190654"/>
                    <a:gd name="connsiteX3" fmla="*/ 2381 w 210769"/>
                    <a:gd name="connsiteY3" fmla="*/ 48081 h 190654"/>
                    <a:gd name="connsiteX4" fmla="*/ 24716 w 210769"/>
                    <a:gd name="connsiteY4" fmla="*/ 0 h 190654"/>
                    <a:gd name="connsiteX5" fmla="*/ 8322 w 210769"/>
                    <a:gd name="connsiteY5" fmla="*/ 48962 h 190654"/>
                    <a:gd name="connsiteX6" fmla="*/ 9752 w 210769"/>
                    <a:gd name="connsiteY6" fmla="*/ 81859 h 190654"/>
                    <a:gd name="connsiteX7" fmla="*/ 22846 w 210769"/>
                    <a:gd name="connsiteY7" fmla="*/ 47861 h 190654"/>
                    <a:gd name="connsiteX8" fmla="*/ 37369 w 210769"/>
                    <a:gd name="connsiteY8" fmla="*/ 35978 h 190654"/>
                    <a:gd name="connsiteX9" fmla="*/ 37699 w 210769"/>
                    <a:gd name="connsiteY9" fmla="*/ 35758 h 190654"/>
                    <a:gd name="connsiteX10" fmla="*/ 37369 w 210769"/>
                    <a:gd name="connsiteY10" fmla="*/ 35978 h 190654"/>
                    <a:gd name="connsiteX11" fmla="*/ 21415 w 210769"/>
                    <a:gd name="connsiteY11" fmla="*/ 92532 h 190654"/>
                    <a:gd name="connsiteX12" fmla="*/ 38689 w 210769"/>
                    <a:gd name="connsiteY12" fmla="*/ 139072 h 190654"/>
                    <a:gd name="connsiteX13" fmla="*/ 28237 w 210769"/>
                    <a:gd name="connsiteY13" fmla="*/ 113656 h 190654"/>
                    <a:gd name="connsiteX14" fmla="*/ 48702 w 210769"/>
                    <a:gd name="connsiteY14" fmla="*/ 51162 h 190654"/>
                    <a:gd name="connsiteX15" fmla="*/ 40010 w 210769"/>
                    <a:gd name="connsiteY15" fmla="*/ 111346 h 190654"/>
                    <a:gd name="connsiteX16" fmla="*/ 169950 w 210769"/>
                    <a:gd name="connsiteY16" fmla="*/ 171861 h 190654"/>
                    <a:gd name="connsiteX17" fmla="*/ 210770 w 210769"/>
                    <a:gd name="connsiteY17" fmla="*/ 140723 h 190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0769" h="190654">
                      <a:moveTo>
                        <a:pt x="210770" y="140723"/>
                      </a:moveTo>
                      <a:cubicBezTo>
                        <a:pt x="210219" y="139953"/>
                        <a:pt x="201307" y="159647"/>
                        <a:pt x="172591" y="177252"/>
                      </a:cubicBezTo>
                      <a:cubicBezTo>
                        <a:pt x="144864" y="195626"/>
                        <a:pt x="90181" y="198266"/>
                        <a:pt x="48922" y="164929"/>
                      </a:cubicBezTo>
                      <a:cubicBezTo>
                        <a:pt x="6782" y="133021"/>
                        <a:pt x="-5871" y="80429"/>
                        <a:pt x="2381" y="48081"/>
                      </a:cubicBezTo>
                      <a:cubicBezTo>
                        <a:pt x="9862" y="15073"/>
                        <a:pt x="25596" y="220"/>
                        <a:pt x="24716" y="0"/>
                      </a:cubicBezTo>
                      <a:cubicBezTo>
                        <a:pt x="25596" y="110"/>
                        <a:pt x="12283" y="17164"/>
                        <a:pt x="8322" y="48962"/>
                      </a:cubicBezTo>
                      <a:cubicBezTo>
                        <a:pt x="6892" y="58754"/>
                        <a:pt x="7332" y="70086"/>
                        <a:pt x="9752" y="81859"/>
                      </a:cubicBezTo>
                      <a:cubicBezTo>
                        <a:pt x="11073" y="67556"/>
                        <a:pt x="16464" y="55233"/>
                        <a:pt x="22846" y="47861"/>
                      </a:cubicBezTo>
                      <a:cubicBezTo>
                        <a:pt x="29557" y="39719"/>
                        <a:pt x="35939" y="36749"/>
                        <a:pt x="37369" y="35978"/>
                      </a:cubicBezTo>
                      <a:cubicBezTo>
                        <a:pt x="37589" y="35758"/>
                        <a:pt x="37699" y="35648"/>
                        <a:pt x="37699" y="35758"/>
                      </a:cubicBezTo>
                      <a:cubicBezTo>
                        <a:pt x="37699" y="35758"/>
                        <a:pt x="37589" y="35869"/>
                        <a:pt x="37369" y="35978"/>
                      </a:cubicBezTo>
                      <a:cubicBezTo>
                        <a:pt x="34728" y="38509"/>
                        <a:pt x="17894" y="60954"/>
                        <a:pt x="21415" y="92532"/>
                      </a:cubicBezTo>
                      <a:cubicBezTo>
                        <a:pt x="21745" y="104855"/>
                        <a:pt x="27026" y="128840"/>
                        <a:pt x="38689" y="139072"/>
                      </a:cubicBezTo>
                      <a:cubicBezTo>
                        <a:pt x="34178" y="132361"/>
                        <a:pt x="30327" y="123999"/>
                        <a:pt x="28237" y="113656"/>
                      </a:cubicBezTo>
                      <a:cubicBezTo>
                        <a:pt x="20975" y="72727"/>
                        <a:pt x="50022" y="49842"/>
                        <a:pt x="48702" y="51162"/>
                      </a:cubicBezTo>
                      <a:cubicBezTo>
                        <a:pt x="49032" y="50942"/>
                        <a:pt x="33078" y="78228"/>
                        <a:pt x="40010" y="111346"/>
                      </a:cubicBezTo>
                      <a:cubicBezTo>
                        <a:pt x="45511" y="144904"/>
                        <a:pt x="96563" y="203328"/>
                        <a:pt x="169950" y="171861"/>
                      </a:cubicBezTo>
                      <a:cubicBezTo>
                        <a:pt x="198997" y="159317"/>
                        <a:pt x="210329" y="139953"/>
                        <a:pt x="210770" y="14072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3D708A6-59FD-2541-1E7B-35CC4D951ACE}"/>
                </a:ext>
              </a:extLst>
            </p:cNvPr>
            <p:cNvSpPr/>
            <p:nvPr/>
          </p:nvSpPr>
          <p:spPr>
            <a:xfrm>
              <a:off x="1655690" y="6248738"/>
              <a:ext cx="248658" cy="250640"/>
            </a:xfrm>
            <a:custGeom>
              <a:avLst/>
              <a:gdLst>
                <a:gd name="connsiteX0" fmla="*/ 248658 w 248658"/>
                <a:gd name="connsiteY0" fmla="*/ 8804 h 250640"/>
                <a:gd name="connsiteX1" fmla="*/ 248658 w 248658"/>
                <a:gd name="connsiteY1" fmla="*/ 241839 h 250640"/>
                <a:gd name="connsiteX2" fmla="*/ 239856 w 248658"/>
                <a:gd name="connsiteY2" fmla="*/ 250641 h 250640"/>
                <a:gd name="connsiteX3" fmla="*/ 8802 w 248658"/>
                <a:gd name="connsiteY3" fmla="*/ 250641 h 250640"/>
                <a:gd name="connsiteX4" fmla="*/ 0 w 248658"/>
                <a:gd name="connsiteY4" fmla="*/ 241839 h 250640"/>
                <a:gd name="connsiteX5" fmla="*/ 0 w 248658"/>
                <a:gd name="connsiteY5" fmla="*/ 8804 h 250640"/>
                <a:gd name="connsiteX6" fmla="*/ 8802 w 248658"/>
                <a:gd name="connsiteY6" fmla="*/ 2 h 250640"/>
                <a:gd name="connsiteX7" fmla="*/ 239856 w 248658"/>
                <a:gd name="connsiteY7" fmla="*/ 2 h 250640"/>
                <a:gd name="connsiteX8" fmla="*/ 248658 w 248658"/>
                <a:gd name="connsiteY8" fmla="*/ 8804 h 250640"/>
                <a:gd name="connsiteX9" fmla="*/ 231054 w 248658"/>
                <a:gd name="connsiteY9" fmla="*/ 232927 h 250640"/>
                <a:gd name="connsiteX10" fmla="*/ 231054 w 248658"/>
                <a:gd name="connsiteY10" fmla="*/ 17606 h 250640"/>
                <a:gd name="connsiteX11" fmla="*/ 17604 w 248658"/>
                <a:gd name="connsiteY11" fmla="*/ 17606 h 250640"/>
                <a:gd name="connsiteX12" fmla="*/ 17604 w 248658"/>
                <a:gd name="connsiteY12" fmla="*/ 232927 h 250640"/>
                <a:gd name="connsiteX13" fmla="*/ 231054 w 248658"/>
                <a:gd name="connsiteY13" fmla="*/ 232927 h 25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40">
                  <a:moveTo>
                    <a:pt x="248658" y="8804"/>
                  </a:moveTo>
                  <a:lnTo>
                    <a:pt x="248658" y="241839"/>
                  </a:lnTo>
                  <a:cubicBezTo>
                    <a:pt x="248658" y="246680"/>
                    <a:pt x="244697" y="250641"/>
                    <a:pt x="239856" y="250641"/>
                  </a:cubicBezTo>
                  <a:lnTo>
                    <a:pt x="8802" y="250641"/>
                  </a:lnTo>
                  <a:cubicBezTo>
                    <a:pt x="3961" y="250641"/>
                    <a:pt x="0" y="246680"/>
                    <a:pt x="0" y="241839"/>
                  </a:cubicBezTo>
                  <a:lnTo>
                    <a:pt x="0" y="8804"/>
                  </a:lnTo>
                  <a:cubicBezTo>
                    <a:pt x="0" y="3963"/>
                    <a:pt x="3961" y="2"/>
                    <a:pt x="8802" y="2"/>
                  </a:cubicBezTo>
                  <a:lnTo>
                    <a:pt x="239856" y="2"/>
                  </a:lnTo>
                  <a:cubicBezTo>
                    <a:pt x="244697" y="-108"/>
                    <a:pt x="248658" y="3853"/>
                    <a:pt x="248658" y="8804"/>
                  </a:cubicBezTo>
                  <a:close/>
                  <a:moveTo>
                    <a:pt x="231054" y="232927"/>
                  </a:moveTo>
                  <a:lnTo>
                    <a:pt x="231054" y="17606"/>
                  </a:lnTo>
                  <a:lnTo>
                    <a:pt x="17604" y="17606"/>
                  </a:lnTo>
                  <a:lnTo>
                    <a:pt x="17604" y="232927"/>
                  </a:lnTo>
                  <a:lnTo>
                    <a:pt x="231054" y="232927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BEB8939-9594-0497-A726-AD6CF76D9DE2}"/>
                </a:ext>
              </a:extLst>
            </p:cNvPr>
            <p:cNvSpPr/>
            <p:nvPr/>
          </p:nvSpPr>
          <p:spPr>
            <a:xfrm>
              <a:off x="1607278" y="6305403"/>
              <a:ext cx="248658" cy="250638"/>
            </a:xfrm>
            <a:custGeom>
              <a:avLst/>
              <a:gdLst>
                <a:gd name="connsiteX0" fmla="*/ 248658 w 248658"/>
                <a:gd name="connsiteY0" fmla="*/ 8802 h 250638"/>
                <a:gd name="connsiteX1" fmla="*/ 248658 w 248658"/>
                <a:gd name="connsiteY1" fmla="*/ 241836 h 250638"/>
                <a:gd name="connsiteX2" fmla="*/ 239856 w 248658"/>
                <a:gd name="connsiteY2" fmla="*/ 250639 h 250638"/>
                <a:gd name="connsiteX3" fmla="*/ 8802 w 248658"/>
                <a:gd name="connsiteY3" fmla="*/ 250639 h 250638"/>
                <a:gd name="connsiteX4" fmla="*/ 0 w 248658"/>
                <a:gd name="connsiteY4" fmla="*/ 241836 h 250638"/>
                <a:gd name="connsiteX5" fmla="*/ 0 w 248658"/>
                <a:gd name="connsiteY5" fmla="*/ 8802 h 250638"/>
                <a:gd name="connsiteX6" fmla="*/ 8802 w 248658"/>
                <a:gd name="connsiteY6" fmla="*/ 0 h 250638"/>
                <a:gd name="connsiteX7" fmla="*/ 239856 w 248658"/>
                <a:gd name="connsiteY7" fmla="*/ 0 h 250638"/>
                <a:gd name="connsiteX8" fmla="*/ 248658 w 248658"/>
                <a:gd name="connsiteY8" fmla="*/ 8802 h 250638"/>
                <a:gd name="connsiteX9" fmla="*/ 231054 w 248658"/>
                <a:gd name="connsiteY9" fmla="*/ 232924 h 250638"/>
                <a:gd name="connsiteX10" fmla="*/ 231054 w 248658"/>
                <a:gd name="connsiteY10" fmla="*/ 17605 h 250638"/>
                <a:gd name="connsiteX11" fmla="*/ 17604 w 248658"/>
                <a:gd name="connsiteY11" fmla="*/ 17605 h 250638"/>
                <a:gd name="connsiteX12" fmla="*/ 17604 w 248658"/>
                <a:gd name="connsiteY12" fmla="*/ 232924 h 250638"/>
                <a:gd name="connsiteX13" fmla="*/ 231054 w 248658"/>
                <a:gd name="connsiteY13" fmla="*/ 232924 h 25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38">
                  <a:moveTo>
                    <a:pt x="248658" y="8802"/>
                  </a:moveTo>
                  <a:lnTo>
                    <a:pt x="248658" y="241836"/>
                  </a:lnTo>
                  <a:cubicBezTo>
                    <a:pt x="248658" y="246678"/>
                    <a:pt x="244697" y="250639"/>
                    <a:pt x="239856" y="250639"/>
                  </a:cubicBezTo>
                  <a:lnTo>
                    <a:pt x="8802" y="250639"/>
                  </a:lnTo>
                  <a:cubicBezTo>
                    <a:pt x="3961" y="250639"/>
                    <a:pt x="0" y="246678"/>
                    <a:pt x="0" y="241836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lnTo>
                    <a:pt x="239856" y="0"/>
                  </a:lnTo>
                  <a:cubicBezTo>
                    <a:pt x="244697" y="0"/>
                    <a:pt x="248658" y="3961"/>
                    <a:pt x="248658" y="8802"/>
                  </a:cubicBezTo>
                  <a:close/>
                  <a:moveTo>
                    <a:pt x="231054" y="232924"/>
                  </a:moveTo>
                  <a:lnTo>
                    <a:pt x="231054" y="17605"/>
                  </a:lnTo>
                  <a:lnTo>
                    <a:pt x="17604" y="17605"/>
                  </a:lnTo>
                  <a:lnTo>
                    <a:pt x="17604" y="232924"/>
                  </a:lnTo>
                  <a:lnTo>
                    <a:pt x="231054" y="232924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74672CE-A112-56F9-31EB-94833B956FEF}"/>
                </a:ext>
              </a:extLst>
            </p:cNvPr>
            <p:cNvSpPr/>
            <p:nvPr/>
          </p:nvSpPr>
          <p:spPr>
            <a:xfrm>
              <a:off x="1720495" y="5078176"/>
              <a:ext cx="17604" cy="1362558"/>
            </a:xfrm>
            <a:custGeom>
              <a:avLst/>
              <a:gdLst>
                <a:gd name="connsiteX0" fmla="*/ 17604 w 17604"/>
                <a:gd name="connsiteY0" fmla="*/ 8802 h 1362558"/>
                <a:gd name="connsiteX1" fmla="*/ 17604 w 17604"/>
                <a:gd name="connsiteY1" fmla="*/ 1353757 h 1362558"/>
                <a:gd name="connsiteX2" fmla="*/ 8802 w 17604"/>
                <a:gd name="connsiteY2" fmla="*/ 1362559 h 1362558"/>
                <a:gd name="connsiteX3" fmla="*/ 0 w 17604"/>
                <a:gd name="connsiteY3" fmla="*/ 1353757 h 1362558"/>
                <a:gd name="connsiteX4" fmla="*/ 0 w 17604"/>
                <a:gd name="connsiteY4" fmla="*/ 8802 h 1362558"/>
                <a:gd name="connsiteX5" fmla="*/ 8802 w 17604"/>
                <a:gd name="connsiteY5" fmla="*/ 0 h 1362558"/>
                <a:gd name="connsiteX6" fmla="*/ 17604 w 17604"/>
                <a:gd name="connsiteY6" fmla="*/ 8802 h 136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04" h="1362558">
                  <a:moveTo>
                    <a:pt x="17604" y="8802"/>
                  </a:moveTo>
                  <a:lnTo>
                    <a:pt x="17604" y="1353757"/>
                  </a:lnTo>
                  <a:cubicBezTo>
                    <a:pt x="17604" y="1358598"/>
                    <a:pt x="13643" y="1362559"/>
                    <a:pt x="8802" y="1362559"/>
                  </a:cubicBezTo>
                  <a:cubicBezTo>
                    <a:pt x="3961" y="1362559"/>
                    <a:pt x="0" y="1358598"/>
                    <a:pt x="0" y="1353757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cubicBezTo>
                    <a:pt x="13753" y="0"/>
                    <a:pt x="17604" y="3961"/>
                    <a:pt x="17604" y="880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5F550B3-F12E-CE53-CAE6-FB90658ADA1D}"/>
                </a:ext>
              </a:extLst>
            </p:cNvPr>
            <p:cNvSpPr/>
            <p:nvPr/>
          </p:nvSpPr>
          <p:spPr>
            <a:xfrm>
              <a:off x="1722805" y="6422138"/>
              <a:ext cx="1081773" cy="17606"/>
            </a:xfrm>
            <a:custGeom>
              <a:avLst/>
              <a:gdLst>
                <a:gd name="connsiteX0" fmla="*/ 1081773 w 1081773"/>
                <a:gd name="connsiteY0" fmla="*/ 8805 h 17606"/>
                <a:gd name="connsiteX1" fmla="*/ 1072971 w 1081773"/>
                <a:gd name="connsiteY1" fmla="*/ 17607 h 17606"/>
                <a:gd name="connsiteX2" fmla="*/ 8802 w 1081773"/>
                <a:gd name="connsiteY2" fmla="*/ 17607 h 17606"/>
                <a:gd name="connsiteX3" fmla="*/ 0 w 1081773"/>
                <a:gd name="connsiteY3" fmla="*/ 8805 h 17606"/>
                <a:gd name="connsiteX4" fmla="*/ 8802 w 1081773"/>
                <a:gd name="connsiteY4" fmla="*/ 2 h 17606"/>
                <a:gd name="connsiteX5" fmla="*/ 1072971 w 1081773"/>
                <a:gd name="connsiteY5" fmla="*/ 2 h 17606"/>
                <a:gd name="connsiteX6" fmla="*/ 1081773 w 1081773"/>
                <a:gd name="connsiteY6" fmla="*/ 8805 h 1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1773" h="17606">
                  <a:moveTo>
                    <a:pt x="1081773" y="8805"/>
                  </a:moveTo>
                  <a:cubicBezTo>
                    <a:pt x="1081773" y="13646"/>
                    <a:pt x="1077813" y="17607"/>
                    <a:pt x="1072971" y="17607"/>
                  </a:cubicBezTo>
                  <a:lnTo>
                    <a:pt x="8802" y="17607"/>
                  </a:lnTo>
                  <a:cubicBezTo>
                    <a:pt x="3961" y="17607"/>
                    <a:pt x="0" y="13646"/>
                    <a:pt x="0" y="8805"/>
                  </a:cubicBezTo>
                  <a:cubicBezTo>
                    <a:pt x="0" y="3964"/>
                    <a:pt x="3961" y="2"/>
                    <a:pt x="8802" y="2"/>
                  </a:cubicBezTo>
                  <a:lnTo>
                    <a:pt x="1072971" y="2"/>
                  </a:lnTo>
                  <a:cubicBezTo>
                    <a:pt x="1077922" y="-107"/>
                    <a:pt x="1081773" y="3854"/>
                    <a:pt x="1081773" y="880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15EE6F0-E73C-FAA8-3034-2A2423BD5B19}"/>
                </a:ext>
              </a:extLst>
            </p:cNvPr>
            <p:cNvSpPr/>
            <p:nvPr/>
          </p:nvSpPr>
          <p:spPr>
            <a:xfrm>
              <a:off x="2775202" y="6374389"/>
              <a:ext cx="104634" cy="88790"/>
            </a:xfrm>
            <a:custGeom>
              <a:avLst/>
              <a:gdLst>
                <a:gd name="connsiteX0" fmla="*/ 0 w 104634"/>
                <a:gd name="connsiteY0" fmla="*/ 61284 h 88790"/>
                <a:gd name="connsiteX1" fmla="*/ 40490 w 104634"/>
                <a:gd name="connsiteY1" fmla="*/ 0 h 88790"/>
                <a:gd name="connsiteX2" fmla="*/ 104635 w 104634"/>
                <a:gd name="connsiteY2" fmla="*/ 35098 h 88790"/>
                <a:gd name="connsiteX3" fmla="*/ 62275 w 104634"/>
                <a:gd name="connsiteY3" fmla="*/ 88791 h 88790"/>
                <a:gd name="connsiteX4" fmla="*/ 0 w 104634"/>
                <a:gd name="connsiteY4" fmla="*/ 61284 h 8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34" h="88790">
                  <a:moveTo>
                    <a:pt x="0" y="61284"/>
                  </a:moveTo>
                  <a:cubicBezTo>
                    <a:pt x="21235" y="46431"/>
                    <a:pt x="35318" y="24315"/>
                    <a:pt x="40490" y="0"/>
                  </a:cubicBezTo>
                  <a:cubicBezTo>
                    <a:pt x="56333" y="19034"/>
                    <a:pt x="78999" y="31907"/>
                    <a:pt x="104635" y="35098"/>
                  </a:cubicBezTo>
                  <a:cubicBezTo>
                    <a:pt x="85820" y="48631"/>
                    <a:pt x="69536" y="67556"/>
                    <a:pt x="62275" y="88791"/>
                  </a:cubicBezTo>
                  <a:cubicBezTo>
                    <a:pt x="45991" y="73497"/>
                    <a:pt x="22996" y="64365"/>
                    <a:pt x="0" y="6128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EB398AA-EDDE-042C-205C-EED5A1FD82D5}"/>
                </a:ext>
              </a:extLst>
            </p:cNvPr>
            <p:cNvSpPr/>
            <p:nvPr/>
          </p:nvSpPr>
          <p:spPr>
            <a:xfrm>
              <a:off x="1671533" y="5020852"/>
              <a:ext cx="107495" cy="91101"/>
            </a:xfrm>
            <a:custGeom>
              <a:avLst/>
              <a:gdLst>
                <a:gd name="connsiteX0" fmla="*/ 0 w 107495"/>
                <a:gd name="connsiteY0" fmla="*/ 46101 h 91101"/>
                <a:gd name="connsiteX1" fmla="*/ 57764 w 107495"/>
                <a:gd name="connsiteY1" fmla="*/ 91101 h 91101"/>
                <a:gd name="connsiteX2" fmla="*/ 107495 w 107495"/>
                <a:gd name="connsiteY2" fmla="*/ 37189 h 91101"/>
                <a:gd name="connsiteX3" fmla="*/ 50392 w 107495"/>
                <a:gd name="connsiteY3" fmla="*/ 0 h 91101"/>
                <a:gd name="connsiteX4" fmla="*/ 0 w 107495"/>
                <a:gd name="connsiteY4" fmla="*/ 46101 h 9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95" h="91101">
                  <a:moveTo>
                    <a:pt x="0" y="46101"/>
                  </a:moveTo>
                  <a:cubicBezTo>
                    <a:pt x="24756" y="53363"/>
                    <a:pt x="45111" y="69756"/>
                    <a:pt x="57764" y="91101"/>
                  </a:cubicBezTo>
                  <a:cubicBezTo>
                    <a:pt x="66786" y="67886"/>
                    <a:pt x="84170" y="48411"/>
                    <a:pt x="107495" y="37189"/>
                  </a:cubicBezTo>
                  <a:cubicBezTo>
                    <a:pt x="85380" y="30477"/>
                    <a:pt x="64035" y="17714"/>
                    <a:pt x="50392" y="0"/>
                  </a:cubicBezTo>
                  <a:cubicBezTo>
                    <a:pt x="39719" y="19695"/>
                    <a:pt x="20795" y="35869"/>
                    <a:pt x="0" y="4610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20" name="Graphic 3">
              <a:extLst>
                <a:ext uri="{FF2B5EF4-FFF2-40B4-BE49-F238E27FC236}">
                  <a16:creationId xmlns:a16="http://schemas.microsoft.com/office/drawing/2014/main" id="{6CF8C353-8232-B931-FDA1-590972B5E32C}"/>
                </a:ext>
              </a:extLst>
            </p:cNvPr>
            <p:cNvGrpSpPr/>
            <p:nvPr/>
          </p:nvGrpSpPr>
          <p:grpSpPr>
            <a:xfrm>
              <a:off x="1801584" y="5674716"/>
              <a:ext cx="651259" cy="681298"/>
              <a:chOff x="1801584" y="5674716"/>
              <a:chExt cx="651259" cy="681298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795638E-E2E1-EECB-A91A-0B2BE84CBD1E}"/>
                  </a:ext>
                </a:extLst>
              </p:cNvPr>
              <p:cNvSpPr/>
              <p:nvPr/>
            </p:nvSpPr>
            <p:spPr>
              <a:xfrm>
                <a:off x="1931064" y="5985228"/>
                <a:ext cx="222272" cy="212049"/>
              </a:xfrm>
              <a:custGeom>
                <a:avLst/>
                <a:gdLst>
                  <a:gd name="connsiteX0" fmla="*/ 34128 w 222272"/>
                  <a:gd name="connsiteY0" fmla="*/ 206848 h 212049"/>
                  <a:gd name="connsiteX1" fmla="*/ 146685 w 222272"/>
                  <a:gd name="connsiteY1" fmla="*/ 180772 h 212049"/>
                  <a:gd name="connsiteX2" fmla="*/ 31488 w 222272"/>
                  <a:gd name="connsiteY2" fmla="*/ 200027 h 212049"/>
                  <a:gd name="connsiteX3" fmla="*/ 104215 w 222272"/>
                  <a:gd name="connsiteY3" fmla="*/ 128510 h 212049"/>
                  <a:gd name="connsiteX4" fmla="*/ 159228 w 222272"/>
                  <a:gd name="connsiteY4" fmla="*/ 51051 h 212049"/>
                  <a:gd name="connsiteX5" fmla="*/ 88041 w 222272"/>
                  <a:gd name="connsiteY5" fmla="*/ 113766 h 212049"/>
                  <a:gd name="connsiteX6" fmla="*/ 24336 w 222272"/>
                  <a:gd name="connsiteY6" fmla="*/ 193645 h 212049"/>
                  <a:gd name="connsiteX7" fmla="*/ 32258 w 222272"/>
                  <a:gd name="connsiteY7" fmla="*/ 76138 h 212049"/>
                  <a:gd name="connsiteX8" fmla="*/ 17405 w 222272"/>
                  <a:gd name="connsiteY8" fmla="*/ 191665 h 212049"/>
                  <a:gd name="connsiteX9" fmla="*/ 3431 w 222272"/>
                  <a:gd name="connsiteY9" fmla="*/ 77568 h 212049"/>
                  <a:gd name="connsiteX10" fmla="*/ 28627 w 222272"/>
                  <a:gd name="connsiteY10" fmla="*/ 0 h 212049"/>
                  <a:gd name="connsiteX11" fmla="*/ 71977 w 222272"/>
                  <a:gd name="connsiteY11" fmla="*/ 79659 h 212049"/>
                  <a:gd name="connsiteX12" fmla="*/ 94973 w 222272"/>
                  <a:gd name="connsiteY12" fmla="*/ 48411 h 212049"/>
                  <a:gd name="connsiteX13" fmla="*/ 194216 w 222272"/>
                  <a:gd name="connsiteY13" fmla="*/ 12213 h 212049"/>
                  <a:gd name="connsiteX14" fmla="*/ 168030 w 222272"/>
                  <a:gd name="connsiteY14" fmla="*/ 115417 h 212049"/>
                  <a:gd name="connsiteX15" fmla="*/ 139423 w 222272"/>
                  <a:gd name="connsiteY15" fmla="*/ 141493 h 212049"/>
                  <a:gd name="connsiteX16" fmla="*/ 222273 w 222272"/>
                  <a:gd name="connsiteY16" fmla="*/ 177361 h 212049"/>
                  <a:gd name="connsiteX17" fmla="*/ 148225 w 222272"/>
                  <a:gd name="connsiteY17" fmla="*/ 210149 h 212049"/>
                  <a:gd name="connsiteX18" fmla="*/ 34128 w 222272"/>
                  <a:gd name="connsiteY18" fmla="*/ 206848 h 212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272" h="212049">
                    <a:moveTo>
                      <a:pt x="34128" y="206848"/>
                    </a:moveTo>
                    <a:cubicBezTo>
                      <a:pt x="53823" y="191995"/>
                      <a:pt x="97833" y="168889"/>
                      <a:pt x="146685" y="180772"/>
                    </a:cubicBezTo>
                    <a:cubicBezTo>
                      <a:pt x="103555" y="167019"/>
                      <a:pt x="72197" y="173070"/>
                      <a:pt x="31488" y="200027"/>
                    </a:cubicBezTo>
                    <a:cubicBezTo>
                      <a:pt x="55473" y="179011"/>
                      <a:pt x="84300" y="151285"/>
                      <a:pt x="104215" y="128510"/>
                    </a:cubicBezTo>
                    <a:cubicBezTo>
                      <a:pt x="132271" y="96492"/>
                      <a:pt x="135352" y="81199"/>
                      <a:pt x="159228" y="51051"/>
                    </a:cubicBezTo>
                    <a:cubicBezTo>
                      <a:pt x="131721" y="77898"/>
                      <a:pt x="116978" y="82519"/>
                      <a:pt x="88041" y="113766"/>
                    </a:cubicBezTo>
                    <a:cubicBezTo>
                      <a:pt x="67466" y="135992"/>
                      <a:pt x="42930" y="167569"/>
                      <a:pt x="24336" y="193645"/>
                    </a:cubicBezTo>
                    <a:cubicBezTo>
                      <a:pt x="47001" y="150185"/>
                      <a:pt x="49972" y="118168"/>
                      <a:pt x="32258" y="76138"/>
                    </a:cubicBezTo>
                    <a:cubicBezTo>
                      <a:pt x="48762" y="123999"/>
                      <a:pt x="30167" y="170430"/>
                      <a:pt x="17405" y="191665"/>
                    </a:cubicBezTo>
                    <a:cubicBezTo>
                      <a:pt x="32148" y="140173"/>
                      <a:pt x="4862" y="81749"/>
                      <a:pt x="3431" y="77568"/>
                    </a:cubicBezTo>
                    <a:cubicBezTo>
                      <a:pt x="-12743" y="31247"/>
                      <a:pt x="33798" y="28937"/>
                      <a:pt x="28627" y="0"/>
                    </a:cubicBezTo>
                    <a:cubicBezTo>
                      <a:pt x="54813" y="26736"/>
                      <a:pt x="68346" y="53362"/>
                      <a:pt x="71977" y="79659"/>
                    </a:cubicBezTo>
                    <a:cubicBezTo>
                      <a:pt x="78799" y="67446"/>
                      <a:pt x="86501" y="56663"/>
                      <a:pt x="94973" y="48411"/>
                    </a:cubicBezTo>
                    <a:cubicBezTo>
                      <a:pt x="125340" y="18814"/>
                      <a:pt x="160438" y="32898"/>
                      <a:pt x="194216" y="12213"/>
                    </a:cubicBezTo>
                    <a:cubicBezTo>
                      <a:pt x="176942" y="48191"/>
                      <a:pt x="194216" y="82079"/>
                      <a:pt x="168030" y="115417"/>
                    </a:cubicBezTo>
                    <a:cubicBezTo>
                      <a:pt x="160768" y="124659"/>
                      <a:pt x="150756" y="133461"/>
                      <a:pt x="139423" y="141493"/>
                    </a:cubicBezTo>
                    <a:cubicBezTo>
                      <a:pt x="165829" y="142593"/>
                      <a:pt x="193336" y="153706"/>
                      <a:pt x="222273" y="177361"/>
                    </a:cubicBezTo>
                    <a:cubicBezTo>
                      <a:pt x="193336" y="175051"/>
                      <a:pt x="195536" y="221922"/>
                      <a:pt x="148225" y="210149"/>
                    </a:cubicBezTo>
                    <a:cubicBezTo>
                      <a:pt x="143824" y="208939"/>
                      <a:pt x="83530" y="187154"/>
                      <a:pt x="34128" y="206848"/>
                    </a:cubicBezTo>
                    <a:close/>
                  </a:path>
                </a:pathLst>
              </a:custGeom>
              <a:grpFill/>
              <a:ln w="110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22" name="Graphic 3">
                <a:extLst>
                  <a:ext uri="{FF2B5EF4-FFF2-40B4-BE49-F238E27FC236}">
                    <a16:creationId xmlns:a16="http://schemas.microsoft.com/office/drawing/2014/main" id="{C56D42A1-D46F-F292-67CF-0FA8B60C2723}"/>
                  </a:ext>
                </a:extLst>
              </p:cNvPr>
              <p:cNvGrpSpPr/>
              <p:nvPr/>
            </p:nvGrpSpPr>
            <p:grpSpPr>
              <a:xfrm>
                <a:off x="1801584" y="5674716"/>
                <a:ext cx="235785" cy="358812"/>
                <a:chOff x="1801584" y="5674716"/>
                <a:chExt cx="235785" cy="358812"/>
              </a:xfrm>
              <a:grpFill/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822F6E75-5574-A9CA-4980-BA67CF10323C}"/>
                    </a:ext>
                  </a:extLst>
                </p:cNvPr>
                <p:cNvSpPr/>
                <p:nvPr/>
              </p:nvSpPr>
              <p:spPr>
                <a:xfrm>
                  <a:off x="1805325" y="5792353"/>
                  <a:ext cx="159097" cy="65032"/>
                </a:xfrm>
                <a:custGeom>
                  <a:avLst/>
                  <a:gdLst>
                    <a:gd name="connsiteX0" fmla="*/ 141933 w 159097"/>
                    <a:gd name="connsiteY0" fmla="*/ 12433 h 65032"/>
                    <a:gd name="connsiteX1" fmla="*/ 67776 w 159097"/>
                    <a:gd name="connsiteY1" fmla="*/ 63375 h 65032"/>
                    <a:gd name="connsiteX2" fmla="*/ 0 w 159097"/>
                    <a:gd name="connsiteY2" fmla="*/ 53253 h 65032"/>
                    <a:gd name="connsiteX3" fmla="*/ 53803 w 159097"/>
                    <a:gd name="connsiteY3" fmla="*/ 5391 h 65032"/>
                    <a:gd name="connsiteX4" fmla="*/ 159097 w 159097"/>
                    <a:gd name="connsiteY4" fmla="*/ 0 h 65032"/>
                    <a:gd name="connsiteX5" fmla="*/ 36198 w 159097"/>
                    <a:gd name="connsiteY5" fmla="*/ 42360 h 65032"/>
                    <a:gd name="connsiteX6" fmla="*/ 141933 w 159097"/>
                    <a:gd name="connsiteY6" fmla="*/ 12433 h 65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097" h="65032">
                      <a:moveTo>
                        <a:pt x="141933" y="12433"/>
                      </a:moveTo>
                      <a:cubicBezTo>
                        <a:pt x="129940" y="27067"/>
                        <a:pt x="94512" y="57214"/>
                        <a:pt x="67776" y="63375"/>
                      </a:cubicBezTo>
                      <a:cubicBezTo>
                        <a:pt x="37959" y="70307"/>
                        <a:pt x="28717" y="53253"/>
                        <a:pt x="0" y="53253"/>
                      </a:cubicBezTo>
                      <a:cubicBezTo>
                        <a:pt x="24096" y="37409"/>
                        <a:pt x="25196" y="16064"/>
                        <a:pt x="53803" y="5391"/>
                      </a:cubicBezTo>
                      <a:cubicBezTo>
                        <a:pt x="79549" y="-4291"/>
                        <a:pt x="127190" y="3961"/>
                        <a:pt x="159097" y="0"/>
                      </a:cubicBezTo>
                      <a:cubicBezTo>
                        <a:pt x="114977" y="23215"/>
                        <a:pt x="77238" y="32458"/>
                        <a:pt x="36198" y="42360"/>
                      </a:cubicBezTo>
                      <a:cubicBezTo>
                        <a:pt x="79439" y="44451"/>
                        <a:pt x="96383" y="35429"/>
                        <a:pt x="141933" y="1243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EE1C0F17-1558-678B-FEAF-A4996B1ADEE6}"/>
                    </a:ext>
                  </a:extLst>
                </p:cNvPr>
                <p:cNvSpPr/>
                <p:nvPr/>
              </p:nvSpPr>
              <p:spPr>
                <a:xfrm>
                  <a:off x="1801584" y="5674716"/>
                  <a:ext cx="235785" cy="103928"/>
                </a:xfrm>
                <a:custGeom>
                  <a:avLst/>
                  <a:gdLst>
                    <a:gd name="connsiteX0" fmla="*/ 211360 w 235785"/>
                    <a:gd name="connsiteY0" fmla="*/ 78577 h 103928"/>
                    <a:gd name="connsiteX1" fmla="*/ 80539 w 235785"/>
                    <a:gd name="connsiteY1" fmla="*/ 45460 h 103928"/>
                    <a:gd name="connsiteX2" fmla="*/ 235785 w 235785"/>
                    <a:gd name="connsiteY2" fmla="*/ 83529 h 103928"/>
                    <a:gd name="connsiteX3" fmla="*/ 0 w 235785"/>
                    <a:gd name="connsiteY3" fmla="*/ 8821 h 103928"/>
                    <a:gd name="connsiteX4" fmla="*/ 94292 w 235785"/>
                    <a:gd name="connsiteY4" fmla="*/ 14432 h 103928"/>
                    <a:gd name="connsiteX5" fmla="*/ 211360 w 235785"/>
                    <a:gd name="connsiteY5" fmla="*/ 78577 h 10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5785" h="103928">
                      <a:moveTo>
                        <a:pt x="211360" y="78577"/>
                      </a:moveTo>
                      <a:cubicBezTo>
                        <a:pt x="183083" y="83529"/>
                        <a:pt x="125099" y="83969"/>
                        <a:pt x="80539" y="45460"/>
                      </a:cubicBezTo>
                      <a:cubicBezTo>
                        <a:pt x="123559" y="88150"/>
                        <a:pt x="164048" y="95741"/>
                        <a:pt x="235785" y="83529"/>
                      </a:cubicBezTo>
                      <a:cubicBezTo>
                        <a:pt x="134562" y="117967"/>
                        <a:pt x="47971" y="118297"/>
                        <a:pt x="0" y="8821"/>
                      </a:cubicBezTo>
                      <a:cubicBezTo>
                        <a:pt x="28827" y="26755"/>
                        <a:pt x="51272" y="-23196"/>
                        <a:pt x="94292" y="14432"/>
                      </a:cubicBezTo>
                      <a:cubicBezTo>
                        <a:pt x="98253" y="17733"/>
                        <a:pt x="149525" y="72636"/>
                        <a:pt x="211360" y="785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65BB3627-608D-C7CB-49F8-806AA4F87844}"/>
                    </a:ext>
                  </a:extLst>
                </p:cNvPr>
                <p:cNvSpPr/>
                <p:nvPr/>
              </p:nvSpPr>
              <p:spPr>
                <a:xfrm>
                  <a:off x="1900511" y="5795763"/>
                  <a:ext cx="103013" cy="237765"/>
                </a:xfrm>
                <a:custGeom>
                  <a:avLst/>
                  <a:gdLst>
                    <a:gd name="connsiteX0" fmla="*/ 25071 w 103013"/>
                    <a:gd name="connsiteY0" fmla="*/ 213120 h 237765"/>
                    <a:gd name="connsiteX1" fmla="*/ 57969 w 103013"/>
                    <a:gd name="connsiteY1" fmla="*/ 81199 h 237765"/>
                    <a:gd name="connsiteX2" fmla="*/ 20230 w 103013"/>
                    <a:gd name="connsiteY2" fmla="*/ 237766 h 237765"/>
                    <a:gd name="connsiteX3" fmla="*/ 94278 w 103013"/>
                    <a:gd name="connsiteY3" fmla="*/ 0 h 237765"/>
                    <a:gd name="connsiteX4" fmla="*/ 88776 w 103013"/>
                    <a:gd name="connsiteY4" fmla="*/ 95062 h 237765"/>
                    <a:gd name="connsiteX5" fmla="*/ 25071 w 103013"/>
                    <a:gd name="connsiteY5" fmla="*/ 213120 h 237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013" h="237765">
                      <a:moveTo>
                        <a:pt x="25071" y="213120"/>
                      </a:moveTo>
                      <a:cubicBezTo>
                        <a:pt x="20120" y="184513"/>
                        <a:pt x="19680" y="126090"/>
                        <a:pt x="57969" y="81199"/>
                      </a:cubicBezTo>
                      <a:cubicBezTo>
                        <a:pt x="15609" y="124549"/>
                        <a:pt x="8017" y="165369"/>
                        <a:pt x="20230" y="237766"/>
                      </a:cubicBezTo>
                      <a:cubicBezTo>
                        <a:pt x="-13878" y="135772"/>
                        <a:pt x="-14318" y="48301"/>
                        <a:pt x="94278" y="0"/>
                      </a:cubicBezTo>
                      <a:cubicBezTo>
                        <a:pt x="76454" y="29157"/>
                        <a:pt x="125965" y="51712"/>
                        <a:pt x="88776" y="95062"/>
                      </a:cubicBezTo>
                      <a:cubicBezTo>
                        <a:pt x="85476" y="99133"/>
                        <a:pt x="31013" y="150846"/>
                        <a:pt x="25071" y="21312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23" name="Graphic 3">
                <a:extLst>
                  <a:ext uri="{FF2B5EF4-FFF2-40B4-BE49-F238E27FC236}">
                    <a16:creationId xmlns:a16="http://schemas.microsoft.com/office/drawing/2014/main" id="{B5E7C67A-CD3D-6496-FC34-53378FEACA14}"/>
                  </a:ext>
                </a:extLst>
              </p:cNvPr>
              <p:cNvGrpSpPr/>
              <p:nvPr/>
            </p:nvGrpSpPr>
            <p:grpSpPr>
              <a:xfrm>
                <a:off x="2103054" y="6112748"/>
                <a:ext cx="349788" cy="243267"/>
                <a:chOff x="2103054" y="6112748"/>
                <a:chExt cx="349788" cy="243267"/>
              </a:xfrm>
              <a:grpFill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B1AED065-701C-874C-1F83-9DB6946C82CF}"/>
                    </a:ext>
                  </a:extLst>
                </p:cNvPr>
                <p:cNvSpPr/>
                <p:nvPr/>
              </p:nvSpPr>
              <p:spPr>
                <a:xfrm>
                  <a:off x="2271740" y="6183164"/>
                  <a:ext cx="73371" cy="155356"/>
                </a:xfrm>
                <a:custGeom>
                  <a:avLst/>
                  <a:gdLst>
                    <a:gd name="connsiteX0" fmla="*/ 59618 w 73371"/>
                    <a:gd name="connsiteY0" fmla="*/ 16173 h 155356"/>
                    <a:gd name="connsiteX1" fmla="*/ 2955 w 73371"/>
                    <a:gd name="connsiteY1" fmla="*/ 86370 h 155356"/>
                    <a:gd name="connsiteX2" fmla="*/ 7136 w 73371"/>
                    <a:gd name="connsiteY2" fmla="*/ 155356 h 155356"/>
                    <a:gd name="connsiteX3" fmla="*/ 59068 w 73371"/>
                    <a:gd name="connsiteY3" fmla="*/ 105295 h 155356"/>
                    <a:gd name="connsiteX4" fmla="*/ 73371 w 73371"/>
                    <a:gd name="connsiteY4" fmla="*/ 0 h 155356"/>
                    <a:gd name="connsiteX5" fmla="*/ 20999 w 73371"/>
                    <a:gd name="connsiteY5" fmla="*/ 119818 h 155356"/>
                    <a:gd name="connsiteX6" fmla="*/ 59618 w 73371"/>
                    <a:gd name="connsiteY6" fmla="*/ 16173 h 15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371" h="155356">
                      <a:moveTo>
                        <a:pt x="59618" y="16173"/>
                      </a:moveTo>
                      <a:cubicBezTo>
                        <a:pt x="44105" y="26956"/>
                        <a:pt x="11317" y="59964"/>
                        <a:pt x="2955" y="86370"/>
                      </a:cubicBezTo>
                      <a:cubicBezTo>
                        <a:pt x="-6397" y="115747"/>
                        <a:pt x="9667" y="126419"/>
                        <a:pt x="7136" y="155356"/>
                      </a:cubicBezTo>
                      <a:cubicBezTo>
                        <a:pt x="24850" y="132471"/>
                        <a:pt x="45975" y="133241"/>
                        <a:pt x="59068" y="105295"/>
                      </a:cubicBezTo>
                      <a:cubicBezTo>
                        <a:pt x="70841" y="80209"/>
                        <a:pt x="66770" y="31687"/>
                        <a:pt x="73371" y="0"/>
                      </a:cubicBezTo>
                      <a:cubicBezTo>
                        <a:pt x="46635" y="42360"/>
                        <a:pt x="34312" y="79438"/>
                        <a:pt x="20999" y="119818"/>
                      </a:cubicBezTo>
                      <a:cubicBezTo>
                        <a:pt x="22650" y="76138"/>
                        <a:pt x="32992" y="59964"/>
                        <a:pt x="59618" y="1617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5D12CCB-5BB5-806E-B371-00983B3B1583}"/>
                    </a:ext>
                  </a:extLst>
                </p:cNvPr>
                <p:cNvSpPr/>
                <p:nvPr/>
              </p:nvSpPr>
              <p:spPr>
                <a:xfrm>
                  <a:off x="2355513" y="6112748"/>
                  <a:ext cx="97330" cy="243267"/>
                </a:xfrm>
                <a:custGeom>
                  <a:avLst/>
                  <a:gdLst>
                    <a:gd name="connsiteX0" fmla="*/ 32288 w 97330"/>
                    <a:gd name="connsiteY0" fmla="*/ 24976 h 243267"/>
                    <a:gd name="connsiteX1" fmla="*/ 53854 w 97330"/>
                    <a:gd name="connsiteY1" fmla="*/ 159208 h 243267"/>
                    <a:gd name="connsiteX2" fmla="*/ 29538 w 97330"/>
                    <a:gd name="connsiteY2" fmla="*/ 0 h 243267"/>
                    <a:gd name="connsiteX3" fmla="*/ 83230 w 97330"/>
                    <a:gd name="connsiteY3" fmla="*/ 243267 h 243267"/>
                    <a:gd name="connsiteX4" fmla="*/ 85761 w 97330"/>
                    <a:gd name="connsiteY4" fmla="*/ 148095 h 243267"/>
                    <a:gd name="connsiteX5" fmla="*/ 32288 w 97330"/>
                    <a:gd name="connsiteY5" fmla="*/ 24976 h 243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330" h="243267">
                      <a:moveTo>
                        <a:pt x="32288" y="24976"/>
                      </a:moveTo>
                      <a:cubicBezTo>
                        <a:pt x="25027" y="53032"/>
                        <a:pt x="19525" y="111237"/>
                        <a:pt x="53854" y="159208"/>
                      </a:cubicBezTo>
                      <a:cubicBezTo>
                        <a:pt x="15344" y="112337"/>
                        <a:pt x="11273" y="70967"/>
                        <a:pt x="29538" y="0"/>
                      </a:cubicBezTo>
                      <a:cubicBezTo>
                        <a:pt x="-13042" y="98693"/>
                        <a:pt x="-20854" y="185834"/>
                        <a:pt x="83230" y="243267"/>
                      </a:cubicBezTo>
                      <a:cubicBezTo>
                        <a:pt x="67937" y="212680"/>
                        <a:pt x="119209" y="194416"/>
                        <a:pt x="85761" y="148095"/>
                      </a:cubicBezTo>
                      <a:cubicBezTo>
                        <a:pt x="82680" y="143694"/>
                        <a:pt x="32839" y="87471"/>
                        <a:pt x="32288" y="2497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1A5CA328-10CD-82FD-129B-9B98CD7B1C7E}"/>
                    </a:ext>
                  </a:extLst>
                </p:cNvPr>
                <p:cNvSpPr/>
                <p:nvPr/>
              </p:nvSpPr>
              <p:spPr>
                <a:xfrm>
                  <a:off x="2103054" y="6137913"/>
                  <a:ext cx="241176" cy="98183"/>
                </a:xfrm>
                <a:custGeom>
                  <a:avLst/>
                  <a:gdLst>
                    <a:gd name="connsiteX0" fmla="*/ 24756 w 241176"/>
                    <a:gd name="connsiteY0" fmla="*/ 65606 h 98183"/>
                    <a:gd name="connsiteX1" fmla="*/ 157887 w 241176"/>
                    <a:gd name="connsiteY1" fmla="*/ 43821 h 98183"/>
                    <a:gd name="connsiteX2" fmla="*/ 0 w 241176"/>
                    <a:gd name="connsiteY2" fmla="*/ 68357 h 98183"/>
                    <a:gd name="connsiteX3" fmla="*/ 241177 w 241176"/>
                    <a:gd name="connsiteY3" fmla="*/ 14224 h 98183"/>
                    <a:gd name="connsiteX4" fmla="*/ 146774 w 241176"/>
                    <a:gd name="connsiteY4" fmla="*/ 11694 h 98183"/>
                    <a:gd name="connsiteX5" fmla="*/ 24756 w 241176"/>
                    <a:gd name="connsiteY5" fmla="*/ 65606 h 98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1176" h="98183">
                      <a:moveTo>
                        <a:pt x="24756" y="65606"/>
                      </a:moveTo>
                      <a:cubicBezTo>
                        <a:pt x="52592" y="72978"/>
                        <a:pt x="110246" y="78479"/>
                        <a:pt x="157887" y="43821"/>
                      </a:cubicBezTo>
                      <a:cubicBezTo>
                        <a:pt x="111456" y="82660"/>
                        <a:pt x="70417" y="86731"/>
                        <a:pt x="0" y="68357"/>
                      </a:cubicBezTo>
                      <a:cubicBezTo>
                        <a:pt x="97923" y="111377"/>
                        <a:pt x="184183" y="119188"/>
                        <a:pt x="241177" y="14224"/>
                      </a:cubicBezTo>
                      <a:cubicBezTo>
                        <a:pt x="210919" y="29628"/>
                        <a:pt x="192765" y="-22084"/>
                        <a:pt x="146774" y="11694"/>
                      </a:cubicBezTo>
                      <a:cubicBezTo>
                        <a:pt x="142593" y="14774"/>
                        <a:pt x="86810" y="65056"/>
                        <a:pt x="24756" y="6560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</p:grpSp>
      <p:grpSp>
        <p:nvGrpSpPr>
          <p:cNvPr id="80" name="Graphic 3">
            <a:extLst>
              <a:ext uri="{FF2B5EF4-FFF2-40B4-BE49-F238E27FC236}">
                <a16:creationId xmlns:a16="http://schemas.microsoft.com/office/drawing/2014/main" id="{5DEC41E2-233A-B41C-ACDD-F04551C2645F}"/>
              </a:ext>
            </a:extLst>
          </p:cNvPr>
          <p:cNvGrpSpPr>
            <a:grpSpLocks noChangeAspect="1"/>
          </p:cNvGrpSpPr>
          <p:nvPr userDrawn="1"/>
        </p:nvGrpSpPr>
        <p:grpSpPr>
          <a:xfrm rot="17298824" flipH="1">
            <a:off x="10934167" y="517160"/>
            <a:ext cx="1679885" cy="811765"/>
            <a:chOff x="2370109" y="5516078"/>
            <a:chExt cx="1639606" cy="1038643"/>
          </a:xfrm>
          <a:solidFill>
            <a:srgbClr val="634019"/>
          </a:solidFill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83E8390-B8F4-3184-B3E5-A344721F16DA}"/>
                </a:ext>
              </a:extLst>
            </p:cNvPr>
            <p:cNvSpPr/>
            <p:nvPr/>
          </p:nvSpPr>
          <p:spPr>
            <a:xfrm>
              <a:off x="2947575" y="6148946"/>
              <a:ext cx="131187" cy="268352"/>
            </a:xfrm>
            <a:custGeom>
              <a:avLst/>
              <a:gdLst>
                <a:gd name="connsiteX0" fmla="*/ 106762 w 131187"/>
                <a:gd name="connsiteY0" fmla="*/ 27726 h 268352"/>
                <a:gd name="connsiteX1" fmla="*/ 5758 w 131187"/>
                <a:gd name="connsiteY1" fmla="*/ 148094 h 268352"/>
                <a:gd name="connsiteX2" fmla="*/ 10710 w 131187"/>
                <a:gd name="connsiteY2" fmla="*/ 268352 h 268352"/>
                <a:gd name="connsiteX3" fmla="*/ 102801 w 131187"/>
                <a:gd name="connsiteY3" fmla="*/ 182973 h 268352"/>
                <a:gd name="connsiteX4" fmla="*/ 131188 w 131187"/>
                <a:gd name="connsiteY4" fmla="*/ 0 h 268352"/>
                <a:gd name="connsiteX5" fmla="*/ 36015 w 131187"/>
                <a:gd name="connsiteY5" fmla="*/ 207069 h 268352"/>
                <a:gd name="connsiteX6" fmla="*/ 106762 w 131187"/>
                <a:gd name="connsiteY6" fmla="*/ 27726 h 26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187" h="268352">
                  <a:moveTo>
                    <a:pt x="106762" y="27726"/>
                  </a:moveTo>
                  <a:cubicBezTo>
                    <a:pt x="79366" y="45991"/>
                    <a:pt x="21272" y="102434"/>
                    <a:pt x="5758" y="148094"/>
                  </a:cubicBezTo>
                  <a:cubicBezTo>
                    <a:pt x="-11516" y="199036"/>
                    <a:pt x="16101" y="218071"/>
                    <a:pt x="10710" y="268352"/>
                  </a:cubicBezTo>
                  <a:cubicBezTo>
                    <a:pt x="42287" y="229074"/>
                    <a:pt x="79146" y="231164"/>
                    <a:pt x="102801" y="182973"/>
                  </a:cubicBezTo>
                  <a:cubicBezTo>
                    <a:pt x="124036" y="139732"/>
                    <a:pt x="118645" y="55013"/>
                    <a:pt x="131188" y="0"/>
                  </a:cubicBezTo>
                  <a:cubicBezTo>
                    <a:pt x="83327" y="72947"/>
                    <a:pt x="60441" y="137092"/>
                    <a:pt x="36015" y="207069"/>
                  </a:cubicBezTo>
                  <a:cubicBezTo>
                    <a:pt x="40417" y="130930"/>
                    <a:pt x="58901" y="103094"/>
                    <a:pt x="106762" y="2772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E6FE281-E142-4E5E-1ABA-1447CF7F104E}"/>
                </a:ext>
              </a:extLst>
            </p:cNvPr>
            <p:cNvSpPr/>
            <p:nvPr/>
          </p:nvSpPr>
          <p:spPr>
            <a:xfrm>
              <a:off x="3152626" y="5813049"/>
              <a:ext cx="501446" cy="454120"/>
            </a:xfrm>
            <a:custGeom>
              <a:avLst/>
              <a:gdLst>
                <a:gd name="connsiteX0" fmla="*/ 4695 w 501446"/>
                <a:gd name="connsiteY0" fmla="*/ 81628 h 454120"/>
                <a:gd name="connsiteX1" fmla="*/ 1174 w 501446"/>
                <a:gd name="connsiteY1" fmla="*/ 98682 h 454120"/>
                <a:gd name="connsiteX2" fmla="*/ 48265 w 501446"/>
                <a:gd name="connsiteY2" fmla="*/ 323905 h 454120"/>
                <a:gd name="connsiteX3" fmla="*/ 249833 w 501446"/>
                <a:gd name="connsiteY3" fmla="*/ 453405 h 454120"/>
                <a:gd name="connsiteX4" fmla="*/ 500251 w 501446"/>
                <a:gd name="connsiteY4" fmla="*/ 245456 h 454120"/>
                <a:gd name="connsiteX5" fmla="*/ 375262 w 501446"/>
                <a:gd name="connsiteY5" fmla="*/ 17923 h 454120"/>
                <a:gd name="connsiteX6" fmla="*/ 214955 w 501446"/>
                <a:gd name="connsiteY6" fmla="*/ 113975 h 454120"/>
                <a:gd name="connsiteX7" fmla="*/ 334552 w 501446"/>
                <a:gd name="connsiteY7" fmla="*/ 120137 h 454120"/>
                <a:gd name="connsiteX8" fmla="*/ 333562 w 501446"/>
                <a:gd name="connsiteY8" fmla="*/ 65675 h 454120"/>
                <a:gd name="connsiteX9" fmla="*/ 333892 w 501446"/>
                <a:gd name="connsiteY9" fmla="*/ 86139 h 454120"/>
                <a:gd name="connsiteX10" fmla="*/ 253904 w 501446"/>
                <a:gd name="connsiteY10" fmla="*/ 130589 h 454120"/>
                <a:gd name="connsiteX11" fmla="*/ 285591 w 501446"/>
                <a:gd name="connsiteY11" fmla="*/ 27716 h 454120"/>
                <a:gd name="connsiteX12" fmla="*/ 362829 w 501446"/>
                <a:gd name="connsiteY12" fmla="*/ 42899 h 454120"/>
                <a:gd name="connsiteX13" fmla="*/ 465923 w 501446"/>
                <a:gd name="connsiteY13" fmla="*/ 176690 h 454120"/>
                <a:gd name="connsiteX14" fmla="*/ 381753 w 501446"/>
                <a:gd name="connsiteY14" fmla="*/ 389480 h 454120"/>
                <a:gd name="connsiteX15" fmla="*/ 116812 w 501446"/>
                <a:gd name="connsiteY15" fmla="*/ 368135 h 454120"/>
                <a:gd name="connsiteX16" fmla="*/ 13827 w 501446"/>
                <a:gd name="connsiteY16" fmla="*/ 146543 h 454120"/>
                <a:gd name="connsiteX17" fmla="*/ 7776 w 501446"/>
                <a:gd name="connsiteY17" fmla="*/ 98792 h 454120"/>
                <a:gd name="connsiteX18" fmla="*/ 4695 w 501446"/>
                <a:gd name="connsiteY18" fmla="*/ 81628 h 45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446" h="454120">
                  <a:moveTo>
                    <a:pt x="4695" y="81628"/>
                  </a:moveTo>
                  <a:cubicBezTo>
                    <a:pt x="3595" y="81628"/>
                    <a:pt x="2165" y="87460"/>
                    <a:pt x="1174" y="98682"/>
                  </a:cubicBezTo>
                  <a:cubicBezTo>
                    <a:pt x="-4437" y="164917"/>
                    <a:pt x="9866" y="261190"/>
                    <a:pt x="48265" y="323905"/>
                  </a:cubicBezTo>
                  <a:cubicBezTo>
                    <a:pt x="91726" y="394872"/>
                    <a:pt x="163682" y="446803"/>
                    <a:pt x="249833" y="453405"/>
                  </a:cubicBezTo>
                  <a:cubicBezTo>
                    <a:pt x="375702" y="463088"/>
                    <a:pt x="487158" y="373526"/>
                    <a:pt x="500251" y="245456"/>
                  </a:cubicBezTo>
                  <a:cubicBezTo>
                    <a:pt x="510044" y="149514"/>
                    <a:pt x="458882" y="59733"/>
                    <a:pt x="375262" y="17923"/>
                  </a:cubicBezTo>
                  <a:cubicBezTo>
                    <a:pt x="265236" y="-37090"/>
                    <a:pt x="184587" y="45869"/>
                    <a:pt x="214955" y="113975"/>
                  </a:cubicBezTo>
                  <a:cubicBezTo>
                    <a:pt x="238280" y="166348"/>
                    <a:pt x="309577" y="168328"/>
                    <a:pt x="334552" y="120137"/>
                  </a:cubicBezTo>
                  <a:cubicBezTo>
                    <a:pt x="349736" y="90870"/>
                    <a:pt x="335873" y="64794"/>
                    <a:pt x="333562" y="65675"/>
                  </a:cubicBezTo>
                  <a:lnTo>
                    <a:pt x="333892" y="86139"/>
                  </a:lnTo>
                  <a:cubicBezTo>
                    <a:pt x="330922" y="128609"/>
                    <a:pt x="286911" y="151274"/>
                    <a:pt x="253904" y="130589"/>
                  </a:cubicBezTo>
                  <a:cubicBezTo>
                    <a:pt x="214514" y="105723"/>
                    <a:pt x="223537" y="39818"/>
                    <a:pt x="285591" y="27716"/>
                  </a:cubicBezTo>
                  <a:cubicBezTo>
                    <a:pt x="311447" y="22654"/>
                    <a:pt x="339064" y="30686"/>
                    <a:pt x="362829" y="42899"/>
                  </a:cubicBezTo>
                  <a:cubicBezTo>
                    <a:pt x="413221" y="68755"/>
                    <a:pt x="452830" y="119587"/>
                    <a:pt x="465923" y="176690"/>
                  </a:cubicBezTo>
                  <a:cubicBezTo>
                    <a:pt x="484518" y="258329"/>
                    <a:pt x="450410" y="343049"/>
                    <a:pt x="381753" y="389480"/>
                  </a:cubicBezTo>
                  <a:cubicBezTo>
                    <a:pt x="298244" y="445924"/>
                    <a:pt x="191849" y="433050"/>
                    <a:pt x="116812" y="368135"/>
                  </a:cubicBezTo>
                  <a:cubicBezTo>
                    <a:pt x="53987" y="313783"/>
                    <a:pt x="26480" y="222461"/>
                    <a:pt x="13827" y="146543"/>
                  </a:cubicBezTo>
                  <a:cubicBezTo>
                    <a:pt x="10416" y="126079"/>
                    <a:pt x="8876" y="109905"/>
                    <a:pt x="7776" y="98792"/>
                  </a:cubicBezTo>
                  <a:cubicBezTo>
                    <a:pt x="6676" y="87460"/>
                    <a:pt x="5795" y="81628"/>
                    <a:pt x="4695" y="8162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E5726A-194C-BC0C-5FA1-16AC53097A92}"/>
                </a:ext>
              </a:extLst>
            </p:cNvPr>
            <p:cNvSpPr/>
            <p:nvPr/>
          </p:nvSpPr>
          <p:spPr>
            <a:xfrm>
              <a:off x="3172725" y="5905283"/>
              <a:ext cx="111400" cy="69285"/>
            </a:xfrm>
            <a:custGeom>
              <a:avLst/>
              <a:gdLst>
                <a:gd name="connsiteX0" fmla="*/ 53142 w 111400"/>
                <a:gd name="connsiteY0" fmla="*/ 32743 h 69285"/>
                <a:gd name="connsiteX1" fmla="*/ 57543 w 111400"/>
                <a:gd name="connsiteY1" fmla="*/ 40555 h 69285"/>
                <a:gd name="connsiteX2" fmla="*/ 74487 w 111400"/>
                <a:gd name="connsiteY2" fmla="*/ 46937 h 69285"/>
                <a:gd name="connsiteX3" fmla="*/ 47861 w 111400"/>
                <a:gd name="connsiteY3" fmla="*/ 47817 h 69285"/>
                <a:gd name="connsiteX4" fmla="*/ 0 w 111400"/>
                <a:gd name="connsiteY4" fmla="*/ 7437 h 69285"/>
                <a:gd name="connsiteX5" fmla="*/ 770 w 111400"/>
                <a:gd name="connsiteY5" fmla="*/ 10078 h 69285"/>
                <a:gd name="connsiteX6" fmla="*/ 4291 w 111400"/>
                <a:gd name="connsiteY6" fmla="*/ 19760 h 69285"/>
                <a:gd name="connsiteX7" fmla="*/ 60294 w 111400"/>
                <a:gd name="connsiteY7" fmla="*/ 68392 h 69285"/>
                <a:gd name="connsiteX8" fmla="*/ 110246 w 111400"/>
                <a:gd name="connsiteY8" fmla="*/ 41655 h 69285"/>
                <a:gd name="connsiteX9" fmla="*/ 85490 w 111400"/>
                <a:gd name="connsiteY9" fmla="*/ 616 h 69285"/>
                <a:gd name="connsiteX10" fmla="*/ 53142 w 111400"/>
                <a:gd name="connsiteY10" fmla="*/ 32743 h 6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00" h="69285">
                  <a:moveTo>
                    <a:pt x="53142" y="32743"/>
                  </a:moveTo>
                  <a:cubicBezTo>
                    <a:pt x="54023" y="35604"/>
                    <a:pt x="55453" y="38244"/>
                    <a:pt x="57543" y="40555"/>
                  </a:cubicBezTo>
                  <a:cubicBezTo>
                    <a:pt x="62055" y="45506"/>
                    <a:pt x="68326" y="47597"/>
                    <a:pt x="74487" y="46937"/>
                  </a:cubicBezTo>
                  <a:cubicBezTo>
                    <a:pt x="68106" y="51227"/>
                    <a:pt x="56003" y="50567"/>
                    <a:pt x="47861" y="47817"/>
                  </a:cubicBezTo>
                  <a:cubicBezTo>
                    <a:pt x="27176" y="40665"/>
                    <a:pt x="9352" y="23281"/>
                    <a:pt x="0" y="7437"/>
                  </a:cubicBezTo>
                  <a:cubicBezTo>
                    <a:pt x="220" y="8318"/>
                    <a:pt x="440" y="9198"/>
                    <a:pt x="770" y="10078"/>
                  </a:cubicBezTo>
                  <a:cubicBezTo>
                    <a:pt x="1760" y="13379"/>
                    <a:pt x="2861" y="16570"/>
                    <a:pt x="4291" y="19760"/>
                  </a:cubicBezTo>
                  <a:cubicBezTo>
                    <a:pt x="14193" y="41765"/>
                    <a:pt x="36419" y="63991"/>
                    <a:pt x="60294" y="68392"/>
                  </a:cubicBezTo>
                  <a:cubicBezTo>
                    <a:pt x="80429" y="72022"/>
                    <a:pt x="104304" y="64871"/>
                    <a:pt x="110246" y="41655"/>
                  </a:cubicBezTo>
                  <a:cubicBezTo>
                    <a:pt x="114427" y="25372"/>
                    <a:pt x="107495" y="5787"/>
                    <a:pt x="85490" y="616"/>
                  </a:cubicBezTo>
                  <a:cubicBezTo>
                    <a:pt x="67556" y="-3455"/>
                    <a:pt x="44560" y="13269"/>
                    <a:pt x="53142" y="32743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2419195-A8D3-8B7D-C04D-8C9F2CF678DD}"/>
                </a:ext>
              </a:extLst>
            </p:cNvPr>
            <p:cNvSpPr/>
            <p:nvPr/>
          </p:nvSpPr>
          <p:spPr>
            <a:xfrm>
              <a:off x="3191869" y="5989079"/>
              <a:ext cx="141781" cy="90961"/>
            </a:xfrm>
            <a:custGeom>
              <a:avLst/>
              <a:gdLst>
                <a:gd name="connsiteX0" fmla="*/ 65795 w 141781"/>
                <a:gd name="connsiteY0" fmla="*/ 40379 h 90961"/>
                <a:gd name="connsiteX1" fmla="*/ 70416 w 141781"/>
                <a:gd name="connsiteY1" fmla="*/ 51272 h 90961"/>
                <a:gd name="connsiteX2" fmla="*/ 91651 w 141781"/>
                <a:gd name="connsiteY2" fmla="*/ 62055 h 90961"/>
                <a:gd name="connsiteX3" fmla="*/ 56773 w 141781"/>
                <a:gd name="connsiteY3" fmla="*/ 59414 h 90961"/>
                <a:gd name="connsiteX4" fmla="*/ 0 w 141781"/>
                <a:gd name="connsiteY4" fmla="*/ 0 h 90961"/>
                <a:gd name="connsiteX5" fmla="*/ 550 w 141781"/>
                <a:gd name="connsiteY5" fmla="*/ 3521 h 90961"/>
                <a:gd name="connsiteX6" fmla="*/ 3741 w 141781"/>
                <a:gd name="connsiteY6" fmla="*/ 16614 h 90961"/>
                <a:gd name="connsiteX7" fmla="*/ 69976 w 141781"/>
                <a:gd name="connsiteY7" fmla="*/ 87910 h 90961"/>
                <a:gd name="connsiteX8" fmla="*/ 138743 w 141781"/>
                <a:gd name="connsiteY8" fmla="*/ 60184 h 90961"/>
                <a:gd name="connsiteX9" fmla="*/ 112226 w 141781"/>
                <a:gd name="connsiteY9" fmla="*/ 3191 h 90961"/>
                <a:gd name="connsiteX10" fmla="*/ 65795 w 141781"/>
                <a:gd name="connsiteY10" fmla="*/ 40379 h 9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781" h="90961">
                  <a:moveTo>
                    <a:pt x="65795" y="40379"/>
                  </a:moveTo>
                  <a:cubicBezTo>
                    <a:pt x="66455" y="44231"/>
                    <a:pt x="67996" y="47862"/>
                    <a:pt x="70416" y="51272"/>
                  </a:cubicBezTo>
                  <a:cubicBezTo>
                    <a:pt x="75588" y="58314"/>
                    <a:pt x="83510" y="62055"/>
                    <a:pt x="91651" y="62055"/>
                  </a:cubicBezTo>
                  <a:cubicBezTo>
                    <a:pt x="82739" y="66676"/>
                    <a:pt x="67006" y="64255"/>
                    <a:pt x="56773" y="59414"/>
                  </a:cubicBezTo>
                  <a:cubicBezTo>
                    <a:pt x="30807" y="47201"/>
                    <a:pt x="10122" y="22005"/>
                    <a:pt x="0" y="0"/>
                  </a:cubicBezTo>
                  <a:cubicBezTo>
                    <a:pt x="110" y="1210"/>
                    <a:pt x="330" y="2311"/>
                    <a:pt x="550" y="3521"/>
                  </a:cubicBezTo>
                  <a:cubicBezTo>
                    <a:pt x="1320" y="7922"/>
                    <a:pt x="2421" y="12323"/>
                    <a:pt x="3741" y="16614"/>
                  </a:cubicBezTo>
                  <a:cubicBezTo>
                    <a:pt x="13643" y="46651"/>
                    <a:pt x="39389" y="78779"/>
                    <a:pt x="69976" y="87910"/>
                  </a:cubicBezTo>
                  <a:cubicBezTo>
                    <a:pt x="95722" y="95612"/>
                    <a:pt x="127850" y="89561"/>
                    <a:pt x="138743" y="60184"/>
                  </a:cubicBezTo>
                  <a:cubicBezTo>
                    <a:pt x="146444" y="39500"/>
                    <a:pt x="140173" y="13093"/>
                    <a:pt x="112226" y="3191"/>
                  </a:cubicBezTo>
                  <a:cubicBezTo>
                    <a:pt x="89561" y="-4841"/>
                    <a:pt x="57213" y="13753"/>
                    <a:pt x="65795" y="4037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F8B493D-75D2-F979-F70A-892350932CEF}"/>
                </a:ext>
              </a:extLst>
            </p:cNvPr>
            <p:cNvSpPr/>
            <p:nvPr/>
          </p:nvSpPr>
          <p:spPr>
            <a:xfrm>
              <a:off x="3238851" y="6066754"/>
              <a:ext cx="183453" cy="114373"/>
            </a:xfrm>
            <a:custGeom>
              <a:avLst/>
              <a:gdLst>
                <a:gd name="connsiteX0" fmla="*/ 91431 w 183453"/>
                <a:gd name="connsiteY0" fmla="*/ 61177 h 114373"/>
                <a:gd name="connsiteX1" fmla="*/ 100894 w 183453"/>
                <a:gd name="connsiteY1" fmla="*/ 71960 h 114373"/>
                <a:gd name="connsiteX2" fmla="*/ 129500 w 183453"/>
                <a:gd name="connsiteY2" fmla="*/ 76140 h 114373"/>
                <a:gd name="connsiteX3" fmla="*/ 88241 w 183453"/>
                <a:gd name="connsiteY3" fmla="*/ 86593 h 114373"/>
                <a:gd name="connsiteX4" fmla="*/ 0 w 183453"/>
                <a:gd name="connsiteY4" fmla="*/ 39942 h 114373"/>
                <a:gd name="connsiteX5" fmla="*/ 1980 w 183453"/>
                <a:gd name="connsiteY5" fmla="*/ 43792 h 114373"/>
                <a:gd name="connsiteX6" fmla="*/ 10672 w 183453"/>
                <a:gd name="connsiteY6" fmla="*/ 57656 h 114373"/>
                <a:gd name="connsiteX7" fmla="*/ 114427 w 183453"/>
                <a:gd name="connsiteY7" fmla="*/ 114319 h 114373"/>
                <a:gd name="connsiteX8" fmla="*/ 183413 w 183453"/>
                <a:gd name="connsiteY8" fmla="*/ 55565 h 114373"/>
                <a:gd name="connsiteX9" fmla="*/ 131041 w 183453"/>
                <a:gd name="connsiteY9" fmla="*/ 2 h 114373"/>
                <a:gd name="connsiteX10" fmla="*/ 91431 w 183453"/>
                <a:gd name="connsiteY10" fmla="*/ 61177 h 11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453" h="114373">
                  <a:moveTo>
                    <a:pt x="91431" y="61177"/>
                  </a:moveTo>
                  <a:cubicBezTo>
                    <a:pt x="93632" y="65358"/>
                    <a:pt x="96823" y="68989"/>
                    <a:pt x="100894" y="71960"/>
                  </a:cubicBezTo>
                  <a:cubicBezTo>
                    <a:pt x="109476" y="78121"/>
                    <a:pt x="120148" y="79331"/>
                    <a:pt x="129500" y="76140"/>
                  </a:cubicBezTo>
                  <a:cubicBezTo>
                    <a:pt x="120918" y="84943"/>
                    <a:pt x="101884" y="88133"/>
                    <a:pt x="88241" y="86593"/>
                  </a:cubicBezTo>
                  <a:cubicBezTo>
                    <a:pt x="53582" y="82522"/>
                    <a:pt x="20025" y="61397"/>
                    <a:pt x="0" y="39942"/>
                  </a:cubicBezTo>
                  <a:cubicBezTo>
                    <a:pt x="660" y="41262"/>
                    <a:pt x="1320" y="42472"/>
                    <a:pt x="1980" y="43792"/>
                  </a:cubicBezTo>
                  <a:cubicBezTo>
                    <a:pt x="4621" y="48634"/>
                    <a:pt x="7482" y="53255"/>
                    <a:pt x="10672" y="57656"/>
                  </a:cubicBezTo>
                  <a:cubicBezTo>
                    <a:pt x="33558" y="88573"/>
                    <a:pt x="75588" y="115750"/>
                    <a:pt x="114427" y="114319"/>
                  </a:cubicBezTo>
                  <a:cubicBezTo>
                    <a:pt x="147104" y="113219"/>
                    <a:pt x="181873" y="93855"/>
                    <a:pt x="183413" y="55565"/>
                  </a:cubicBezTo>
                  <a:cubicBezTo>
                    <a:pt x="184403" y="28719"/>
                    <a:pt x="167129" y="552"/>
                    <a:pt x="131041" y="2"/>
                  </a:cubicBezTo>
                  <a:cubicBezTo>
                    <a:pt x="101664" y="-327"/>
                    <a:pt x="71407" y="33670"/>
                    <a:pt x="91431" y="611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934998-1D16-3A72-9F79-6B6ADA1FD4AC}"/>
                </a:ext>
              </a:extLst>
            </p:cNvPr>
            <p:cNvSpPr/>
            <p:nvPr/>
          </p:nvSpPr>
          <p:spPr>
            <a:xfrm>
              <a:off x="3095298" y="6027478"/>
              <a:ext cx="167664" cy="425579"/>
            </a:xfrm>
            <a:custGeom>
              <a:avLst/>
              <a:gdLst>
                <a:gd name="connsiteX0" fmla="*/ 59493 w 167664"/>
                <a:gd name="connsiteY0" fmla="*/ 43681 h 425579"/>
                <a:gd name="connsiteX1" fmla="*/ 92611 w 167664"/>
                <a:gd name="connsiteY1" fmla="*/ 278256 h 425579"/>
                <a:gd name="connsiteX2" fmla="*/ 55422 w 167664"/>
                <a:gd name="connsiteY2" fmla="*/ 0 h 425579"/>
                <a:gd name="connsiteX3" fmla="*/ 140912 w 167664"/>
                <a:gd name="connsiteY3" fmla="*/ 425580 h 425579"/>
                <a:gd name="connsiteX4" fmla="*/ 148504 w 167664"/>
                <a:gd name="connsiteY4" fmla="*/ 259771 h 425579"/>
                <a:gd name="connsiteX5" fmla="*/ 59493 w 167664"/>
                <a:gd name="connsiteY5" fmla="*/ 43681 h 42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64" h="425579">
                  <a:moveTo>
                    <a:pt x="59493" y="43681"/>
                  </a:moveTo>
                  <a:cubicBezTo>
                    <a:pt x="45850" y="92312"/>
                    <a:pt x="34517" y="193425"/>
                    <a:pt x="92611" y="278256"/>
                  </a:cubicBezTo>
                  <a:cubicBezTo>
                    <a:pt x="27036" y="195296"/>
                    <a:pt x="21314" y="123119"/>
                    <a:pt x="55422" y="0"/>
                  </a:cubicBezTo>
                  <a:cubicBezTo>
                    <a:pt x="-22146" y="170540"/>
                    <a:pt x="-38540" y="322046"/>
                    <a:pt x="140912" y="425580"/>
                  </a:cubicBezTo>
                  <a:cubicBezTo>
                    <a:pt x="115276" y="371887"/>
                    <a:pt x="205277" y="341740"/>
                    <a:pt x="148504" y="259771"/>
                  </a:cubicBezTo>
                  <a:cubicBezTo>
                    <a:pt x="143443" y="252399"/>
                    <a:pt x="58393" y="152716"/>
                    <a:pt x="59493" y="4368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A4F5CBE-60B6-2175-AA35-FFF16E151F8B}"/>
                </a:ext>
              </a:extLst>
            </p:cNvPr>
            <p:cNvSpPr/>
            <p:nvPr/>
          </p:nvSpPr>
          <p:spPr>
            <a:xfrm>
              <a:off x="3304147" y="6264803"/>
              <a:ext cx="133481" cy="218701"/>
            </a:xfrm>
            <a:custGeom>
              <a:avLst/>
              <a:gdLst>
                <a:gd name="connsiteX0" fmla="*/ 64754 w 133481"/>
                <a:gd name="connsiteY0" fmla="*/ 105515 h 218701"/>
                <a:gd name="connsiteX1" fmla="*/ 79387 w 133481"/>
                <a:gd name="connsiteY1" fmla="*/ 114647 h 218701"/>
                <a:gd name="connsiteX2" fmla="*/ 90390 w 133481"/>
                <a:gd name="connsiteY2" fmla="*/ 148095 h 218701"/>
                <a:gd name="connsiteX3" fmla="*/ 94021 w 133481"/>
                <a:gd name="connsiteY3" fmla="*/ 96273 h 218701"/>
                <a:gd name="connsiteX4" fmla="*/ 20414 w 133481"/>
                <a:gd name="connsiteY4" fmla="*/ 0 h 218701"/>
                <a:gd name="connsiteX5" fmla="*/ 25365 w 133481"/>
                <a:gd name="connsiteY5" fmla="*/ 1651 h 218701"/>
                <a:gd name="connsiteX6" fmla="*/ 43629 w 133481"/>
                <a:gd name="connsiteY6" fmla="*/ 9132 h 218701"/>
                <a:gd name="connsiteX7" fmla="*/ 132420 w 133481"/>
                <a:gd name="connsiteY7" fmla="*/ 121909 h 218701"/>
                <a:gd name="connsiteX8" fmla="*/ 77517 w 133481"/>
                <a:gd name="connsiteY8" fmla="*/ 217081 h 218701"/>
                <a:gd name="connsiteX9" fmla="*/ 829 w 133481"/>
                <a:gd name="connsiteY9" fmla="*/ 165699 h 218701"/>
                <a:gd name="connsiteX10" fmla="*/ 64754 w 133481"/>
                <a:gd name="connsiteY10" fmla="*/ 105515 h 21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481" h="218701">
                  <a:moveTo>
                    <a:pt x="64754" y="105515"/>
                  </a:moveTo>
                  <a:cubicBezTo>
                    <a:pt x="70145" y="107385"/>
                    <a:pt x="75096" y="110356"/>
                    <a:pt x="79387" y="114647"/>
                  </a:cubicBezTo>
                  <a:cubicBezTo>
                    <a:pt x="88520" y="123669"/>
                    <a:pt x="92150" y="136212"/>
                    <a:pt x="90390" y="148095"/>
                  </a:cubicBezTo>
                  <a:cubicBezTo>
                    <a:pt x="99082" y="135992"/>
                    <a:pt x="98862" y="112337"/>
                    <a:pt x="94021" y="96273"/>
                  </a:cubicBezTo>
                  <a:cubicBezTo>
                    <a:pt x="81918" y="55453"/>
                    <a:pt x="50011" y="19585"/>
                    <a:pt x="20414" y="0"/>
                  </a:cubicBezTo>
                  <a:cubicBezTo>
                    <a:pt x="22064" y="550"/>
                    <a:pt x="23714" y="991"/>
                    <a:pt x="25365" y="1651"/>
                  </a:cubicBezTo>
                  <a:cubicBezTo>
                    <a:pt x="31636" y="3741"/>
                    <a:pt x="37688" y="6272"/>
                    <a:pt x="43629" y="9132"/>
                  </a:cubicBezTo>
                  <a:cubicBezTo>
                    <a:pt x="84999" y="30147"/>
                    <a:pt x="125818" y="74928"/>
                    <a:pt x="132420" y="121909"/>
                  </a:cubicBezTo>
                  <a:cubicBezTo>
                    <a:pt x="137921" y="161518"/>
                    <a:pt x="122407" y="207289"/>
                    <a:pt x="77517" y="217081"/>
                  </a:cubicBezTo>
                  <a:cubicBezTo>
                    <a:pt x="45939" y="224012"/>
                    <a:pt x="9081" y="209049"/>
                    <a:pt x="829" y="165699"/>
                  </a:cubicBezTo>
                  <a:cubicBezTo>
                    <a:pt x="-5773" y="130821"/>
                    <a:pt x="28115" y="87250"/>
                    <a:pt x="64754" y="1055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97F1AC8-B1D1-CCD9-B84C-E0ADD61DD378}"/>
                </a:ext>
              </a:extLst>
            </p:cNvPr>
            <p:cNvSpPr/>
            <p:nvPr/>
          </p:nvSpPr>
          <p:spPr>
            <a:xfrm>
              <a:off x="3370661" y="5978736"/>
              <a:ext cx="219598" cy="227857"/>
            </a:xfrm>
            <a:custGeom>
              <a:avLst/>
              <a:gdLst>
                <a:gd name="connsiteX0" fmla="*/ 27727 w 219598"/>
                <a:gd name="connsiteY0" fmla="*/ 212900 h 227857"/>
                <a:gd name="connsiteX1" fmla="*/ 159757 w 219598"/>
                <a:gd name="connsiteY1" fmla="*/ 103204 h 227857"/>
                <a:gd name="connsiteX2" fmla="*/ 0 w 219598"/>
                <a:gd name="connsiteY2" fmla="*/ 227753 h 227857"/>
                <a:gd name="connsiteX3" fmla="*/ 215871 w 219598"/>
                <a:gd name="connsiteY3" fmla="*/ 0 h 227857"/>
                <a:gd name="connsiteX4" fmla="*/ 129170 w 219598"/>
                <a:gd name="connsiteY4" fmla="*/ 75808 h 227857"/>
                <a:gd name="connsiteX5" fmla="*/ 66236 w 219598"/>
                <a:gd name="connsiteY5" fmla="*/ 187154 h 227857"/>
                <a:gd name="connsiteX6" fmla="*/ 27727 w 219598"/>
                <a:gd name="connsiteY6" fmla="*/ 212900 h 22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598" h="227857">
                  <a:moveTo>
                    <a:pt x="27727" y="212900"/>
                  </a:moveTo>
                  <a:cubicBezTo>
                    <a:pt x="87360" y="203438"/>
                    <a:pt x="138743" y="161958"/>
                    <a:pt x="159757" y="103204"/>
                  </a:cubicBezTo>
                  <a:cubicBezTo>
                    <a:pt x="135222" y="186494"/>
                    <a:pt x="83179" y="217301"/>
                    <a:pt x="0" y="227753"/>
                  </a:cubicBezTo>
                  <a:cubicBezTo>
                    <a:pt x="145784" y="231054"/>
                    <a:pt x="239856" y="155687"/>
                    <a:pt x="215871" y="0"/>
                  </a:cubicBezTo>
                  <a:cubicBezTo>
                    <a:pt x="201457" y="44670"/>
                    <a:pt x="152606" y="2530"/>
                    <a:pt x="129170" y="75808"/>
                  </a:cubicBezTo>
                  <a:cubicBezTo>
                    <a:pt x="115747" y="117838"/>
                    <a:pt x="102104" y="154146"/>
                    <a:pt x="66236" y="187154"/>
                  </a:cubicBezTo>
                  <a:cubicBezTo>
                    <a:pt x="54903" y="197496"/>
                    <a:pt x="42030" y="206408"/>
                    <a:pt x="27727" y="2129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E90EE2E-1412-8B7B-DE1D-5CF4DD9E11E2}"/>
                </a:ext>
              </a:extLst>
            </p:cNvPr>
            <p:cNvSpPr/>
            <p:nvPr/>
          </p:nvSpPr>
          <p:spPr>
            <a:xfrm>
              <a:off x="3641655" y="6015704"/>
              <a:ext cx="368060" cy="228748"/>
            </a:xfrm>
            <a:custGeom>
              <a:avLst/>
              <a:gdLst>
                <a:gd name="connsiteX0" fmla="*/ 0 w 368060"/>
                <a:gd name="connsiteY0" fmla="*/ 158769 h 228748"/>
                <a:gd name="connsiteX1" fmla="*/ 173951 w 368060"/>
                <a:gd name="connsiteY1" fmla="*/ 58095 h 228748"/>
                <a:gd name="connsiteX2" fmla="*/ 269893 w 368060"/>
                <a:gd name="connsiteY2" fmla="*/ 112117 h 228748"/>
                <a:gd name="connsiteX3" fmla="*/ 241617 w 368060"/>
                <a:gd name="connsiteY3" fmla="*/ 154588 h 228748"/>
                <a:gd name="connsiteX4" fmla="*/ 185173 w 368060"/>
                <a:gd name="connsiteY4" fmla="*/ 104746 h 228748"/>
                <a:gd name="connsiteX5" fmla="*/ 266482 w 368060"/>
                <a:gd name="connsiteY5" fmla="*/ 228635 h 228748"/>
                <a:gd name="connsiteX6" fmla="*/ 367706 w 368060"/>
                <a:gd name="connsiteY6" fmla="*/ 112777 h 228748"/>
                <a:gd name="connsiteX7" fmla="*/ 224453 w 368060"/>
                <a:gd name="connsiteY7" fmla="*/ 1 h 228748"/>
                <a:gd name="connsiteX8" fmla="*/ 20135 w 368060"/>
                <a:gd name="connsiteY8" fmla="*/ 122130 h 228748"/>
                <a:gd name="connsiteX9" fmla="*/ 3741 w 368060"/>
                <a:gd name="connsiteY9" fmla="*/ 150736 h 228748"/>
                <a:gd name="connsiteX10" fmla="*/ 0 w 368060"/>
                <a:gd name="connsiteY10" fmla="*/ 158769 h 22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060" h="228748">
                  <a:moveTo>
                    <a:pt x="0" y="158769"/>
                  </a:moveTo>
                  <a:cubicBezTo>
                    <a:pt x="38619" y="113988"/>
                    <a:pt x="104524" y="69097"/>
                    <a:pt x="173951" y="58095"/>
                  </a:cubicBezTo>
                  <a:cubicBezTo>
                    <a:pt x="214110" y="51713"/>
                    <a:pt x="268353" y="65466"/>
                    <a:pt x="269893" y="112117"/>
                  </a:cubicBezTo>
                  <a:cubicBezTo>
                    <a:pt x="270553" y="131812"/>
                    <a:pt x="259551" y="149747"/>
                    <a:pt x="241617" y="154588"/>
                  </a:cubicBezTo>
                  <a:cubicBezTo>
                    <a:pt x="196616" y="166800"/>
                    <a:pt x="177582" y="123340"/>
                    <a:pt x="185173" y="104746"/>
                  </a:cubicBezTo>
                  <a:cubicBezTo>
                    <a:pt x="140943" y="162509"/>
                    <a:pt x="206188" y="231935"/>
                    <a:pt x="266482" y="228635"/>
                  </a:cubicBezTo>
                  <a:cubicBezTo>
                    <a:pt x="339100" y="224674"/>
                    <a:pt x="371887" y="166800"/>
                    <a:pt x="367706" y="112777"/>
                  </a:cubicBezTo>
                  <a:cubicBezTo>
                    <a:pt x="361765" y="35980"/>
                    <a:pt x="290358" y="-219"/>
                    <a:pt x="224453" y="1"/>
                  </a:cubicBezTo>
                  <a:cubicBezTo>
                    <a:pt x="146224" y="331"/>
                    <a:pt x="63815" y="58205"/>
                    <a:pt x="20135" y="122130"/>
                  </a:cubicBezTo>
                  <a:cubicBezTo>
                    <a:pt x="14083" y="131262"/>
                    <a:pt x="8582" y="140835"/>
                    <a:pt x="3741" y="150736"/>
                  </a:cubicBezTo>
                  <a:cubicBezTo>
                    <a:pt x="2421" y="153487"/>
                    <a:pt x="1210" y="156128"/>
                    <a:pt x="0" y="15876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B54F540-5547-8719-CC1E-25D60A659713}"/>
                </a:ext>
              </a:extLst>
            </p:cNvPr>
            <p:cNvSpPr/>
            <p:nvPr/>
          </p:nvSpPr>
          <p:spPr>
            <a:xfrm>
              <a:off x="3398718" y="6203046"/>
              <a:ext cx="411496" cy="154220"/>
            </a:xfrm>
            <a:custGeom>
              <a:avLst/>
              <a:gdLst>
                <a:gd name="connsiteX0" fmla="*/ 41920 w 411496"/>
                <a:gd name="connsiteY0" fmla="*/ 81782 h 154220"/>
                <a:gd name="connsiteX1" fmla="*/ 267473 w 411496"/>
                <a:gd name="connsiteY1" fmla="*/ 69899 h 154220"/>
                <a:gd name="connsiteX2" fmla="*/ 0 w 411496"/>
                <a:gd name="connsiteY2" fmla="*/ 81892 h 154220"/>
                <a:gd name="connsiteX3" fmla="*/ 411496 w 411496"/>
                <a:gd name="connsiteY3" fmla="*/ 35791 h 154220"/>
                <a:gd name="connsiteX4" fmla="*/ 254710 w 411496"/>
                <a:gd name="connsiteY4" fmla="*/ 14226 h 154220"/>
                <a:gd name="connsiteX5" fmla="*/ 41920 w 411496"/>
                <a:gd name="connsiteY5" fmla="*/ 81782 h 15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496" h="154220">
                  <a:moveTo>
                    <a:pt x="41920" y="81782"/>
                  </a:moveTo>
                  <a:cubicBezTo>
                    <a:pt x="86920" y="99166"/>
                    <a:pt x="181983" y="118750"/>
                    <a:pt x="267473" y="69899"/>
                  </a:cubicBezTo>
                  <a:cubicBezTo>
                    <a:pt x="183083" y="126122"/>
                    <a:pt x="114097" y="125462"/>
                    <a:pt x="0" y="81892"/>
                  </a:cubicBezTo>
                  <a:cubicBezTo>
                    <a:pt x="155356" y="171453"/>
                    <a:pt x="297730" y="200280"/>
                    <a:pt x="411496" y="35791"/>
                  </a:cubicBezTo>
                  <a:cubicBezTo>
                    <a:pt x="358244" y="55926"/>
                    <a:pt x="337449" y="-33525"/>
                    <a:pt x="254710" y="14226"/>
                  </a:cubicBezTo>
                  <a:cubicBezTo>
                    <a:pt x="247338" y="18627"/>
                    <a:pt x="145344" y="92234"/>
                    <a:pt x="41920" y="8178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11653E2-D2FC-A8F7-DB84-66BEA681EDF1}"/>
                </a:ext>
              </a:extLst>
            </p:cNvPr>
            <p:cNvSpPr/>
            <p:nvPr/>
          </p:nvSpPr>
          <p:spPr>
            <a:xfrm>
              <a:off x="3672352" y="5853747"/>
              <a:ext cx="133681" cy="160197"/>
            </a:xfrm>
            <a:custGeom>
              <a:avLst/>
              <a:gdLst>
                <a:gd name="connsiteX0" fmla="*/ 112446 w 133681"/>
                <a:gd name="connsiteY0" fmla="*/ 0 h 160197"/>
                <a:gd name="connsiteX1" fmla="*/ 0 w 133681"/>
                <a:gd name="connsiteY1" fmla="*/ 43350 h 160197"/>
                <a:gd name="connsiteX2" fmla="*/ 32678 w 133681"/>
                <a:gd name="connsiteY2" fmla="*/ 160197 h 160197"/>
                <a:gd name="connsiteX3" fmla="*/ 133681 w 133681"/>
                <a:gd name="connsiteY3" fmla="*/ 111016 h 160197"/>
                <a:gd name="connsiteX4" fmla="*/ 112446 w 133681"/>
                <a:gd name="connsiteY4" fmla="*/ 0 h 1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81" h="160197">
                  <a:moveTo>
                    <a:pt x="112446" y="0"/>
                  </a:moveTo>
                  <a:cubicBezTo>
                    <a:pt x="80979" y="28937"/>
                    <a:pt x="40710" y="43790"/>
                    <a:pt x="0" y="43350"/>
                  </a:cubicBezTo>
                  <a:cubicBezTo>
                    <a:pt x="24536" y="76028"/>
                    <a:pt x="36859" y="117507"/>
                    <a:pt x="32678" y="160197"/>
                  </a:cubicBezTo>
                  <a:cubicBezTo>
                    <a:pt x="61064" y="134561"/>
                    <a:pt x="97153" y="115197"/>
                    <a:pt x="133681" y="111016"/>
                  </a:cubicBezTo>
                  <a:cubicBezTo>
                    <a:pt x="115197" y="79109"/>
                    <a:pt x="108925" y="38289"/>
                    <a:pt x="112446" y="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18732AE-A899-4921-50B7-CC8D66030D5D}"/>
                </a:ext>
              </a:extLst>
            </p:cNvPr>
            <p:cNvSpPr/>
            <p:nvPr/>
          </p:nvSpPr>
          <p:spPr>
            <a:xfrm>
              <a:off x="2976109" y="5655481"/>
              <a:ext cx="195845" cy="218621"/>
            </a:xfrm>
            <a:custGeom>
              <a:avLst/>
              <a:gdLst>
                <a:gd name="connsiteX0" fmla="*/ 180442 w 195845"/>
                <a:gd name="connsiteY0" fmla="*/ 33668 h 218621"/>
                <a:gd name="connsiteX1" fmla="*/ 111346 w 195845"/>
                <a:gd name="connsiteY1" fmla="*/ 175161 h 218621"/>
                <a:gd name="connsiteX2" fmla="*/ 0 w 195845"/>
                <a:gd name="connsiteY2" fmla="*/ 218621 h 218621"/>
                <a:gd name="connsiteX3" fmla="*/ 40819 w 195845"/>
                <a:gd name="connsiteY3" fmla="*/ 99354 h 218621"/>
                <a:gd name="connsiteX4" fmla="*/ 195846 w 195845"/>
                <a:gd name="connsiteY4" fmla="*/ 0 h 218621"/>
                <a:gd name="connsiteX5" fmla="*/ 45661 w 195845"/>
                <a:gd name="connsiteY5" fmla="*/ 170650 h 218621"/>
                <a:gd name="connsiteX6" fmla="*/ 180442 w 195845"/>
                <a:gd name="connsiteY6" fmla="*/ 33668 h 21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45" h="218621">
                  <a:moveTo>
                    <a:pt x="180442" y="33668"/>
                  </a:moveTo>
                  <a:cubicBezTo>
                    <a:pt x="174831" y="66236"/>
                    <a:pt x="146664" y="142594"/>
                    <a:pt x="111346" y="175161"/>
                  </a:cubicBezTo>
                  <a:cubicBezTo>
                    <a:pt x="71957" y="211470"/>
                    <a:pt x="43570" y="193536"/>
                    <a:pt x="0" y="218621"/>
                  </a:cubicBezTo>
                  <a:cubicBezTo>
                    <a:pt x="23105" y="173731"/>
                    <a:pt x="6491" y="140503"/>
                    <a:pt x="40819" y="99354"/>
                  </a:cubicBezTo>
                  <a:cubicBezTo>
                    <a:pt x="71627" y="62385"/>
                    <a:pt x="150845" y="33668"/>
                    <a:pt x="195846" y="0"/>
                  </a:cubicBezTo>
                  <a:cubicBezTo>
                    <a:pt x="148645" y="73388"/>
                    <a:pt x="99463" y="120149"/>
                    <a:pt x="45661" y="170650"/>
                  </a:cubicBezTo>
                  <a:cubicBezTo>
                    <a:pt x="113106" y="136212"/>
                    <a:pt x="131041" y="107935"/>
                    <a:pt x="180442" y="3366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2F58AA8-49DC-29F3-0847-BBD5E00DC05A}"/>
                </a:ext>
              </a:extLst>
            </p:cNvPr>
            <p:cNvSpPr/>
            <p:nvPr/>
          </p:nvSpPr>
          <p:spPr>
            <a:xfrm>
              <a:off x="3448119" y="6353484"/>
              <a:ext cx="213450" cy="201237"/>
            </a:xfrm>
            <a:custGeom>
              <a:avLst/>
              <a:gdLst>
                <a:gd name="connsiteX0" fmla="*/ 195186 w 213450"/>
                <a:gd name="connsiteY0" fmla="*/ 168890 h 201237"/>
                <a:gd name="connsiteX1" fmla="*/ 114537 w 213450"/>
                <a:gd name="connsiteY1" fmla="*/ 33778 h 201237"/>
                <a:gd name="connsiteX2" fmla="*/ 0 w 213450"/>
                <a:gd name="connsiteY2" fmla="*/ 0 h 201237"/>
                <a:gd name="connsiteX3" fmla="*/ 50722 w 213450"/>
                <a:gd name="connsiteY3" fmla="*/ 115417 h 201237"/>
                <a:gd name="connsiteX4" fmla="*/ 213450 w 213450"/>
                <a:gd name="connsiteY4" fmla="*/ 201238 h 201237"/>
                <a:gd name="connsiteX5" fmla="*/ 49512 w 213450"/>
                <a:gd name="connsiteY5" fmla="*/ 44010 h 201237"/>
                <a:gd name="connsiteX6" fmla="*/ 195186 w 213450"/>
                <a:gd name="connsiteY6" fmla="*/ 168890 h 20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450" h="201237">
                  <a:moveTo>
                    <a:pt x="195186" y="168890"/>
                  </a:moveTo>
                  <a:cubicBezTo>
                    <a:pt x="186824" y="136872"/>
                    <a:pt x="152386" y="63265"/>
                    <a:pt x="114537" y="33778"/>
                  </a:cubicBezTo>
                  <a:cubicBezTo>
                    <a:pt x="72287" y="991"/>
                    <a:pt x="45441" y="21235"/>
                    <a:pt x="0" y="0"/>
                  </a:cubicBezTo>
                  <a:cubicBezTo>
                    <a:pt x="26736" y="42690"/>
                    <a:pt x="12983" y="77238"/>
                    <a:pt x="50722" y="115417"/>
                  </a:cubicBezTo>
                  <a:cubicBezTo>
                    <a:pt x="84500" y="149635"/>
                    <a:pt x="165809" y="171530"/>
                    <a:pt x="213450" y="201238"/>
                  </a:cubicBezTo>
                  <a:cubicBezTo>
                    <a:pt x="160308" y="132141"/>
                    <a:pt x="107385" y="89671"/>
                    <a:pt x="49512" y="44010"/>
                  </a:cubicBezTo>
                  <a:cubicBezTo>
                    <a:pt x="119488" y="72397"/>
                    <a:pt x="139733" y="99023"/>
                    <a:pt x="195186" y="16889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3FC59DE-F353-DBC3-934F-BDC5E954853B}"/>
                </a:ext>
              </a:extLst>
            </p:cNvPr>
            <p:cNvSpPr/>
            <p:nvPr/>
          </p:nvSpPr>
          <p:spPr>
            <a:xfrm>
              <a:off x="2443738" y="5673767"/>
              <a:ext cx="450227" cy="505613"/>
            </a:xfrm>
            <a:custGeom>
              <a:avLst/>
              <a:gdLst>
                <a:gd name="connsiteX0" fmla="*/ 80935 w 450227"/>
                <a:gd name="connsiteY0" fmla="*/ 500925 h 505613"/>
                <a:gd name="connsiteX1" fmla="*/ 97769 w 450227"/>
                <a:gd name="connsiteY1" fmla="*/ 504446 h 505613"/>
                <a:gd name="connsiteX2" fmla="*/ 321122 w 450227"/>
                <a:gd name="connsiteY2" fmla="*/ 456915 h 505613"/>
                <a:gd name="connsiteX3" fmla="*/ 449522 w 450227"/>
                <a:gd name="connsiteY3" fmla="*/ 253698 h 505613"/>
                <a:gd name="connsiteX4" fmla="*/ 243333 w 450227"/>
                <a:gd name="connsiteY4" fmla="*/ 1188 h 505613"/>
                <a:gd name="connsiteX5" fmla="*/ 17781 w 450227"/>
                <a:gd name="connsiteY5" fmla="*/ 127278 h 505613"/>
                <a:gd name="connsiteX6" fmla="*/ 112953 w 450227"/>
                <a:gd name="connsiteY6" fmla="*/ 289016 h 505613"/>
                <a:gd name="connsiteX7" fmla="*/ 119004 w 450227"/>
                <a:gd name="connsiteY7" fmla="*/ 168318 h 505613"/>
                <a:gd name="connsiteX8" fmla="*/ 64982 w 450227"/>
                <a:gd name="connsiteY8" fmla="*/ 169307 h 505613"/>
                <a:gd name="connsiteX9" fmla="*/ 85226 w 450227"/>
                <a:gd name="connsiteY9" fmla="*/ 168978 h 505613"/>
                <a:gd name="connsiteX10" fmla="*/ 129237 w 450227"/>
                <a:gd name="connsiteY10" fmla="*/ 249627 h 505613"/>
                <a:gd name="connsiteX11" fmla="*/ 27133 w 450227"/>
                <a:gd name="connsiteY11" fmla="*/ 217609 h 505613"/>
                <a:gd name="connsiteX12" fmla="*/ 42206 w 450227"/>
                <a:gd name="connsiteY12" fmla="*/ 139710 h 505613"/>
                <a:gd name="connsiteX13" fmla="*/ 174897 w 450227"/>
                <a:gd name="connsiteY13" fmla="*/ 35737 h 505613"/>
                <a:gd name="connsiteX14" fmla="*/ 385927 w 450227"/>
                <a:gd name="connsiteY14" fmla="*/ 120676 h 505613"/>
                <a:gd name="connsiteX15" fmla="*/ 364802 w 450227"/>
                <a:gd name="connsiteY15" fmla="*/ 387819 h 505613"/>
                <a:gd name="connsiteX16" fmla="*/ 145080 w 450227"/>
                <a:gd name="connsiteY16" fmla="*/ 491683 h 505613"/>
                <a:gd name="connsiteX17" fmla="*/ 97769 w 450227"/>
                <a:gd name="connsiteY17" fmla="*/ 497845 h 505613"/>
                <a:gd name="connsiteX18" fmla="*/ 80935 w 450227"/>
                <a:gd name="connsiteY18" fmla="*/ 500925 h 50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227" h="505613">
                  <a:moveTo>
                    <a:pt x="80935" y="500925"/>
                  </a:moveTo>
                  <a:cubicBezTo>
                    <a:pt x="80935" y="502026"/>
                    <a:pt x="86657" y="503456"/>
                    <a:pt x="97769" y="504446"/>
                  </a:cubicBezTo>
                  <a:cubicBezTo>
                    <a:pt x="163455" y="510058"/>
                    <a:pt x="258847" y="495644"/>
                    <a:pt x="321122" y="456915"/>
                  </a:cubicBezTo>
                  <a:cubicBezTo>
                    <a:pt x="391428" y="413125"/>
                    <a:pt x="443030" y="340507"/>
                    <a:pt x="449522" y="253698"/>
                  </a:cubicBezTo>
                  <a:cubicBezTo>
                    <a:pt x="459094" y="126728"/>
                    <a:pt x="370303" y="14282"/>
                    <a:pt x="243333" y="1188"/>
                  </a:cubicBezTo>
                  <a:cubicBezTo>
                    <a:pt x="148161" y="-8604"/>
                    <a:pt x="59260" y="42888"/>
                    <a:pt x="17781" y="127278"/>
                  </a:cubicBezTo>
                  <a:cubicBezTo>
                    <a:pt x="-36792" y="238184"/>
                    <a:pt x="45507" y="319603"/>
                    <a:pt x="112953" y="289016"/>
                  </a:cubicBezTo>
                  <a:cubicBezTo>
                    <a:pt x="164885" y="265471"/>
                    <a:pt x="166866" y="193513"/>
                    <a:pt x="119004" y="168318"/>
                  </a:cubicBezTo>
                  <a:cubicBezTo>
                    <a:pt x="89958" y="153024"/>
                    <a:pt x="64101" y="166997"/>
                    <a:pt x="64982" y="169307"/>
                  </a:cubicBezTo>
                  <a:lnTo>
                    <a:pt x="85226" y="168978"/>
                  </a:lnTo>
                  <a:cubicBezTo>
                    <a:pt x="127366" y="171949"/>
                    <a:pt x="149812" y="216399"/>
                    <a:pt x="129237" y="249627"/>
                  </a:cubicBezTo>
                  <a:cubicBezTo>
                    <a:pt x="104591" y="289346"/>
                    <a:pt x="39236" y="280214"/>
                    <a:pt x="27133" y="217609"/>
                  </a:cubicBezTo>
                  <a:cubicBezTo>
                    <a:pt x="22072" y="191533"/>
                    <a:pt x="29993" y="163697"/>
                    <a:pt x="42206" y="139710"/>
                  </a:cubicBezTo>
                  <a:cubicBezTo>
                    <a:pt x="67842" y="88879"/>
                    <a:pt x="118234" y="48939"/>
                    <a:pt x="174897" y="35737"/>
                  </a:cubicBezTo>
                  <a:cubicBezTo>
                    <a:pt x="255766" y="16922"/>
                    <a:pt x="339826" y="51360"/>
                    <a:pt x="385927" y="120676"/>
                  </a:cubicBezTo>
                  <a:cubicBezTo>
                    <a:pt x="441820" y="204956"/>
                    <a:pt x="429057" y="312121"/>
                    <a:pt x="364802" y="387819"/>
                  </a:cubicBezTo>
                  <a:cubicBezTo>
                    <a:pt x="310999" y="451194"/>
                    <a:pt x="220338" y="478920"/>
                    <a:pt x="145080" y="491683"/>
                  </a:cubicBezTo>
                  <a:cubicBezTo>
                    <a:pt x="124726" y="495094"/>
                    <a:pt x="108662" y="496634"/>
                    <a:pt x="97769" y="497845"/>
                  </a:cubicBezTo>
                  <a:cubicBezTo>
                    <a:pt x="86767" y="498945"/>
                    <a:pt x="80935" y="499715"/>
                    <a:pt x="80935" y="50092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BA62F9A-3C4A-FF52-6B4F-9EDAC5BB9682}"/>
                </a:ext>
              </a:extLst>
            </p:cNvPr>
            <p:cNvSpPr/>
            <p:nvPr/>
          </p:nvSpPr>
          <p:spPr>
            <a:xfrm>
              <a:off x="2618305" y="5996670"/>
              <a:ext cx="90147" cy="143034"/>
            </a:xfrm>
            <a:custGeom>
              <a:avLst/>
              <a:gdLst>
                <a:gd name="connsiteX0" fmla="*/ 40049 w 90147"/>
                <a:gd name="connsiteY0" fmla="*/ 76799 h 143034"/>
                <a:gd name="connsiteX1" fmla="*/ 50832 w 90147"/>
                <a:gd name="connsiteY1" fmla="*/ 72068 h 143034"/>
                <a:gd name="connsiteX2" fmla="*/ 61504 w 90147"/>
                <a:gd name="connsiteY2" fmla="*/ 50722 h 143034"/>
                <a:gd name="connsiteX3" fmla="*/ 58864 w 90147"/>
                <a:gd name="connsiteY3" fmla="*/ 85821 h 143034"/>
                <a:gd name="connsiteX4" fmla="*/ 0 w 90147"/>
                <a:gd name="connsiteY4" fmla="*/ 143034 h 143034"/>
                <a:gd name="connsiteX5" fmla="*/ 3521 w 90147"/>
                <a:gd name="connsiteY5" fmla="*/ 142484 h 143034"/>
                <a:gd name="connsiteX6" fmla="*/ 16504 w 90147"/>
                <a:gd name="connsiteY6" fmla="*/ 139294 h 143034"/>
                <a:gd name="connsiteX7" fmla="*/ 87140 w 90147"/>
                <a:gd name="connsiteY7" fmla="*/ 72508 h 143034"/>
                <a:gd name="connsiteX8" fmla="*/ 59634 w 90147"/>
                <a:gd name="connsiteY8" fmla="*/ 3082 h 143034"/>
                <a:gd name="connsiteX9" fmla="*/ 3191 w 90147"/>
                <a:gd name="connsiteY9" fmla="*/ 29818 h 143034"/>
                <a:gd name="connsiteX10" fmla="*/ 40049 w 90147"/>
                <a:gd name="connsiteY10" fmla="*/ 76799 h 14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147" h="143034">
                  <a:moveTo>
                    <a:pt x="40049" y="76799"/>
                  </a:moveTo>
                  <a:cubicBezTo>
                    <a:pt x="43790" y="76138"/>
                    <a:pt x="47531" y="74599"/>
                    <a:pt x="50832" y="72068"/>
                  </a:cubicBezTo>
                  <a:cubicBezTo>
                    <a:pt x="57874" y="66897"/>
                    <a:pt x="61504" y="58864"/>
                    <a:pt x="61504" y="50722"/>
                  </a:cubicBezTo>
                  <a:cubicBezTo>
                    <a:pt x="66126" y="59745"/>
                    <a:pt x="63595" y="75588"/>
                    <a:pt x="58864" y="85821"/>
                  </a:cubicBezTo>
                  <a:cubicBezTo>
                    <a:pt x="46761" y="112007"/>
                    <a:pt x="21785" y="132912"/>
                    <a:pt x="0" y="143034"/>
                  </a:cubicBezTo>
                  <a:cubicBezTo>
                    <a:pt x="1210" y="142814"/>
                    <a:pt x="2311" y="142705"/>
                    <a:pt x="3521" y="142484"/>
                  </a:cubicBezTo>
                  <a:cubicBezTo>
                    <a:pt x="7922" y="141714"/>
                    <a:pt x="12213" y="140614"/>
                    <a:pt x="16504" y="139294"/>
                  </a:cubicBezTo>
                  <a:cubicBezTo>
                    <a:pt x="46321" y="129281"/>
                    <a:pt x="78118" y="103315"/>
                    <a:pt x="87140" y="72508"/>
                  </a:cubicBezTo>
                  <a:cubicBezTo>
                    <a:pt x="94732" y="46541"/>
                    <a:pt x="88791" y="14194"/>
                    <a:pt x="59634" y="3082"/>
                  </a:cubicBezTo>
                  <a:cubicBezTo>
                    <a:pt x="39169" y="-4730"/>
                    <a:pt x="12873" y="1651"/>
                    <a:pt x="3191" y="29818"/>
                  </a:cubicBezTo>
                  <a:cubicBezTo>
                    <a:pt x="-4841" y="52813"/>
                    <a:pt x="13643" y="85381"/>
                    <a:pt x="40049" y="7679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A542723-8FE2-BE55-CBF4-1D40ED84EB8E}"/>
                </a:ext>
              </a:extLst>
            </p:cNvPr>
            <p:cNvSpPr/>
            <p:nvPr/>
          </p:nvSpPr>
          <p:spPr>
            <a:xfrm>
              <a:off x="2695429" y="5907391"/>
              <a:ext cx="113377" cy="185002"/>
            </a:xfrm>
            <a:custGeom>
              <a:avLst/>
              <a:gdLst>
                <a:gd name="connsiteX0" fmla="*/ 60518 w 113377"/>
                <a:gd name="connsiteY0" fmla="*/ 92800 h 185002"/>
                <a:gd name="connsiteX1" fmla="*/ 71191 w 113377"/>
                <a:gd name="connsiteY1" fmla="*/ 83228 h 185002"/>
                <a:gd name="connsiteX2" fmla="*/ 75372 w 113377"/>
                <a:gd name="connsiteY2" fmla="*/ 54402 h 185002"/>
                <a:gd name="connsiteX3" fmla="*/ 85714 w 113377"/>
                <a:gd name="connsiteY3" fmla="*/ 95991 h 185002"/>
                <a:gd name="connsiteX4" fmla="*/ 39503 w 113377"/>
                <a:gd name="connsiteY4" fmla="*/ 185002 h 185002"/>
                <a:gd name="connsiteX5" fmla="*/ 43354 w 113377"/>
                <a:gd name="connsiteY5" fmla="*/ 183022 h 185002"/>
                <a:gd name="connsiteX6" fmla="*/ 57108 w 113377"/>
                <a:gd name="connsiteY6" fmla="*/ 174220 h 185002"/>
                <a:gd name="connsiteX7" fmla="*/ 113331 w 113377"/>
                <a:gd name="connsiteY7" fmla="*/ 69585 h 185002"/>
                <a:gd name="connsiteX8" fmla="*/ 55127 w 113377"/>
                <a:gd name="connsiteY8" fmla="*/ 49 h 185002"/>
                <a:gd name="connsiteX9" fmla="*/ 4 w 113377"/>
                <a:gd name="connsiteY9" fmla="*/ 52971 h 185002"/>
                <a:gd name="connsiteX10" fmla="*/ 60518 w 113377"/>
                <a:gd name="connsiteY10" fmla="*/ 92800 h 18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77" h="185002">
                  <a:moveTo>
                    <a:pt x="60518" y="92800"/>
                  </a:moveTo>
                  <a:cubicBezTo>
                    <a:pt x="64589" y="90490"/>
                    <a:pt x="68330" y="87299"/>
                    <a:pt x="71191" y="83228"/>
                  </a:cubicBezTo>
                  <a:cubicBezTo>
                    <a:pt x="77352" y="74537"/>
                    <a:pt x="78453" y="63754"/>
                    <a:pt x="75372" y="54402"/>
                  </a:cubicBezTo>
                  <a:cubicBezTo>
                    <a:pt x="84174" y="62983"/>
                    <a:pt x="87365" y="82348"/>
                    <a:pt x="85714" y="95991"/>
                  </a:cubicBezTo>
                  <a:cubicBezTo>
                    <a:pt x="81643" y="130979"/>
                    <a:pt x="60738" y="164867"/>
                    <a:pt x="39503" y="185002"/>
                  </a:cubicBezTo>
                  <a:cubicBezTo>
                    <a:pt x="40824" y="184342"/>
                    <a:pt x="42034" y="183682"/>
                    <a:pt x="43354" y="183022"/>
                  </a:cubicBezTo>
                  <a:cubicBezTo>
                    <a:pt x="48086" y="180381"/>
                    <a:pt x="52707" y="177520"/>
                    <a:pt x="57108" y="174220"/>
                  </a:cubicBezTo>
                  <a:cubicBezTo>
                    <a:pt x="87805" y="151114"/>
                    <a:pt x="114651" y="108754"/>
                    <a:pt x="113331" y="69585"/>
                  </a:cubicBezTo>
                  <a:cubicBezTo>
                    <a:pt x="112231" y="36577"/>
                    <a:pt x="92976" y="1479"/>
                    <a:pt x="55127" y="49"/>
                  </a:cubicBezTo>
                  <a:cubicBezTo>
                    <a:pt x="28501" y="-1052"/>
                    <a:pt x="554" y="16443"/>
                    <a:pt x="4" y="52971"/>
                  </a:cubicBezTo>
                  <a:cubicBezTo>
                    <a:pt x="-436" y="82458"/>
                    <a:pt x="33232" y="113046"/>
                    <a:pt x="60518" y="928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091D704-5612-C1BE-17D4-C15E7F0A712A}"/>
                </a:ext>
              </a:extLst>
            </p:cNvPr>
            <p:cNvSpPr/>
            <p:nvPr/>
          </p:nvSpPr>
          <p:spPr>
            <a:xfrm>
              <a:off x="2656374" y="6068017"/>
              <a:ext cx="422058" cy="169083"/>
            </a:xfrm>
            <a:custGeom>
              <a:avLst/>
              <a:gdLst>
                <a:gd name="connsiteX0" fmla="*/ 43350 w 422058"/>
                <a:gd name="connsiteY0" fmla="*/ 109207 h 169083"/>
                <a:gd name="connsiteX1" fmla="*/ 275945 w 422058"/>
                <a:gd name="connsiteY1" fmla="*/ 75758 h 169083"/>
                <a:gd name="connsiteX2" fmla="*/ 0 w 422058"/>
                <a:gd name="connsiteY2" fmla="*/ 113167 h 169083"/>
                <a:gd name="connsiteX3" fmla="*/ 422059 w 422058"/>
                <a:gd name="connsiteY3" fmla="*/ 26907 h 169083"/>
                <a:gd name="connsiteX4" fmla="*/ 257680 w 422058"/>
                <a:gd name="connsiteY4" fmla="*/ 19315 h 169083"/>
                <a:gd name="connsiteX5" fmla="*/ 43350 w 422058"/>
                <a:gd name="connsiteY5" fmla="*/ 109207 h 16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58" h="169083">
                  <a:moveTo>
                    <a:pt x="43350" y="109207"/>
                  </a:moveTo>
                  <a:cubicBezTo>
                    <a:pt x="91541" y="122960"/>
                    <a:pt x="191885" y="134402"/>
                    <a:pt x="275945" y="75758"/>
                  </a:cubicBezTo>
                  <a:cubicBezTo>
                    <a:pt x="193645" y="141884"/>
                    <a:pt x="122129" y="147605"/>
                    <a:pt x="0" y="113167"/>
                  </a:cubicBezTo>
                  <a:cubicBezTo>
                    <a:pt x="169110" y="191395"/>
                    <a:pt x="319295" y="208009"/>
                    <a:pt x="422059" y="26907"/>
                  </a:cubicBezTo>
                  <a:cubicBezTo>
                    <a:pt x="368806" y="52763"/>
                    <a:pt x="338989" y="-37898"/>
                    <a:pt x="257680" y="19315"/>
                  </a:cubicBezTo>
                  <a:cubicBezTo>
                    <a:pt x="250309" y="24487"/>
                    <a:pt x="151395" y="110307"/>
                    <a:pt x="43350" y="10920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480BC60-6A85-5D4A-2B4B-31F05F6DFBDB}"/>
                </a:ext>
              </a:extLst>
            </p:cNvPr>
            <p:cNvSpPr/>
            <p:nvPr/>
          </p:nvSpPr>
          <p:spPr>
            <a:xfrm>
              <a:off x="2891719" y="5891828"/>
              <a:ext cx="216803" cy="134653"/>
            </a:xfrm>
            <a:custGeom>
              <a:avLst/>
              <a:gdLst>
                <a:gd name="connsiteX0" fmla="*/ 104524 w 216803"/>
                <a:gd name="connsiteY0" fmla="*/ 69415 h 134653"/>
                <a:gd name="connsiteX1" fmla="*/ 113657 w 216803"/>
                <a:gd name="connsiteY1" fmla="*/ 54561 h 134653"/>
                <a:gd name="connsiteX2" fmla="*/ 146774 w 216803"/>
                <a:gd name="connsiteY2" fmla="*/ 43448 h 134653"/>
                <a:gd name="connsiteX3" fmla="*/ 95392 w 216803"/>
                <a:gd name="connsiteY3" fmla="*/ 39818 h 134653"/>
                <a:gd name="connsiteX4" fmla="*/ 0 w 216803"/>
                <a:gd name="connsiteY4" fmla="*/ 114085 h 134653"/>
                <a:gd name="connsiteX5" fmla="*/ 1540 w 216803"/>
                <a:gd name="connsiteY5" fmla="*/ 109024 h 134653"/>
                <a:gd name="connsiteX6" fmla="*/ 9022 w 216803"/>
                <a:gd name="connsiteY6" fmla="*/ 90650 h 134653"/>
                <a:gd name="connsiteX7" fmla="*/ 120808 w 216803"/>
                <a:gd name="connsiteY7" fmla="*/ 1089 h 134653"/>
                <a:gd name="connsiteX8" fmla="*/ 215210 w 216803"/>
                <a:gd name="connsiteY8" fmla="*/ 56431 h 134653"/>
                <a:gd name="connsiteX9" fmla="*/ 164268 w 216803"/>
                <a:gd name="connsiteY9" fmla="*/ 133780 h 134653"/>
                <a:gd name="connsiteX10" fmla="*/ 104524 w 216803"/>
                <a:gd name="connsiteY10" fmla="*/ 69415 h 13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03" h="134653">
                  <a:moveTo>
                    <a:pt x="104524" y="69415"/>
                  </a:moveTo>
                  <a:cubicBezTo>
                    <a:pt x="106395" y="64023"/>
                    <a:pt x="109366" y="58962"/>
                    <a:pt x="113657" y="54561"/>
                  </a:cubicBezTo>
                  <a:cubicBezTo>
                    <a:pt x="122679" y="45429"/>
                    <a:pt x="135112" y="41688"/>
                    <a:pt x="146774" y="43448"/>
                  </a:cubicBezTo>
                  <a:cubicBezTo>
                    <a:pt x="134782" y="34756"/>
                    <a:pt x="111346" y="34977"/>
                    <a:pt x="95392" y="39818"/>
                  </a:cubicBezTo>
                  <a:cubicBezTo>
                    <a:pt x="54903" y="52031"/>
                    <a:pt x="19255" y="84268"/>
                    <a:pt x="0" y="114085"/>
                  </a:cubicBezTo>
                  <a:cubicBezTo>
                    <a:pt x="550" y="112435"/>
                    <a:pt x="990" y="110784"/>
                    <a:pt x="1540" y="109024"/>
                  </a:cubicBezTo>
                  <a:cubicBezTo>
                    <a:pt x="3631" y="102752"/>
                    <a:pt x="6161" y="96591"/>
                    <a:pt x="9022" y="90650"/>
                  </a:cubicBezTo>
                  <a:cubicBezTo>
                    <a:pt x="29817" y="48950"/>
                    <a:pt x="74267" y="7690"/>
                    <a:pt x="120808" y="1089"/>
                  </a:cubicBezTo>
                  <a:cubicBezTo>
                    <a:pt x="160088" y="-4523"/>
                    <a:pt x="205528" y="11211"/>
                    <a:pt x="215210" y="56431"/>
                  </a:cubicBezTo>
                  <a:cubicBezTo>
                    <a:pt x="222032" y="88229"/>
                    <a:pt x="207289" y="125418"/>
                    <a:pt x="164268" y="133780"/>
                  </a:cubicBezTo>
                  <a:cubicBezTo>
                    <a:pt x="129610" y="140601"/>
                    <a:pt x="86480" y="106383"/>
                    <a:pt x="104524" y="694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B4E8A25-B886-5BD4-364A-9359EFDAB015}"/>
                </a:ext>
              </a:extLst>
            </p:cNvPr>
            <p:cNvSpPr/>
            <p:nvPr/>
          </p:nvSpPr>
          <p:spPr>
            <a:xfrm>
              <a:off x="2608073" y="5737869"/>
              <a:ext cx="225877" cy="221502"/>
            </a:xfrm>
            <a:custGeom>
              <a:avLst/>
              <a:gdLst>
                <a:gd name="connsiteX0" fmla="*/ 211029 w 225877"/>
                <a:gd name="connsiteY0" fmla="*/ 193666 h 221502"/>
                <a:gd name="connsiteX1" fmla="*/ 102214 w 225877"/>
                <a:gd name="connsiteY1" fmla="*/ 60425 h 221502"/>
                <a:gd name="connsiteX2" fmla="*/ 225773 w 225877"/>
                <a:gd name="connsiteY2" fmla="*/ 221502 h 221502"/>
                <a:gd name="connsiteX3" fmla="*/ 0 w 225877"/>
                <a:gd name="connsiteY3" fmla="*/ 3761 h 221502"/>
                <a:gd name="connsiteX4" fmla="*/ 75148 w 225877"/>
                <a:gd name="connsiteY4" fmla="*/ 91232 h 221502"/>
                <a:gd name="connsiteX5" fmla="*/ 185614 w 225877"/>
                <a:gd name="connsiteY5" fmla="*/ 154716 h 221502"/>
                <a:gd name="connsiteX6" fmla="*/ 211029 w 225877"/>
                <a:gd name="connsiteY6" fmla="*/ 193666 h 22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77" h="221502">
                  <a:moveTo>
                    <a:pt x="211029" y="193666"/>
                  </a:moveTo>
                  <a:cubicBezTo>
                    <a:pt x="201677" y="133592"/>
                    <a:pt x="160528" y="81770"/>
                    <a:pt x="102214" y="60425"/>
                  </a:cubicBezTo>
                  <a:cubicBezTo>
                    <a:pt x="184733" y="85181"/>
                    <a:pt x="215320" y="137663"/>
                    <a:pt x="225773" y="221502"/>
                  </a:cubicBezTo>
                  <a:cubicBezTo>
                    <a:pt x="229074" y="74508"/>
                    <a:pt x="154366" y="-20444"/>
                    <a:pt x="0" y="3761"/>
                  </a:cubicBezTo>
                  <a:cubicBezTo>
                    <a:pt x="44340" y="18395"/>
                    <a:pt x="2531" y="67576"/>
                    <a:pt x="75148" y="91232"/>
                  </a:cubicBezTo>
                  <a:cubicBezTo>
                    <a:pt x="116847" y="104765"/>
                    <a:pt x="152826" y="118518"/>
                    <a:pt x="185614" y="154716"/>
                  </a:cubicBezTo>
                  <a:cubicBezTo>
                    <a:pt x="195736" y="166270"/>
                    <a:pt x="204648" y="179253"/>
                    <a:pt x="211029" y="19366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9D7D65F-5079-3EEB-96F4-6294403226F7}"/>
                </a:ext>
              </a:extLst>
            </p:cNvPr>
            <p:cNvSpPr/>
            <p:nvPr/>
          </p:nvSpPr>
          <p:spPr>
            <a:xfrm>
              <a:off x="2830593" y="5516078"/>
              <a:ext cx="152872" cy="415016"/>
            </a:xfrm>
            <a:custGeom>
              <a:avLst/>
              <a:gdLst>
                <a:gd name="connsiteX0" fmla="*/ 81041 w 152872"/>
                <a:gd name="connsiteY0" fmla="*/ 372877 h 415016"/>
                <a:gd name="connsiteX1" fmla="*/ 69268 w 152872"/>
                <a:gd name="connsiteY1" fmla="*/ 145344 h 415016"/>
                <a:gd name="connsiteX2" fmla="*/ 81151 w 152872"/>
                <a:gd name="connsiteY2" fmla="*/ 415017 h 415016"/>
                <a:gd name="connsiteX3" fmla="*/ 35490 w 152872"/>
                <a:gd name="connsiteY3" fmla="*/ 0 h 415016"/>
                <a:gd name="connsiteX4" fmla="*/ 14145 w 152872"/>
                <a:gd name="connsiteY4" fmla="*/ 158107 h 415016"/>
                <a:gd name="connsiteX5" fmla="*/ 81041 w 152872"/>
                <a:gd name="connsiteY5" fmla="*/ 372877 h 41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2" h="415016">
                  <a:moveTo>
                    <a:pt x="81041" y="372877"/>
                  </a:moveTo>
                  <a:cubicBezTo>
                    <a:pt x="98205" y="327547"/>
                    <a:pt x="117679" y="231604"/>
                    <a:pt x="69268" y="145344"/>
                  </a:cubicBezTo>
                  <a:cubicBezTo>
                    <a:pt x="124941" y="230394"/>
                    <a:pt x="124391" y="300040"/>
                    <a:pt x="81151" y="415017"/>
                  </a:cubicBezTo>
                  <a:cubicBezTo>
                    <a:pt x="169941" y="258340"/>
                    <a:pt x="198548" y="114757"/>
                    <a:pt x="35490" y="0"/>
                  </a:cubicBezTo>
                  <a:cubicBezTo>
                    <a:pt x="55405" y="53693"/>
                    <a:pt x="-33276" y="74708"/>
                    <a:pt x="14145" y="158107"/>
                  </a:cubicBezTo>
                  <a:cubicBezTo>
                    <a:pt x="18326" y="165699"/>
                    <a:pt x="91273" y="268463"/>
                    <a:pt x="81041" y="3728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3F4D9E9-10BF-866F-3434-275AF56D484F}"/>
                </a:ext>
              </a:extLst>
            </p:cNvPr>
            <p:cNvSpPr/>
            <p:nvPr/>
          </p:nvSpPr>
          <p:spPr>
            <a:xfrm>
              <a:off x="3758304" y="6267492"/>
              <a:ext cx="219479" cy="132317"/>
            </a:xfrm>
            <a:custGeom>
              <a:avLst/>
              <a:gdLst>
                <a:gd name="connsiteX0" fmla="*/ 197914 w 219479"/>
                <a:gd name="connsiteY0" fmla="*/ 48474 h 132317"/>
                <a:gd name="connsiteX1" fmla="*/ 62142 w 219479"/>
                <a:gd name="connsiteY1" fmla="*/ 44403 h 132317"/>
                <a:gd name="connsiteX2" fmla="*/ 44208 w 219479"/>
                <a:gd name="connsiteY2" fmla="*/ 99306 h 132317"/>
                <a:gd name="connsiteX3" fmla="*/ 53010 w 219479"/>
                <a:gd name="connsiteY3" fmla="*/ 37471 h 132317"/>
                <a:gd name="connsiteX4" fmla="*/ 72485 w 219479"/>
                <a:gd name="connsiteY4" fmla="*/ 20307 h 132317"/>
                <a:gd name="connsiteX5" fmla="*/ 38267 w 219479"/>
                <a:gd name="connsiteY5" fmla="*/ 52435 h 132317"/>
                <a:gd name="connsiteX6" fmla="*/ 28144 w 219479"/>
                <a:gd name="connsiteY6" fmla="*/ 107337 h 132317"/>
                <a:gd name="connsiteX7" fmla="*/ 28364 w 219479"/>
                <a:gd name="connsiteY7" fmla="*/ 107668 h 132317"/>
                <a:gd name="connsiteX8" fmla="*/ 28144 w 219479"/>
                <a:gd name="connsiteY8" fmla="*/ 107337 h 132317"/>
                <a:gd name="connsiteX9" fmla="*/ 20773 w 219479"/>
                <a:gd name="connsiteY9" fmla="*/ 90944 h 132317"/>
                <a:gd name="connsiteX10" fmla="*/ 23853 w 219479"/>
                <a:gd name="connsiteY10" fmla="*/ 56395 h 132317"/>
                <a:gd name="connsiteX11" fmla="*/ 8890 w 219479"/>
                <a:gd name="connsiteY11" fmla="*/ 83682 h 132317"/>
                <a:gd name="connsiteX12" fmla="*/ 2288 w 219479"/>
                <a:gd name="connsiteY12" fmla="*/ 132313 h 132317"/>
                <a:gd name="connsiteX13" fmla="*/ 3499 w 219479"/>
                <a:gd name="connsiteY13" fmla="*/ 81921 h 132317"/>
                <a:gd name="connsiteX14" fmla="*/ 92069 w 219479"/>
                <a:gd name="connsiteY14" fmla="*/ 2483 h 132317"/>
                <a:gd name="connsiteX15" fmla="*/ 202315 w 219479"/>
                <a:gd name="connsiteY15" fmla="*/ 44843 h 132317"/>
                <a:gd name="connsiteX16" fmla="*/ 219479 w 219479"/>
                <a:gd name="connsiteY16" fmla="*/ 92264 h 132317"/>
                <a:gd name="connsiteX17" fmla="*/ 197914 w 219479"/>
                <a:gd name="connsiteY17" fmla="*/ 48474 h 13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479" h="132317">
                  <a:moveTo>
                    <a:pt x="197914" y="48474"/>
                  </a:moveTo>
                  <a:cubicBezTo>
                    <a:pt x="148733" y="-9620"/>
                    <a:pt x="80847" y="18217"/>
                    <a:pt x="62142" y="44403"/>
                  </a:cubicBezTo>
                  <a:cubicBezTo>
                    <a:pt x="42338" y="69599"/>
                    <a:pt x="44428" y="99635"/>
                    <a:pt x="44208" y="99306"/>
                  </a:cubicBezTo>
                  <a:cubicBezTo>
                    <a:pt x="44868" y="101066"/>
                    <a:pt x="29685" y="69159"/>
                    <a:pt x="53010" y="37471"/>
                  </a:cubicBezTo>
                  <a:cubicBezTo>
                    <a:pt x="59062" y="29549"/>
                    <a:pt x="65883" y="24048"/>
                    <a:pt x="72485" y="20307"/>
                  </a:cubicBezTo>
                  <a:cubicBezTo>
                    <a:pt x="58291" y="24048"/>
                    <a:pt x="43768" y="42092"/>
                    <a:pt x="38267" y="52435"/>
                  </a:cubicBezTo>
                  <a:cubicBezTo>
                    <a:pt x="22093" y="77850"/>
                    <a:pt x="26934" y="104037"/>
                    <a:pt x="28144" y="107337"/>
                  </a:cubicBezTo>
                  <a:cubicBezTo>
                    <a:pt x="28254" y="107558"/>
                    <a:pt x="28364" y="107668"/>
                    <a:pt x="28364" y="107668"/>
                  </a:cubicBezTo>
                  <a:cubicBezTo>
                    <a:pt x="28364" y="107668"/>
                    <a:pt x="28254" y="107558"/>
                    <a:pt x="28144" y="107337"/>
                  </a:cubicBezTo>
                  <a:cubicBezTo>
                    <a:pt x="27154" y="106017"/>
                    <a:pt x="23083" y="100846"/>
                    <a:pt x="20773" y="90944"/>
                  </a:cubicBezTo>
                  <a:cubicBezTo>
                    <a:pt x="18462" y="81921"/>
                    <a:pt x="19122" y="69159"/>
                    <a:pt x="23853" y="56395"/>
                  </a:cubicBezTo>
                  <a:cubicBezTo>
                    <a:pt x="16812" y="65307"/>
                    <a:pt x="11751" y="74770"/>
                    <a:pt x="8890" y="83682"/>
                  </a:cubicBezTo>
                  <a:cubicBezTo>
                    <a:pt x="-1012" y="112399"/>
                    <a:pt x="3058" y="132643"/>
                    <a:pt x="2288" y="132313"/>
                  </a:cubicBezTo>
                  <a:cubicBezTo>
                    <a:pt x="3169" y="132423"/>
                    <a:pt x="-4093" y="113169"/>
                    <a:pt x="3499" y="81921"/>
                  </a:cubicBezTo>
                  <a:cubicBezTo>
                    <a:pt x="10100" y="51004"/>
                    <a:pt x="42888" y="11725"/>
                    <a:pt x="92069" y="2483"/>
                  </a:cubicBezTo>
                  <a:cubicBezTo>
                    <a:pt x="141141" y="-8190"/>
                    <a:pt x="186471" y="17336"/>
                    <a:pt x="202315" y="44843"/>
                  </a:cubicBezTo>
                  <a:cubicBezTo>
                    <a:pt x="219369" y="72129"/>
                    <a:pt x="218709" y="92594"/>
                    <a:pt x="219479" y="92264"/>
                  </a:cubicBezTo>
                  <a:cubicBezTo>
                    <a:pt x="218929" y="92924"/>
                    <a:pt x="217499" y="71579"/>
                    <a:pt x="197914" y="4847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781EA2F-CBD4-AA7E-7F34-2E34552EF749}"/>
                </a:ext>
              </a:extLst>
            </p:cNvPr>
            <p:cNvSpPr/>
            <p:nvPr/>
          </p:nvSpPr>
          <p:spPr>
            <a:xfrm>
              <a:off x="3117822" y="5757035"/>
              <a:ext cx="214550" cy="113176"/>
            </a:xfrm>
            <a:custGeom>
              <a:avLst/>
              <a:gdLst>
                <a:gd name="connsiteX0" fmla="*/ 33008 w 214550"/>
                <a:gd name="connsiteY0" fmla="*/ 76798 h 113176"/>
                <a:gd name="connsiteX1" fmla="*/ 0 w 214550"/>
                <a:gd name="connsiteY1" fmla="*/ 77018 h 113176"/>
                <a:gd name="connsiteX2" fmla="*/ 23546 w 214550"/>
                <a:gd name="connsiteY2" fmla="*/ 99683 h 113176"/>
                <a:gd name="connsiteX3" fmla="*/ 68986 w 214550"/>
                <a:gd name="connsiteY3" fmla="*/ 112446 h 113176"/>
                <a:gd name="connsiteX4" fmla="*/ 121468 w 214550"/>
                <a:gd name="connsiteY4" fmla="*/ 94732 h 113176"/>
                <a:gd name="connsiteX5" fmla="*/ 151615 w 214550"/>
                <a:gd name="connsiteY5" fmla="*/ 97042 h 113176"/>
                <a:gd name="connsiteX6" fmla="*/ 167019 w 214550"/>
                <a:gd name="connsiteY6" fmla="*/ 72286 h 113176"/>
                <a:gd name="connsiteX7" fmla="*/ 183853 w 214550"/>
                <a:gd name="connsiteY7" fmla="*/ 29046 h 113176"/>
                <a:gd name="connsiteX8" fmla="*/ 201127 w 214550"/>
                <a:gd name="connsiteY8" fmla="*/ 9682 h 113176"/>
                <a:gd name="connsiteX9" fmla="*/ 213010 w 214550"/>
                <a:gd name="connsiteY9" fmla="*/ 1100 h 113176"/>
                <a:gd name="connsiteX10" fmla="*/ 214550 w 214550"/>
                <a:gd name="connsiteY10" fmla="*/ 0 h 113176"/>
                <a:gd name="connsiteX11" fmla="*/ 212350 w 214550"/>
                <a:gd name="connsiteY11" fmla="*/ 1210 h 113176"/>
                <a:gd name="connsiteX12" fmla="*/ 212130 w 214550"/>
                <a:gd name="connsiteY12" fmla="*/ 1210 h 113176"/>
                <a:gd name="connsiteX13" fmla="*/ 166469 w 214550"/>
                <a:gd name="connsiteY13" fmla="*/ 6822 h 113176"/>
                <a:gd name="connsiteX14" fmla="*/ 116957 w 214550"/>
                <a:gd name="connsiteY14" fmla="*/ 18814 h 113176"/>
                <a:gd name="connsiteX15" fmla="*/ 88791 w 214550"/>
                <a:gd name="connsiteY15" fmla="*/ 30587 h 113176"/>
                <a:gd name="connsiteX16" fmla="*/ 76688 w 214550"/>
                <a:gd name="connsiteY16" fmla="*/ 44010 h 113176"/>
                <a:gd name="connsiteX17" fmla="*/ 91651 w 214550"/>
                <a:gd name="connsiteY17" fmla="*/ 56003 h 113176"/>
                <a:gd name="connsiteX18" fmla="*/ 107495 w 214550"/>
                <a:gd name="connsiteY18" fmla="*/ 54903 h 113176"/>
                <a:gd name="connsiteX19" fmla="*/ 107495 w 214550"/>
                <a:gd name="connsiteY19" fmla="*/ 62934 h 113176"/>
                <a:gd name="connsiteX20" fmla="*/ 82079 w 214550"/>
                <a:gd name="connsiteY20" fmla="*/ 62824 h 113176"/>
                <a:gd name="connsiteX21" fmla="*/ 33008 w 214550"/>
                <a:gd name="connsiteY21" fmla="*/ 76798 h 11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4550" h="113176">
                  <a:moveTo>
                    <a:pt x="33008" y="76798"/>
                  </a:moveTo>
                  <a:cubicBezTo>
                    <a:pt x="20025" y="79659"/>
                    <a:pt x="7372" y="79769"/>
                    <a:pt x="0" y="77018"/>
                  </a:cubicBezTo>
                  <a:cubicBezTo>
                    <a:pt x="4181" y="82959"/>
                    <a:pt x="13533" y="92531"/>
                    <a:pt x="23546" y="99683"/>
                  </a:cubicBezTo>
                  <a:cubicBezTo>
                    <a:pt x="33998" y="107825"/>
                    <a:pt x="50282" y="115637"/>
                    <a:pt x="68986" y="112446"/>
                  </a:cubicBezTo>
                  <a:cubicBezTo>
                    <a:pt x="87690" y="109805"/>
                    <a:pt x="102984" y="92092"/>
                    <a:pt x="121468" y="94732"/>
                  </a:cubicBezTo>
                  <a:cubicBezTo>
                    <a:pt x="128290" y="97593"/>
                    <a:pt x="142043" y="105294"/>
                    <a:pt x="151615" y="97042"/>
                  </a:cubicBezTo>
                  <a:cubicBezTo>
                    <a:pt x="160858" y="90771"/>
                    <a:pt x="164158" y="80759"/>
                    <a:pt x="167019" y="72286"/>
                  </a:cubicBezTo>
                  <a:cubicBezTo>
                    <a:pt x="171310" y="54462"/>
                    <a:pt x="176041" y="40049"/>
                    <a:pt x="183853" y="29046"/>
                  </a:cubicBezTo>
                  <a:cubicBezTo>
                    <a:pt x="189794" y="20465"/>
                    <a:pt x="195956" y="14083"/>
                    <a:pt x="201127" y="9682"/>
                  </a:cubicBezTo>
                  <a:cubicBezTo>
                    <a:pt x="206408" y="5171"/>
                    <a:pt x="210699" y="2530"/>
                    <a:pt x="213010" y="1100"/>
                  </a:cubicBezTo>
                  <a:cubicBezTo>
                    <a:pt x="213890" y="550"/>
                    <a:pt x="214330" y="220"/>
                    <a:pt x="214550" y="0"/>
                  </a:cubicBezTo>
                  <a:cubicBezTo>
                    <a:pt x="214220" y="220"/>
                    <a:pt x="213450" y="660"/>
                    <a:pt x="212350" y="1210"/>
                  </a:cubicBezTo>
                  <a:cubicBezTo>
                    <a:pt x="212350" y="1210"/>
                    <a:pt x="212240" y="1210"/>
                    <a:pt x="212130" y="1210"/>
                  </a:cubicBezTo>
                  <a:cubicBezTo>
                    <a:pt x="208499" y="1430"/>
                    <a:pt x="191555" y="1980"/>
                    <a:pt x="166469" y="6822"/>
                  </a:cubicBezTo>
                  <a:cubicBezTo>
                    <a:pt x="152276" y="9792"/>
                    <a:pt x="135552" y="13423"/>
                    <a:pt x="116957" y="18814"/>
                  </a:cubicBezTo>
                  <a:cubicBezTo>
                    <a:pt x="107715" y="21785"/>
                    <a:pt x="98143" y="25196"/>
                    <a:pt x="88791" y="30587"/>
                  </a:cubicBezTo>
                  <a:cubicBezTo>
                    <a:pt x="84500" y="33668"/>
                    <a:pt x="78558" y="35648"/>
                    <a:pt x="76688" y="44010"/>
                  </a:cubicBezTo>
                  <a:cubicBezTo>
                    <a:pt x="78118" y="53252"/>
                    <a:pt x="84720" y="55232"/>
                    <a:pt x="91651" y="56003"/>
                  </a:cubicBezTo>
                  <a:cubicBezTo>
                    <a:pt x="97703" y="55893"/>
                    <a:pt x="103204" y="54353"/>
                    <a:pt x="107495" y="54903"/>
                  </a:cubicBezTo>
                  <a:cubicBezTo>
                    <a:pt x="110906" y="54353"/>
                    <a:pt x="109476" y="59303"/>
                    <a:pt x="107495" y="62934"/>
                  </a:cubicBezTo>
                  <a:cubicBezTo>
                    <a:pt x="102764" y="69316"/>
                    <a:pt x="91541" y="64255"/>
                    <a:pt x="82079" y="62824"/>
                  </a:cubicBezTo>
                  <a:cubicBezTo>
                    <a:pt x="61174" y="61174"/>
                    <a:pt x="46431" y="73387"/>
                    <a:pt x="33008" y="7679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A21F1FF-E698-FBE5-7130-2E794A50F880}"/>
                </a:ext>
              </a:extLst>
            </p:cNvPr>
            <p:cNvSpPr/>
            <p:nvPr/>
          </p:nvSpPr>
          <p:spPr>
            <a:xfrm>
              <a:off x="3309618" y="5745931"/>
              <a:ext cx="219700" cy="175922"/>
            </a:xfrm>
            <a:custGeom>
              <a:avLst/>
              <a:gdLst>
                <a:gd name="connsiteX0" fmla="*/ 183832 w 219700"/>
                <a:gd name="connsiteY0" fmla="*/ 26617 h 175922"/>
                <a:gd name="connsiteX1" fmla="*/ 46740 w 219700"/>
                <a:gd name="connsiteY1" fmla="*/ 67987 h 175922"/>
                <a:gd name="connsiteX2" fmla="*/ 46850 w 219700"/>
                <a:gd name="connsiteY2" fmla="*/ 128831 h 175922"/>
                <a:gd name="connsiteX3" fmla="*/ 35407 w 219700"/>
                <a:gd name="connsiteY3" fmla="*/ 64026 h 175922"/>
                <a:gd name="connsiteX4" fmla="*/ 49270 w 219700"/>
                <a:gd name="connsiteY4" fmla="*/ 40370 h 175922"/>
                <a:gd name="connsiteX5" fmla="*/ 25615 w 219700"/>
                <a:gd name="connsiteY5" fmla="*/ 83941 h 175922"/>
                <a:gd name="connsiteX6" fmla="*/ 33537 w 219700"/>
                <a:gd name="connsiteY6" fmla="*/ 142144 h 175922"/>
                <a:gd name="connsiteX7" fmla="*/ 33867 w 219700"/>
                <a:gd name="connsiteY7" fmla="*/ 142475 h 175922"/>
                <a:gd name="connsiteX8" fmla="*/ 33537 w 219700"/>
                <a:gd name="connsiteY8" fmla="*/ 142144 h 175922"/>
                <a:gd name="connsiteX9" fmla="*/ 20773 w 219700"/>
                <a:gd name="connsiteY9" fmla="*/ 128281 h 175922"/>
                <a:gd name="connsiteX10" fmla="*/ 12522 w 219700"/>
                <a:gd name="connsiteY10" fmla="*/ 92743 h 175922"/>
                <a:gd name="connsiteX11" fmla="*/ 6470 w 219700"/>
                <a:gd name="connsiteY11" fmla="*/ 125090 h 175922"/>
                <a:gd name="connsiteX12" fmla="*/ 15822 w 219700"/>
                <a:gd name="connsiteY12" fmla="*/ 175922 h 175922"/>
                <a:gd name="connsiteX13" fmla="*/ 419 w 219700"/>
                <a:gd name="connsiteY13" fmla="*/ 125090 h 175922"/>
                <a:gd name="connsiteX14" fmla="*/ 62913 w 219700"/>
                <a:gd name="connsiteY14" fmla="*/ 16164 h 175922"/>
                <a:gd name="connsiteX15" fmla="*/ 187022 w 219700"/>
                <a:gd name="connsiteY15" fmla="*/ 21666 h 175922"/>
                <a:gd name="connsiteX16" fmla="*/ 219700 w 219700"/>
                <a:gd name="connsiteY16" fmla="*/ 63256 h 175922"/>
                <a:gd name="connsiteX17" fmla="*/ 183832 w 219700"/>
                <a:gd name="connsiteY17" fmla="*/ 26617 h 17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700" h="175922">
                  <a:moveTo>
                    <a:pt x="183832" y="26617"/>
                  </a:moveTo>
                  <a:cubicBezTo>
                    <a:pt x="115616" y="-14973"/>
                    <a:pt x="56862" y="35529"/>
                    <a:pt x="46740" y="67987"/>
                  </a:cubicBezTo>
                  <a:cubicBezTo>
                    <a:pt x="35187" y="99784"/>
                    <a:pt x="47180" y="129051"/>
                    <a:pt x="46850" y="128831"/>
                  </a:cubicBezTo>
                  <a:cubicBezTo>
                    <a:pt x="48060" y="130371"/>
                    <a:pt x="22424" y="103525"/>
                    <a:pt x="35407" y="64026"/>
                  </a:cubicBezTo>
                  <a:cubicBezTo>
                    <a:pt x="38928" y="54013"/>
                    <a:pt x="43879" y="46311"/>
                    <a:pt x="49270" y="40370"/>
                  </a:cubicBezTo>
                  <a:cubicBezTo>
                    <a:pt x="36397" y="48842"/>
                    <a:pt x="27705" y="71727"/>
                    <a:pt x="25615" y="83941"/>
                  </a:cubicBezTo>
                  <a:cubicBezTo>
                    <a:pt x="17693" y="114748"/>
                    <a:pt x="31226" y="139283"/>
                    <a:pt x="33537" y="142144"/>
                  </a:cubicBezTo>
                  <a:cubicBezTo>
                    <a:pt x="33757" y="142364"/>
                    <a:pt x="33867" y="142475"/>
                    <a:pt x="33867" y="142475"/>
                  </a:cubicBezTo>
                  <a:cubicBezTo>
                    <a:pt x="33867" y="142475"/>
                    <a:pt x="33757" y="142364"/>
                    <a:pt x="33537" y="142144"/>
                  </a:cubicBezTo>
                  <a:cubicBezTo>
                    <a:pt x="32106" y="141154"/>
                    <a:pt x="26275" y="137303"/>
                    <a:pt x="20773" y="128281"/>
                  </a:cubicBezTo>
                  <a:cubicBezTo>
                    <a:pt x="15492" y="120029"/>
                    <a:pt x="11971" y="107046"/>
                    <a:pt x="12522" y="92743"/>
                  </a:cubicBezTo>
                  <a:cubicBezTo>
                    <a:pt x="8451" y="104075"/>
                    <a:pt x="6470" y="115078"/>
                    <a:pt x="6470" y="125090"/>
                  </a:cubicBezTo>
                  <a:cubicBezTo>
                    <a:pt x="6030" y="157107"/>
                    <a:pt x="16703" y="175922"/>
                    <a:pt x="15822" y="175922"/>
                  </a:cubicBezTo>
                  <a:cubicBezTo>
                    <a:pt x="16703" y="175812"/>
                    <a:pt x="3169" y="158978"/>
                    <a:pt x="419" y="125090"/>
                  </a:cubicBezTo>
                  <a:cubicBezTo>
                    <a:pt x="-3212" y="91972"/>
                    <a:pt x="16703" y="41691"/>
                    <a:pt x="62913" y="16164"/>
                  </a:cubicBezTo>
                  <a:cubicBezTo>
                    <a:pt x="108464" y="-10901"/>
                    <a:pt x="162157" y="-450"/>
                    <a:pt x="187022" y="21666"/>
                  </a:cubicBezTo>
                  <a:cubicBezTo>
                    <a:pt x="212989" y="43231"/>
                    <a:pt x="219040" y="63916"/>
                    <a:pt x="219700" y="63256"/>
                  </a:cubicBezTo>
                  <a:cubicBezTo>
                    <a:pt x="219480" y="64026"/>
                    <a:pt x="211008" y="43231"/>
                    <a:pt x="183832" y="2661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42933C5-F6F8-2A0F-3C3D-1C5D86794376}"/>
                </a:ext>
              </a:extLst>
            </p:cNvPr>
            <p:cNvSpPr/>
            <p:nvPr/>
          </p:nvSpPr>
          <p:spPr>
            <a:xfrm>
              <a:off x="2370109" y="5839224"/>
              <a:ext cx="186802" cy="214204"/>
            </a:xfrm>
            <a:custGeom>
              <a:avLst/>
              <a:gdLst>
                <a:gd name="connsiteX0" fmla="*/ 19673 w 186802"/>
                <a:gd name="connsiteY0" fmla="*/ 40710 h 214204"/>
                <a:gd name="connsiteX1" fmla="*/ 76776 w 186802"/>
                <a:gd name="connsiteY1" fmla="*/ 173070 h 214204"/>
                <a:gd name="connsiteX2" fmla="*/ 136630 w 186802"/>
                <a:gd name="connsiteY2" fmla="*/ 165589 h 214204"/>
                <a:gd name="connsiteX3" fmla="*/ 74246 w 186802"/>
                <a:gd name="connsiteY3" fmla="*/ 184843 h 214204"/>
                <a:gd name="connsiteX4" fmla="*/ 49270 w 186802"/>
                <a:gd name="connsiteY4" fmla="*/ 173730 h 214204"/>
                <a:gd name="connsiteX5" fmla="*/ 94931 w 186802"/>
                <a:gd name="connsiteY5" fmla="*/ 192215 h 214204"/>
                <a:gd name="connsiteX6" fmla="*/ 151374 w 186802"/>
                <a:gd name="connsiteY6" fmla="*/ 177361 h 214204"/>
                <a:gd name="connsiteX7" fmla="*/ 151594 w 186802"/>
                <a:gd name="connsiteY7" fmla="*/ 177032 h 214204"/>
                <a:gd name="connsiteX8" fmla="*/ 151374 w 186802"/>
                <a:gd name="connsiteY8" fmla="*/ 177361 h 214204"/>
                <a:gd name="connsiteX9" fmla="*/ 139271 w 186802"/>
                <a:gd name="connsiteY9" fmla="*/ 191775 h 214204"/>
                <a:gd name="connsiteX10" fmla="*/ 105273 w 186802"/>
                <a:gd name="connsiteY10" fmla="*/ 204208 h 214204"/>
                <a:gd name="connsiteX11" fmla="*/ 137841 w 186802"/>
                <a:gd name="connsiteY11" fmla="*/ 206298 h 214204"/>
                <a:gd name="connsiteX12" fmla="*/ 186802 w 186802"/>
                <a:gd name="connsiteY12" fmla="*/ 190785 h 214204"/>
                <a:gd name="connsiteX13" fmla="*/ 138611 w 186802"/>
                <a:gd name="connsiteY13" fmla="*/ 212239 h 214204"/>
                <a:gd name="connsiteX14" fmla="*/ 23854 w 186802"/>
                <a:gd name="connsiteY14" fmla="*/ 162728 h 214204"/>
                <a:gd name="connsiteX15" fmla="*/ 14392 w 186802"/>
                <a:gd name="connsiteY15" fmla="*/ 37739 h 214204"/>
                <a:gd name="connsiteX16" fmla="*/ 51470 w 186802"/>
                <a:gd name="connsiteY16" fmla="*/ 0 h 214204"/>
                <a:gd name="connsiteX17" fmla="*/ 19673 w 186802"/>
                <a:gd name="connsiteY17" fmla="*/ 40710 h 21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802" h="214204">
                  <a:moveTo>
                    <a:pt x="19673" y="40710"/>
                  </a:moveTo>
                  <a:cubicBezTo>
                    <a:pt x="-13115" y="113987"/>
                    <a:pt x="43659" y="166799"/>
                    <a:pt x="76776" y="173070"/>
                  </a:cubicBezTo>
                  <a:cubicBezTo>
                    <a:pt x="109454" y="180882"/>
                    <a:pt x="136850" y="165259"/>
                    <a:pt x="136630" y="165589"/>
                  </a:cubicBezTo>
                  <a:cubicBezTo>
                    <a:pt x="137951" y="164268"/>
                    <a:pt x="114735" y="193095"/>
                    <a:pt x="74246" y="184843"/>
                  </a:cubicBezTo>
                  <a:cubicBezTo>
                    <a:pt x="64013" y="182533"/>
                    <a:pt x="55871" y="178462"/>
                    <a:pt x="49270" y="173730"/>
                  </a:cubicBezTo>
                  <a:cubicBezTo>
                    <a:pt x="59172" y="185613"/>
                    <a:pt x="82718" y="191555"/>
                    <a:pt x="94931" y="192215"/>
                  </a:cubicBezTo>
                  <a:cubicBezTo>
                    <a:pt x="126178" y="196396"/>
                    <a:pt x="148733" y="180002"/>
                    <a:pt x="151374" y="177361"/>
                  </a:cubicBezTo>
                  <a:cubicBezTo>
                    <a:pt x="151484" y="177141"/>
                    <a:pt x="151594" y="176922"/>
                    <a:pt x="151594" y="177032"/>
                  </a:cubicBezTo>
                  <a:cubicBezTo>
                    <a:pt x="151594" y="177032"/>
                    <a:pt x="151484" y="177141"/>
                    <a:pt x="151374" y="177361"/>
                  </a:cubicBezTo>
                  <a:cubicBezTo>
                    <a:pt x="150494" y="178902"/>
                    <a:pt x="147523" y="185174"/>
                    <a:pt x="139271" y="191775"/>
                  </a:cubicBezTo>
                  <a:cubicBezTo>
                    <a:pt x="131789" y="198046"/>
                    <a:pt x="119466" y="203218"/>
                    <a:pt x="105273" y="204208"/>
                  </a:cubicBezTo>
                  <a:cubicBezTo>
                    <a:pt x="116826" y="206958"/>
                    <a:pt x="128048" y="207619"/>
                    <a:pt x="137841" y="206298"/>
                  </a:cubicBezTo>
                  <a:cubicBezTo>
                    <a:pt x="169418" y="202888"/>
                    <a:pt x="186692" y="190015"/>
                    <a:pt x="186802" y="190785"/>
                  </a:cubicBezTo>
                  <a:cubicBezTo>
                    <a:pt x="186582" y="189905"/>
                    <a:pt x="171619" y="205418"/>
                    <a:pt x="138611" y="212239"/>
                  </a:cubicBezTo>
                  <a:cubicBezTo>
                    <a:pt x="106373" y="219831"/>
                    <a:pt x="54551" y="205858"/>
                    <a:pt x="23854" y="162728"/>
                  </a:cubicBezTo>
                  <a:cubicBezTo>
                    <a:pt x="-8164" y="120368"/>
                    <a:pt x="-4423" y="65355"/>
                    <a:pt x="14392" y="37739"/>
                  </a:cubicBezTo>
                  <a:cubicBezTo>
                    <a:pt x="32546" y="9132"/>
                    <a:pt x="52241" y="550"/>
                    <a:pt x="51470" y="0"/>
                  </a:cubicBezTo>
                  <a:cubicBezTo>
                    <a:pt x="52241" y="550"/>
                    <a:pt x="32766" y="11553"/>
                    <a:pt x="19673" y="4071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05" name="Graphic 3">
            <a:extLst>
              <a:ext uri="{FF2B5EF4-FFF2-40B4-BE49-F238E27FC236}">
                <a16:creationId xmlns:a16="http://schemas.microsoft.com/office/drawing/2014/main" id="{1EE30DD4-24C5-C165-402D-EEFA18B71FB3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10308555" y="5307827"/>
            <a:ext cx="1829863" cy="1419779"/>
            <a:chOff x="1607278" y="4112443"/>
            <a:chExt cx="2402436" cy="2443598"/>
          </a:xfrm>
          <a:solidFill>
            <a:srgbClr val="634019"/>
          </a:solidFill>
        </p:grpSpPr>
        <p:grpSp>
          <p:nvGrpSpPr>
            <p:cNvPr id="106" name="Graphic 3">
              <a:extLst>
                <a:ext uri="{FF2B5EF4-FFF2-40B4-BE49-F238E27FC236}">
                  <a16:creationId xmlns:a16="http://schemas.microsoft.com/office/drawing/2014/main" id="{18EBA6AE-2F51-A42F-898F-EBC3598A8FEB}"/>
                </a:ext>
              </a:extLst>
            </p:cNvPr>
            <p:cNvGrpSpPr/>
            <p:nvPr/>
          </p:nvGrpSpPr>
          <p:grpSpPr>
            <a:xfrm>
              <a:off x="1626313" y="4112443"/>
              <a:ext cx="2383402" cy="2442278"/>
              <a:chOff x="1626313" y="4112443"/>
              <a:chExt cx="2383402" cy="2442278"/>
            </a:xfrm>
            <a:grpFill/>
          </p:grpSpPr>
          <p:grpSp>
            <p:nvGrpSpPr>
              <p:cNvPr id="123" name="Graphic 3">
                <a:extLst>
                  <a:ext uri="{FF2B5EF4-FFF2-40B4-BE49-F238E27FC236}">
                    <a16:creationId xmlns:a16="http://schemas.microsoft.com/office/drawing/2014/main" id="{A4E24373-1D26-0238-C527-CCA3C9F786B7}"/>
                  </a:ext>
                </a:extLst>
              </p:cNvPr>
              <p:cNvGrpSpPr/>
              <p:nvPr/>
            </p:nvGrpSpPr>
            <p:grpSpPr>
              <a:xfrm>
                <a:off x="2370109" y="5516078"/>
                <a:ext cx="1639606" cy="1038643"/>
                <a:chOff x="2370109" y="5516078"/>
                <a:chExt cx="1639606" cy="1038643"/>
              </a:xfrm>
              <a:grpFill/>
            </p:grpSpPr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C74037AA-76A4-E720-1A5E-F050CE12180E}"/>
                    </a:ext>
                  </a:extLst>
                </p:cNvPr>
                <p:cNvSpPr/>
                <p:nvPr/>
              </p:nvSpPr>
              <p:spPr>
                <a:xfrm>
                  <a:off x="2947575" y="6148946"/>
                  <a:ext cx="131187" cy="268352"/>
                </a:xfrm>
                <a:custGeom>
                  <a:avLst/>
                  <a:gdLst>
                    <a:gd name="connsiteX0" fmla="*/ 106762 w 131187"/>
                    <a:gd name="connsiteY0" fmla="*/ 27726 h 268352"/>
                    <a:gd name="connsiteX1" fmla="*/ 5758 w 131187"/>
                    <a:gd name="connsiteY1" fmla="*/ 148094 h 268352"/>
                    <a:gd name="connsiteX2" fmla="*/ 10710 w 131187"/>
                    <a:gd name="connsiteY2" fmla="*/ 268352 h 268352"/>
                    <a:gd name="connsiteX3" fmla="*/ 102801 w 131187"/>
                    <a:gd name="connsiteY3" fmla="*/ 182973 h 268352"/>
                    <a:gd name="connsiteX4" fmla="*/ 131188 w 131187"/>
                    <a:gd name="connsiteY4" fmla="*/ 0 h 268352"/>
                    <a:gd name="connsiteX5" fmla="*/ 36015 w 131187"/>
                    <a:gd name="connsiteY5" fmla="*/ 207069 h 268352"/>
                    <a:gd name="connsiteX6" fmla="*/ 106762 w 131187"/>
                    <a:gd name="connsiteY6" fmla="*/ 27726 h 268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187" h="268352">
                      <a:moveTo>
                        <a:pt x="106762" y="27726"/>
                      </a:moveTo>
                      <a:cubicBezTo>
                        <a:pt x="79366" y="45991"/>
                        <a:pt x="21272" y="102434"/>
                        <a:pt x="5758" y="148094"/>
                      </a:cubicBezTo>
                      <a:cubicBezTo>
                        <a:pt x="-11516" y="199036"/>
                        <a:pt x="16101" y="218071"/>
                        <a:pt x="10710" y="268352"/>
                      </a:cubicBezTo>
                      <a:cubicBezTo>
                        <a:pt x="42287" y="229074"/>
                        <a:pt x="79146" y="231164"/>
                        <a:pt x="102801" y="182973"/>
                      </a:cubicBezTo>
                      <a:cubicBezTo>
                        <a:pt x="124036" y="139732"/>
                        <a:pt x="118645" y="55013"/>
                        <a:pt x="131188" y="0"/>
                      </a:cubicBezTo>
                      <a:cubicBezTo>
                        <a:pt x="83327" y="72947"/>
                        <a:pt x="60441" y="137092"/>
                        <a:pt x="36015" y="207069"/>
                      </a:cubicBezTo>
                      <a:cubicBezTo>
                        <a:pt x="40417" y="130930"/>
                        <a:pt x="58901" y="103094"/>
                        <a:pt x="106762" y="2772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148F3E37-41F7-B77B-CCE1-6771FA809BF9}"/>
                    </a:ext>
                  </a:extLst>
                </p:cNvPr>
                <p:cNvSpPr/>
                <p:nvPr/>
              </p:nvSpPr>
              <p:spPr>
                <a:xfrm>
                  <a:off x="3152626" y="5813049"/>
                  <a:ext cx="501446" cy="454120"/>
                </a:xfrm>
                <a:custGeom>
                  <a:avLst/>
                  <a:gdLst>
                    <a:gd name="connsiteX0" fmla="*/ 4695 w 501446"/>
                    <a:gd name="connsiteY0" fmla="*/ 81628 h 454120"/>
                    <a:gd name="connsiteX1" fmla="*/ 1174 w 501446"/>
                    <a:gd name="connsiteY1" fmla="*/ 98682 h 454120"/>
                    <a:gd name="connsiteX2" fmla="*/ 48265 w 501446"/>
                    <a:gd name="connsiteY2" fmla="*/ 323905 h 454120"/>
                    <a:gd name="connsiteX3" fmla="*/ 249833 w 501446"/>
                    <a:gd name="connsiteY3" fmla="*/ 453405 h 454120"/>
                    <a:gd name="connsiteX4" fmla="*/ 500251 w 501446"/>
                    <a:gd name="connsiteY4" fmla="*/ 245456 h 454120"/>
                    <a:gd name="connsiteX5" fmla="*/ 375262 w 501446"/>
                    <a:gd name="connsiteY5" fmla="*/ 17923 h 454120"/>
                    <a:gd name="connsiteX6" fmla="*/ 214955 w 501446"/>
                    <a:gd name="connsiteY6" fmla="*/ 113975 h 454120"/>
                    <a:gd name="connsiteX7" fmla="*/ 334552 w 501446"/>
                    <a:gd name="connsiteY7" fmla="*/ 120137 h 454120"/>
                    <a:gd name="connsiteX8" fmla="*/ 333562 w 501446"/>
                    <a:gd name="connsiteY8" fmla="*/ 65675 h 454120"/>
                    <a:gd name="connsiteX9" fmla="*/ 333892 w 501446"/>
                    <a:gd name="connsiteY9" fmla="*/ 86139 h 454120"/>
                    <a:gd name="connsiteX10" fmla="*/ 253904 w 501446"/>
                    <a:gd name="connsiteY10" fmla="*/ 130589 h 454120"/>
                    <a:gd name="connsiteX11" fmla="*/ 285591 w 501446"/>
                    <a:gd name="connsiteY11" fmla="*/ 27716 h 454120"/>
                    <a:gd name="connsiteX12" fmla="*/ 362829 w 501446"/>
                    <a:gd name="connsiteY12" fmla="*/ 42899 h 454120"/>
                    <a:gd name="connsiteX13" fmla="*/ 465923 w 501446"/>
                    <a:gd name="connsiteY13" fmla="*/ 176690 h 454120"/>
                    <a:gd name="connsiteX14" fmla="*/ 381753 w 501446"/>
                    <a:gd name="connsiteY14" fmla="*/ 389480 h 454120"/>
                    <a:gd name="connsiteX15" fmla="*/ 116812 w 501446"/>
                    <a:gd name="connsiteY15" fmla="*/ 368135 h 454120"/>
                    <a:gd name="connsiteX16" fmla="*/ 13827 w 501446"/>
                    <a:gd name="connsiteY16" fmla="*/ 146543 h 454120"/>
                    <a:gd name="connsiteX17" fmla="*/ 7776 w 501446"/>
                    <a:gd name="connsiteY17" fmla="*/ 98792 h 454120"/>
                    <a:gd name="connsiteX18" fmla="*/ 4695 w 501446"/>
                    <a:gd name="connsiteY18" fmla="*/ 81628 h 45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446" h="454120">
                      <a:moveTo>
                        <a:pt x="4695" y="81628"/>
                      </a:moveTo>
                      <a:cubicBezTo>
                        <a:pt x="3595" y="81628"/>
                        <a:pt x="2165" y="87460"/>
                        <a:pt x="1174" y="98682"/>
                      </a:cubicBezTo>
                      <a:cubicBezTo>
                        <a:pt x="-4437" y="164917"/>
                        <a:pt x="9866" y="261190"/>
                        <a:pt x="48265" y="323905"/>
                      </a:cubicBezTo>
                      <a:cubicBezTo>
                        <a:pt x="91726" y="394872"/>
                        <a:pt x="163682" y="446803"/>
                        <a:pt x="249833" y="453405"/>
                      </a:cubicBezTo>
                      <a:cubicBezTo>
                        <a:pt x="375702" y="463088"/>
                        <a:pt x="487158" y="373526"/>
                        <a:pt x="500251" y="245456"/>
                      </a:cubicBezTo>
                      <a:cubicBezTo>
                        <a:pt x="510044" y="149514"/>
                        <a:pt x="458882" y="59733"/>
                        <a:pt x="375262" y="17923"/>
                      </a:cubicBezTo>
                      <a:cubicBezTo>
                        <a:pt x="265236" y="-37090"/>
                        <a:pt x="184587" y="45869"/>
                        <a:pt x="214955" y="113975"/>
                      </a:cubicBezTo>
                      <a:cubicBezTo>
                        <a:pt x="238280" y="166348"/>
                        <a:pt x="309577" y="168328"/>
                        <a:pt x="334552" y="120137"/>
                      </a:cubicBezTo>
                      <a:cubicBezTo>
                        <a:pt x="349736" y="90870"/>
                        <a:pt x="335873" y="64794"/>
                        <a:pt x="333562" y="65675"/>
                      </a:cubicBezTo>
                      <a:lnTo>
                        <a:pt x="333892" y="86139"/>
                      </a:lnTo>
                      <a:cubicBezTo>
                        <a:pt x="330922" y="128609"/>
                        <a:pt x="286911" y="151274"/>
                        <a:pt x="253904" y="130589"/>
                      </a:cubicBezTo>
                      <a:cubicBezTo>
                        <a:pt x="214514" y="105723"/>
                        <a:pt x="223537" y="39818"/>
                        <a:pt x="285591" y="27716"/>
                      </a:cubicBezTo>
                      <a:cubicBezTo>
                        <a:pt x="311447" y="22654"/>
                        <a:pt x="339064" y="30686"/>
                        <a:pt x="362829" y="42899"/>
                      </a:cubicBezTo>
                      <a:cubicBezTo>
                        <a:pt x="413221" y="68755"/>
                        <a:pt x="452830" y="119587"/>
                        <a:pt x="465923" y="176690"/>
                      </a:cubicBezTo>
                      <a:cubicBezTo>
                        <a:pt x="484518" y="258329"/>
                        <a:pt x="450410" y="343049"/>
                        <a:pt x="381753" y="389480"/>
                      </a:cubicBezTo>
                      <a:cubicBezTo>
                        <a:pt x="298244" y="445924"/>
                        <a:pt x="191849" y="433050"/>
                        <a:pt x="116812" y="368135"/>
                      </a:cubicBezTo>
                      <a:cubicBezTo>
                        <a:pt x="53987" y="313783"/>
                        <a:pt x="26480" y="222461"/>
                        <a:pt x="13827" y="146543"/>
                      </a:cubicBezTo>
                      <a:cubicBezTo>
                        <a:pt x="10416" y="126079"/>
                        <a:pt x="8876" y="109905"/>
                        <a:pt x="7776" y="98792"/>
                      </a:cubicBezTo>
                      <a:cubicBezTo>
                        <a:pt x="6676" y="87460"/>
                        <a:pt x="5795" y="81628"/>
                        <a:pt x="4695" y="8162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5FB4BB7A-FED8-6773-5325-E653A8B39D45}"/>
                    </a:ext>
                  </a:extLst>
                </p:cNvPr>
                <p:cNvSpPr/>
                <p:nvPr/>
              </p:nvSpPr>
              <p:spPr>
                <a:xfrm>
                  <a:off x="3172725" y="5905283"/>
                  <a:ext cx="111400" cy="69285"/>
                </a:xfrm>
                <a:custGeom>
                  <a:avLst/>
                  <a:gdLst>
                    <a:gd name="connsiteX0" fmla="*/ 53142 w 111400"/>
                    <a:gd name="connsiteY0" fmla="*/ 32743 h 69285"/>
                    <a:gd name="connsiteX1" fmla="*/ 57543 w 111400"/>
                    <a:gd name="connsiteY1" fmla="*/ 40555 h 69285"/>
                    <a:gd name="connsiteX2" fmla="*/ 74487 w 111400"/>
                    <a:gd name="connsiteY2" fmla="*/ 46937 h 69285"/>
                    <a:gd name="connsiteX3" fmla="*/ 47861 w 111400"/>
                    <a:gd name="connsiteY3" fmla="*/ 47817 h 69285"/>
                    <a:gd name="connsiteX4" fmla="*/ 0 w 111400"/>
                    <a:gd name="connsiteY4" fmla="*/ 7437 h 69285"/>
                    <a:gd name="connsiteX5" fmla="*/ 770 w 111400"/>
                    <a:gd name="connsiteY5" fmla="*/ 10078 h 69285"/>
                    <a:gd name="connsiteX6" fmla="*/ 4291 w 111400"/>
                    <a:gd name="connsiteY6" fmla="*/ 19760 h 69285"/>
                    <a:gd name="connsiteX7" fmla="*/ 60294 w 111400"/>
                    <a:gd name="connsiteY7" fmla="*/ 68392 h 69285"/>
                    <a:gd name="connsiteX8" fmla="*/ 110246 w 111400"/>
                    <a:gd name="connsiteY8" fmla="*/ 41655 h 69285"/>
                    <a:gd name="connsiteX9" fmla="*/ 85490 w 111400"/>
                    <a:gd name="connsiteY9" fmla="*/ 616 h 69285"/>
                    <a:gd name="connsiteX10" fmla="*/ 53142 w 111400"/>
                    <a:gd name="connsiteY10" fmla="*/ 32743 h 69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1400" h="69285">
                      <a:moveTo>
                        <a:pt x="53142" y="32743"/>
                      </a:moveTo>
                      <a:cubicBezTo>
                        <a:pt x="54023" y="35604"/>
                        <a:pt x="55453" y="38244"/>
                        <a:pt x="57543" y="40555"/>
                      </a:cubicBezTo>
                      <a:cubicBezTo>
                        <a:pt x="62055" y="45506"/>
                        <a:pt x="68326" y="47597"/>
                        <a:pt x="74487" y="46937"/>
                      </a:cubicBezTo>
                      <a:cubicBezTo>
                        <a:pt x="68106" y="51227"/>
                        <a:pt x="56003" y="50567"/>
                        <a:pt x="47861" y="47817"/>
                      </a:cubicBezTo>
                      <a:cubicBezTo>
                        <a:pt x="27176" y="40665"/>
                        <a:pt x="9352" y="23281"/>
                        <a:pt x="0" y="7437"/>
                      </a:cubicBezTo>
                      <a:cubicBezTo>
                        <a:pt x="220" y="8318"/>
                        <a:pt x="440" y="9198"/>
                        <a:pt x="770" y="10078"/>
                      </a:cubicBezTo>
                      <a:cubicBezTo>
                        <a:pt x="1760" y="13379"/>
                        <a:pt x="2861" y="16570"/>
                        <a:pt x="4291" y="19760"/>
                      </a:cubicBezTo>
                      <a:cubicBezTo>
                        <a:pt x="14193" y="41765"/>
                        <a:pt x="36419" y="63991"/>
                        <a:pt x="60294" y="68392"/>
                      </a:cubicBezTo>
                      <a:cubicBezTo>
                        <a:pt x="80429" y="72022"/>
                        <a:pt x="104304" y="64871"/>
                        <a:pt x="110246" y="41655"/>
                      </a:cubicBezTo>
                      <a:cubicBezTo>
                        <a:pt x="114427" y="25372"/>
                        <a:pt x="107495" y="5787"/>
                        <a:pt x="85490" y="616"/>
                      </a:cubicBezTo>
                      <a:cubicBezTo>
                        <a:pt x="67556" y="-3455"/>
                        <a:pt x="44560" y="13269"/>
                        <a:pt x="53142" y="32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D3A0E8B8-4CA1-933A-050E-9DE503279FE5}"/>
                    </a:ext>
                  </a:extLst>
                </p:cNvPr>
                <p:cNvSpPr/>
                <p:nvPr/>
              </p:nvSpPr>
              <p:spPr>
                <a:xfrm>
                  <a:off x="3191869" y="5989079"/>
                  <a:ext cx="141781" cy="90961"/>
                </a:xfrm>
                <a:custGeom>
                  <a:avLst/>
                  <a:gdLst>
                    <a:gd name="connsiteX0" fmla="*/ 65795 w 141781"/>
                    <a:gd name="connsiteY0" fmla="*/ 40379 h 90961"/>
                    <a:gd name="connsiteX1" fmla="*/ 70416 w 141781"/>
                    <a:gd name="connsiteY1" fmla="*/ 51272 h 90961"/>
                    <a:gd name="connsiteX2" fmla="*/ 91651 w 141781"/>
                    <a:gd name="connsiteY2" fmla="*/ 62055 h 90961"/>
                    <a:gd name="connsiteX3" fmla="*/ 56773 w 141781"/>
                    <a:gd name="connsiteY3" fmla="*/ 59414 h 90961"/>
                    <a:gd name="connsiteX4" fmla="*/ 0 w 141781"/>
                    <a:gd name="connsiteY4" fmla="*/ 0 h 90961"/>
                    <a:gd name="connsiteX5" fmla="*/ 550 w 141781"/>
                    <a:gd name="connsiteY5" fmla="*/ 3521 h 90961"/>
                    <a:gd name="connsiteX6" fmla="*/ 3741 w 141781"/>
                    <a:gd name="connsiteY6" fmla="*/ 16614 h 90961"/>
                    <a:gd name="connsiteX7" fmla="*/ 69976 w 141781"/>
                    <a:gd name="connsiteY7" fmla="*/ 87910 h 90961"/>
                    <a:gd name="connsiteX8" fmla="*/ 138743 w 141781"/>
                    <a:gd name="connsiteY8" fmla="*/ 60184 h 90961"/>
                    <a:gd name="connsiteX9" fmla="*/ 112226 w 141781"/>
                    <a:gd name="connsiteY9" fmla="*/ 3191 h 90961"/>
                    <a:gd name="connsiteX10" fmla="*/ 65795 w 141781"/>
                    <a:gd name="connsiteY10" fmla="*/ 40379 h 9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781" h="90961">
                      <a:moveTo>
                        <a:pt x="65795" y="40379"/>
                      </a:moveTo>
                      <a:cubicBezTo>
                        <a:pt x="66455" y="44231"/>
                        <a:pt x="67996" y="47862"/>
                        <a:pt x="70416" y="51272"/>
                      </a:cubicBezTo>
                      <a:cubicBezTo>
                        <a:pt x="75588" y="58314"/>
                        <a:pt x="83510" y="62055"/>
                        <a:pt x="91651" y="62055"/>
                      </a:cubicBezTo>
                      <a:cubicBezTo>
                        <a:pt x="82739" y="66676"/>
                        <a:pt x="67006" y="64255"/>
                        <a:pt x="56773" y="59414"/>
                      </a:cubicBezTo>
                      <a:cubicBezTo>
                        <a:pt x="30807" y="47201"/>
                        <a:pt x="10122" y="22005"/>
                        <a:pt x="0" y="0"/>
                      </a:cubicBezTo>
                      <a:cubicBezTo>
                        <a:pt x="110" y="1210"/>
                        <a:pt x="330" y="2311"/>
                        <a:pt x="550" y="3521"/>
                      </a:cubicBezTo>
                      <a:cubicBezTo>
                        <a:pt x="1320" y="7922"/>
                        <a:pt x="2421" y="12323"/>
                        <a:pt x="3741" y="16614"/>
                      </a:cubicBezTo>
                      <a:cubicBezTo>
                        <a:pt x="13643" y="46651"/>
                        <a:pt x="39389" y="78779"/>
                        <a:pt x="69976" y="87910"/>
                      </a:cubicBezTo>
                      <a:cubicBezTo>
                        <a:pt x="95722" y="95612"/>
                        <a:pt x="127850" y="89561"/>
                        <a:pt x="138743" y="60184"/>
                      </a:cubicBezTo>
                      <a:cubicBezTo>
                        <a:pt x="146444" y="39500"/>
                        <a:pt x="140173" y="13093"/>
                        <a:pt x="112226" y="3191"/>
                      </a:cubicBezTo>
                      <a:cubicBezTo>
                        <a:pt x="89561" y="-4841"/>
                        <a:pt x="57213" y="13753"/>
                        <a:pt x="65795" y="4037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2EB46AB8-27FB-3D3B-077F-A8C750F4BBC4}"/>
                    </a:ext>
                  </a:extLst>
                </p:cNvPr>
                <p:cNvSpPr/>
                <p:nvPr/>
              </p:nvSpPr>
              <p:spPr>
                <a:xfrm>
                  <a:off x="3238851" y="6066754"/>
                  <a:ext cx="183453" cy="114373"/>
                </a:xfrm>
                <a:custGeom>
                  <a:avLst/>
                  <a:gdLst>
                    <a:gd name="connsiteX0" fmla="*/ 91431 w 183453"/>
                    <a:gd name="connsiteY0" fmla="*/ 61177 h 114373"/>
                    <a:gd name="connsiteX1" fmla="*/ 100894 w 183453"/>
                    <a:gd name="connsiteY1" fmla="*/ 71960 h 114373"/>
                    <a:gd name="connsiteX2" fmla="*/ 129500 w 183453"/>
                    <a:gd name="connsiteY2" fmla="*/ 76140 h 114373"/>
                    <a:gd name="connsiteX3" fmla="*/ 88241 w 183453"/>
                    <a:gd name="connsiteY3" fmla="*/ 86593 h 114373"/>
                    <a:gd name="connsiteX4" fmla="*/ 0 w 183453"/>
                    <a:gd name="connsiteY4" fmla="*/ 39942 h 114373"/>
                    <a:gd name="connsiteX5" fmla="*/ 1980 w 183453"/>
                    <a:gd name="connsiteY5" fmla="*/ 43792 h 114373"/>
                    <a:gd name="connsiteX6" fmla="*/ 10672 w 183453"/>
                    <a:gd name="connsiteY6" fmla="*/ 57656 h 114373"/>
                    <a:gd name="connsiteX7" fmla="*/ 114427 w 183453"/>
                    <a:gd name="connsiteY7" fmla="*/ 114319 h 114373"/>
                    <a:gd name="connsiteX8" fmla="*/ 183413 w 183453"/>
                    <a:gd name="connsiteY8" fmla="*/ 55565 h 114373"/>
                    <a:gd name="connsiteX9" fmla="*/ 131041 w 183453"/>
                    <a:gd name="connsiteY9" fmla="*/ 2 h 114373"/>
                    <a:gd name="connsiteX10" fmla="*/ 91431 w 183453"/>
                    <a:gd name="connsiteY10" fmla="*/ 61177 h 114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453" h="114373">
                      <a:moveTo>
                        <a:pt x="91431" y="61177"/>
                      </a:moveTo>
                      <a:cubicBezTo>
                        <a:pt x="93632" y="65358"/>
                        <a:pt x="96823" y="68989"/>
                        <a:pt x="100894" y="71960"/>
                      </a:cubicBezTo>
                      <a:cubicBezTo>
                        <a:pt x="109476" y="78121"/>
                        <a:pt x="120148" y="79331"/>
                        <a:pt x="129500" y="76140"/>
                      </a:cubicBezTo>
                      <a:cubicBezTo>
                        <a:pt x="120918" y="84943"/>
                        <a:pt x="101884" y="88133"/>
                        <a:pt x="88241" y="86593"/>
                      </a:cubicBezTo>
                      <a:cubicBezTo>
                        <a:pt x="53582" y="82522"/>
                        <a:pt x="20025" y="61397"/>
                        <a:pt x="0" y="39942"/>
                      </a:cubicBezTo>
                      <a:cubicBezTo>
                        <a:pt x="660" y="41262"/>
                        <a:pt x="1320" y="42472"/>
                        <a:pt x="1980" y="43792"/>
                      </a:cubicBezTo>
                      <a:cubicBezTo>
                        <a:pt x="4621" y="48634"/>
                        <a:pt x="7482" y="53255"/>
                        <a:pt x="10672" y="57656"/>
                      </a:cubicBezTo>
                      <a:cubicBezTo>
                        <a:pt x="33558" y="88573"/>
                        <a:pt x="75588" y="115750"/>
                        <a:pt x="114427" y="114319"/>
                      </a:cubicBezTo>
                      <a:cubicBezTo>
                        <a:pt x="147104" y="113219"/>
                        <a:pt x="181873" y="93855"/>
                        <a:pt x="183413" y="55565"/>
                      </a:cubicBezTo>
                      <a:cubicBezTo>
                        <a:pt x="184403" y="28719"/>
                        <a:pt x="167129" y="552"/>
                        <a:pt x="131041" y="2"/>
                      </a:cubicBezTo>
                      <a:cubicBezTo>
                        <a:pt x="101664" y="-327"/>
                        <a:pt x="71407" y="33670"/>
                        <a:pt x="91431" y="611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D283681D-EA53-E569-F4C6-58B5AAECBDE8}"/>
                    </a:ext>
                  </a:extLst>
                </p:cNvPr>
                <p:cNvSpPr/>
                <p:nvPr/>
              </p:nvSpPr>
              <p:spPr>
                <a:xfrm>
                  <a:off x="3095298" y="6027478"/>
                  <a:ext cx="167664" cy="425579"/>
                </a:xfrm>
                <a:custGeom>
                  <a:avLst/>
                  <a:gdLst>
                    <a:gd name="connsiteX0" fmla="*/ 59493 w 167664"/>
                    <a:gd name="connsiteY0" fmla="*/ 43681 h 425579"/>
                    <a:gd name="connsiteX1" fmla="*/ 92611 w 167664"/>
                    <a:gd name="connsiteY1" fmla="*/ 278256 h 425579"/>
                    <a:gd name="connsiteX2" fmla="*/ 55422 w 167664"/>
                    <a:gd name="connsiteY2" fmla="*/ 0 h 425579"/>
                    <a:gd name="connsiteX3" fmla="*/ 140912 w 167664"/>
                    <a:gd name="connsiteY3" fmla="*/ 425580 h 425579"/>
                    <a:gd name="connsiteX4" fmla="*/ 148504 w 167664"/>
                    <a:gd name="connsiteY4" fmla="*/ 259771 h 425579"/>
                    <a:gd name="connsiteX5" fmla="*/ 59493 w 167664"/>
                    <a:gd name="connsiteY5" fmla="*/ 43681 h 42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7664" h="425579">
                      <a:moveTo>
                        <a:pt x="59493" y="43681"/>
                      </a:moveTo>
                      <a:cubicBezTo>
                        <a:pt x="45850" y="92312"/>
                        <a:pt x="34517" y="193425"/>
                        <a:pt x="92611" y="278256"/>
                      </a:cubicBezTo>
                      <a:cubicBezTo>
                        <a:pt x="27036" y="195296"/>
                        <a:pt x="21314" y="123119"/>
                        <a:pt x="55422" y="0"/>
                      </a:cubicBezTo>
                      <a:cubicBezTo>
                        <a:pt x="-22146" y="170540"/>
                        <a:pt x="-38540" y="322046"/>
                        <a:pt x="140912" y="425580"/>
                      </a:cubicBezTo>
                      <a:cubicBezTo>
                        <a:pt x="115276" y="371887"/>
                        <a:pt x="205277" y="341740"/>
                        <a:pt x="148504" y="259771"/>
                      </a:cubicBezTo>
                      <a:cubicBezTo>
                        <a:pt x="143443" y="252399"/>
                        <a:pt x="58393" y="152716"/>
                        <a:pt x="59493" y="4368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71EAA57E-C7FC-54BE-0AF8-EFDF051155E1}"/>
                    </a:ext>
                  </a:extLst>
                </p:cNvPr>
                <p:cNvSpPr/>
                <p:nvPr/>
              </p:nvSpPr>
              <p:spPr>
                <a:xfrm>
                  <a:off x="3304147" y="6264803"/>
                  <a:ext cx="133481" cy="218701"/>
                </a:xfrm>
                <a:custGeom>
                  <a:avLst/>
                  <a:gdLst>
                    <a:gd name="connsiteX0" fmla="*/ 64754 w 133481"/>
                    <a:gd name="connsiteY0" fmla="*/ 105515 h 218701"/>
                    <a:gd name="connsiteX1" fmla="*/ 79387 w 133481"/>
                    <a:gd name="connsiteY1" fmla="*/ 114647 h 218701"/>
                    <a:gd name="connsiteX2" fmla="*/ 90390 w 133481"/>
                    <a:gd name="connsiteY2" fmla="*/ 148095 h 218701"/>
                    <a:gd name="connsiteX3" fmla="*/ 94021 w 133481"/>
                    <a:gd name="connsiteY3" fmla="*/ 96273 h 218701"/>
                    <a:gd name="connsiteX4" fmla="*/ 20414 w 133481"/>
                    <a:gd name="connsiteY4" fmla="*/ 0 h 218701"/>
                    <a:gd name="connsiteX5" fmla="*/ 25365 w 133481"/>
                    <a:gd name="connsiteY5" fmla="*/ 1651 h 218701"/>
                    <a:gd name="connsiteX6" fmla="*/ 43629 w 133481"/>
                    <a:gd name="connsiteY6" fmla="*/ 9132 h 218701"/>
                    <a:gd name="connsiteX7" fmla="*/ 132420 w 133481"/>
                    <a:gd name="connsiteY7" fmla="*/ 121909 h 218701"/>
                    <a:gd name="connsiteX8" fmla="*/ 77517 w 133481"/>
                    <a:gd name="connsiteY8" fmla="*/ 217081 h 218701"/>
                    <a:gd name="connsiteX9" fmla="*/ 829 w 133481"/>
                    <a:gd name="connsiteY9" fmla="*/ 165699 h 218701"/>
                    <a:gd name="connsiteX10" fmla="*/ 64754 w 133481"/>
                    <a:gd name="connsiteY10" fmla="*/ 105515 h 218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481" h="218701">
                      <a:moveTo>
                        <a:pt x="64754" y="105515"/>
                      </a:moveTo>
                      <a:cubicBezTo>
                        <a:pt x="70145" y="107385"/>
                        <a:pt x="75096" y="110356"/>
                        <a:pt x="79387" y="114647"/>
                      </a:cubicBezTo>
                      <a:cubicBezTo>
                        <a:pt x="88520" y="123669"/>
                        <a:pt x="92150" y="136212"/>
                        <a:pt x="90390" y="148095"/>
                      </a:cubicBezTo>
                      <a:cubicBezTo>
                        <a:pt x="99082" y="135992"/>
                        <a:pt x="98862" y="112337"/>
                        <a:pt x="94021" y="96273"/>
                      </a:cubicBezTo>
                      <a:cubicBezTo>
                        <a:pt x="81918" y="55453"/>
                        <a:pt x="50011" y="19585"/>
                        <a:pt x="20414" y="0"/>
                      </a:cubicBezTo>
                      <a:cubicBezTo>
                        <a:pt x="22064" y="550"/>
                        <a:pt x="23714" y="991"/>
                        <a:pt x="25365" y="1651"/>
                      </a:cubicBezTo>
                      <a:cubicBezTo>
                        <a:pt x="31636" y="3741"/>
                        <a:pt x="37688" y="6272"/>
                        <a:pt x="43629" y="9132"/>
                      </a:cubicBezTo>
                      <a:cubicBezTo>
                        <a:pt x="84999" y="30147"/>
                        <a:pt x="125818" y="74928"/>
                        <a:pt x="132420" y="121909"/>
                      </a:cubicBezTo>
                      <a:cubicBezTo>
                        <a:pt x="137921" y="161518"/>
                        <a:pt x="122407" y="207289"/>
                        <a:pt x="77517" y="217081"/>
                      </a:cubicBezTo>
                      <a:cubicBezTo>
                        <a:pt x="45939" y="224012"/>
                        <a:pt x="9081" y="209049"/>
                        <a:pt x="829" y="165699"/>
                      </a:cubicBezTo>
                      <a:cubicBezTo>
                        <a:pt x="-5773" y="130821"/>
                        <a:pt x="28115" y="87250"/>
                        <a:pt x="64754" y="1055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C8C39D0B-41D4-4B4A-06EC-FAB8860AD280}"/>
                    </a:ext>
                  </a:extLst>
                </p:cNvPr>
                <p:cNvSpPr/>
                <p:nvPr/>
              </p:nvSpPr>
              <p:spPr>
                <a:xfrm>
                  <a:off x="3370661" y="5978736"/>
                  <a:ext cx="219598" cy="227857"/>
                </a:xfrm>
                <a:custGeom>
                  <a:avLst/>
                  <a:gdLst>
                    <a:gd name="connsiteX0" fmla="*/ 27727 w 219598"/>
                    <a:gd name="connsiteY0" fmla="*/ 212900 h 227857"/>
                    <a:gd name="connsiteX1" fmla="*/ 159757 w 219598"/>
                    <a:gd name="connsiteY1" fmla="*/ 103204 h 227857"/>
                    <a:gd name="connsiteX2" fmla="*/ 0 w 219598"/>
                    <a:gd name="connsiteY2" fmla="*/ 227753 h 227857"/>
                    <a:gd name="connsiteX3" fmla="*/ 215871 w 219598"/>
                    <a:gd name="connsiteY3" fmla="*/ 0 h 227857"/>
                    <a:gd name="connsiteX4" fmla="*/ 129170 w 219598"/>
                    <a:gd name="connsiteY4" fmla="*/ 75808 h 227857"/>
                    <a:gd name="connsiteX5" fmla="*/ 66236 w 219598"/>
                    <a:gd name="connsiteY5" fmla="*/ 187154 h 227857"/>
                    <a:gd name="connsiteX6" fmla="*/ 27727 w 219598"/>
                    <a:gd name="connsiteY6" fmla="*/ 212900 h 227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598" h="227857">
                      <a:moveTo>
                        <a:pt x="27727" y="212900"/>
                      </a:moveTo>
                      <a:cubicBezTo>
                        <a:pt x="87360" y="203438"/>
                        <a:pt x="138743" y="161958"/>
                        <a:pt x="159757" y="103204"/>
                      </a:cubicBezTo>
                      <a:cubicBezTo>
                        <a:pt x="135222" y="186494"/>
                        <a:pt x="83179" y="217301"/>
                        <a:pt x="0" y="227753"/>
                      </a:cubicBezTo>
                      <a:cubicBezTo>
                        <a:pt x="145784" y="231054"/>
                        <a:pt x="239856" y="155687"/>
                        <a:pt x="215871" y="0"/>
                      </a:cubicBezTo>
                      <a:cubicBezTo>
                        <a:pt x="201457" y="44670"/>
                        <a:pt x="152606" y="2530"/>
                        <a:pt x="129170" y="75808"/>
                      </a:cubicBezTo>
                      <a:cubicBezTo>
                        <a:pt x="115747" y="117838"/>
                        <a:pt x="102104" y="154146"/>
                        <a:pt x="66236" y="187154"/>
                      </a:cubicBezTo>
                      <a:cubicBezTo>
                        <a:pt x="54903" y="197496"/>
                        <a:pt x="42030" y="206408"/>
                        <a:pt x="27727" y="2129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CBE82B54-2A65-1AA2-C0F4-A0EB6A61767F}"/>
                    </a:ext>
                  </a:extLst>
                </p:cNvPr>
                <p:cNvSpPr/>
                <p:nvPr/>
              </p:nvSpPr>
              <p:spPr>
                <a:xfrm>
                  <a:off x="3641655" y="6015704"/>
                  <a:ext cx="368060" cy="228748"/>
                </a:xfrm>
                <a:custGeom>
                  <a:avLst/>
                  <a:gdLst>
                    <a:gd name="connsiteX0" fmla="*/ 0 w 368060"/>
                    <a:gd name="connsiteY0" fmla="*/ 158769 h 228748"/>
                    <a:gd name="connsiteX1" fmla="*/ 173951 w 368060"/>
                    <a:gd name="connsiteY1" fmla="*/ 58095 h 228748"/>
                    <a:gd name="connsiteX2" fmla="*/ 269893 w 368060"/>
                    <a:gd name="connsiteY2" fmla="*/ 112117 h 228748"/>
                    <a:gd name="connsiteX3" fmla="*/ 241617 w 368060"/>
                    <a:gd name="connsiteY3" fmla="*/ 154588 h 228748"/>
                    <a:gd name="connsiteX4" fmla="*/ 185173 w 368060"/>
                    <a:gd name="connsiteY4" fmla="*/ 104746 h 228748"/>
                    <a:gd name="connsiteX5" fmla="*/ 266482 w 368060"/>
                    <a:gd name="connsiteY5" fmla="*/ 228635 h 228748"/>
                    <a:gd name="connsiteX6" fmla="*/ 367706 w 368060"/>
                    <a:gd name="connsiteY6" fmla="*/ 112777 h 228748"/>
                    <a:gd name="connsiteX7" fmla="*/ 224453 w 368060"/>
                    <a:gd name="connsiteY7" fmla="*/ 1 h 228748"/>
                    <a:gd name="connsiteX8" fmla="*/ 20135 w 368060"/>
                    <a:gd name="connsiteY8" fmla="*/ 122130 h 228748"/>
                    <a:gd name="connsiteX9" fmla="*/ 3741 w 368060"/>
                    <a:gd name="connsiteY9" fmla="*/ 150736 h 228748"/>
                    <a:gd name="connsiteX10" fmla="*/ 0 w 368060"/>
                    <a:gd name="connsiteY10" fmla="*/ 158769 h 228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8060" h="228748">
                      <a:moveTo>
                        <a:pt x="0" y="158769"/>
                      </a:moveTo>
                      <a:cubicBezTo>
                        <a:pt x="38619" y="113988"/>
                        <a:pt x="104524" y="69097"/>
                        <a:pt x="173951" y="58095"/>
                      </a:cubicBezTo>
                      <a:cubicBezTo>
                        <a:pt x="214110" y="51713"/>
                        <a:pt x="268353" y="65466"/>
                        <a:pt x="269893" y="112117"/>
                      </a:cubicBezTo>
                      <a:cubicBezTo>
                        <a:pt x="270553" y="131812"/>
                        <a:pt x="259551" y="149747"/>
                        <a:pt x="241617" y="154588"/>
                      </a:cubicBezTo>
                      <a:cubicBezTo>
                        <a:pt x="196616" y="166800"/>
                        <a:pt x="177582" y="123340"/>
                        <a:pt x="185173" y="104746"/>
                      </a:cubicBezTo>
                      <a:cubicBezTo>
                        <a:pt x="140943" y="162509"/>
                        <a:pt x="206188" y="231935"/>
                        <a:pt x="266482" y="228635"/>
                      </a:cubicBezTo>
                      <a:cubicBezTo>
                        <a:pt x="339100" y="224674"/>
                        <a:pt x="371887" y="166800"/>
                        <a:pt x="367706" y="112777"/>
                      </a:cubicBezTo>
                      <a:cubicBezTo>
                        <a:pt x="361765" y="35980"/>
                        <a:pt x="290358" y="-219"/>
                        <a:pt x="224453" y="1"/>
                      </a:cubicBezTo>
                      <a:cubicBezTo>
                        <a:pt x="146224" y="331"/>
                        <a:pt x="63815" y="58205"/>
                        <a:pt x="20135" y="122130"/>
                      </a:cubicBezTo>
                      <a:cubicBezTo>
                        <a:pt x="14083" y="131262"/>
                        <a:pt x="8582" y="140835"/>
                        <a:pt x="3741" y="150736"/>
                      </a:cubicBezTo>
                      <a:cubicBezTo>
                        <a:pt x="2421" y="153487"/>
                        <a:pt x="1210" y="156128"/>
                        <a:pt x="0" y="15876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17848E62-008A-14F4-255B-DB689B2AF99C}"/>
                    </a:ext>
                  </a:extLst>
                </p:cNvPr>
                <p:cNvSpPr/>
                <p:nvPr/>
              </p:nvSpPr>
              <p:spPr>
                <a:xfrm>
                  <a:off x="3398718" y="6203046"/>
                  <a:ext cx="411496" cy="154220"/>
                </a:xfrm>
                <a:custGeom>
                  <a:avLst/>
                  <a:gdLst>
                    <a:gd name="connsiteX0" fmla="*/ 41920 w 411496"/>
                    <a:gd name="connsiteY0" fmla="*/ 81782 h 154220"/>
                    <a:gd name="connsiteX1" fmla="*/ 267473 w 411496"/>
                    <a:gd name="connsiteY1" fmla="*/ 69899 h 154220"/>
                    <a:gd name="connsiteX2" fmla="*/ 0 w 411496"/>
                    <a:gd name="connsiteY2" fmla="*/ 81892 h 154220"/>
                    <a:gd name="connsiteX3" fmla="*/ 411496 w 411496"/>
                    <a:gd name="connsiteY3" fmla="*/ 35791 h 154220"/>
                    <a:gd name="connsiteX4" fmla="*/ 254710 w 411496"/>
                    <a:gd name="connsiteY4" fmla="*/ 14226 h 154220"/>
                    <a:gd name="connsiteX5" fmla="*/ 41920 w 411496"/>
                    <a:gd name="connsiteY5" fmla="*/ 81782 h 15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1496" h="154220">
                      <a:moveTo>
                        <a:pt x="41920" y="81782"/>
                      </a:moveTo>
                      <a:cubicBezTo>
                        <a:pt x="86920" y="99166"/>
                        <a:pt x="181983" y="118750"/>
                        <a:pt x="267473" y="69899"/>
                      </a:cubicBezTo>
                      <a:cubicBezTo>
                        <a:pt x="183083" y="126122"/>
                        <a:pt x="114097" y="125462"/>
                        <a:pt x="0" y="81892"/>
                      </a:cubicBezTo>
                      <a:cubicBezTo>
                        <a:pt x="155356" y="171453"/>
                        <a:pt x="297730" y="200280"/>
                        <a:pt x="411496" y="35791"/>
                      </a:cubicBezTo>
                      <a:cubicBezTo>
                        <a:pt x="358244" y="55926"/>
                        <a:pt x="337449" y="-33525"/>
                        <a:pt x="254710" y="14226"/>
                      </a:cubicBezTo>
                      <a:cubicBezTo>
                        <a:pt x="247338" y="18627"/>
                        <a:pt x="145344" y="92234"/>
                        <a:pt x="41920" y="8178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6420F9BC-B3A9-B209-908C-995D6FB3DCF9}"/>
                    </a:ext>
                  </a:extLst>
                </p:cNvPr>
                <p:cNvSpPr/>
                <p:nvPr/>
              </p:nvSpPr>
              <p:spPr>
                <a:xfrm>
                  <a:off x="3672352" y="5853747"/>
                  <a:ext cx="133681" cy="160197"/>
                </a:xfrm>
                <a:custGeom>
                  <a:avLst/>
                  <a:gdLst>
                    <a:gd name="connsiteX0" fmla="*/ 112446 w 133681"/>
                    <a:gd name="connsiteY0" fmla="*/ 0 h 160197"/>
                    <a:gd name="connsiteX1" fmla="*/ 0 w 133681"/>
                    <a:gd name="connsiteY1" fmla="*/ 43350 h 160197"/>
                    <a:gd name="connsiteX2" fmla="*/ 32678 w 133681"/>
                    <a:gd name="connsiteY2" fmla="*/ 160197 h 160197"/>
                    <a:gd name="connsiteX3" fmla="*/ 133681 w 133681"/>
                    <a:gd name="connsiteY3" fmla="*/ 111016 h 160197"/>
                    <a:gd name="connsiteX4" fmla="*/ 112446 w 133681"/>
                    <a:gd name="connsiteY4" fmla="*/ 0 h 16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681" h="160197">
                      <a:moveTo>
                        <a:pt x="112446" y="0"/>
                      </a:moveTo>
                      <a:cubicBezTo>
                        <a:pt x="80979" y="28937"/>
                        <a:pt x="40710" y="43790"/>
                        <a:pt x="0" y="43350"/>
                      </a:cubicBezTo>
                      <a:cubicBezTo>
                        <a:pt x="24536" y="76028"/>
                        <a:pt x="36859" y="117507"/>
                        <a:pt x="32678" y="160197"/>
                      </a:cubicBezTo>
                      <a:cubicBezTo>
                        <a:pt x="61064" y="134561"/>
                        <a:pt x="97153" y="115197"/>
                        <a:pt x="133681" y="111016"/>
                      </a:cubicBezTo>
                      <a:cubicBezTo>
                        <a:pt x="115197" y="79109"/>
                        <a:pt x="108925" y="38289"/>
                        <a:pt x="112446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17015BFD-2A19-0765-2164-375FA9F21AB6}"/>
                    </a:ext>
                  </a:extLst>
                </p:cNvPr>
                <p:cNvSpPr/>
                <p:nvPr/>
              </p:nvSpPr>
              <p:spPr>
                <a:xfrm>
                  <a:off x="2976109" y="5655481"/>
                  <a:ext cx="195845" cy="218621"/>
                </a:xfrm>
                <a:custGeom>
                  <a:avLst/>
                  <a:gdLst>
                    <a:gd name="connsiteX0" fmla="*/ 180442 w 195845"/>
                    <a:gd name="connsiteY0" fmla="*/ 33668 h 218621"/>
                    <a:gd name="connsiteX1" fmla="*/ 111346 w 195845"/>
                    <a:gd name="connsiteY1" fmla="*/ 175161 h 218621"/>
                    <a:gd name="connsiteX2" fmla="*/ 0 w 195845"/>
                    <a:gd name="connsiteY2" fmla="*/ 218621 h 218621"/>
                    <a:gd name="connsiteX3" fmla="*/ 40819 w 195845"/>
                    <a:gd name="connsiteY3" fmla="*/ 99354 h 218621"/>
                    <a:gd name="connsiteX4" fmla="*/ 195846 w 195845"/>
                    <a:gd name="connsiteY4" fmla="*/ 0 h 218621"/>
                    <a:gd name="connsiteX5" fmla="*/ 45661 w 195845"/>
                    <a:gd name="connsiteY5" fmla="*/ 170650 h 218621"/>
                    <a:gd name="connsiteX6" fmla="*/ 180442 w 195845"/>
                    <a:gd name="connsiteY6" fmla="*/ 33668 h 21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845" h="218621">
                      <a:moveTo>
                        <a:pt x="180442" y="33668"/>
                      </a:moveTo>
                      <a:cubicBezTo>
                        <a:pt x="174831" y="66236"/>
                        <a:pt x="146664" y="142594"/>
                        <a:pt x="111346" y="175161"/>
                      </a:cubicBezTo>
                      <a:cubicBezTo>
                        <a:pt x="71957" y="211470"/>
                        <a:pt x="43570" y="193536"/>
                        <a:pt x="0" y="218621"/>
                      </a:cubicBezTo>
                      <a:cubicBezTo>
                        <a:pt x="23105" y="173731"/>
                        <a:pt x="6491" y="140503"/>
                        <a:pt x="40819" y="99354"/>
                      </a:cubicBezTo>
                      <a:cubicBezTo>
                        <a:pt x="71627" y="62385"/>
                        <a:pt x="150845" y="33668"/>
                        <a:pt x="195846" y="0"/>
                      </a:cubicBezTo>
                      <a:cubicBezTo>
                        <a:pt x="148645" y="73388"/>
                        <a:pt x="99463" y="120149"/>
                        <a:pt x="45661" y="170650"/>
                      </a:cubicBezTo>
                      <a:cubicBezTo>
                        <a:pt x="113106" y="136212"/>
                        <a:pt x="131041" y="107935"/>
                        <a:pt x="180442" y="3366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67918442-3B9C-BEB1-E13F-5332D23B09EC}"/>
                    </a:ext>
                  </a:extLst>
                </p:cNvPr>
                <p:cNvSpPr/>
                <p:nvPr/>
              </p:nvSpPr>
              <p:spPr>
                <a:xfrm>
                  <a:off x="3448119" y="6353484"/>
                  <a:ext cx="213450" cy="201237"/>
                </a:xfrm>
                <a:custGeom>
                  <a:avLst/>
                  <a:gdLst>
                    <a:gd name="connsiteX0" fmla="*/ 195186 w 213450"/>
                    <a:gd name="connsiteY0" fmla="*/ 168890 h 201237"/>
                    <a:gd name="connsiteX1" fmla="*/ 114537 w 213450"/>
                    <a:gd name="connsiteY1" fmla="*/ 33778 h 201237"/>
                    <a:gd name="connsiteX2" fmla="*/ 0 w 213450"/>
                    <a:gd name="connsiteY2" fmla="*/ 0 h 201237"/>
                    <a:gd name="connsiteX3" fmla="*/ 50722 w 213450"/>
                    <a:gd name="connsiteY3" fmla="*/ 115417 h 201237"/>
                    <a:gd name="connsiteX4" fmla="*/ 213450 w 213450"/>
                    <a:gd name="connsiteY4" fmla="*/ 201238 h 201237"/>
                    <a:gd name="connsiteX5" fmla="*/ 49512 w 213450"/>
                    <a:gd name="connsiteY5" fmla="*/ 44010 h 201237"/>
                    <a:gd name="connsiteX6" fmla="*/ 195186 w 213450"/>
                    <a:gd name="connsiteY6" fmla="*/ 168890 h 201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450" h="201237">
                      <a:moveTo>
                        <a:pt x="195186" y="168890"/>
                      </a:moveTo>
                      <a:cubicBezTo>
                        <a:pt x="186824" y="136872"/>
                        <a:pt x="152386" y="63265"/>
                        <a:pt x="114537" y="33778"/>
                      </a:cubicBezTo>
                      <a:cubicBezTo>
                        <a:pt x="72287" y="991"/>
                        <a:pt x="45441" y="21235"/>
                        <a:pt x="0" y="0"/>
                      </a:cubicBezTo>
                      <a:cubicBezTo>
                        <a:pt x="26736" y="42690"/>
                        <a:pt x="12983" y="77238"/>
                        <a:pt x="50722" y="115417"/>
                      </a:cubicBezTo>
                      <a:cubicBezTo>
                        <a:pt x="84500" y="149635"/>
                        <a:pt x="165809" y="171530"/>
                        <a:pt x="213450" y="201238"/>
                      </a:cubicBezTo>
                      <a:cubicBezTo>
                        <a:pt x="160308" y="132141"/>
                        <a:pt x="107385" y="89671"/>
                        <a:pt x="49512" y="44010"/>
                      </a:cubicBezTo>
                      <a:cubicBezTo>
                        <a:pt x="119488" y="72397"/>
                        <a:pt x="139733" y="99023"/>
                        <a:pt x="195186" y="16889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6D18C9CA-00D5-F103-AEE2-B1EF80299A66}"/>
                    </a:ext>
                  </a:extLst>
                </p:cNvPr>
                <p:cNvSpPr/>
                <p:nvPr/>
              </p:nvSpPr>
              <p:spPr>
                <a:xfrm>
                  <a:off x="2443738" y="5673767"/>
                  <a:ext cx="450227" cy="505613"/>
                </a:xfrm>
                <a:custGeom>
                  <a:avLst/>
                  <a:gdLst>
                    <a:gd name="connsiteX0" fmla="*/ 80935 w 450227"/>
                    <a:gd name="connsiteY0" fmla="*/ 500925 h 505613"/>
                    <a:gd name="connsiteX1" fmla="*/ 97769 w 450227"/>
                    <a:gd name="connsiteY1" fmla="*/ 504446 h 505613"/>
                    <a:gd name="connsiteX2" fmla="*/ 321122 w 450227"/>
                    <a:gd name="connsiteY2" fmla="*/ 456915 h 505613"/>
                    <a:gd name="connsiteX3" fmla="*/ 449522 w 450227"/>
                    <a:gd name="connsiteY3" fmla="*/ 253698 h 505613"/>
                    <a:gd name="connsiteX4" fmla="*/ 243333 w 450227"/>
                    <a:gd name="connsiteY4" fmla="*/ 1188 h 505613"/>
                    <a:gd name="connsiteX5" fmla="*/ 17781 w 450227"/>
                    <a:gd name="connsiteY5" fmla="*/ 127278 h 505613"/>
                    <a:gd name="connsiteX6" fmla="*/ 112953 w 450227"/>
                    <a:gd name="connsiteY6" fmla="*/ 289016 h 505613"/>
                    <a:gd name="connsiteX7" fmla="*/ 119004 w 450227"/>
                    <a:gd name="connsiteY7" fmla="*/ 168318 h 505613"/>
                    <a:gd name="connsiteX8" fmla="*/ 64982 w 450227"/>
                    <a:gd name="connsiteY8" fmla="*/ 169307 h 505613"/>
                    <a:gd name="connsiteX9" fmla="*/ 85226 w 450227"/>
                    <a:gd name="connsiteY9" fmla="*/ 168978 h 505613"/>
                    <a:gd name="connsiteX10" fmla="*/ 129237 w 450227"/>
                    <a:gd name="connsiteY10" fmla="*/ 249627 h 505613"/>
                    <a:gd name="connsiteX11" fmla="*/ 27133 w 450227"/>
                    <a:gd name="connsiteY11" fmla="*/ 217609 h 505613"/>
                    <a:gd name="connsiteX12" fmla="*/ 42206 w 450227"/>
                    <a:gd name="connsiteY12" fmla="*/ 139710 h 505613"/>
                    <a:gd name="connsiteX13" fmla="*/ 174897 w 450227"/>
                    <a:gd name="connsiteY13" fmla="*/ 35737 h 505613"/>
                    <a:gd name="connsiteX14" fmla="*/ 385927 w 450227"/>
                    <a:gd name="connsiteY14" fmla="*/ 120676 h 505613"/>
                    <a:gd name="connsiteX15" fmla="*/ 364802 w 450227"/>
                    <a:gd name="connsiteY15" fmla="*/ 387819 h 505613"/>
                    <a:gd name="connsiteX16" fmla="*/ 145080 w 450227"/>
                    <a:gd name="connsiteY16" fmla="*/ 491683 h 505613"/>
                    <a:gd name="connsiteX17" fmla="*/ 97769 w 450227"/>
                    <a:gd name="connsiteY17" fmla="*/ 497845 h 505613"/>
                    <a:gd name="connsiteX18" fmla="*/ 80935 w 450227"/>
                    <a:gd name="connsiteY18" fmla="*/ 500925 h 505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0227" h="505613">
                      <a:moveTo>
                        <a:pt x="80935" y="500925"/>
                      </a:moveTo>
                      <a:cubicBezTo>
                        <a:pt x="80935" y="502026"/>
                        <a:pt x="86657" y="503456"/>
                        <a:pt x="97769" y="504446"/>
                      </a:cubicBezTo>
                      <a:cubicBezTo>
                        <a:pt x="163455" y="510058"/>
                        <a:pt x="258847" y="495644"/>
                        <a:pt x="321122" y="456915"/>
                      </a:cubicBezTo>
                      <a:cubicBezTo>
                        <a:pt x="391428" y="413125"/>
                        <a:pt x="443030" y="340507"/>
                        <a:pt x="449522" y="253698"/>
                      </a:cubicBezTo>
                      <a:cubicBezTo>
                        <a:pt x="459094" y="126728"/>
                        <a:pt x="370303" y="14282"/>
                        <a:pt x="243333" y="1188"/>
                      </a:cubicBezTo>
                      <a:cubicBezTo>
                        <a:pt x="148161" y="-8604"/>
                        <a:pt x="59260" y="42888"/>
                        <a:pt x="17781" y="127278"/>
                      </a:cubicBezTo>
                      <a:cubicBezTo>
                        <a:pt x="-36792" y="238184"/>
                        <a:pt x="45507" y="319603"/>
                        <a:pt x="112953" y="289016"/>
                      </a:cubicBezTo>
                      <a:cubicBezTo>
                        <a:pt x="164885" y="265471"/>
                        <a:pt x="166866" y="193513"/>
                        <a:pt x="119004" y="168318"/>
                      </a:cubicBezTo>
                      <a:cubicBezTo>
                        <a:pt x="89958" y="153024"/>
                        <a:pt x="64101" y="166997"/>
                        <a:pt x="64982" y="169307"/>
                      </a:cubicBezTo>
                      <a:lnTo>
                        <a:pt x="85226" y="168978"/>
                      </a:lnTo>
                      <a:cubicBezTo>
                        <a:pt x="127366" y="171949"/>
                        <a:pt x="149812" y="216399"/>
                        <a:pt x="129237" y="249627"/>
                      </a:cubicBezTo>
                      <a:cubicBezTo>
                        <a:pt x="104591" y="289346"/>
                        <a:pt x="39236" y="280214"/>
                        <a:pt x="27133" y="217609"/>
                      </a:cubicBezTo>
                      <a:cubicBezTo>
                        <a:pt x="22072" y="191533"/>
                        <a:pt x="29993" y="163697"/>
                        <a:pt x="42206" y="139710"/>
                      </a:cubicBezTo>
                      <a:cubicBezTo>
                        <a:pt x="67842" y="88879"/>
                        <a:pt x="118234" y="48939"/>
                        <a:pt x="174897" y="35737"/>
                      </a:cubicBezTo>
                      <a:cubicBezTo>
                        <a:pt x="255766" y="16922"/>
                        <a:pt x="339826" y="51360"/>
                        <a:pt x="385927" y="120676"/>
                      </a:cubicBezTo>
                      <a:cubicBezTo>
                        <a:pt x="441820" y="204956"/>
                        <a:pt x="429057" y="312121"/>
                        <a:pt x="364802" y="387819"/>
                      </a:cubicBezTo>
                      <a:cubicBezTo>
                        <a:pt x="310999" y="451194"/>
                        <a:pt x="220338" y="478920"/>
                        <a:pt x="145080" y="491683"/>
                      </a:cubicBezTo>
                      <a:cubicBezTo>
                        <a:pt x="124726" y="495094"/>
                        <a:pt x="108662" y="496634"/>
                        <a:pt x="97769" y="497845"/>
                      </a:cubicBezTo>
                      <a:cubicBezTo>
                        <a:pt x="86767" y="498945"/>
                        <a:pt x="80935" y="499715"/>
                        <a:pt x="80935" y="50092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FAB3B107-9D3F-8686-F02C-71EA44B5C43D}"/>
                    </a:ext>
                  </a:extLst>
                </p:cNvPr>
                <p:cNvSpPr/>
                <p:nvPr/>
              </p:nvSpPr>
              <p:spPr>
                <a:xfrm>
                  <a:off x="2618305" y="5996670"/>
                  <a:ext cx="90147" cy="143034"/>
                </a:xfrm>
                <a:custGeom>
                  <a:avLst/>
                  <a:gdLst>
                    <a:gd name="connsiteX0" fmla="*/ 40049 w 90147"/>
                    <a:gd name="connsiteY0" fmla="*/ 76799 h 143034"/>
                    <a:gd name="connsiteX1" fmla="*/ 50832 w 90147"/>
                    <a:gd name="connsiteY1" fmla="*/ 72068 h 143034"/>
                    <a:gd name="connsiteX2" fmla="*/ 61504 w 90147"/>
                    <a:gd name="connsiteY2" fmla="*/ 50722 h 143034"/>
                    <a:gd name="connsiteX3" fmla="*/ 58864 w 90147"/>
                    <a:gd name="connsiteY3" fmla="*/ 85821 h 143034"/>
                    <a:gd name="connsiteX4" fmla="*/ 0 w 90147"/>
                    <a:gd name="connsiteY4" fmla="*/ 143034 h 143034"/>
                    <a:gd name="connsiteX5" fmla="*/ 3521 w 90147"/>
                    <a:gd name="connsiteY5" fmla="*/ 142484 h 143034"/>
                    <a:gd name="connsiteX6" fmla="*/ 16504 w 90147"/>
                    <a:gd name="connsiteY6" fmla="*/ 139294 h 143034"/>
                    <a:gd name="connsiteX7" fmla="*/ 87140 w 90147"/>
                    <a:gd name="connsiteY7" fmla="*/ 72508 h 143034"/>
                    <a:gd name="connsiteX8" fmla="*/ 59634 w 90147"/>
                    <a:gd name="connsiteY8" fmla="*/ 3082 h 143034"/>
                    <a:gd name="connsiteX9" fmla="*/ 3191 w 90147"/>
                    <a:gd name="connsiteY9" fmla="*/ 29818 h 143034"/>
                    <a:gd name="connsiteX10" fmla="*/ 40049 w 90147"/>
                    <a:gd name="connsiteY10" fmla="*/ 76799 h 143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0147" h="143034">
                      <a:moveTo>
                        <a:pt x="40049" y="76799"/>
                      </a:moveTo>
                      <a:cubicBezTo>
                        <a:pt x="43790" y="76138"/>
                        <a:pt x="47531" y="74599"/>
                        <a:pt x="50832" y="72068"/>
                      </a:cubicBezTo>
                      <a:cubicBezTo>
                        <a:pt x="57874" y="66897"/>
                        <a:pt x="61504" y="58864"/>
                        <a:pt x="61504" y="50722"/>
                      </a:cubicBezTo>
                      <a:cubicBezTo>
                        <a:pt x="66126" y="59745"/>
                        <a:pt x="63595" y="75588"/>
                        <a:pt x="58864" y="85821"/>
                      </a:cubicBezTo>
                      <a:cubicBezTo>
                        <a:pt x="46761" y="112007"/>
                        <a:pt x="21785" y="132912"/>
                        <a:pt x="0" y="143034"/>
                      </a:cubicBezTo>
                      <a:cubicBezTo>
                        <a:pt x="1210" y="142814"/>
                        <a:pt x="2311" y="142705"/>
                        <a:pt x="3521" y="142484"/>
                      </a:cubicBezTo>
                      <a:cubicBezTo>
                        <a:pt x="7922" y="141714"/>
                        <a:pt x="12213" y="140614"/>
                        <a:pt x="16504" y="139294"/>
                      </a:cubicBezTo>
                      <a:cubicBezTo>
                        <a:pt x="46321" y="129281"/>
                        <a:pt x="78118" y="103315"/>
                        <a:pt x="87140" y="72508"/>
                      </a:cubicBezTo>
                      <a:cubicBezTo>
                        <a:pt x="94732" y="46541"/>
                        <a:pt x="88791" y="14194"/>
                        <a:pt x="59634" y="3082"/>
                      </a:cubicBezTo>
                      <a:cubicBezTo>
                        <a:pt x="39169" y="-4730"/>
                        <a:pt x="12873" y="1651"/>
                        <a:pt x="3191" y="29818"/>
                      </a:cubicBezTo>
                      <a:cubicBezTo>
                        <a:pt x="-4841" y="52813"/>
                        <a:pt x="13643" y="85381"/>
                        <a:pt x="40049" y="767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C1F75A2-6651-368A-9A39-688D7DF537FA}"/>
                    </a:ext>
                  </a:extLst>
                </p:cNvPr>
                <p:cNvSpPr/>
                <p:nvPr/>
              </p:nvSpPr>
              <p:spPr>
                <a:xfrm>
                  <a:off x="2695429" y="5907391"/>
                  <a:ext cx="113377" cy="185002"/>
                </a:xfrm>
                <a:custGeom>
                  <a:avLst/>
                  <a:gdLst>
                    <a:gd name="connsiteX0" fmla="*/ 60518 w 113377"/>
                    <a:gd name="connsiteY0" fmla="*/ 92800 h 185002"/>
                    <a:gd name="connsiteX1" fmla="*/ 71191 w 113377"/>
                    <a:gd name="connsiteY1" fmla="*/ 83228 h 185002"/>
                    <a:gd name="connsiteX2" fmla="*/ 75372 w 113377"/>
                    <a:gd name="connsiteY2" fmla="*/ 54402 h 185002"/>
                    <a:gd name="connsiteX3" fmla="*/ 85714 w 113377"/>
                    <a:gd name="connsiteY3" fmla="*/ 95991 h 185002"/>
                    <a:gd name="connsiteX4" fmla="*/ 39503 w 113377"/>
                    <a:gd name="connsiteY4" fmla="*/ 185002 h 185002"/>
                    <a:gd name="connsiteX5" fmla="*/ 43354 w 113377"/>
                    <a:gd name="connsiteY5" fmla="*/ 183022 h 185002"/>
                    <a:gd name="connsiteX6" fmla="*/ 57108 w 113377"/>
                    <a:gd name="connsiteY6" fmla="*/ 174220 h 185002"/>
                    <a:gd name="connsiteX7" fmla="*/ 113331 w 113377"/>
                    <a:gd name="connsiteY7" fmla="*/ 69585 h 185002"/>
                    <a:gd name="connsiteX8" fmla="*/ 55127 w 113377"/>
                    <a:gd name="connsiteY8" fmla="*/ 49 h 185002"/>
                    <a:gd name="connsiteX9" fmla="*/ 4 w 113377"/>
                    <a:gd name="connsiteY9" fmla="*/ 52971 h 185002"/>
                    <a:gd name="connsiteX10" fmla="*/ 60518 w 113377"/>
                    <a:gd name="connsiteY10" fmla="*/ 92800 h 18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377" h="185002">
                      <a:moveTo>
                        <a:pt x="60518" y="92800"/>
                      </a:moveTo>
                      <a:cubicBezTo>
                        <a:pt x="64589" y="90490"/>
                        <a:pt x="68330" y="87299"/>
                        <a:pt x="71191" y="83228"/>
                      </a:cubicBezTo>
                      <a:cubicBezTo>
                        <a:pt x="77352" y="74537"/>
                        <a:pt x="78453" y="63754"/>
                        <a:pt x="75372" y="54402"/>
                      </a:cubicBezTo>
                      <a:cubicBezTo>
                        <a:pt x="84174" y="62983"/>
                        <a:pt x="87365" y="82348"/>
                        <a:pt x="85714" y="95991"/>
                      </a:cubicBezTo>
                      <a:cubicBezTo>
                        <a:pt x="81643" y="130979"/>
                        <a:pt x="60738" y="164867"/>
                        <a:pt x="39503" y="185002"/>
                      </a:cubicBezTo>
                      <a:cubicBezTo>
                        <a:pt x="40824" y="184342"/>
                        <a:pt x="42034" y="183682"/>
                        <a:pt x="43354" y="183022"/>
                      </a:cubicBezTo>
                      <a:cubicBezTo>
                        <a:pt x="48086" y="180381"/>
                        <a:pt x="52707" y="177520"/>
                        <a:pt x="57108" y="174220"/>
                      </a:cubicBezTo>
                      <a:cubicBezTo>
                        <a:pt x="87805" y="151114"/>
                        <a:pt x="114651" y="108754"/>
                        <a:pt x="113331" y="69585"/>
                      </a:cubicBezTo>
                      <a:cubicBezTo>
                        <a:pt x="112231" y="36577"/>
                        <a:pt x="92976" y="1479"/>
                        <a:pt x="55127" y="49"/>
                      </a:cubicBezTo>
                      <a:cubicBezTo>
                        <a:pt x="28501" y="-1052"/>
                        <a:pt x="554" y="16443"/>
                        <a:pt x="4" y="52971"/>
                      </a:cubicBezTo>
                      <a:cubicBezTo>
                        <a:pt x="-436" y="82458"/>
                        <a:pt x="33232" y="113046"/>
                        <a:pt x="60518" y="928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9A90600A-2D72-D658-06A8-A42D04650459}"/>
                    </a:ext>
                  </a:extLst>
                </p:cNvPr>
                <p:cNvSpPr/>
                <p:nvPr/>
              </p:nvSpPr>
              <p:spPr>
                <a:xfrm>
                  <a:off x="2656374" y="6068017"/>
                  <a:ext cx="422058" cy="169083"/>
                </a:xfrm>
                <a:custGeom>
                  <a:avLst/>
                  <a:gdLst>
                    <a:gd name="connsiteX0" fmla="*/ 43350 w 422058"/>
                    <a:gd name="connsiteY0" fmla="*/ 109207 h 169083"/>
                    <a:gd name="connsiteX1" fmla="*/ 275945 w 422058"/>
                    <a:gd name="connsiteY1" fmla="*/ 75758 h 169083"/>
                    <a:gd name="connsiteX2" fmla="*/ 0 w 422058"/>
                    <a:gd name="connsiteY2" fmla="*/ 113167 h 169083"/>
                    <a:gd name="connsiteX3" fmla="*/ 422059 w 422058"/>
                    <a:gd name="connsiteY3" fmla="*/ 26907 h 169083"/>
                    <a:gd name="connsiteX4" fmla="*/ 257680 w 422058"/>
                    <a:gd name="connsiteY4" fmla="*/ 19315 h 169083"/>
                    <a:gd name="connsiteX5" fmla="*/ 43350 w 422058"/>
                    <a:gd name="connsiteY5" fmla="*/ 109207 h 169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2058" h="169083">
                      <a:moveTo>
                        <a:pt x="43350" y="109207"/>
                      </a:moveTo>
                      <a:cubicBezTo>
                        <a:pt x="91541" y="122960"/>
                        <a:pt x="191885" y="134402"/>
                        <a:pt x="275945" y="75758"/>
                      </a:cubicBezTo>
                      <a:cubicBezTo>
                        <a:pt x="193645" y="141884"/>
                        <a:pt x="122129" y="147605"/>
                        <a:pt x="0" y="113167"/>
                      </a:cubicBezTo>
                      <a:cubicBezTo>
                        <a:pt x="169110" y="191395"/>
                        <a:pt x="319295" y="208009"/>
                        <a:pt x="422059" y="26907"/>
                      </a:cubicBezTo>
                      <a:cubicBezTo>
                        <a:pt x="368806" y="52763"/>
                        <a:pt x="338989" y="-37898"/>
                        <a:pt x="257680" y="19315"/>
                      </a:cubicBezTo>
                      <a:cubicBezTo>
                        <a:pt x="250309" y="24487"/>
                        <a:pt x="151395" y="110307"/>
                        <a:pt x="43350" y="10920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698DCDF3-8B26-C702-8428-E080CE71885D}"/>
                    </a:ext>
                  </a:extLst>
                </p:cNvPr>
                <p:cNvSpPr/>
                <p:nvPr/>
              </p:nvSpPr>
              <p:spPr>
                <a:xfrm>
                  <a:off x="2891719" y="5891828"/>
                  <a:ext cx="216803" cy="134653"/>
                </a:xfrm>
                <a:custGeom>
                  <a:avLst/>
                  <a:gdLst>
                    <a:gd name="connsiteX0" fmla="*/ 104524 w 216803"/>
                    <a:gd name="connsiteY0" fmla="*/ 69415 h 134653"/>
                    <a:gd name="connsiteX1" fmla="*/ 113657 w 216803"/>
                    <a:gd name="connsiteY1" fmla="*/ 54561 h 134653"/>
                    <a:gd name="connsiteX2" fmla="*/ 146774 w 216803"/>
                    <a:gd name="connsiteY2" fmla="*/ 43448 h 134653"/>
                    <a:gd name="connsiteX3" fmla="*/ 95392 w 216803"/>
                    <a:gd name="connsiteY3" fmla="*/ 39818 h 134653"/>
                    <a:gd name="connsiteX4" fmla="*/ 0 w 216803"/>
                    <a:gd name="connsiteY4" fmla="*/ 114085 h 134653"/>
                    <a:gd name="connsiteX5" fmla="*/ 1540 w 216803"/>
                    <a:gd name="connsiteY5" fmla="*/ 109024 h 134653"/>
                    <a:gd name="connsiteX6" fmla="*/ 9022 w 216803"/>
                    <a:gd name="connsiteY6" fmla="*/ 90650 h 134653"/>
                    <a:gd name="connsiteX7" fmla="*/ 120808 w 216803"/>
                    <a:gd name="connsiteY7" fmla="*/ 1089 h 134653"/>
                    <a:gd name="connsiteX8" fmla="*/ 215210 w 216803"/>
                    <a:gd name="connsiteY8" fmla="*/ 56431 h 134653"/>
                    <a:gd name="connsiteX9" fmla="*/ 164268 w 216803"/>
                    <a:gd name="connsiteY9" fmla="*/ 133780 h 134653"/>
                    <a:gd name="connsiteX10" fmla="*/ 104524 w 216803"/>
                    <a:gd name="connsiteY10" fmla="*/ 69415 h 134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6803" h="134653">
                      <a:moveTo>
                        <a:pt x="104524" y="69415"/>
                      </a:moveTo>
                      <a:cubicBezTo>
                        <a:pt x="106395" y="64023"/>
                        <a:pt x="109366" y="58962"/>
                        <a:pt x="113657" y="54561"/>
                      </a:cubicBezTo>
                      <a:cubicBezTo>
                        <a:pt x="122679" y="45429"/>
                        <a:pt x="135112" y="41688"/>
                        <a:pt x="146774" y="43448"/>
                      </a:cubicBezTo>
                      <a:cubicBezTo>
                        <a:pt x="134782" y="34756"/>
                        <a:pt x="111346" y="34977"/>
                        <a:pt x="95392" y="39818"/>
                      </a:cubicBezTo>
                      <a:cubicBezTo>
                        <a:pt x="54903" y="52031"/>
                        <a:pt x="19255" y="84268"/>
                        <a:pt x="0" y="114085"/>
                      </a:cubicBezTo>
                      <a:cubicBezTo>
                        <a:pt x="550" y="112435"/>
                        <a:pt x="990" y="110784"/>
                        <a:pt x="1540" y="109024"/>
                      </a:cubicBezTo>
                      <a:cubicBezTo>
                        <a:pt x="3631" y="102752"/>
                        <a:pt x="6161" y="96591"/>
                        <a:pt x="9022" y="90650"/>
                      </a:cubicBezTo>
                      <a:cubicBezTo>
                        <a:pt x="29817" y="48950"/>
                        <a:pt x="74267" y="7690"/>
                        <a:pt x="120808" y="1089"/>
                      </a:cubicBezTo>
                      <a:cubicBezTo>
                        <a:pt x="160088" y="-4523"/>
                        <a:pt x="205528" y="11211"/>
                        <a:pt x="215210" y="56431"/>
                      </a:cubicBezTo>
                      <a:cubicBezTo>
                        <a:pt x="222032" y="88229"/>
                        <a:pt x="207289" y="125418"/>
                        <a:pt x="164268" y="133780"/>
                      </a:cubicBezTo>
                      <a:cubicBezTo>
                        <a:pt x="129610" y="140601"/>
                        <a:pt x="86480" y="106383"/>
                        <a:pt x="104524" y="694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75AC5636-199C-D243-3AEE-6F7DB577E2EF}"/>
                    </a:ext>
                  </a:extLst>
                </p:cNvPr>
                <p:cNvSpPr/>
                <p:nvPr/>
              </p:nvSpPr>
              <p:spPr>
                <a:xfrm>
                  <a:off x="2608073" y="5737869"/>
                  <a:ext cx="225877" cy="221502"/>
                </a:xfrm>
                <a:custGeom>
                  <a:avLst/>
                  <a:gdLst>
                    <a:gd name="connsiteX0" fmla="*/ 211029 w 225877"/>
                    <a:gd name="connsiteY0" fmla="*/ 193666 h 221502"/>
                    <a:gd name="connsiteX1" fmla="*/ 102214 w 225877"/>
                    <a:gd name="connsiteY1" fmla="*/ 60425 h 221502"/>
                    <a:gd name="connsiteX2" fmla="*/ 225773 w 225877"/>
                    <a:gd name="connsiteY2" fmla="*/ 221502 h 221502"/>
                    <a:gd name="connsiteX3" fmla="*/ 0 w 225877"/>
                    <a:gd name="connsiteY3" fmla="*/ 3761 h 221502"/>
                    <a:gd name="connsiteX4" fmla="*/ 75148 w 225877"/>
                    <a:gd name="connsiteY4" fmla="*/ 91232 h 221502"/>
                    <a:gd name="connsiteX5" fmla="*/ 185614 w 225877"/>
                    <a:gd name="connsiteY5" fmla="*/ 154716 h 221502"/>
                    <a:gd name="connsiteX6" fmla="*/ 211029 w 225877"/>
                    <a:gd name="connsiteY6" fmla="*/ 193666 h 221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877" h="221502">
                      <a:moveTo>
                        <a:pt x="211029" y="193666"/>
                      </a:moveTo>
                      <a:cubicBezTo>
                        <a:pt x="201677" y="133592"/>
                        <a:pt x="160528" y="81770"/>
                        <a:pt x="102214" y="60425"/>
                      </a:cubicBezTo>
                      <a:cubicBezTo>
                        <a:pt x="184733" y="85181"/>
                        <a:pt x="215320" y="137663"/>
                        <a:pt x="225773" y="221502"/>
                      </a:cubicBezTo>
                      <a:cubicBezTo>
                        <a:pt x="229074" y="74508"/>
                        <a:pt x="154366" y="-20444"/>
                        <a:pt x="0" y="3761"/>
                      </a:cubicBezTo>
                      <a:cubicBezTo>
                        <a:pt x="44340" y="18395"/>
                        <a:pt x="2531" y="67576"/>
                        <a:pt x="75148" y="91232"/>
                      </a:cubicBezTo>
                      <a:cubicBezTo>
                        <a:pt x="116847" y="104765"/>
                        <a:pt x="152826" y="118518"/>
                        <a:pt x="185614" y="154716"/>
                      </a:cubicBezTo>
                      <a:cubicBezTo>
                        <a:pt x="195736" y="166270"/>
                        <a:pt x="204648" y="179253"/>
                        <a:pt x="211029" y="19366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41DF3623-E448-C16D-4D70-8B939E11B1F7}"/>
                    </a:ext>
                  </a:extLst>
                </p:cNvPr>
                <p:cNvSpPr/>
                <p:nvPr/>
              </p:nvSpPr>
              <p:spPr>
                <a:xfrm>
                  <a:off x="2830593" y="5516078"/>
                  <a:ext cx="152872" cy="415016"/>
                </a:xfrm>
                <a:custGeom>
                  <a:avLst/>
                  <a:gdLst>
                    <a:gd name="connsiteX0" fmla="*/ 81041 w 152872"/>
                    <a:gd name="connsiteY0" fmla="*/ 372877 h 415016"/>
                    <a:gd name="connsiteX1" fmla="*/ 69268 w 152872"/>
                    <a:gd name="connsiteY1" fmla="*/ 145344 h 415016"/>
                    <a:gd name="connsiteX2" fmla="*/ 81151 w 152872"/>
                    <a:gd name="connsiteY2" fmla="*/ 415017 h 415016"/>
                    <a:gd name="connsiteX3" fmla="*/ 35490 w 152872"/>
                    <a:gd name="connsiteY3" fmla="*/ 0 h 415016"/>
                    <a:gd name="connsiteX4" fmla="*/ 14145 w 152872"/>
                    <a:gd name="connsiteY4" fmla="*/ 158107 h 415016"/>
                    <a:gd name="connsiteX5" fmla="*/ 81041 w 152872"/>
                    <a:gd name="connsiteY5" fmla="*/ 372877 h 415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872" h="415016">
                      <a:moveTo>
                        <a:pt x="81041" y="372877"/>
                      </a:moveTo>
                      <a:cubicBezTo>
                        <a:pt x="98205" y="327547"/>
                        <a:pt x="117679" y="231604"/>
                        <a:pt x="69268" y="145344"/>
                      </a:cubicBezTo>
                      <a:cubicBezTo>
                        <a:pt x="124941" y="230394"/>
                        <a:pt x="124391" y="300040"/>
                        <a:pt x="81151" y="415017"/>
                      </a:cubicBezTo>
                      <a:cubicBezTo>
                        <a:pt x="169941" y="258340"/>
                        <a:pt x="198548" y="114757"/>
                        <a:pt x="35490" y="0"/>
                      </a:cubicBezTo>
                      <a:cubicBezTo>
                        <a:pt x="55405" y="53693"/>
                        <a:pt x="-33276" y="74708"/>
                        <a:pt x="14145" y="158107"/>
                      </a:cubicBezTo>
                      <a:cubicBezTo>
                        <a:pt x="18326" y="165699"/>
                        <a:pt x="91273" y="268463"/>
                        <a:pt x="81041" y="3728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1608CD7B-DB1A-7BE7-F376-E52025021263}"/>
                    </a:ext>
                  </a:extLst>
                </p:cNvPr>
                <p:cNvSpPr/>
                <p:nvPr/>
              </p:nvSpPr>
              <p:spPr>
                <a:xfrm>
                  <a:off x="3758304" y="6267492"/>
                  <a:ext cx="219479" cy="132317"/>
                </a:xfrm>
                <a:custGeom>
                  <a:avLst/>
                  <a:gdLst>
                    <a:gd name="connsiteX0" fmla="*/ 197914 w 219479"/>
                    <a:gd name="connsiteY0" fmla="*/ 48474 h 132317"/>
                    <a:gd name="connsiteX1" fmla="*/ 62142 w 219479"/>
                    <a:gd name="connsiteY1" fmla="*/ 44403 h 132317"/>
                    <a:gd name="connsiteX2" fmla="*/ 44208 w 219479"/>
                    <a:gd name="connsiteY2" fmla="*/ 99306 h 132317"/>
                    <a:gd name="connsiteX3" fmla="*/ 53010 w 219479"/>
                    <a:gd name="connsiteY3" fmla="*/ 37471 h 132317"/>
                    <a:gd name="connsiteX4" fmla="*/ 72485 w 219479"/>
                    <a:gd name="connsiteY4" fmla="*/ 20307 h 132317"/>
                    <a:gd name="connsiteX5" fmla="*/ 38267 w 219479"/>
                    <a:gd name="connsiteY5" fmla="*/ 52435 h 132317"/>
                    <a:gd name="connsiteX6" fmla="*/ 28144 w 219479"/>
                    <a:gd name="connsiteY6" fmla="*/ 107337 h 132317"/>
                    <a:gd name="connsiteX7" fmla="*/ 28364 w 219479"/>
                    <a:gd name="connsiteY7" fmla="*/ 107668 h 132317"/>
                    <a:gd name="connsiteX8" fmla="*/ 28144 w 219479"/>
                    <a:gd name="connsiteY8" fmla="*/ 107337 h 132317"/>
                    <a:gd name="connsiteX9" fmla="*/ 20773 w 219479"/>
                    <a:gd name="connsiteY9" fmla="*/ 90944 h 132317"/>
                    <a:gd name="connsiteX10" fmla="*/ 23853 w 219479"/>
                    <a:gd name="connsiteY10" fmla="*/ 56395 h 132317"/>
                    <a:gd name="connsiteX11" fmla="*/ 8890 w 219479"/>
                    <a:gd name="connsiteY11" fmla="*/ 83682 h 132317"/>
                    <a:gd name="connsiteX12" fmla="*/ 2288 w 219479"/>
                    <a:gd name="connsiteY12" fmla="*/ 132313 h 132317"/>
                    <a:gd name="connsiteX13" fmla="*/ 3499 w 219479"/>
                    <a:gd name="connsiteY13" fmla="*/ 81921 h 132317"/>
                    <a:gd name="connsiteX14" fmla="*/ 92069 w 219479"/>
                    <a:gd name="connsiteY14" fmla="*/ 2483 h 132317"/>
                    <a:gd name="connsiteX15" fmla="*/ 202315 w 219479"/>
                    <a:gd name="connsiteY15" fmla="*/ 44843 h 132317"/>
                    <a:gd name="connsiteX16" fmla="*/ 219479 w 219479"/>
                    <a:gd name="connsiteY16" fmla="*/ 92264 h 132317"/>
                    <a:gd name="connsiteX17" fmla="*/ 197914 w 219479"/>
                    <a:gd name="connsiteY17" fmla="*/ 48474 h 132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479" h="132317">
                      <a:moveTo>
                        <a:pt x="197914" y="48474"/>
                      </a:moveTo>
                      <a:cubicBezTo>
                        <a:pt x="148733" y="-9620"/>
                        <a:pt x="80847" y="18217"/>
                        <a:pt x="62142" y="44403"/>
                      </a:cubicBezTo>
                      <a:cubicBezTo>
                        <a:pt x="42338" y="69599"/>
                        <a:pt x="44428" y="99635"/>
                        <a:pt x="44208" y="99306"/>
                      </a:cubicBezTo>
                      <a:cubicBezTo>
                        <a:pt x="44868" y="101066"/>
                        <a:pt x="29685" y="69159"/>
                        <a:pt x="53010" y="37471"/>
                      </a:cubicBezTo>
                      <a:cubicBezTo>
                        <a:pt x="59062" y="29549"/>
                        <a:pt x="65883" y="24048"/>
                        <a:pt x="72485" y="20307"/>
                      </a:cubicBezTo>
                      <a:cubicBezTo>
                        <a:pt x="58291" y="24048"/>
                        <a:pt x="43768" y="42092"/>
                        <a:pt x="38267" y="52435"/>
                      </a:cubicBezTo>
                      <a:cubicBezTo>
                        <a:pt x="22093" y="77850"/>
                        <a:pt x="26934" y="104037"/>
                        <a:pt x="28144" y="107337"/>
                      </a:cubicBezTo>
                      <a:cubicBezTo>
                        <a:pt x="28254" y="107558"/>
                        <a:pt x="28364" y="107668"/>
                        <a:pt x="28364" y="107668"/>
                      </a:cubicBezTo>
                      <a:cubicBezTo>
                        <a:pt x="28364" y="107668"/>
                        <a:pt x="28254" y="107558"/>
                        <a:pt x="28144" y="107337"/>
                      </a:cubicBezTo>
                      <a:cubicBezTo>
                        <a:pt x="27154" y="106017"/>
                        <a:pt x="23083" y="100846"/>
                        <a:pt x="20773" y="90944"/>
                      </a:cubicBezTo>
                      <a:cubicBezTo>
                        <a:pt x="18462" y="81921"/>
                        <a:pt x="19122" y="69159"/>
                        <a:pt x="23853" y="56395"/>
                      </a:cubicBezTo>
                      <a:cubicBezTo>
                        <a:pt x="16812" y="65307"/>
                        <a:pt x="11751" y="74770"/>
                        <a:pt x="8890" y="83682"/>
                      </a:cubicBezTo>
                      <a:cubicBezTo>
                        <a:pt x="-1012" y="112399"/>
                        <a:pt x="3058" y="132643"/>
                        <a:pt x="2288" y="132313"/>
                      </a:cubicBezTo>
                      <a:cubicBezTo>
                        <a:pt x="3169" y="132423"/>
                        <a:pt x="-4093" y="113169"/>
                        <a:pt x="3499" y="81921"/>
                      </a:cubicBezTo>
                      <a:cubicBezTo>
                        <a:pt x="10100" y="51004"/>
                        <a:pt x="42888" y="11725"/>
                        <a:pt x="92069" y="2483"/>
                      </a:cubicBezTo>
                      <a:cubicBezTo>
                        <a:pt x="141141" y="-8190"/>
                        <a:pt x="186471" y="17336"/>
                        <a:pt x="202315" y="44843"/>
                      </a:cubicBezTo>
                      <a:cubicBezTo>
                        <a:pt x="219369" y="72129"/>
                        <a:pt x="218709" y="92594"/>
                        <a:pt x="219479" y="92264"/>
                      </a:cubicBezTo>
                      <a:cubicBezTo>
                        <a:pt x="218929" y="92924"/>
                        <a:pt x="217499" y="71579"/>
                        <a:pt x="197914" y="4847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B1C2736B-D280-DBCF-1777-E71420482222}"/>
                    </a:ext>
                  </a:extLst>
                </p:cNvPr>
                <p:cNvSpPr/>
                <p:nvPr/>
              </p:nvSpPr>
              <p:spPr>
                <a:xfrm>
                  <a:off x="3117822" y="5757035"/>
                  <a:ext cx="214550" cy="113176"/>
                </a:xfrm>
                <a:custGeom>
                  <a:avLst/>
                  <a:gdLst>
                    <a:gd name="connsiteX0" fmla="*/ 33008 w 214550"/>
                    <a:gd name="connsiteY0" fmla="*/ 76798 h 113176"/>
                    <a:gd name="connsiteX1" fmla="*/ 0 w 214550"/>
                    <a:gd name="connsiteY1" fmla="*/ 77018 h 113176"/>
                    <a:gd name="connsiteX2" fmla="*/ 23546 w 214550"/>
                    <a:gd name="connsiteY2" fmla="*/ 99683 h 113176"/>
                    <a:gd name="connsiteX3" fmla="*/ 68986 w 214550"/>
                    <a:gd name="connsiteY3" fmla="*/ 112446 h 113176"/>
                    <a:gd name="connsiteX4" fmla="*/ 121468 w 214550"/>
                    <a:gd name="connsiteY4" fmla="*/ 94732 h 113176"/>
                    <a:gd name="connsiteX5" fmla="*/ 151615 w 214550"/>
                    <a:gd name="connsiteY5" fmla="*/ 97042 h 113176"/>
                    <a:gd name="connsiteX6" fmla="*/ 167019 w 214550"/>
                    <a:gd name="connsiteY6" fmla="*/ 72286 h 113176"/>
                    <a:gd name="connsiteX7" fmla="*/ 183853 w 214550"/>
                    <a:gd name="connsiteY7" fmla="*/ 29046 h 113176"/>
                    <a:gd name="connsiteX8" fmla="*/ 201127 w 214550"/>
                    <a:gd name="connsiteY8" fmla="*/ 9682 h 113176"/>
                    <a:gd name="connsiteX9" fmla="*/ 213010 w 214550"/>
                    <a:gd name="connsiteY9" fmla="*/ 1100 h 113176"/>
                    <a:gd name="connsiteX10" fmla="*/ 214550 w 214550"/>
                    <a:gd name="connsiteY10" fmla="*/ 0 h 113176"/>
                    <a:gd name="connsiteX11" fmla="*/ 212350 w 214550"/>
                    <a:gd name="connsiteY11" fmla="*/ 1210 h 113176"/>
                    <a:gd name="connsiteX12" fmla="*/ 212130 w 214550"/>
                    <a:gd name="connsiteY12" fmla="*/ 1210 h 113176"/>
                    <a:gd name="connsiteX13" fmla="*/ 166469 w 214550"/>
                    <a:gd name="connsiteY13" fmla="*/ 6822 h 113176"/>
                    <a:gd name="connsiteX14" fmla="*/ 116957 w 214550"/>
                    <a:gd name="connsiteY14" fmla="*/ 18814 h 113176"/>
                    <a:gd name="connsiteX15" fmla="*/ 88791 w 214550"/>
                    <a:gd name="connsiteY15" fmla="*/ 30587 h 113176"/>
                    <a:gd name="connsiteX16" fmla="*/ 76688 w 214550"/>
                    <a:gd name="connsiteY16" fmla="*/ 44010 h 113176"/>
                    <a:gd name="connsiteX17" fmla="*/ 91651 w 214550"/>
                    <a:gd name="connsiteY17" fmla="*/ 56003 h 113176"/>
                    <a:gd name="connsiteX18" fmla="*/ 107495 w 214550"/>
                    <a:gd name="connsiteY18" fmla="*/ 54903 h 113176"/>
                    <a:gd name="connsiteX19" fmla="*/ 107495 w 214550"/>
                    <a:gd name="connsiteY19" fmla="*/ 62934 h 113176"/>
                    <a:gd name="connsiteX20" fmla="*/ 82079 w 214550"/>
                    <a:gd name="connsiteY20" fmla="*/ 62824 h 113176"/>
                    <a:gd name="connsiteX21" fmla="*/ 33008 w 214550"/>
                    <a:gd name="connsiteY21" fmla="*/ 76798 h 113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14550" h="113176">
                      <a:moveTo>
                        <a:pt x="33008" y="76798"/>
                      </a:moveTo>
                      <a:cubicBezTo>
                        <a:pt x="20025" y="79659"/>
                        <a:pt x="7372" y="79769"/>
                        <a:pt x="0" y="77018"/>
                      </a:cubicBezTo>
                      <a:cubicBezTo>
                        <a:pt x="4181" y="82959"/>
                        <a:pt x="13533" y="92531"/>
                        <a:pt x="23546" y="99683"/>
                      </a:cubicBezTo>
                      <a:cubicBezTo>
                        <a:pt x="33998" y="107825"/>
                        <a:pt x="50282" y="115637"/>
                        <a:pt x="68986" y="112446"/>
                      </a:cubicBezTo>
                      <a:cubicBezTo>
                        <a:pt x="87690" y="109805"/>
                        <a:pt x="102984" y="92092"/>
                        <a:pt x="121468" y="94732"/>
                      </a:cubicBezTo>
                      <a:cubicBezTo>
                        <a:pt x="128290" y="97593"/>
                        <a:pt x="142043" y="105294"/>
                        <a:pt x="151615" y="97042"/>
                      </a:cubicBezTo>
                      <a:cubicBezTo>
                        <a:pt x="160858" y="90771"/>
                        <a:pt x="164158" y="80759"/>
                        <a:pt x="167019" y="72286"/>
                      </a:cubicBezTo>
                      <a:cubicBezTo>
                        <a:pt x="171310" y="54462"/>
                        <a:pt x="176041" y="40049"/>
                        <a:pt x="183853" y="29046"/>
                      </a:cubicBezTo>
                      <a:cubicBezTo>
                        <a:pt x="189794" y="20465"/>
                        <a:pt x="195956" y="14083"/>
                        <a:pt x="201127" y="9682"/>
                      </a:cubicBezTo>
                      <a:cubicBezTo>
                        <a:pt x="206408" y="5171"/>
                        <a:pt x="210699" y="2530"/>
                        <a:pt x="213010" y="1100"/>
                      </a:cubicBezTo>
                      <a:cubicBezTo>
                        <a:pt x="213890" y="550"/>
                        <a:pt x="214330" y="220"/>
                        <a:pt x="214550" y="0"/>
                      </a:cubicBezTo>
                      <a:cubicBezTo>
                        <a:pt x="214220" y="220"/>
                        <a:pt x="213450" y="660"/>
                        <a:pt x="212350" y="1210"/>
                      </a:cubicBezTo>
                      <a:cubicBezTo>
                        <a:pt x="212350" y="1210"/>
                        <a:pt x="212240" y="1210"/>
                        <a:pt x="212130" y="1210"/>
                      </a:cubicBezTo>
                      <a:cubicBezTo>
                        <a:pt x="208499" y="1430"/>
                        <a:pt x="191555" y="1980"/>
                        <a:pt x="166469" y="6822"/>
                      </a:cubicBezTo>
                      <a:cubicBezTo>
                        <a:pt x="152276" y="9792"/>
                        <a:pt x="135552" y="13423"/>
                        <a:pt x="116957" y="18814"/>
                      </a:cubicBezTo>
                      <a:cubicBezTo>
                        <a:pt x="107715" y="21785"/>
                        <a:pt x="98143" y="25196"/>
                        <a:pt x="88791" y="30587"/>
                      </a:cubicBezTo>
                      <a:cubicBezTo>
                        <a:pt x="84500" y="33668"/>
                        <a:pt x="78558" y="35648"/>
                        <a:pt x="76688" y="44010"/>
                      </a:cubicBezTo>
                      <a:cubicBezTo>
                        <a:pt x="78118" y="53252"/>
                        <a:pt x="84720" y="55232"/>
                        <a:pt x="91651" y="56003"/>
                      </a:cubicBezTo>
                      <a:cubicBezTo>
                        <a:pt x="97703" y="55893"/>
                        <a:pt x="103204" y="54353"/>
                        <a:pt x="107495" y="54903"/>
                      </a:cubicBezTo>
                      <a:cubicBezTo>
                        <a:pt x="110906" y="54353"/>
                        <a:pt x="109476" y="59303"/>
                        <a:pt x="107495" y="62934"/>
                      </a:cubicBezTo>
                      <a:cubicBezTo>
                        <a:pt x="102764" y="69316"/>
                        <a:pt x="91541" y="64255"/>
                        <a:pt x="82079" y="62824"/>
                      </a:cubicBezTo>
                      <a:cubicBezTo>
                        <a:pt x="61174" y="61174"/>
                        <a:pt x="46431" y="73387"/>
                        <a:pt x="33008" y="7679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81BFEA88-3282-F465-CCEA-392C798A885E}"/>
                    </a:ext>
                  </a:extLst>
                </p:cNvPr>
                <p:cNvSpPr/>
                <p:nvPr/>
              </p:nvSpPr>
              <p:spPr>
                <a:xfrm>
                  <a:off x="3309618" y="5745931"/>
                  <a:ext cx="219700" cy="175922"/>
                </a:xfrm>
                <a:custGeom>
                  <a:avLst/>
                  <a:gdLst>
                    <a:gd name="connsiteX0" fmla="*/ 183832 w 219700"/>
                    <a:gd name="connsiteY0" fmla="*/ 26617 h 175922"/>
                    <a:gd name="connsiteX1" fmla="*/ 46740 w 219700"/>
                    <a:gd name="connsiteY1" fmla="*/ 67987 h 175922"/>
                    <a:gd name="connsiteX2" fmla="*/ 46850 w 219700"/>
                    <a:gd name="connsiteY2" fmla="*/ 128831 h 175922"/>
                    <a:gd name="connsiteX3" fmla="*/ 35407 w 219700"/>
                    <a:gd name="connsiteY3" fmla="*/ 64026 h 175922"/>
                    <a:gd name="connsiteX4" fmla="*/ 49270 w 219700"/>
                    <a:gd name="connsiteY4" fmla="*/ 40370 h 175922"/>
                    <a:gd name="connsiteX5" fmla="*/ 25615 w 219700"/>
                    <a:gd name="connsiteY5" fmla="*/ 83941 h 175922"/>
                    <a:gd name="connsiteX6" fmla="*/ 33537 w 219700"/>
                    <a:gd name="connsiteY6" fmla="*/ 142144 h 175922"/>
                    <a:gd name="connsiteX7" fmla="*/ 33867 w 219700"/>
                    <a:gd name="connsiteY7" fmla="*/ 142475 h 175922"/>
                    <a:gd name="connsiteX8" fmla="*/ 33537 w 219700"/>
                    <a:gd name="connsiteY8" fmla="*/ 142144 h 175922"/>
                    <a:gd name="connsiteX9" fmla="*/ 20773 w 219700"/>
                    <a:gd name="connsiteY9" fmla="*/ 128281 h 175922"/>
                    <a:gd name="connsiteX10" fmla="*/ 12522 w 219700"/>
                    <a:gd name="connsiteY10" fmla="*/ 92743 h 175922"/>
                    <a:gd name="connsiteX11" fmla="*/ 6470 w 219700"/>
                    <a:gd name="connsiteY11" fmla="*/ 125090 h 175922"/>
                    <a:gd name="connsiteX12" fmla="*/ 15822 w 219700"/>
                    <a:gd name="connsiteY12" fmla="*/ 175922 h 175922"/>
                    <a:gd name="connsiteX13" fmla="*/ 419 w 219700"/>
                    <a:gd name="connsiteY13" fmla="*/ 125090 h 175922"/>
                    <a:gd name="connsiteX14" fmla="*/ 62913 w 219700"/>
                    <a:gd name="connsiteY14" fmla="*/ 16164 h 175922"/>
                    <a:gd name="connsiteX15" fmla="*/ 187022 w 219700"/>
                    <a:gd name="connsiteY15" fmla="*/ 21666 h 175922"/>
                    <a:gd name="connsiteX16" fmla="*/ 219700 w 219700"/>
                    <a:gd name="connsiteY16" fmla="*/ 63256 h 175922"/>
                    <a:gd name="connsiteX17" fmla="*/ 183832 w 219700"/>
                    <a:gd name="connsiteY17" fmla="*/ 26617 h 17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700" h="175922">
                      <a:moveTo>
                        <a:pt x="183832" y="26617"/>
                      </a:moveTo>
                      <a:cubicBezTo>
                        <a:pt x="115616" y="-14973"/>
                        <a:pt x="56862" y="35529"/>
                        <a:pt x="46740" y="67987"/>
                      </a:cubicBezTo>
                      <a:cubicBezTo>
                        <a:pt x="35187" y="99784"/>
                        <a:pt x="47180" y="129051"/>
                        <a:pt x="46850" y="128831"/>
                      </a:cubicBezTo>
                      <a:cubicBezTo>
                        <a:pt x="48060" y="130371"/>
                        <a:pt x="22424" y="103525"/>
                        <a:pt x="35407" y="64026"/>
                      </a:cubicBezTo>
                      <a:cubicBezTo>
                        <a:pt x="38928" y="54013"/>
                        <a:pt x="43879" y="46311"/>
                        <a:pt x="49270" y="40370"/>
                      </a:cubicBezTo>
                      <a:cubicBezTo>
                        <a:pt x="36397" y="48842"/>
                        <a:pt x="27705" y="71727"/>
                        <a:pt x="25615" y="83941"/>
                      </a:cubicBezTo>
                      <a:cubicBezTo>
                        <a:pt x="17693" y="114748"/>
                        <a:pt x="31226" y="139283"/>
                        <a:pt x="33537" y="142144"/>
                      </a:cubicBezTo>
                      <a:cubicBezTo>
                        <a:pt x="33757" y="142364"/>
                        <a:pt x="33867" y="142475"/>
                        <a:pt x="33867" y="142475"/>
                      </a:cubicBezTo>
                      <a:cubicBezTo>
                        <a:pt x="33867" y="142475"/>
                        <a:pt x="33757" y="142364"/>
                        <a:pt x="33537" y="142144"/>
                      </a:cubicBezTo>
                      <a:cubicBezTo>
                        <a:pt x="32106" y="141154"/>
                        <a:pt x="26275" y="137303"/>
                        <a:pt x="20773" y="128281"/>
                      </a:cubicBezTo>
                      <a:cubicBezTo>
                        <a:pt x="15492" y="120029"/>
                        <a:pt x="11971" y="107046"/>
                        <a:pt x="12522" y="92743"/>
                      </a:cubicBezTo>
                      <a:cubicBezTo>
                        <a:pt x="8451" y="104075"/>
                        <a:pt x="6470" y="115078"/>
                        <a:pt x="6470" y="125090"/>
                      </a:cubicBezTo>
                      <a:cubicBezTo>
                        <a:pt x="6030" y="157107"/>
                        <a:pt x="16703" y="175922"/>
                        <a:pt x="15822" y="175922"/>
                      </a:cubicBezTo>
                      <a:cubicBezTo>
                        <a:pt x="16703" y="175812"/>
                        <a:pt x="3169" y="158978"/>
                        <a:pt x="419" y="125090"/>
                      </a:cubicBezTo>
                      <a:cubicBezTo>
                        <a:pt x="-3212" y="91972"/>
                        <a:pt x="16703" y="41691"/>
                        <a:pt x="62913" y="16164"/>
                      </a:cubicBezTo>
                      <a:cubicBezTo>
                        <a:pt x="108464" y="-10901"/>
                        <a:pt x="162157" y="-450"/>
                        <a:pt x="187022" y="21666"/>
                      </a:cubicBezTo>
                      <a:cubicBezTo>
                        <a:pt x="212989" y="43231"/>
                        <a:pt x="219040" y="63916"/>
                        <a:pt x="219700" y="63256"/>
                      </a:cubicBezTo>
                      <a:cubicBezTo>
                        <a:pt x="219480" y="64026"/>
                        <a:pt x="211008" y="43231"/>
                        <a:pt x="183832" y="2661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C308481C-59F8-3D6E-ADE0-0A2F9F5E55A7}"/>
                    </a:ext>
                  </a:extLst>
                </p:cNvPr>
                <p:cNvSpPr/>
                <p:nvPr/>
              </p:nvSpPr>
              <p:spPr>
                <a:xfrm>
                  <a:off x="2370109" y="5839224"/>
                  <a:ext cx="186802" cy="214204"/>
                </a:xfrm>
                <a:custGeom>
                  <a:avLst/>
                  <a:gdLst>
                    <a:gd name="connsiteX0" fmla="*/ 19673 w 186802"/>
                    <a:gd name="connsiteY0" fmla="*/ 40710 h 214204"/>
                    <a:gd name="connsiteX1" fmla="*/ 76776 w 186802"/>
                    <a:gd name="connsiteY1" fmla="*/ 173070 h 214204"/>
                    <a:gd name="connsiteX2" fmla="*/ 136630 w 186802"/>
                    <a:gd name="connsiteY2" fmla="*/ 165589 h 214204"/>
                    <a:gd name="connsiteX3" fmla="*/ 74246 w 186802"/>
                    <a:gd name="connsiteY3" fmla="*/ 184843 h 214204"/>
                    <a:gd name="connsiteX4" fmla="*/ 49270 w 186802"/>
                    <a:gd name="connsiteY4" fmla="*/ 173730 h 214204"/>
                    <a:gd name="connsiteX5" fmla="*/ 94931 w 186802"/>
                    <a:gd name="connsiteY5" fmla="*/ 192215 h 214204"/>
                    <a:gd name="connsiteX6" fmla="*/ 151374 w 186802"/>
                    <a:gd name="connsiteY6" fmla="*/ 177361 h 214204"/>
                    <a:gd name="connsiteX7" fmla="*/ 151594 w 186802"/>
                    <a:gd name="connsiteY7" fmla="*/ 177032 h 214204"/>
                    <a:gd name="connsiteX8" fmla="*/ 151374 w 186802"/>
                    <a:gd name="connsiteY8" fmla="*/ 177361 h 214204"/>
                    <a:gd name="connsiteX9" fmla="*/ 139271 w 186802"/>
                    <a:gd name="connsiteY9" fmla="*/ 191775 h 214204"/>
                    <a:gd name="connsiteX10" fmla="*/ 105273 w 186802"/>
                    <a:gd name="connsiteY10" fmla="*/ 204208 h 214204"/>
                    <a:gd name="connsiteX11" fmla="*/ 137841 w 186802"/>
                    <a:gd name="connsiteY11" fmla="*/ 206298 h 214204"/>
                    <a:gd name="connsiteX12" fmla="*/ 186802 w 186802"/>
                    <a:gd name="connsiteY12" fmla="*/ 190785 h 214204"/>
                    <a:gd name="connsiteX13" fmla="*/ 138611 w 186802"/>
                    <a:gd name="connsiteY13" fmla="*/ 212239 h 214204"/>
                    <a:gd name="connsiteX14" fmla="*/ 23854 w 186802"/>
                    <a:gd name="connsiteY14" fmla="*/ 162728 h 214204"/>
                    <a:gd name="connsiteX15" fmla="*/ 14392 w 186802"/>
                    <a:gd name="connsiteY15" fmla="*/ 37739 h 214204"/>
                    <a:gd name="connsiteX16" fmla="*/ 51470 w 186802"/>
                    <a:gd name="connsiteY16" fmla="*/ 0 h 214204"/>
                    <a:gd name="connsiteX17" fmla="*/ 19673 w 186802"/>
                    <a:gd name="connsiteY17" fmla="*/ 40710 h 2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86802" h="214204">
                      <a:moveTo>
                        <a:pt x="19673" y="40710"/>
                      </a:moveTo>
                      <a:cubicBezTo>
                        <a:pt x="-13115" y="113987"/>
                        <a:pt x="43659" y="166799"/>
                        <a:pt x="76776" y="173070"/>
                      </a:cubicBezTo>
                      <a:cubicBezTo>
                        <a:pt x="109454" y="180882"/>
                        <a:pt x="136850" y="165259"/>
                        <a:pt x="136630" y="165589"/>
                      </a:cubicBezTo>
                      <a:cubicBezTo>
                        <a:pt x="137951" y="164268"/>
                        <a:pt x="114735" y="193095"/>
                        <a:pt x="74246" y="184843"/>
                      </a:cubicBezTo>
                      <a:cubicBezTo>
                        <a:pt x="64013" y="182533"/>
                        <a:pt x="55871" y="178462"/>
                        <a:pt x="49270" y="173730"/>
                      </a:cubicBezTo>
                      <a:cubicBezTo>
                        <a:pt x="59172" y="185613"/>
                        <a:pt x="82718" y="191555"/>
                        <a:pt x="94931" y="192215"/>
                      </a:cubicBezTo>
                      <a:cubicBezTo>
                        <a:pt x="126178" y="196396"/>
                        <a:pt x="148733" y="180002"/>
                        <a:pt x="151374" y="177361"/>
                      </a:cubicBezTo>
                      <a:cubicBezTo>
                        <a:pt x="151484" y="177141"/>
                        <a:pt x="151594" y="176922"/>
                        <a:pt x="151594" y="177032"/>
                      </a:cubicBezTo>
                      <a:cubicBezTo>
                        <a:pt x="151594" y="177032"/>
                        <a:pt x="151484" y="177141"/>
                        <a:pt x="151374" y="177361"/>
                      </a:cubicBezTo>
                      <a:cubicBezTo>
                        <a:pt x="150494" y="178902"/>
                        <a:pt x="147523" y="185174"/>
                        <a:pt x="139271" y="191775"/>
                      </a:cubicBezTo>
                      <a:cubicBezTo>
                        <a:pt x="131789" y="198046"/>
                        <a:pt x="119466" y="203218"/>
                        <a:pt x="105273" y="204208"/>
                      </a:cubicBezTo>
                      <a:cubicBezTo>
                        <a:pt x="116826" y="206958"/>
                        <a:pt x="128048" y="207619"/>
                        <a:pt x="137841" y="206298"/>
                      </a:cubicBezTo>
                      <a:cubicBezTo>
                        <a:pt x="169418" y="202888"/>
                        <a:pt x="186692" y="190015"/>
                        <a:pt x="186802" y="190785"/>
                      </a:cubicBezTo>
                      <a:cubicBezTo>
                        <a:pt x="186582" y="189905"/>
                        <a:pt x="171619" y="205418"/>
                        <a:pt x="138611" y="212239"/>
                      </a:cubicBezTo>
                      <a:cubicBezTo>
                        <a:pt x="106373" y="219831"/>
                        <a:pt x="54551" y="205858"/>
                        <a:pt x="23854" y="162728"/>
                      </a:cubicBezTo>
                      <a:cubicBezTo>
                        <a:pt x="-8164" y="120368"/>
                        <a:pt x="-4423" y="65355"/>
                        <a:pt x="14392" y="37739"/>
                      </a:cubicBezTo>
                      <a:cubicBezTo>
                        <a:pt x="32546" y="9132"/>
                        <a:pt x="52241" y="550"/>
                        <a:pt x="51470" y="0"/>
                      </a:cubicBezTo>
                      <a:cubicBezTo>
                        <a:pt x="52241" y="550"/>
                        <a:pt x="32766" y="11553"/>
                        <a:pt x="19673" y="4071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24" name="Graphic 3">
                <a:extLst>
                  <a:ext uri="{FF2B5EF4-FFF2-40B4-BE49-F238E27FC236}">
                    <a16:creationId xmlns:a16="http://schemas.microsoft.com/office/drawing/2014/main" id="{3623375F-8F60-FF49-CAA3-D9DB36471DC3}"/>
                  </a:ext>
                </a:extLst>
              </p:cNvPr>
              <p:cNvGrpSpPr/>
              <p:nvPr/>
            </p:nvGrpSpPr>
            <p:grpSpPr>
              <a:xfrm>
                <a:off x="1626313" y="4112443"/>
                <a:ext cx="1011906" cy="1657883"/>
                <a:chOff x="1626313" y="4112443"/>
                <a:chExt cx="1011906" cy="1657883"/>
              </a:xfrm>
              <a:grpFill/>
            </p:grpSpPr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C40C6DB6-2D2B-6143-15E2-9EB9B18EC25C}"/>
                    </a:ext>
                  </a:extLst>
                </p:cNvPr>
                <p:cNvSpPr/>
                <p:nvPr/>
              </p:nvSpPr>
              <p:spPr>
                <a:xfrm>
                  <a:off x="1746901" y="5050779"/>
                  <a:ext cx="268682" cy="128331"/>
                </a:xfrm>
                <a:custGeom>
                  <a:avLst/>
                  <a:gdLst>
                    <a:gd name="connsiteX0" fmla="*/ 240736 w 268682"/>
                    <a:gd name="connsiteY0" fmla="*/ 24096 h 128331"/>
                    <a:gd name="connsiteX1" fmla="*/ 119158 w 268682"/>
                    <a:gd name="connsiteY1" fmla="*/ 123229 h 128331"/>
                    <a:gd name="connsiteX2" fmla="*/ 0 w 268682"/>
                    <a:gd name="connsiteY2" fmla="*/ 115527 h 128331"/>
                    <a:gd name="connsiteX3" fmla="*/ 86700 w 268682"/>
                    <a:gd name="connsiteY3" fmla="*/ 24536 h 128331"/>
                    <a:gd name="connsiteX4" fmla="*/ 268683 w 268682"/>
                    <a:gd name="connsiteY4" fmla="*/ 0 h 128331"/>
                    <a:gd name="connsiteX5" fmla="*/ 61394 w 268682"/>
                    <a:gd name="connsiteY5" fmla="*/ 91322 h 128331"/>
                    <a:gd name="connsiteX6" fmla="*/ 240736 w 268682"/>
                    <a:gd name="connsiteY6" fmla="*/ 24096 h 128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8682" h="128331">
                      <a:moveTo>
                        <a:pt x="240736" y="24096"/>
                      </a:moveTo>
                      <a:cubicBezTo>
                        <a:pt x="222032" y="51272"/>
                        <a:pt x="164819" y="108706"/>
                        <a:pt x="119158" y="123229"/>
                      </a:cubicBezTo>
                      <a:cubicBezTo>
                        <a:pt x="68326" y="139513"/>
                        <a:pt x="49952" y="111236"/>
                        <a:pt x="0" y="115527"/>
                      </a:cubicBezTo>
                      <a:cubicBezTo>
                        <a:pt x="39609" y="84610"/>
                        <a:pt x="38399" y="47421"/>
                        <a:pt x="86700" y="24536"/>
                      </a:cubicBezTo>
                      <a:cubicBezTo>
                        <a:pt x="130050" y="4071"/>
                        <a:pt x="213890" y="11443"/>
                        <a:pt x="268683" y="0"/>
                      </a:cubicBezTo>
                      <a:cubicBezTo>
                        <a:pt x="195296" y="46651"/>
                        <a:pt x="131151" y="68326"/>
                        <a:pt x="61394" y="91322"/>
                      </a:cubicBezTo>
                      <a:cubicBezTo>
                        <a:pt x="136982" y="88791"/>
                        <a:pt x="164929" y="70746"/>
                        <a:pt x="240736" y="240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A911F092-2AEC-6C98-13AC-E7470AC25B7D}"/>
                    </a:ext>
                  </a:extLst>
                </p:cNvPr>
                <p:cNvSpPr/>
                <p:nvPr/>
              </p:nvSpPr>
              <p:spPr>
                <a:xfrm>
                  <a:off x="1905970" y="4473291"/>
                  <a:ext cx="451128" cy="507812"/>
                </a:xfrm>
                <a:custGeom>
                  <a:avLst/>
                  <a:gdLst>
                    <a:gd name="connsiteX0" fmla="*/ 363554 w 451128"/>
                    <a:gd name="connsiteY0" fmla="*/ 504101 h 507812"/>
                    <a:gd name="connsiteX1" fmla="*/ 346610 w 451128"/>
                    <a:gd name="connsiteY1" fmla="*/ 507182 h 507812"/>
                    <a:gd name="connsiteX2" fmla="*/ 124358 w 451128"/>
                    <a:gd name="connsiteY2" fmla="*/ 454700 h 507812"/>
                    <a:gd name="connsiteX3" fmla="*/ 359 w 451128"/>
                    <a:gd name="connsiteY3" fmla="*/ 248622 h 507812"/>
                    <a:gd name="connsiteX4" fmla="*/ 212048 w 451128"/>
                    <a:gd name="connsiteY4" fmla="*/ 734 h 507812"/>
                    <a:gd name="connsiteX5" fmla="*/ 434850 w 451128"/>
                    <a:gd name="connsiteY5" fmla="*/ 131774 h 507812"/>
                    <a:gd name="connsiteX6" fmla="*/ 336157 w 451128"/>
                    <a:gd name="connsiteY6" fmla="*/ 291312 h 507812"/>
                    <a:gd name="connsiteX7" fmla="*/ 332746 w 451128"/>
                    <a:gd name="connsiteY7" fmla="*/ 170503 h 507812"/>
                    <a:gd name="connsiteX8" fmla="*/ 386659 w 451128"/>
                    <a:gd name="connsiteY8" fmla="*/ 172703 h 507812"/>
                    <a:gd name="connsiteX9" fmla="*/ 366414 w 451128"/>
                    <a:gd name="connsiteY9" fmla="*/ 171934 h 507812"/>
                    <a:gd name="connsiteX10" fmla="*/ 320644 w 451128"/>
                    <a:gd name="connsiteY10" fmla="*/ 251592 h 507812"/>
                    <a:gd name="connsiteX11" fmla="*/ 423408 w 451128"/>
                    <a:gd name="connsiteY11" fmla="*/ 221885 h 507812"/>
                    <a:gd name="connsiteX12" fmla="*/ 410095 w 451128"/>
                    <a:gd name="connsiteY12" fmla="*/ 143657 h 507812"/>
                    <a:gd name="connsiteX13" fmla="*/ 279714 w 451128"/>
                    <a:gd name="connsiteY13" fmla="*/ 36822 h 507812"/>
                    <a:gd name="connsiteX14" fmla="*/ 66924 w 451128"/>
                    <a:gd name="connsiteY14" fmla="*/ 117030 h 507812"/>
                    <a:gd name="connsiteX15" fmla="*/ 82218 w 451128"/>
                    <a:gd name="connsiteY15" fmla="*/ 384613 h 507812"/>
                    <a:gd name="connsiteX16" fmla="*/ 299629 w 451128"/>
                    <a:gd name="connsiteY16" fmla="*/ 493319 h 507812"/>
                    <a:gd name="connsiteX17" fmla="*/ 346830 w 451128"/>
                    <a:gd name="connsiteY17" fmla="*/ 500580 h 507812"/>
                    <a:gd name="connsiteX18" fmla="*/ 363554 w 451128"/>
                    <a:gd name="connsiteY18" fmla="*/ 504101 h 507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1128" h="507812">
                      <a:moveTo>
                        <a:pt x="363554" y="504101"/>
                      </a:moveTo>
                      <a:cubicBezTo>
                        <a:pt x="363554" y="505201"/>
                        <a:pt x="357722" y="506522"/>
                        <a:pt x="346610" y="507182"/>
                      </a:cubicBezTo>
                      <a:cubicBezTo>
                        <a:pt x="280814" y="511363"/>
                        <a:pt x="185752" y="494859"/>
                        <a:pt x="124358" y="454700"/>
                      </a:cubicBezTo>
                      <a:cubicBezTo>
                        <a:pt x="55041" y="409259"/>
                        <a:pt x="5090" y="335652"/>
                        <a:pt x="359" y="248622"/>
                      </a:cubicBezTo>
                      <a:cubicBezTo>
                        <a:pt x="-6463" y="121542"/>
                        <a:pt x="84748" y="11076"/>
                        <a:pt x="212048" y="734"/>
                      </a:cubicBezTo>
                      <a:cubicBezTo>
                        <a:pt x="307331" y="-6968"/>
                        <a:pt x="395241" y="46614"/>
                        <a:pt x="434850" y="131774"/>
                      </a:cubicBezTo>
                      <a:cubicBezTo>
                        <a:pt x="487003" y="243890"/>
                        <a:pt x="402943" y="323439"/>
                        <a:pt x="336157" y="291312"/>
                      </a:cubicBezTo>
                      <a:cubicBezTo>
                        <a:pt x="284775" y="266666"/>
                        <a:pt x="284335" y="194709"/>
                        <a:pt x="332746" y="170503"/>
                      </a:cubicBezTo>
                      <a:cubicBezTo>
                        <a:pt x="362123" y="155870"/>
                        <a:pt x="387649" y="170393"/>
                        <a:pt x="386659" y="172703"/>
                      </a:cubicBezTo>
                      <a:lnTo>
                        <a:pt x="366414" y="171934"/>
                      </a:lnTo>
                      <a:cubicBezTo>
                        <a:pt x="324275" y="174024"/>
                        <a:pt x="300729" y="217924"/>
                        <a:pt x="320644" y="251592"/>
                      </a:cubicBezTo>
                      <a:cubicBezTo>
                        <a:pt x="344409" y="291862"/>
                        <a:pt x="409985" y="284160"/>
                        <a:pt x="423408" y="221885"/>
                      </a:cubicBezTo>
                      <a:cubicBezTo>
                        <a:pt x="429019" y="195919"/>
                        <a:pt x="421647" y="167972"/>
                        <a:pt x="410095" y="143657"/>
                      </a:cubicBezTo>
                      <a:cubicBezTo>
                        <a:pt x="385559" y="92275"/>
                        <a:pt x="336047" y="51125"/>
                        <a:pt x="279714" y="36822"/>
                      </a:cubicBezTo>
                      <a:cubicBezTo>
                        <a:pt x="199285" y="16247"/>
                        <a:pt x="114455" y="48705"/>
                        <a:pt x="66924" y="117030"/>
                      </a:cubicBezTo>
                      <a:cubicBezTo>
                        <a:pt x="9161" y="199990"/>
                        <a:pt x="19613" y="307485"/>
                        <a:pt x="82218" y="384613"/>
                      </a:cubicBezTo>
                      <a:cubicBezTo>
                        <a:pt x="134700" y="449198"/>
                        <a:pt x="224701" y="478905"/>
                        <a:pt x="299629" y="493319"/>
                      </a:cubicBezTo>
                      <a:cubicBezTo>
                        <a:pt x="319874" y="497170"/>
                        <a:pt x="335937" y="499150"/>
                        <a:pt x="346830" y="500580"/>
                      </a:cubicBezTo>
                      <a:cubicBezTo>
                        <a:pt x="357722" y="502011"/>
                        <a:pt x="363444" y="502891"/>
                        <a:pt x="363554" y="50410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70585E07-A7AE-A79C-D430-B58386203FFE}"/>
                    </a:ext>
                  </a:extLst>
                </p:cNvPr>
                <p:cNvSpPr/>
                <p:nvPr/>
              </p:nvSpPr>
              <p:spPr>
                <a:xfrm>
                  <a:off x="2192252" y="4848789"/>
                  <a:ext cx="68930" cy="112759"/>
                </a:xfrm>
                <a:custGeom>
                  <a:avLst/>
                  <a:gdLst>
                    <a:gd name="connsiteX0" fmla="*/ 35681 w 68930"/>
                    <a:gd name="connsiteY0" fmla="*/ 58516 h 112759"/>
                    <a:gd name="connsiteX1" fmla="*/ 27980 w 68930"/>
                    <a:gd name="connsiteY1" fmla="*/ 53895 h 112759"/>
                    <a:gd name="connsiteX2" fmla="*/ 22038 w 68930"/>
                    <a:gd name="connsiteY2" fmla="*/ 36731 h 112759"/>
                    <a:gd name="connsiteX3" fmla="*/ 20608 w 68930"/>
                    <a:gd name="connsiteY3" fmla="*/ 63578 h 112759"/>
                    <a:gd name="connsiteX4" fmla="*/ 59557 w 68930"/>
                    <a:gd name="connsiteY4" fmla="*/ 112759 h 112759"/>
                    <a:gd name="connsiteX5" fmla="*/ 57026 w 68930"/>
                    <a:gd name="connsiteY5" fmla="*/ 111989 h 112759"/>
                    <a:gd name="connsiteX6" fmla="*/ 47564 w 68930"/>
                    <a:gd name="connsiteY6" fmla="*/ 108248 h 112759"/>
                    <a:gd name="connsiteX7" fmla="*/ 693 w 68930"/>
                    <a:gd name="connsiteY7" fmla="*/ 50704 h 112759"/>
                    <a:gd name="connsiteX8" fmla="*/ 28310 w 68930"/>
                    <a:gd name="connsiteY8" fmla="*/ 973 h 112759"/>
                    <a:gd name="connsiteX9" fmla="*/ 68469 w 68930"/>
                    <a:gd name="connsiteY9" fmla="*/ 26829 h 112759"/>
                    <a:gd name="connsiteX10" fmla="*/ 35681 w 68930"/>
                    <a:gd name="connsiteY10" fmla="*/ 58516 h 112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930" h="112759">
                      <a:moveTo>
                        <a:pt x="35681" y="58516"/>
                      </a:moveTo>
                      <a:cubicBezTo>
                        <a:pt x="32931" y="57636"/>
                        <a:pt x="30290" y="56096"/>
                        <a:pt x="27980" y="53895"/>
                      </a:cubicBezTo>
                      <a:cubicBezTo>
                        <a:pt x="23248" y="49274"/>
                        <a:pt x="21158" y="42783"/>
                        <a:pt x="22038" y="36731"/>
                      </a:cubicBezTo>
                      <a:cubicBezTo>
                        <a:pt x="17637" y="43113"/>
                        <a:pt x="17967" y="55326"/>
                        <a:pt x="20608" y="63578"/>
                      </a:cubicBezTo>
                      <a:cubicBezTo>
                        <a:pt x="27209" y="84593"/>
                        <a:pt x="44043" y="102857"/>
                        <a:pt x="59557" y="112759"/>
                      </a:cubicBezTo>
                      <a:cubicBezTo>
                        <a:pt x="58677" y="112539"/>
                        <a:pt x="57797" y="112209"/>
                        <a:pt x="57026" y="111989"/>
                      </a:cubicBezTo>
                      <a:cubicBezTo>
                        <a:pt x="53726" y="110999"/>
                        <a:pt x="50645" y="109678"/>
                        <a:pt x="47564" y="108248"/>
                      </a:cubicBezTo>
                      <a:cubicBezTo>
                        <a:pt x="25999" y="97795"/>
                        <a:pt x="4434" y="74910"/>
                        <a:pt x="693" y="50704"/>
                      </a:cubicBezTo>
                      <a:cubicBezTo>
                        <a:pt x="-2498" y="30240"/>
                        <a:pt x="5094" y="6474"/>
                        <a:pt x="28310" y="973"/>
                      </a:cubicBezTo>
                      <a:cubicBezTo>
                        <a:pt x="44593" y="-2878"/>
                        <a:pt x="63738" y="4494"/>
                        <a:pt x="68469" y="26829"/>
                      </a:cubicBezTo>
                      <a:cubicBezTo>
                        <a:pt x="71990" y="44763"/>
                        <a:pt x="54826" y="67649"/>
                        <a:pt x="35681" y="5851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BF295BF2-E512-F4B8-5976-9997148F9B70}"/>
                    </a:ext>
                  </a:extLst>
                </p:cNvPr>
                <p:cNvSpPr/>
                <p:nvPr/>
              </p:nvSpPr>
              <p:spPr>
                <a:xfrm>
                  <a:off x="2088367" y="4796414"/>
                  <a:ext cx="89160" cy="144009"/>
                </a:xfrm>
                <a:custGeom>
                  <a:avLst/>
                  <a:gdLst>
                    <a:gd name="connsiteX0" fmla="*/ 49676 w 89160"/>
                    <a:gd name="connsiteY0" fmla="*/ 76784 h 144009"/>
                    <a:gd name="connsiteX1" fmla="*/ 39003 w 89160"/>
                    <a:gd name="connsiteY1" fmla="*/ 71832 h 144009"/>
                    <a:gd name="connsiteX2" fmla="*/ 28771 w 89160"/>
                    <a:gd name="connsiteY2" fmla="*/ 50267 h 144009"/>
                    <a:gd name="connsiteX3" fmla="*/ 30641 w 89160"/>
                    <a:gd name="connsiteY3" fmla="*/ 85475 h 144009"/>
                    <a:gd name="connsiteX4" fmla="*/ 88185 w 89160"/>
                    <a:gd name="connsiteY4" fmla="*/ 144009 h 144009"/>
                    <a:gd name="connsiteX5" fmla="*/ 84664 w 89160"/>
                    <a:gd name="connsiteY5" fmla="*/ 143349 h 144009"/>
                    <a:gd name="connsiteX6" fmla="*/ 71791 w 89160"/>
                    <a:gd name="connsiteY6" fmla="*/ 139828 h 144009"/>
                    <a:gd name="connsiteX7" fmla="*/ 2585 w 89160"/>
                    <a:gd name="connsiteY7" fmla="*/ 71502 h 144009"/>
                    <a:gd name="connsiteX8" fmla="*/ 31632 w 89160"/>
                    <a:gd name="connsiteY8" fmla="*/ 2736 h 144009"/>
                    <a:gd name="connsiteX9" fmla="*/ 87525 w 89160"/>
                    <a:gd name="connsiteY9" fmla="*/ 30793 h 144009"/>
                    <a:gd name="connsiteX10" fmla="*/ 49676 w 89160"/>
                    <a:gd name="connsiteY10" fmla="*/ 76784 h 144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9160" h="144009">
                      <a:moveTo>
                        <a:pt x="49676" y="76784"/>
                      </a:moveTo>
                      <a:cubicBezTo>
                        <a:pt x="45935" y="76013"/>
                        <a:pt x="42304" y="74363"/>
                        <a:pt x="39003" y="71832"/>
                      </a:cubicBezTo>
                      <a:cubicBezTo>
                        <a:pt x="32182" y="66441"/>
                        <a:pt x="28551" y="58409"/>
                        <a:pt x="28771" y="50267"/>
                      </a:cubicBezTo>
                      <a:cubicBezTo>
                        <a:pt x="23930" y="59179"/>
                        <a:pt x="26130" y="75023"/>
                        <a:pt x="30641" y="85475"/>
                      </a:cubicBezTo>
                      <a:cubicBezTo>
                        <a:pt x="42194" y="111882"/>
                        <a:pt x="66730" y="133337"/>
                        <a:pt x="88185" y="144009"/>
                      </a:cubicBezTo>
                      <a:cubicBezTo>
                        <a:pt x="86975" y="143789"/>
                        <a:pt x="85874" y="143569"/>
                        <a:pt x="84664" y="143349"/>
                      </a:cubicBezTo>
                      <a:cubicBezTo>
                        <a:pt x="80263" y="142469"/>
                        <a:pt x="75972" y="141258"/>
                        <a:pt x="71791" y="139828"/>
                      </a:cubicBezTo>
                      <a:cubicBezTo>
                        <a:pt x="42194" y="129156"/>
                        <a:pt x="10947" y="102530"/>
                        <a:pt x="2585" y="71502"/>
                      </a:cubicBezTo>
                      <a:cubicBezTo>
                        <a:pt x="-4457" y="45316"/>
                        <a:pt x="2145" y="13189"/>
                        <a:pt x="31632" y="2736"/>
                      </a:cubicBezTo>
                      <a:cubicBezTo>
                        <a:pt x="52316" y="-4636"/>
                        <a:pt x="78393" y="2296"/>
                        <a:pt x="87525" y="30793"/>
                      </a:cubicBezTo>
                      <a:cubicBezTo>
                        <a:pt x="95006" y="53788"/>
                        <a:pt x="75862" y="86026"/>
                        <a:pt x="49676" y="7678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1D9CE459-6590-0959-66D9-A64E1D394E27}"/>
                    </a:ext>
                  </a:extLst>
                </p:cNvPr>
                <p:cNvSpPr/>
                <p:nvPr/>
              </p:nvSpPr>
              <p:spPr>
                <a:xfrm>
                  <a:off x="1989708" y="4705290"/>
                  <a:ext cx="113789" cy="185181"/>
                </a:xfrm>
                <a:custGeom>
                  <a:avLst/>
                  <a:gdLst>
                    <a:gd name="connsiteX0" fmla="*/ 52283 w 113789"/>
                    <a:gd name="connsiteY0" fmla="*/ 92540 h 185181"/>
                    <a:gd name="connsiteX1" fmla="*/ 41830 w 113789"/>
                    <a:gd name="connsiteY1" fmla="*/ 82747 h 185181"/>
                    <a:gd name="connsiteX2" fmla="*/ 38309 w 113789"/>
                    <a:gd name="connsiteY2" fmla="*/ 53811 h 185181"/>
                    <a:gd name="connsiteX3" fmla="*/ 27087 w 113789"/>
                    <a:gd name="connsiteY3" fmla="*/ 95180 h 185181"/>
                    <a:gd name="connsiteX4" fmla="*/ 71317 w 113789"/>
                    <a:gd name="connsiteY4" fmla="*/ 185181 h 185181"/>
                    <a:gd name="connsiteX5" fmla="*/ 67576 w 113789"/>
                    <a:gd name="connsiteY5" fmla="*/ 183091 h 185181"/>
                    <a:gd name="connsiteX6" fmla="*/ 54043 w 113789"/>
                    <a:gd name="connsiteY6" fmla="*/ 174069 h 185181"/>
                    <a:gd name="connsiteX7" fmla="*/ 130 w 113789"/>
                    <a:gd name="connsiteY7" fmla="*/ 68224 h 185181"/>
                    <a:gd name="connsiteX8" fmla="*/ 59874 w 113789"/>
                    <a:gd name="connsiteY8" fmla="*/ 8 h 185181"/>
                    <a:gd name="connsiteX9" fmla="*/ 113787 w 113789"/>
                    <a:gd name="connsiteY9" fmla="*/ 54141 h 185181"/>
                    <a:gd name="connsiteX10" fmla="*/ 52283 w 113789"/>
                    <a:gd name="connsiteY10" fmla="*/ 92540 h 185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789" h="185181">
                      <a:moveTo>
                        <a:pt x="52283" y="92540"/>
                      </a:moveTo>
                      <a:cubicBezTo>
                        <a:pt x="48212" y="90229"/>
                        <a:pt x="44691" y="86928"/>
                        <a:pt x="41830" y="82747"/>
                      </a:cubicBezTo>
                      <a:cubicBezTo>
                        <a:pt x="35889" y="73945"/>
                        <a:pt x="34899" y="63163"/>
                        <a:pt x="38309" y="53811"/>
                      </a:cubicBezTo>
                      <a:cubicBezTo>
                        <a:pt x="29397" y="62282"/>
                        <a:pt x="25766" y="81427"/>
                        <a:pt x="27087" y="95180"/>
                      </a:cubicBezTo>
                      <a:cubicBezTo>
                        <a:pt x="30387" y="130278"/>
                        <a:pt x="50522" y="164606"/>
                        <a:pt x="71317" y="185181"/>
                      </a:cubicBezTo>
                      <a:cubicBezTo>
                        <a:pt x="69997" y="184521"/>
                        <a:pt x="68787" y="183751"/>
                        <a:pt x="67576" y="183091"/>
                      </a:cubicBezTo>
                      <a:cubicBezTo>
                        <a:pt x="62845" y="180340"/>
                        <a:pt x="58334" y="177369"/>
                        <a:pt x="54043" y="174069"/>
                      </a:cubicBezTo>
                      <a:cubicBezTo>
                        <a:pt x="23896" y="150303"/>
                        <a:pt x="-2070" y="107283"/>
                        <a:pt x="130" y="68224"/>
                      </a:cubicBezTo>
                      <a:cubicBezTo>
                        <a:pt x="2001" y="35216"/>
                        <a:pt x="21916" y="668"/>
                        <a:pt x="59874" y="8"/>
                      </a:cubicBezTo>
                      <a:cubicBezTo>
                        <a:pt x="86611" y="-432"/>
                        <a:pt x="114117" y="17612"/>
                        <a:pt x="113787" y="54141"/>
                      </a:cubicBezTo>
                      <a:cubicBezTo>
                        <a:pt x="113567" y="83517"/>
                        <a:pt x="79129" y="113334"/>
                        <a:pt x="52283" y="9254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8CC20F30-DF93-6864-A13B-14BAAF0E3852}"/>
                    </a:ext>
                  </a:extLst>
                </p:cNvPr>
                <p:cNvSpPr/>
                <p:nvPr/>
              </p:nvSpPr>
              <p:spPr>
                <a:xfrm>
                  <a:off x="1717634" y="4860811"/>
                  <a:ext cx="420078" cy="171463"/>
                </a:xfrm>
                <a:custGeom>
                  <a:avLst/>
                  <a:gdLst>
                    <a:gd name="connsiteX0" fmla="*/ 376838 w 420078"/>
                    <a:gd name="connsiteY0" fmla="*/ 115151 h 171463"/>
                    <a:gd name="connsiteX1" fmla="*/ 145014 w 420078"/>
                    <a:gd name="connsiteY1" fmla="*/ 76532 h 171463"/>
                    <a:gd name="connsiteX2" fmla="*/ 420078 w 420078"/>
                    <a:gd name="connsiteY2" fmla="*/ 120102 h 171463"/>
                    <a:gd name="connsiteX3" fmla="*/ 0 w 420078"/>
                    <a:gd name="connsiteY3" fmla="*/ 24490 h 171463"/>
                    <a:gd name="connsiteX4" fmla="*/ 164599 w 420078"/>
                    <a:gd name="connsiteY4" fmla="*/ 20529 h 171463"/>
                    <a:gd name="connsiteX5" fmla="*/ 376838 w 420078"/>
                    <a:gd name="connsiteY5" fmla="*/ 115151 h 171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0078" h="171463">
                      <a:moveTo>
                        <a:pt x="376838" y="115151"/>
                      </a:moveTo>
                      <a:cubicBezTo>
                        <a:pt x="328317" y="127804"/>
                        <a:pt x="227753" y="137046"/>
                        <a:pt x="145014" y="76532"/>
                      </a:cubicBezTo>
                      <a:cubicBezTo>
                        <a:pt x="225773" y="144418"/>
                        <a:pt x="297180" y="151790"/>
                        <a:pt x="420078" y="120102"/>
                      </a:cubicBezTo>
                      <a:cubicBezTo>
                        <a:pt x="249318" y="194480"/>
                        <a:pt x="98803" y="207793"/>
                        <a:pt x="0" y="24490"/>
                      </a:cubicBezTo>
                      <a:cubicBezTo>
                        <a:pt x="52702" y="51446"/>
                        <a:pt x="84500" y="-38555"/>
                        <a:pt x="164599" y="20529"/>
                      </a:cubicBezTo>
                      <a:cubicBezTo>
                        <a:pt x="171750" y="25920"/>
                        <a:pt x="268683" y="113831"/>
                        <a:pt x="376838" y="11515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C5517484-CE9E-6444-E157-8E3BE6BDAEBF}"/>
                    </a:ext>
                  </a:extLst>
                </p:cNvPr>
                <p:cNvSpPr/>
                <p:nvPr/>
              </p:nvSpPr>
              <p:spPr>
                <a:xfrm>
                  <a:off x="1690150" y="4683631"/>
                  <a:ext cx="215848" cy="134130"/>
                </a:xfrm>
                <a:custGeom>
                  <a:avLst/>
                  <a:gdLst>
                    <a:gd name="connsiteX0" fmla="*/ 112424 w 215848"/>
                    <a:gd name="connsiteY0" fmla="*/ 69858 h 134130"/>
                    <a:gd name="connsiteX1" fmla="*/ 103622 w 215848"/>
                    <a:gd name="connsiteY1" fmla="*/ 54895 h 134130"/>
                    <a:gd name="connsiteX2" fmla="*/ 70725 w 215848"/>
                    <a:gd name="connsiteY2" fmla="*/ 43122 h 134130"/>
                    <a:gd name="connsiteX3" fmla="*/ 122107 w 215848"/>
                    <a:gd name="connsiteY3" fmla="*/ 40591 h 134130"/>
                    <a:gd name="connsiteX4" fmla="*/ 215849 w 215848"/>
                    <a:gd name="connsiteY4" fmla="*/ 116949 h 134130"/>
                    <a:gd name="connsiteX5" fmla="*/ 214418 w 215848"/>
                    <a:gd name="connsiteY5" fmla="*/ 111888 h 134130"/>
                    <a:gd name="connsiteX6" fmla="*/ 207377 w 215848"/>
                    <a:gd name="connsiteY6" fmla="*/ 93404 h 134130"/>
                    <a:gd name="connsiteX7" fmla="*/ 97571 w 215848"/>
                    <a:gd name="connsiteY7" fmla="*/ 1422 h 134130"/>
                    <a:gd name="connsiteX8" fmla="*/ 1959 w 215848"/>
                    <a:gd name="connsiteY8" fmla="*/ 54675 h 134130"/>
                    <a:gd name="connsiteX9" fmla="*/ 51140 w 215848"/>
                    <a:gd name="connsiteY9" fmla="*/ 133123 h 134130"/>
                    <a:gd name="connsiteX10" fmla="*/ 112424 w 215848"/>
                    <a:gd name="connsiteY10" fmla="*/ 69858 h 134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848" h="134130">
                      <a:moveTo>
                        <a:pt x="112424" y="69858"/>
                      </a:moveTo>
                      <a:cubicBezTo>
                        <a:pt x="110774" y="64467"/>
                        <a:pt x="107803" y="59296"/>
                        <a:pt x="103622" y="54895"/>
                      </a:cubicBezTo>
                      <a:cubicBezTo>
                        <a:pt x="94820" y="45543"/>
                        <a:pt x="82497" y="41582"/>
                        <a:pt x="70725" y="43122"/>
                      </a:cubicBezTo>
                      <a:cubicBezTo>
                        <a:pt x="82937" y="34650"/>
                        <a:pt x="106373" y="35420"/>
                        <a:pt x="122107" y="40591"/>
                      </a:cubicBezTo>
                      <a:cubicBezTo>
                        <a:pt x="162266" y="53684"/>
                        <a:pt x="197254" y="86692"/>
                        <a:pt x="215849" y="116949"/>
                      </a:cubicBezTo>
                      <a:cubicBezTo>
                        <a:pt x="215409" y="115299"/>
                        <a:pt x="214858" y="113539"/>
                        <a:pt x="214418" y="111888"/>
                      </a:cubicBezTo>
                      <a:cubicBezTo>
                        <a:pt x="212438" y="105507"/>
                        <a:pt x="210127" y="99345"/>
                        <a:pt x="207377" y="93404"/>
                      </a:cubicBezTo>
                      <a:cubicBezTo>
                        <a:pt x="187462" y="51264"/>
                        <a:pt x="144002" y="9014"/>
                        <a:pt x="97571" y="1422"/>
                      </a:cubicBezTo>
                      <a:cubicBezTo>
                        <a:pt x="58512" y="-4959"/>
                        <a:pt x="12741" y="9674"/>
                        <a:pt x="1959" y="54675"/>
                      </a:cubicBezTo>
                      <a:cubicBezTo>
                        <a:pt x="-5633" y="86362"/>
                        <a:pt x="8450" y="123881"/>
                        <a:pt x="51140" y="133123"/>
                      </a:cubicBezTo>
                      <a:cubicBezTo>
                        <a:pt x="85798" y="140385"/>
                        <a:pt x="129808" y="107267"/>
                        <a:pt x="112424" y="698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D3232E1A-19C2-16DE-A121-1177E5231FD4}"/>
                    </a:ext>
                  </a:extLst>
                </p:cNvPr>
                <p:cNvSpPr/>
                <p:nvPr/>
              </p:nvSpPr>
              <p:spPr>
                <a:xfrm>
                  <a:off x="1964972" y="4537845"/>
                  <a:ext cx="230503" cy="217515"/>
                </a:xfrm>
                <a:custGeom>
                  <a:avLst/>
                  <a:gdLst>
                    <a:gd name="connsiteX0" fmla="*/ 15404 w 230503"/>
                    <a:gd name="connsiteY0" fmla="*/ 189899 h 217515"/>
                    <a:gd name="connsiteX1" fmla="*/ 127080 w 230503"/>
                    <a:gd name="connsiteY1" fmla="*/ 59188 h 217515"/>
                    <a:gd name="connsiteX2" fmla="*/ 0 w 230503"/>
                    <a:gd name="connsiteY2" fmla="*/ 217515 h 217515"/>
                    <a:gd name="connsiteX3" fmla="*/ 230504 w 230503"/>
                    <a:gd name="connsiteY3" fmla="*/ 4836 h 217515"/>
                    <a:gd name="connsiteX4" fmla="*/ 153376 w 230503"/>
                    <a:gd name="connsiteY4" fmla="*/ 90546 h 217515"/>
                    <a:gd name="connsiteX5" fmla="*/ 41590 w 230503"/>
                    <a:gd name="connsiteY5" fmla="*/ 151500 h 217515"/>
                    <a:gd name="connsiteX6" fmla="*/ 15404 w 230503"/>
                    <a:gd name="connsiteY6" fmla="*/ 189899 h 217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0503" h="217515">
                      <a:moveTo>
                        <a:pt x="15404" y="189899"/>
                      </a:moveTo>
                      <a:cubicBezTo>
                        <a:pt x="26076" y="130045"/>
                        <a:pt x="68436" y="79103"/>
                        <a:pt x="127080" y="59188"/>
                      </a:cubicBezTo>
                      <a:cubicBezTo>
                        <a:pt x="44010" y="82074"/>
                        <a:pt x="12323" y="133896"/>
                        <a:pt x="0" y="217515"/>
                      </a:cubicBezTo>
                      <a:cubicBezTo>
                        <a:pt x="0" y="70521"/>
                        <a:pt x="76688" y="-22781"/>
                        <a:pt x="230504" y="4836"/>
                      </a:cubicBezTo>
                      <a:cubicBezTo>
                        <a:pt x="185834" y="18479"/>
                        <a:pt x="226653" y="68541"/>
                        <a:pt x="153376" y="90546"/>
                      </a:cubicBezTo>
                      <a:cubicBezTo>
                        <a:pt x="111456" y="103089"/>
                        <a:pt x="75038" y="116182"/>
                        <a:pt x="41590" y="151500"/>
                      </a:cubicBezTo>
                      <a:cubicBezTo>
                        <a:pt x="31357" y="162833"/>
                        <a:pt x="22115" y="175596"/>
                        <a:pt x="15404" y="1898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1FC882B6-9A60-2D14-8B2E-949411ACC234}"/>
                    </a:ext>
                  </a:extLst>
                </p:cNvPr>
                <p:cNvSpPr/>
                <p:nvPr/>
              </p:nvSpPr>
              <p:spPr>
                <a:xfrm>
                  <a:off x="1939111" y="4112443"/>
                  <a:ext cx="225944" cy="370382"/>
                </a:xfrm>
                <a:custGeom>
                  <a:avLst/>
                  <a:gdLst>
                    <a:gd name="connsiteX0" fmla="*/ 63600 w 225944"/>
                    <a:gd name="connsiteY0" fmla="*/ 370383 h 370382"/>
                    <a:gd name="connsiteX1" fmla="*/ 167244 w 225944"/>
                    <a:gd name="connsiteY1" fmla="*/ 197202 h 370382"/>
                    <a:gd name="connsiteX2" fmla="*/ 115752 w 225944"/>
                    <a:gd name="connsiteY2" fmla="*/ 99279 h 370382"/>
                    <a:gd name="connsiteX3" fmla="*/ 73062 w 225944"/>
                    <a:gd name="connsiteY3" fmla="*/ 126786 h 370382"/>
                    <a:gd name="connsiteX4" fmla="*/ 121253 w 225944"/>
                    <a:gd name="connsiteY4" fmla="*/ 184769 h 370382"/>
                    <a:gd name="connsiteX5" fmla="*/ 225 w 225944"/>
                    <a:gd name="connsiteY5" fmla="*/ 100049 h 370382"/>
                    <a:gd name="connsiteX6" fmla="*/ 117292 w 225944"/>
                    <a:gd name="connsiteY6" fmla="*/ 586 h 370382"/>
                    <a:gd name="connsiteX7" fmla="*/ 225888 w 225944"/>
                    <a:gd name="connsiteY7" fmla="*/ 147470 h 370382"/>
                    <a:gd name="connsiteX8" fmla="*/ 100238 w 225944"/>
                    <a:gd name="connsiteY8" fmla="*/ 350798 h 370382"/>
                    <a:gd name="connsiteX9" fmla="*/ 71522 w 225944"/>
                    <a:gd name="connsiteY9" fmla="*/ 366642 h 370382"/>
                    <a:gd name="connsiteX10" fmla="*/ 63600 w 225944"/>
                    <a:gd name="connsiteY10" fmla="*/ 370383 h 37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5944" h="370382">
                      <a:moveTo>
                        <a:pt x="63600" y="370383"/>
                      </a:moveTo>
                      <a:cubicBezTo>
                        <a:pt x="108820" y="332424"/>
                        <a:pt x="154811" y="266959"/>
                        <a:pt x="167244" y="197202"/>
                      </a:cubicBezTo>
                      <a:cubicBezTo>
                        <a:pt x="174396" y="156933"/>
                        <a:pt x="162073" y="101810"/>
                        <a:pt x="115752" y="99279"/>
                      </a:cubicBezTo>
                      <a:cubicBezTo>
                        <a:pt x="96277" y="98179"/>
                        <a:pt x="78233" y="108852"/>
                        <a:pt x="73062" y="126786"/>
                      </a:cubicBezTo>
                      <a:cubicBezTo>
                        <a:pt x="59969" y="171896"/>
                        <a:pt x="102659" y="192031"/>
                        <a:pt x="121253" y="184769"/>
                      </a:cubicBezTo>
                      <a:cubicBezTo>
                        <a:pt x="63050" y="228119"/>
                        <a:pt x="-4396" y="160784"/>
                        <a:pt x="225" y="100049"/>
                      </a:cubicBezTo>
                      <a:cubicBezTo>
                        <a:pt x="5726" y="26882"/>
                        <a:pt x="63820" y="-4805"/>
                        <a:pt x="117292" y="586"/>
                      </a:cubicBezTo>
                      <a:cubicBezTo>
                        <a:pt x="193320" y="8288"/>
                        <a:pt x="227538" y="81015"/>
                        <a:pt x="225888" y="147470"/>
                      </a:cubicBezTo>
                      <a:cubicBezTo>
                        <a:pt x="223907" y="226359"/>
                        <a:pt x="164714" y="308218"/>
                        <a:pt x="100238" y="350798"/>
                      </a:cubicBezTo>
                      <a:cubicBezTo>
                        <a:pt x="90996" y="356740"/>
                        <a:pt x="81424" y="362021"/>
                        <a:pt x="71522" y="366642"/>
                      </a:cubicBezTo>
                      <a:cubicBezTo>
                        <a:pt x="68881" y="368072"/>
                        <a:pt x="66240" y="369282"/>
                        <a:pt x="63600" y="37038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2F1A248-C470-16C6-7FA1-BBF478474A4A}"/>
                    </a:ext>
                  </a:extLst>
                </p:cNvPr>
                <p:cNvSpPr/>
                <p:nvPr/>
              </p:nvSpPr>
              <p:spPr>
                <a:xfrm>
                  <a:off x="1820845" y="4311406"/>
                  <a:ext cx="154812" cy="413806"/>
                </a:xfrm>
                <a:custGeom>
                  <a:avLst/>
                  <a:gdLst>
                    <a:gd name="connsiteX0" fmla="*/ 67989 w 154812"/>
                    <a:gd name="connsiteY0" fmla="*/ 371667 h 413806"/>
                    <a:gd name="connsiteX1" fmla="*/ 84823 w 154812"/>
                    <a:gd name="connsiteY1" fmla="*/ 144464 h 413806"/>
                    <a:gd name="connsiteX2" fmla="*/ 66999 w 154812"/>
                    <a:gd name="connsiteY2" fmla="*/ 413807 h 413806"/>
                    <a:gd name="connsiteX3" fmla="*/ 121792 w 154812"/>
                    <a:gd name="connsiteY3" fmla="*/ 0 h 413806"/>
                    <a:gd name="connsiteX4" fmla="*/ 139616 w 154812"/>
                    <a:gd name="connsiteY4" fmla="*/ 158547 h 413806"/>
                    <a:gd name="connsiteX5" fmla="*/ 67989 w 154812"/>
                    <a:gd name="connsiteY5" fmla="*/ 371667 h 413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812" h="413806">
                      <a:moveTo>
                        <a:pt x="67989" y="371667"/>
                      </a:moveTo>
                      <a:cubicBezTo>
                        <a:pt x="51816" y="325896"/>
                        <a:pt x="34431" y="229624"/>
                        <a:pt x="84823" y="144464"/>
                      </a:cubicBezTo>
                      <a:cubicBezTo>
                        <a:pt x="27280" y="228303"/>
                        <a:pt x="26400" y="297839"/>
                        <a:pt x="66999" y="413807"/>
                      </a:cubicBezTo>
                      <a:cubicBezTo>
                        <a:pt x="-18271" y="255260"/>
                        <a:pt x="-43797" y="111016"/>
                        <a:pt x="121792" y="0"/>
                      </a:cubicBezTo>
                      <a:cubicBezTo>
                        <a:pt x="100667" y="53252"/>
                        <a:pt x="188908" y="76248"/>
                        <a:pt x="139616" y="158547"/>
                      </a:cubicBezTo>
                      <a:cubicBezTo>
                        <a:pt x="135215" y="165919"/>
                        <a:pt x="59957" y="267143"/>
                        <a:pt x="67989" y="37166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A80339D3-04F9-8AAD-6B10-1C9ED28E6720}"/>
                    </a:ext>
                  </a:extLst>
                </p:cNvPr>
                <p:cNvSpPr/>
                <p:nvPr/>
              </p:nvSpPr>
              <p:spPr>
                <a:xfrm>
                  <a:off x="2285917" y="4967930"/>
                  <a:ext cx="221041" cy="192545"/>
                </a:xfrm>
                <a:custGeom>
                  <a:avLst/>
                  <a:gdLst>
                    <a:gd name="connsiteX0" fmla="*/ 187264 w 221041"/>
                    <a:gd name="connsiteY0" fmla="*/ 14743 h 192545"/>
                    <a:gd name="connsiteX1" fmla="*/ 45551 w 221041"/>
                    <a:gd name="connsiteY1" fmla="*/ 81309 h 192545"/>
                    <a:gd name="connsiteX2" fmla="*/ 0 w 221041"/>
                    <a:gd name="connsiteY2" fmla="*/ 192545 h 192545"/>
                    <a:gd name="connsiteX3" fmla="*/ 119158 w 221041"/>
                    <a:gd name="connsiteY3" fmla="*/ 154036 h 192545"/>
                    <a:gd name="connsiteX4" fmla="*/ 221042 w 221041"/>
                    <a:gd name="connsiteY4" fmla="*/ 0 h 192545"/>
                    <a:gd name="connsiteX5" fmla="*/ 48521 w 221041"/>
                    <a:gd name="connsiteY5" fmla="*/ 147655 h 192545"/>
                    <a:gd name="connsiteX6" fmla="*/ 187264 w 221041"/>
                    <a:gd name="connsiteY6" fmla="*/ 14743 h 192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1041" h="192545">
                      <a:moveTo>
                        <a:pt x="187264" y="14743"/>
                      </a:moveTo>
                      <a:cubicBezTo>
                        <a:pt x="154806" y="19695"/>
                        <a:pt x="78558" y="46431"/>
                        <a:pt x="45551" y="81309"/>
                      </a:cubicBezTo>
                      <a:cubicBezTo>
                        <a:pt x="8692" y="120258"/>
                        <a:pt x="25856" y="149305"/>
                        <a:pt x="0" y="192545"/>
                      </a:cubicBezTo>
                      <a:cubicBezTo>
                        <a:pt x="45001" y="170320"/>
                        <a:pt x="77568" y="187704"/>
                        <a:pt x="119158" y="154036"/>
                      </a:cubicBezTo>
                      <a:cubicBezTo>
                        <a:pt x="156457" y="123779"/>
                        <a:pt x="186714" y="44561"/>
                        <a:pt x="221042" y="0"/>
                      </a:cubicBezTo>
                      <a:cubicBezTo>
                        <a:pt x="147214" y="45991"/>
                        <a:pt x="99793" y="94512"/>
                        <a:pt x="48521" y="147655"/>
                      </a:cubicBezTo>
                      <a:cubicBezTo>
                        <a:pt x="84170" y="80319"/>
                        <a:pt x="112446" y="62935"/>
                        <a:pt x="187264" y="14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DCA30191-1B98-3A4E-86AE-84DF9601B3AD}"/>
                    </a:ext>
                  </a:extLst>
                </p:cNvPr>
                <p:cNvSpPr/>
                <p:nvPr/>
              </p:nvSpPr>
              <p:spPr>
                <a:xfrm>
                  <a:off x="1626313" y="4454440"/>
                  <a:ext cx="194635" cy="219721"/>
                </a:xfrm>
                <a:custGeom>
                  <a:avLst/>
                  <a:gdLst>
                    <a:gd name="connsiteX0" fmla="*/ 31577 w 194635"/>
                    <a:gd name="connsiteY0" fmla="*/ 19034 h 219721"/>
                    <a:gd name="connsiteX1" fmla="*/ 163718 w 194635"/>
                    <a:gd name="connsiteY1" fmla="*/ 103424 h 219721"/>
                    <a:gd name="connsiteX2" fmla="*/ 194636 w 194635"/>
                    <a:gd name="connsiteY2" fmla="*/ 219721 h 219721"/>
                    <a:gd name="connsiteX3" fmla="*/ 81419 w 194635"/>
                    <a:gd name="connsiteY3" fmla="*/ 166029 h 219721"/>
                    <a:gd name="connsiteX4" fmla="*/ 0 w 194635"/>
                    <a:gd name="connsiteY4" fmla="*/ 0 h 219721"/>
                    <a:gd name="connsiteX5" fmla="*/ 152276 w 194635"/>
                    <a:gd name="connsiteY5" fmla="*/ 168779 h 219721"/>
                    <a:gd name="connsiteX6" fmla="*/ 31577 w 194635"/>
                    <a:gd name="connsiteY6" fmla="*/ 19034 h 219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635" h="219721">
                      <a:moveTo>
                        <a:pt x="31577" y="19034"/>
                      </a:moveTo>
                      <a:cubicBezTo>
                        <a:pt x="63045" y="28167"/>
                        <a:pt x="135332" y="64475"/>
                        <a:pt x="163718" y="103424"/>
                      </a:cubicBezTo>
                      <a:cubicBezTo>
                        <a:pt x="195296" y="146774"/>
                        <a:pt x="174611" y="173400"/>
                        <a:pt x="194636" y="219721"/>
                      </a:cubicBezTo>
                      <a:cubicBezTo>
                        <a:pt x="152826" y="191775"/>
                        <a:pt x="118278" y="204868"/>
                        <a:pt x="81419" y="166029"/>
                      </a:cubicBezTo>
                      <a:cubicBezTo>
                        <a:pt x="48301" y="131151"/>
                        <a:pt x="28277" y="48741"/>
                        <a:pt x="0" y="0"/>
                      </a:cubicBezTo>
                      <a:cubicBezTo>
                        <a:pt x="67336" y="55123"/>
                        <a:pt x="108155" y="109475"/>
                        <a:pt x="152276" y="168779"/>
                      </a:cubicBezTo>
                      <a:cubicBezTo>
                        <a:pt x="125539" y="97483"/>
                        <a:pt x="99683" y="76468"/>
                        <a:pt x="31577" y="1903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63323C43-B706-8008-F7E4-1280D22775BD}"/>
                    </a:ext>
                  </a:extLst>
                </p:cNvPr>
                <p:cNvSpPr/>
                <p:nvPr/>
              </p:nvSpPr>
              <p:spPr>
                <a:xfrm>
                  <a:off x="1974130" y="5242528"/>
                  <a:ext cx="503530" cy="454898"/>
                </a:xfrm>
                <a:custGeom>
                  <a:avLst/>
                  <a:gdLst>
                    <a:gd name="connsiteX0" fmla="*/ 3715 w 503530"/>
                    <a:gd name="connsiteY0" fmla="*/ 366522 h 454898"/>
                    <a:gd name="connsiteX1" fmla="*/ 634 w 503530"/>
                    <a:gd name="connsiteY1" fmla="*/ 349468 h 454898"/>
                    <a:gd name="connsiteX2" fmla="*/ 52676 w 503530"/>
                    <a:gd name="connsiteY2" fmla="*/ 125345 h 454898"/>
                    <a:gd name="connsiteX3" fmla="*/ 256994 w 503530"/>
                    <a:gd name="connsiteY3" fmla="*/ 356 h 454898"/>
                    <a:gd name="connsiteX4" fmla="*/ 502792 w 503530"/>
                    <a:gd name="connsiteY4" fmla="*/ 213806 h 454898"/>
                    <a:gd name="connsiteX5" fmla="*/ 372851 w 503530"/>
                    <a:gd name="connsiteY5" fmla="*/ 438478 h 454898"/>
                    <a:gd name="connsiteX6" fmla="*/ 214634 w 503530"/>
                    <a:gd name="connsiteY6" fmla="*/ 338905 h 454898"/>
                    <a:gd name="connsiteX7" fmla="*/ 334342 w 503530"/>
                    <a:gd name="connsiteY7" fmla="*/ 335495 h 454898"/>
                    <a:gd name="connsiteX8" fmla="*/ 332142 w 503530"/>
                    <a:gd name="connsiteY8" fmla="*/ 389847 h 454898"/>
                    <a:gd name="connsiteX9" fmla="*/ 332912 w 503530"/>
                    <a:gd name="connsiteY9" fmla="*/ 369382 h 454898"/>
                    <a:gd name="connsiteX10" fmla="*/ 253914 w 503530"/>
                    <a:gd name="connsiteY10" fmla="*/ 323172 h 454898"/>
                    <a:gd name="connsiteX11" fmla="*/ 283400 w 503530"/>
                    <a:gd name="connsiteY11" fmla="*/ 426816 h 454898"/>
                    <a:gd name="connsiteX12" fmla="*/ 360969 w 503530"/>
                    <a:gd name="connsiteY12" fmla="*/ 413393 h 454898"/>
                    <a:gd name="connsiteX13" fmla="*/ 466923 w 503530"/>
                    <a:gd name="connsiteY13" fmla="*/ 281912 h 454898"/>
                    <a:gd name="connsiteX14" fmla="*/ 387375 w 503530"/>
                    <a:gd name="connsiteY14" fmla="*/ 67362 h 454898"/>
                    <a:gd name="connsiteX15" fmla="*/ 122103 w 503530"/>
                    <a:gd name="connsiteY15" fmla="*/ 82765 h 454898"/>
                    <a:gd name="connsiteX16" fmla="*/ 14277 w 503530"/>
                    <a:gd name="connsiteY16" fmla="*/ 302047 h 454898"/>
                    <a:gd name="connsiteX17" fmla="*/ 7126 w 503530"/>
                    <a:gd name="connsiteY17" fmla="*/ 349578 h 454898"/>
                    <a:gd name="connsiteX18" fmla="*/ 3715 w 503530"/>
                    <a:gd name="connsiteY18" fmla="*/ 366522 h 454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3530" h="454898">
                      <a:moveTo>
                        <a:pt x="3715" y="366522"/>
                      </a:moveTo>
                      <a:cubicBezTo>
                        <a:pt x="2615" y="366522"/>
                        <a:pt x="1294" y="360690"/>
                        <a:pt x="634" y="349468"/>
                      </a:cubicBezTo>
                      <a:cubicBezTo>
                        <a:pt x="-3547" y="283122"/>
                        <a:pt x="12847" y="187180"/>
                        <a:pt x="52676" y="125345"/>
                      </a:cubicBezTo>
                      <a:cubicBezTo>
                        <a:pt x="97677" y="55369"/>
                        <a:pt x="170734" y="4977"/>
                        <a:pt x="256994" y="356"/>
                      </a:cubicBezTo>
                      <a:cubicBezTo>
                        <a:pt x="382974" y="-6466"/>
                        <a:pt x="492559" y="85516"/>
                        <a:pt x="502792" y="213806"/>
                      </a:cubicBezTo>
                      <a:cubicBezTo>
                        <a:pt x="510494" y="309968"/>
                        <a:pt x="457351" y="398539"/>
                        <a:pt x="372851" y="438478"/>
                      </a:cubicBezTo>
                      <a:cubicBezTo>
                        <a:pt x="261725" y="491071"/>
                        <a:pt x="182837" y="406351"/>
                        <a:pt x="214634" y="338905"/>
                      </a:cubicBezTo>
                      <a:cubicBezTo>
                        <a:pt x="239060" y="287083"/>
                        <a:pt x="310467" y="286643"/>
                        <a:pt x="334342" y="335495"/>
                      </a:cubicBezTo>
                      <a:cubicBezTo>
                        <a:pt x="348866" y="365092"/>
                        <a:pt x="334452" y="390837"/>
                        <a:pt x="332142" y="389847"/>
                      </a:cubicBezTo>
                      <a:lnTo>
                        <a:pt x="332912" y="369382"/>
                      </a:lnTo>
                      <a:cubicBezTo>
                        <a:pt x="330932" y="326913"/>
                        <a:pt x="287361" y="303147"/>
                        <a:pt x="253914" y="323172"/>
                      </a:cubicBezTo>
                      <a:cubicBezTo>
                        <a:pt x="213974" y="347157"/>
                        <a:pt x="221566" y="413283"/>
                        <a:pt x="283400" y="426816"/>
                      </a:cubicBezTo>
                      <a:cubicBezTo>
                        <a:pt x="309147" y="432427"/>
                        <a:pt x="336873" y="425055"/>
                        <a:pt x="360969" y="413393"/>
                      </a:cubicBezTo>
                      <a:cubicBezTo>
                        <a:pt x="411911" y="388747"/>
                        <a:pt x="452730" y="338685"/>
                        <a:pt x="466923" y="281912"/>
                      </a:cubicBezTo>
                      <a:cubicBezTo>
                        <a:pt x="487278" y="200713"/>
                        <a:pt x="455151" y="115223"/>
                        <a:pt x="387375" y="67362"/>
                      </a:cubicBezTo>
                      <a:cubicBezTo>
                        <a:pt x="305076" y="9048"/>
                        <a:pt x="198461" y="19610"/>
                        <a:pt x="122103" y="82765"/>
                      </a:cubicBezTo>
                      <a:cubicBezTo>
                        <a:pt x="58068" y="135688"/>
                        <a:pt x="28581" y="226459"/>
                        <a:pt x="14277" y="302047"/>
                      </a:cubicBezTo>
                      <a:cubicBezTo>
                        <a:pt x="10427" y="322512"/>
                        <a:pt x="8556" y="338575"/>
                        <a:pt x="7126" y="349578"/>
                      </a:cubicBezTo>
                      <a:cubicBezTo>
                        <a:pt x="5805" y="360690"/>
                        <a:pt x="4815" y="366522"/>
                        <a:pt x="3715" y="36652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DFE20442-E0F9-15A1-A6CE-41B4D3F45FC2}"/>
                    </a:ext>
                  </a:extLst>
                </p:cNvPr>
                <p:cNvSpPr/>
                <p:nvPr/>
              </p:nvSpPr>
              <p:spPr>
                <a:xfrm>
                  <a:off x="2014484" y="5426576"/>
                  <a:ext cx="142866" cy="89803"/>
                </a:xfrm>
                <a:custGeom>
                  <a:avLst/>
                  <a:gdLst>
                    <a:gd name="connsiteX0" fmla="*/ 66676 w 142866"/>
                    <a:gd name="connsiteY0" fmla="*/ 49893 h 89803"/>
                    <a:gd name="connsiteX1" fmla="*/ 71517 w 142866"/>
                    <a:gd name="connsiteY1" fmla="*/ 39110 h 89803"/>
                    <a:gd name="connsiteX2" fmla="*/ 92972 w 142866"/>
                    <a:gd name="connsiteY2" fmla="*/ 28878 h 89803"/>
                    <a:gd name="connsiteX3" fmla="*/ 58094 w 142866"/>
                    <a:gd name="connsiteY3" fmla="*/ 30748 h 89803"/>
                    <a:gd name="connsiteX4" fmla="*/ 0 w 142866"/>
                    <a:gd name="connsiteY4" fmla="*/ 88842 h 89803"/>
                    <a:gd name="connsiteX5" fmla="*/ 660 w 142866"/>
                    <a:gd name="connsiteY5" fmla="*/ 85321 h 89803"/>
                    <a:gd name="connsiteX6" fmla="*/ 4181 w 142866"/>
                    <a:gd name="connsiteY6" fmla="*/ 72338 h 89803"/>
                    <a:gd name="connsiteX7" fmla="*/ 71957 w 142866"/>
                    <a:gd name="connsiteY7" fmla="*/ 2582 h 89803"/>
                    <a:gd name="connsiteX8" fmla="*/ 140173 w 142866"/>
                    <a:gd name="connsiteY8" fmla="*/ 31849 h 89803"/>
                    <a:gd name="connsiteX9" fmla="*/ 112336 w 142866"/>
                    <a:gd name="connsiteY9" fmla="*/ 88182 h 89803"/>
                    <a:gd name="connsiteX10" fmla="*/ 66676 w 142866"/>
                    <a:gd name="connsiteY10" fmla="*/ 49893 h 89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66" h="89803">
                      <a:moveTo>
                        <a:pt x="66676" y="49893"/>
                      </a:moveTo>
                      <a:cubicBezTo>
                        <a:pt x="67446" y="46152"/>
                        <a:pt x="69096" y="42411"/>
                        <a:pt x="71517" y="39110"/>
                      </a:cubicBezTo>
                      <a:cubicBezTo>
                        <a:pt x="76798" y="32179"/>
                        <a:pt x="84830" y="28658"/>
                        <a:pt x="92972" y="28878"/>
                      </a:cubicBezTo>
                      <a:cubicBezTo>
                        <a:pt x="84170" y="24037"/>
                        <a:pt x="68326" y="26127"/>
                        <a:pt x="58094" y="30748"/>
                      </a:cubicBezTo>
                      <a:cubicBezTo>
                        <a:pt x="31907" y="42411"/>
                        <a:pt x="10562" y="67167"/>
                        <a:pt x="0" y="88842"/>
                      </a:cubicBezTo>
                      <a:cubicBezTo>
                        <a:pt x="220" y="87632"/>
                        <a:pt x="440" y="86532"/>
                        <a:pt x="660" y="85321"/>
                      </a:cubicBezTo>
                      <a:cubicBezTo>
                        <a:pt x="1540" y="80920"/>
                        <a:pt x="2751" y="76519"/>
                        <a:pt x="4181" y="72338"/>
                      </a:cubicBezTo>
                      <a:cubicBezTo>
                        <a:pt x="14743" y="42521"/>
                        <a:pt x="41150" y="10944"/>
                        <a:pt x="71957" y="2582"/>
                      </a:cubicBezTo>
                      <a:cubicBezTo>
                        <a:pt x="97923" y="-4460"/>
                        <a:pt x="129830" y="2142"/>
                        <a:pt x="140173" y="31849"/>
                      </a:cubicBezTo>
                      <a:cubicBezTo>
                        <a:pt x="147435" y="52643"/>
                        <a:pt x="140613" y="78940"/>
                        <a:pt x="112336" y="88182"/>
                      </a:cubicBezTo>
                      <a:cubicBezTo>
                        <a:pt x="89451" y="95664"/>
                        <a:pt x="57543" y="76299"/>
                        <a:pt x="66676" y="4989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287E63AB-9763-0E87-BCB1-1D86A1DC2390}"/>
                    </a:ext>
                  </a:extLst>
                </p:cNvPr>
                <p:cNvSpPr/>
                <p:nvPr/>
              </p:nvSpPr>
              <p:spPr>
                <a:xfrm>
                  <a:off x="2064105" y="5326802"/>
                  <a:ext cx="183750" cy="114791"/>
                </a:xfrm>
                <a:custGeom>
                  <a:avLst/>
                  <a:gdLst>
                    <a:gd name="connsiteX0" fmla="*/ 91761 w 183750"/>
                    <a:gd name="connsiteY0" fmla="*/ 52844 h 114791"/>
                    <a:gd name="connsiteX1" fmla="*/ 101554 w 183750"/>
                    <a:gd name="connsiteY1" fmla="*/ 42281 h 114791"/>
                    <a:gd name="connsiteX2" fmla="*/ 130270 w 183750"/>
                    <a:gd name="connsiteY2" fmla="*/ 38651 h 114791"/>
                    <a:gd name="connsiteX3" fmla="*/ 89231 w 183750"/>
                    <a:gd name="connsiteY3" fmla="*/ 27318 h 114791"/>
                    <a:gd name="connsiteX4" fmla="*/ 0 w 183750"/>
                    <a:gd name="connsiteY4" fmla="*/ 71988 h 114791"/>
                    <a:gd name="connsiteX5" fmla="*/ 2090 w 183750"/>
                    <a:gd name="connsiteY5" fmla="*/ 68137 h 114791"/>
                    <a:gd name="connsiteX6" fmla="*/ 11113 w 183750"/>
                    <a:gd name="connsiteY6" fmla="*/ 54494 h 114791"/>
                    <a:gd name="connsiteX7" fmla="*/ 116077 w 183750"/>
                    <a:gd name="connsiteY7" fmla="*/ 142 h 114791"/>
                    <a:gd name="connsiteX8" fmla="*/ 183743 w 183750"/>
                    <a:gd name="connsiteY8" fmla="*/ 60436 h 114791"/>
                    <a:gd name="connsiteX9" fmla="*/ 130160 w 183750"/>
                    <a:gd name="connsiteY9" fmla="*/ 114789 h 114791"/>
                    <a:gd name="connsiteX10" fmla="*/ 91761 w 183750"/>
                    <a:gd name="connsiteY10" fmla="*/ 52844 h 11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750" h="114791">
                      <a:moveTo>
                        <a:pt x="91761" y="52844"/>
                      </a:moveTo>
                      <a:cubicBezTo>
                        <a:pt x="94072" y="48773"/>
                        <a:pt x="97373" y="45142"/>
                        <a:pt x="101554" y="42281"/>
                      </a:cubicBezTo>
                      <a:cubicBezTo>
                        <a:pt x="110356" y="36340"/>
                        <a:pt x="121028" y="35350"/>
                        <a:pt x="130270" y="38651"/>
                      </a:cubicBezTo>
                      <a:cubicBezTo>
                        <a:pt x="121908" y="29628"/>
                        <a:pt x="102874" y="25998"/>
                        <a:pt x="89231" y="27318"/>
                      </a:cubicBezTo>
                      <a:cubicBezTo>
                        <a:pt x="54463" y="30619"/>
                        <a:pt x="20465" y="50973"/>
                        <a:pt x="0" y="71988"/>
                      </a:cubicBezTo>
                      <a:cubicBezTo>
                        <a:pt x="660" y="70668"/>
                        <a:pt x="1320" y="69458"/>
                        <a:pt x="2090" y="68137"/>
                      </a:cubicBezTo>
                      <a:cubicBezTo>
                        <a:pt x="4841" y="63406"/>
                        <a:pt x="7812" y="58785"/>
                        <a:pt x="11113" y="54494"/>
                      </a:cubicBezTo>
                      <a:cubicBezTo>
                        <a:pt x="34658" y="24127"/>
                        <a:pt x="77238" y="-2169"/>
                        <a:pt x="116077" y="142"/>
                      </a:cubicBezTo>
                      <a:cubicBezTo>
                        <a:pt x="148755" y="2012"/>
                        <a:pt x="183083" y="22147"/>
                        <a:pt x="183743" y="60436"/>
                      </a:cubicBezTo>
                      <a:cubicBezTo>
                        <a:pt x="184183" y="87392"/>
                        <a:pt x="166249" y="115119"/>
                        <a:pt x="130160" y="114789"/>
                      </a:cubicBezTo>
                      <a:cubicBezTo>
                        <a:pt x="100784" y="114568"/>
                        <a:pt x="71187" y="79910"/>
                        <a:pt x="91761" y="5284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96951757-69D5-A57D-6325-D036E4B1CC83}"/>
                    </a:ext>
                  </a:extLst>
                </p:cNvPr>
                <p:cNvSpPr/>
                <p:nvPr/>
              </p:nvSpPr>
              <p:spPr>
                <a:xfrm>
                  <a:off x="1923375" y="5052540"/>
                  <a:ext cx="170079" cy="423599"/>
                </a:xfrm>
                <a:custGeom>
                  <a:avLst/>
                  <a:gdLst>
                    <a:gd name="connsiteX0" fmla="*/ 55901 w 170079"/>
                    <a:gd name="connsiteY0" fmla="*/ 380029 h 423599"/>
                    <a:gd name="connsiteX1" fmla="*/ 94190 w 170079"/>
                    <a:gd name="connsiteY1" fmla="*/ 146224 h 423599"/>
                    <a:gd name="connsiteX2" fmla="*/ 50950 w 170079"/>
                    <a:gd name="connsiteY2" fmla="*/ 423599 h 423599"/>
                    <a:gd name="connsiteX3" fmla="*/ 145792 w 170079"/>
                    <a:gd name="connsiteY3" fmla="*/ 0 h 423599"/>
                    <a:gd name="connsiteX4" fmla="*/ 149753 w 170079"/>
                    <a:gd name="connsiteY4" fmla="*/ 165919 h 423599"/>
                    <a:gd name="connsiteX5" fmla="*/ 55901 w 170079"/>
                    <a:gd name="connsiteY5" fmla="*/ 380029 h 42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079" h="423599">
                      <a:moveTo>
                        <a:pt x="55901" y="380029"/>
                      </a:moveTo>
                      <a:cubicBezTo>
                        <a:pt x="43358" y="331178"/>
                        <a:pt x="34226" y="229734"/>
                        <a:pt x="94190" y="146224"/>
                      </a:cubicBezTo>
                      <a:cubicBezTo>
                        <a:pt x="26854" y="227643"/>
                        <a:pt x="19482" y="299710"/>
                        <a:pt x="50950" y="423599"/>
                      </a:cubicBezTo>
                      <a:cubicBezTo>
                        <a:pt x="-22878" y="251299"/>
                        <a:pt x="-35971" y="99573"/>
                        <a:pt x="145792" y="0"/>
                      </a:cubicBezTo>
                      <a:cubicBezTo>
                        <a:pt x="119056" y="53143"/>
                        <a:pt x="208287" y="85270"/>
                        <a:pt x="149753" y="165919"/>
                      </a:cubicBezTo>
                      <a:cubicBezTo>
                        <a:pt x="144362" y="173180"/>
                        <a:pt x="57111" y="270883"/>
                        <a:pt x="55901" y="38002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D25683B3-4EA1-21E8-08E2-8F8C25CBB361}"/>
                    </a:ext>
                  </a:extLst>
                </p:cNvPr>
                <p:cNvSpPr/>
                <p:nvPr/>
              </p:nvSpPr>
              <p:spPr>
                <a:xfrm>
                  <a:off x="2136312" y="5024837"/>
                  <a:ext cx="133100" cy="217826"/>
                </a:xfrm>
                <a:custGeom>
                  <a:avLst/>
                  <a:gdLst>
                    <a:gd name="connsiteX0" fmla="*/ 63565 w 133100"/>
                    <a:gd name="connsiteY0" fmla="*/ 113413 h 217826"/>
                    <a:gd name="connsiteX1" fmla="*/ 78419 w 133100"/>
                    <a:gd name="connsiteY1" fmla="*/ 104610 h 217826"/>
                    <a:gd name="connsiteX2" fmla="*/ 90191 w 133100"/>
                    <a:gd name="connsiteY2" fmla="*/ 71383 h 217826"/>
                    <a:gd name="connsiteX3" fmla="*/ 92722 w 133100"/>
                    <a:gd name="connsiteY3" fmla="*/ 123205 h 217826"/>
                    <a:gd name="connsiteX4" fmla="*/ 17024 w 133100"/>
                    <a:gd name="connsiteY4" fmla="*/ 217827 h 217826"/>
                    <a:gd name="connsiteX5" fmla="*/ 22085 w 133100"/>
                    <a:gd name="connsiteY5" fmla="*/ 216287 h 217826"/>
                    <a:gd name="connsiteX6" fmla="*/ 40460 w 133100"/>
                    <a:gd name="connsiteY6" fmla="*/ 209135 h 217826"/>
                    <a:gd name="connsiteX7" fmla="*/ 131671 w 133100"/>
                    <a:gd name="connsiteY7" fmla="*/ 98339 h 217826"/>
                    <a:gd name="connsiteX8" fmla="*/ 78859 w 133100"/>
                    <a:gd name="connsiteY8" fmla="*/ 1956 h 217826"/>
                    <a:gd name="connsiteX9" fmla="*/ 1070 w 133100"/>
                    <a:gd name="connsiteY9" fmla="*/ 51578 h 217826"/>
                    <a:gd name="connsiteX10" fmla="*/ 63565 w 133100"/>
                    <a:gd name="connsiteY10" fmla="*/ 113413 h 217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100" h="217826">
                      <a:moveTo>
                        <a:pt x="63565" y="113413"/>
                      </a:moveTo>
                      <a:cubicBezTo>
                        <a:pt x="68956" y="111652"/>
                        <a:pt x="74017" y="108791"/>
                        <a:pt x="78419" y="104610"/>
                      </a:cubicBezTo>
                      <a:cubicBezTo>
                        <a:pt x="87771" y="95698"/>
                        <a:pt x="91622" y="83265"/>
                        <a:pt x="90191" y="71383"/>
                      </a:cubicBezTo>
                      <a:cubicBezTo>
                        <a:pt x="98553" y="83705"/>
                        <a:pt x="97783" y="107361"/>
                        <a:pt x="92722" y="123205"/>
                      </a:cubicBezTo>
                      <a:cubicBezTo>
                        <a:pt x="79739" y="163694"/>
                        <a:pt x="47061" y="198902"/>
                        <a:pt x="17024" y="217827"/>
                      </a:cubicBezTo>
                      <a:cubicBezTo>
                        <a:pt x="18675" y="217387"/>
                        <a:pt x="20325" y="216837"/>
                        <a:pt x="22085" y="216287"/>
                      </a:cubicBezTo>
                      <a:cubicBezTo>
                        <a:pt x="28357" y="214306"/>
                        <a:pt x="34518" y="211885"/>
                        <a:pt x="40460" y="209135"/>
                      </a:cubicBezTo>
                      <a:cubicBezTo>
                        <a:pt x="82269" y="189110"/>
                        <a:pt x="124079" y="145210"/>
                        <a:pt x="131671" y="98339"/>
                      </a:cubicBezTo>
                      <a:cubicBezTo>
                        <a:pt x="138053" y="58950"/>
                        <a:pt x="123529" y="12739"/>
                        <a:pt x="78859" y="1956"/>
                      </a:cubicBezTo>
                      <a:cubicBezTo>
                        <a:pt x="47501" y="-5635"/>
                        <a:pt x="10313" y="8448"/>
                        <a:pt x="1070" y="51578"/>
                      </a:cubicBezTo>
                      <a:cubicBezTo>
                        <a:pt x="-6411" y="86566"/>
                        <a:pt x="26486" y="130796"/>
                        <a:pt x="63565" y="11341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0D6184DD-0C36-07F3-E047-BEABA22DA5FD}"/>
                    </a:ext>
                  </a:extLst>
                </p:cNvPr>
                <p:cNvSpPr/>
                <p:nvPr/>
              </p:nvSpPr>
              <p:spPr>
                <a:xfrm>
                  <a:off x="2198007" y="5302078"/>
                  <a:ext cx="215611" cy="232484"/>
                </a:xfrm>
                <a:custGeom>
                  <a:avLst/>
                  <a:gdLst>
                    <a:gd name="connsiteX0" fmla="*/ 27396 w 215611"/>
                    <a:gd name="connsiteY0" fmla="*/ 15404 h 232484"/>
                    <a:gd name="connsiteX1" fmla="*/ 157007 w 215611"/>
                    <a:gd name="connsiteY1" fmla="*/ 128070 h 232484"/>
                    <a:gd name="connsiteX2" fmla="*/ 0 w 215611"/>
                    <a:gd name="connsiteY2" fmla="*/ 0 h 232484"/>
                    <a:gd name="connsiteX3" fmla="*/ 210809 w 215611"/>
                    <a:gd name="connsiteY3" fmla="*/ 232484 h 232484"/>
                    <a:gd name="connsiteX4" fmla="*/ 125759 w 215611"/>
                    <a:gd name="connsiteY4" fmla="*/ 154696 h 232484"/>
                    <a:gd name="connsiteX5" fmla="*/ 65245 w 215611"/>
                    <a:gd name="connsiteY5" fmla="*/ 41920 h 232484"/>
                    <a:gd name="connsiteX6" fmla="*/ 27396 w 215611"/>
                    <a:gd name="connsiteY6" fmla="*/ 15404 h 232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611" h="232484">
                      <a:moveTo>
                        <a:pt x="27396" y="15404"/>
                      </a:moveTo>
                      <a:cubicBezTo>
                        <a:pt x="86810" y="26186"/>
                        <a:pt x="137202" y="68876"/>
                        <a:pt x="157007" y="128070"/>
                      </a:cubicBezTo>
                      <a:cubicBezTo>
                        <a:pt x="134231" y="44340"/>
                        <a:pt x="82849" y="12323"/>
                        <a:pt x="0" y="0"/>
                      </a:cubicBezTo>
                      <a:cubicBezTo>
                        <a:pt x="145784" y="0"/>
                        <a:pt x="238206" y="77348"/>
                        <a:pt x="210809" y="232484"/>
                      </a:cubicBezTo>
                      <a:cubicBezTo>
                        <a:pt x="197276" y="187484"/>
                        <a:pt x="147655" y="228524"/>
                        <a:pt x="125759" y="154696"/>
                      </a:cubicBezTo>
                      <a:cubicBezTo>
                        <a:pt x="113217" y="112446"/>
                        <a:pt x="100343" y="75698"/>
                        <a:pt x="65245" y="41920"/>
                      </a:cubicBezTo>
                      <a:cubicBezTo>
                        <a:pt x="54243" y="31468"/>
                        <a:pt x="41590" y="22225"/>
                        <a:pt x="27396" y="1540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323D609C-FBE6-21F4-277B-F2F7F5FCBC0D}"/>
                    </a:ext>
                  </a:extLst>
                </p:cNvPr>
                <p:cNvSpPr/>
                <p:nvPr/>
              </p:nvSpPr>
              <p:spPr>
                <a:xfrm>
                  <a:off x="2227824" y="5156684"/>
                  <a:ext cx="410396" cy="156159"/>
                </a:xfrm>
                <a:custGeom>
                  <a:avLst/>
                  <a:gdLst>
                    <a:gd name="connsiteX0" fmla="*/ 41920 w 410396"/>
                    <a:gd name="connsiteY0" fmla="*/ 68596 h 156159"/>
                    <a:gd name="connsiteX1" fmla="*/ 267143 w 410396"/>
                    <a:gd name="connsiteY1" fmla="*/ 85540 h 156159"/>
                    <a:gd name="connsiteX2" fmla="*/ 0 w 410396"/>
                    <a:gd name="connsiteY2" fmla="*/ 67606 h 156159"/>
                    <a:gd name="connsiteX3" fmla="*/ 410396 w 410396"/>
                    <a:gd name="connsiteY3" fmla="*/ 122839 h 156159"/>
                    <a:gd name="connsiteX4" fmla="*/ 253169 w 410396"/>
                    <a:gd name="connsiteY4" fmla="*/ 140883 h 156159"/>
                    <a:gd name="connsiteX5" fmla="*/ 41920 w 410396"/>
                    <a:gd name="connsiteY5" fmla="*/ 68596 h 156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0396" h="156159">
                      <a:moveTo>
                        <a:pt x="41920" y="68596"/>
                      </a:moveTo>
                      <a:cubicBezTo>
                        <a:pt x="87250" y="52313"/>
                        <a:pt x="182753" y="34708"/>
                        <a:pt x="267143" y="85540"/>
                      </a:cubicBezTo>
                      <a:cubicBezTo>
                        <a:pt x="184073" y="27447"/>
                        <a:pt x="114977" y="26567"/>
                        <a:pt x="0" y="67606"/>
                      </a:cubicBezTo>
                      <a:cubicBezTo>
                        <a:pt x="157227" y="-18434"/>
                        <a:pt x="300150" y="-44180"/>
                        <a:pt x="410396" y="122839"/>
                      </a:cubicBezTo>
                      <a:cubicBezTo>
                        <a:pt x="357584" y="101494"/>
                        <a:pt x="334808" y="190505"/>
                        <a:pt x="253169" y="140883"/>
                      </a:cubicBezTo>
                      <a:cubicBezTo>
                        <a:pt x="245798" y="136262"/>
                        <a:pt x="145564" y="60454"/>
                        <a:pt x="41920" y="685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C5B5E097-6228-EE54-B1D0-0C49B30F23F0}"/>
                    </a:ext>
                  </a:extLst>
                </p:cNvPr>
                <p:cNvSpPr/>
                <p:nvPr/>
              </p:nvSpPr>
              <p:spPr>
                <a:xfrm>
                  <a:off x="2489355" y="5522790"/>
                  <a:ext cx="147324" cy="124989"/>
                </a:xfrm>
                <a:custGeom>
                  <a:avLst/>
                  <a:gdLst>
                    <a:gd name="connsiteX0" fmla="*/ 0 w 147324"/>
                    <a:gd name="connsiteY0" fmla="*/ 118058 h 124989"/>
                    <a:gd name="connsiteX1" fmla="*/ 28277 w 147324"/>
                    <a:gd name="connsiteY1" fmla="*/ 0 h 124989"/>
                    <a:gd name="connsiteX2" fmla="*/ 147324 w 147324"/>
                    <a:gd name="connsiteY2" fmla="*/ 17714 h 124989"/>
                    <a:gd name="connsiteX3" fmla="*/ 111896 w 147324"/>
                    <a:gd name="connsiteY3" fmla="*/ 124989 h 124989"/>
                    <a:gd name="connsiteX4" fmla="*/ 0 w 147324"/>
                    <a:gd name="connsiteY4" fmla="*/ 118058 h 124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324" h="124989">
                      <a:moveTo>
                        <a:pt x="0" y="118058"/>
                      </a:moveTo>
                      <a:cubicBezTo>
                        <a:pt x="24426" y="82960"/>
                        <a:pt x="33778" y="40710"/>
                        <a:pt x="28277" y="0"/>
                      </a:cubicBezTo>
                      <a:cubicBezTo>
                        <a:pt x="63595" y="20355"/>
                        <a:pt x="105955" y="27397"/>
                        <a:pt x="147324" y="17714"/>
                      </a:cubicBezTo>
                      <a:cubicBezTo>
                        <a:pt x="125649" y="49402"/>
                        <a:pt x="111346" y="88021"/>
                        <a:pt x="111896" y="124989"/>
                      </a:cubicBezTo>
                      <a:cubicBezTo>
                        <a:pt x="78118" y="110576"/>
                        <a:pt x="37299" y="109696"/>
                        <a:pt x="0" y="1180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4AFF703A-82F3-D5EE-38E7-34C709033E53}"/>
                    </a:ext>
                  </a:extLst>
                </p:cNvPr>
                <p:cNvSpPr/>
                <p:nvPr/>
              </p:nvSpPr>
              <p:spPr>
                <a:xfrm>
                  <a:off x="1741950" y="413767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409 w 176644"/>
                    <a:gd name="connsiteY6" fmla="*/ 208389 h 220448"/>
                    <a:gd name="connsiteX7" fmla="*/ 47311 w 176644"/>
                    <a:gd name="connsiteY7" fmla="*/ 199367 h 220448"/>
                    <a:gd name="connsiteX8" fmla="*/ 33888 w 176644"/>
                    <a:gd name="connsiteY8" fmla="*/ 186163 h 220448"/>
                    <a:gd name="connsiteX9" fmla="*/ 33558 w 176644"/>
                    <a:gd name="connsiteY9" fmla="*/ 185833 h 220448"/>
                    <a:gd name="connsiteX10" fmla="*/ 33888 w 176644"/>
                    <a:gd name="connsiteY10" fmla="*/ 186163 h 220448"/>
                    <a:gd name="connsiteX11" fmla="*/ 91431 w 176644"/>
                    <a:gd name="connsiteY11" fmla="*/ 195406 h 220448"/>
                    <a:gd name="connsiteX12" fmla="*/ 135112 w 176644"/>
                    <a:gd name="connsiteY12" fmla="*/ 172520 h 220448"/>
                    <a:gd name="connsiteX13" fmla="*/ 111346 w 176644"/>
                    <a:gd name="connsiteY13" fmla="*/ 186054 h 220448"/>
                    <a:gd name="connsiteX14" fmla="*/ 47421 w 176644"/>
                    <a:gd name="connsiteY14" fmla="*/ 173071 h 220448"/>
                    <a:gd name="connsiteX15" fmla="*/ 107715 w 176644"/>
                    <a:gd name="connsiteY15" fmla="*/ 174611 h 220448"/>
                    <a:gd name="connsiteX16" fmla="*/ 151726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629" y="224233"/>
                        <a:pt x="49952" y="219832"/>
                      </a:cubicBezTo>
                      <a:cubicBezTo>
                        <a:pt x="16504" y="216311"/>
                        <a:pt x="110" y="202337"/>
                        <a:pt x="0" y="203218"/>
                      </a:cubicBezTo>
                      <a:cubicBezTo>
                        <a:pt x="0" y="202337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409" y="208389"/>
                      </a:cubicBezTo>
                      <a:cubicBezTo>
                        <a:pt x="68216" y="208719"/>
                        <a:pt x="55453" y="204868"/>
                        <a:pt x="47311" y="199367"/>
                      </a:cubicBezTo>
                      <a:cubicBezTo>
                        <a:pt x="38509" y="193535"/>
                        <a:pt x="34878" y="187594"/>
                        <a:pt x="33888" y="186163"/>
                      </a:cubicBezTo>
                      <a:cubicBezTo>
                        <a:pt x="33668" y="185943"/>
                        <a:pt x="33558" y="185833"/>
                        <a:pt x="33558" y="185833"/>
                      </a:cubicBezTo>
                      <a:cubicBezTo>
                        <a:pt x="33558" y="185833"/>
                        <a:pt x="33668" y="185943"/>
                        <a:pt x="33888" y="186163"/>
                      </a:cubicBezTo>
                      <a:cubicBezTo>
                        <a:pt x="36749" y="188474"/>
                        <a:pt x="60734" y="202667"/>
                        <a:pt x="91431" y="195406"/>
                      </a:cubicBezTo>
                      <a:cubicBezTo>
                        <a:pt x="103534" y="193645"/>
                        <a:pt x="126530" y="185393"/>
                        <a:pt x="135112" y="172520"/>
                      </a:cubicBezTo>
                      <a:cubicBezTo>
                        <a:pt x="129060" y="177911"/>
                        <a:pt x="121358" y="182753"/>
                        <a:pt x="111346" y="186054"/>
                      </a:cubicBezTo>
                      <a:cubicBezTo>
                        <a:pt x="71847" y="198266"/>
                        <a:pt x="45881" y="171860"/>
                        <a:pt x="47421" y="173071"/>
                      </a:cubicBezTo>
                      <a:cubicBezTo>
                        <a:pt x="47201" y="172740"/>
                        <a:pt x="75918" y="185503"/>
                        <a:pt x="107715" y="174611"/>
                      </a:cubicBezTo>
                      <a:cubicBezTo>
                        <a:pt x="140063" y="165149"/>
                        <a:pt x="191445" y="106945"/>
                        <a:pt x="151726" y="37299"/>
                      </a:cubicBezTo>
                      <a:cubicBezTo>
                        <a:pt x="135882" y="9462"/>
                        <a:pt x="115417" y="44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B0EFD630-F42C-1F90-1071-CACDD82FCC7F}"/>
                    </a:ext>
                  </a:extLst>
                </p:cNvPr>
                <p:cNvSpPr/>
                <p:nvPr/>
              </p:nvSpPr>
              <p:spPr>
                <a:xfrm>
                  <a:off x="2294097" y="4803771"/>
                  <a:ext cx="115599" cy="214660"/>
                </a:xfrm>
                <a:custGeom>
                  <a:avLst/>
                  <a:gdLst>
                    <a:gd name="connsiteX0" fmla="*/ 50354 w 115599"/>
                    <a:gd name="connsiteY0" fmla="*/ 132141 h 214660"/>
                    <a:gd name="connsiteX1" fmla="*/ 50794 w 115599"/>
                    <a:gd name="connsiteY1" fmla="*/ 106505 h 214660"/>
                    <a:gd name="connsiteX2" fmla="*/ 58826 w 115599"/>
                    <a:gd name="connsiteY2" fmla="*/ 106725 h 214660"/>
                    <a:gd name="connsiteX3" fmla="*/ 57395 w 115599"/>
                    <a:gd name="connsiteY3" fmla="*/ 122679 h 214660"/>
                    <a:gd name="connsiteX4" fmla="*/ 68948 w 115599"/>
                    <a:gd name="connsiteY4" fmla="*/ 137972 h 214660"/>
                    <a:gd name="connsiteX5" fmla="*/ 82591 w 115599"/>
                    <a:gd name="connsiteY5" fmla="*/ 126089 h 214660"/>
                    <a:gd name="connsiteX6" fmla="*/ 94804 w 115599"/>
                    <a:gd name="connsiteY6" fmla="*/ 97923 h 214660"/>
                    <a:gd name="connsiteX7" fmla="*/ 107787 w 115599"/>
                    <a:gd name="connsiteY7" fmla="*/ 48301 h 214660"/>
                    <a:gd name="connsiteX8" fmla="*/ 114389 w 115599"/>
                    <a:gd name="connsiteY8" fmla="*/ 2421 h 214660"/>
                    <a:gd name="connsiteX9" fmla="*/ 114389 w 115599"/>
                    <a:gd name="connsiteY9" fmla="*/ 2200 h 214660"/>
                    <a:gd name="connsiteX10" fmla="*/ 115599 w 115599"/>
                    <a:gd name="connsiteY10" fmla="*/ 0 h 214660"/>
                    <a:gd name="connsiteX11" fmla="*/ 114499 w 115599"/>
                    <a:gd name="connsiteY11" fmla="*/ 1540 h 214660"/>
                    <a:gd name="connsiteX12" fmla="*/ 105697 w 115599"/>
                    <a:gd name="connsiteY12" fmla="*/ 13313 h 214660"/>
                    <a:gd name="connsiteX13" fmla="*/ 86112 w 115599"/>
                    <a:gd name="connsiteY13" fmla="*/ 30367 h 214660"/>
                    <a:gd name="connsiteX14" fmla="*/ 42872 w 115599"/>
                    <a:gd name="connsiteY14" fmla="*/ 46431 h 214660"/>
                    <a:gd name="connsiteX15" fmla="*/ 18006 w 115599"/>
                    <a:gd name="connsiteY15" fmla="*/ 61394 h 214660"/>
                    <a:gd name="connsiteX16" fmla="*/ 19657 w 115599"/>
                    <a:gd name="connsiteY16" fmla="*/ 91761 h 214660"/>
                    <a:gd name="connsiteX17" fmla="*/ 952 w 115599"/>
                    <a:gd name="connsiteY17" fmla="*/ 144354 h 214660"/>
                    <a:gd name="connsiteX18" fmla="*/ 12615 w 115599"/>
                    <a:gd name="connsiteY18" fmla="*/ 190455 h 214660"/>
                    <a:gd name="connsiteX19" fmla="*/ 34510 w 115599"/>
                    <a:gd name="connsiteY19" fmla="*/ 214660 h 214660"/>
                    <a:gd name="connsiteX20" fmla="*/ 35500 w 115599"/>
                    <a:gd name="connsiteY20" fmla="*/ 181432 h 214660"/>
                    <a:gd name="connsiteX21" fmla="*/ 50354 w 115599"/>
                    <a:gd name="connsiteY21" fmla="*/ 132141 h 21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5599" h="214660">
                      <a:moveTo>
                        <a:pt x="50354" y="132141"/>
                      </a:moveTo>
                      <a:cubicBezTo>
                        <a:pt x="49253" y="122569"/>
                        <a:pt x="44412" y="111236"/>
                        <a:pt x="50794" y="106505"/>
                      </a:cubicBezTo>
                      <a:cubicBezTo>
                        <a:pt x="54535" y="104634"/>
                        <a:pt x="59376" y="103204"/>
                        <a:pt x="58826" y="106725"/>
                      </a:cubicBezTo>
                      <a:cubicBezTo>
                        <a:pt x="59266" y="111016"/>
                        <a:pt x="57615" y="116517"/>
                        <a:pt x="57395" y="122679"/>
                      </a:cubicBezTo>
                      <a:cubicBezTo>
                        <a:pt x="58056" y="129610"/>
                        <a:pt x="59816" y="136432"/>
                        <a:pt x="68948" y="137972"/>
                      </a:cubicBezTo>
                      <a:cubicBezTo>
                        <a:pt x="77310" y="136322"/>
                        <a:pt x="79401" y="130270"/>
                        <a:pt x="82591" y="126089"/>
                      </a:cubicBezTo>
                      <a:cubicBezTo>
                        <a:pt x="88093" y="116737"/>
                        <a:pt x="91723" y="107165"/>
                        <a:pt x="94804" y="97923"/>
                      </a:cubicBezTo>
                      <a:cubicBezTo>
                        <a:pt x="100525" y="79328"/>
                        <a:pt x="104596" y="62605"/>
                        <a:pt x="107787" y="48301"/>
                      </a:cubicBezTo>
                      <a:cubicBezTo>
                        <a:pt x="113178" y="23105"/>
                        <a:pt x="114059" y="6161"/>
                        <a:pt x="114389" y="2421"/>
                      </a:cubicBezTo>
                      <a:cubicBezTo>
                        <a:pt x="114389" y="2310"/>
                        <a:pt x="114389" y="2310"/>
                        <a:pt x="114389" y="2200"/>
                      </a:cubicBezTo>
                      <a:cubicBezTo>
                        <a:pt x="114939" y="1100"/>
                        <a:pt x="115379" y="330"/>
                        <a:pt x="115599" y="0"/>
                      </a:cubicBezTo>
                      <a:cubicBezTo>
                        <a:pt x="115379" y="220"/>
                        <a:pt x="115049" y="770"/>
                        <a:pt x="114499" y="1540"/>
                      </a:cubicBezTo>
                      <a:cubicBezTo>
                        <a:pt x="113068" y="3851"/>
                        <a:pt x="110318" y="8142"/>
                        <a:pt x="105697" y="13313"/>
                      </a:cubicBezTo>
                      <a:cubicBezTo>
                        <a:pt x="101186" y="18484"/>
                        <a:pt x="94804" y="24536"/>
                        <a:pt x="86112" y="30367"/>
                      </a:cubicBezTo>
                      <a:cubicBezTo>
                        <a:pt x="74999" y="37959"/>
                        <a:pt x="60586" y="42470"/>
                        <a:pt x="42872" y="46431"/>
                      </a:cubicBezTo>
                      <a:cubicBezTo>
                        <a:pt x="34510" y="49071"/>
                        <a:pt x="24498" y="52262"/>
                        <a:pt x="18006" y="61394"/>
                      </a:cubicBezTo>
                      <a:cubicBezTo>
                        <a:pt x="9644" y="70857"/>
                        <a:pt x="16906" y="84940"/>
                        <a:pt x="19657" y="91761"/>
                      </a:cubicBezTo>
                      <a:cubicBezTo>
                        <a:pt x="21857" y="110466"/>
                        <a:pt x="4033" y="125539"/>
                        <a:pt x="952" y="144354"/>
                      </a:cubicBezTo>
                      <a:cubicBezTo>
                        <a:pt x="-2679" y="163168"/>
                        <a:pt x="4693" y="179672"/>
                        <a:pt x="12615" y="190455"/>
                      </a:cubicBezTo>
                      <a:cubicBezTo>
                        <a:pt x="19437" y="200577"/>
                        <a:pt x="28679" y="210369"/>
                        <a:pt x="34510" y="214660"/>
                      </a:cubicBezTo>
                      <a:cubicBezTo>
                        <a:pt x="31979" y="207178"/>
                        <a:pt x="32310" y="194415"/>
                        <a:pt x="35500" y="181432"/>
                      </a:cubicBezTo>
                      <a:cubicBezTo>
                        <a:pt x="39131" y="168009"/>
                        <a:pt x="51674" y="153486"/>
                        <a:pt x="50354" y="13214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EC21E43F-6137-CCFD-7F39-FF484EF6FB87}"/>
                    </a:ext>
                  </a:extLst>
                </p:cNvPr>
                <p:cNvSpPr/>
                <p:nvPr/>
              </p:nvSpPr>
              <p:spPr>
                <a:xfrm>
                  <a:off x="2246198" y="460385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299 w 176644"/>
                    <a:gd name="connsiteY6" fmla="*/ 208389 h 220448"/>
                    <a:gd name="connsiteX7" fmla="*/ 47201 w 176644"/>
                    <a:gd name="connsiteY7" fmla="*/ 199367 h 220448"/>
                    <a:gd name="connsiteX8" fmla="*/ 33778 w 176644"/>
                    <a:gd name="connsiteY8" fmla="*/ 186164 h 220448"/>
                    <a:gd name="connsiteX9" fmla="*/ 33448 w 176644"/>
                    <a:gd name="connsiteY9" fmla="*/ 185834 h 220448"/>
                    <a:gd name="connsiteX10" fmla="*/ 33778 w 176644"/>
                    <a:gd name="connsiteY10" fmla="*/ 186164 h 220448"/>
                    <a:gd name="connsiteX11" fmla="*/ 91321 w 176644"/>
                    <a:gd name="connsiteY11" fmla="*/ 195406 h 220448"/>
                    <a:gd name="connsiteX12" fmla="*/ 135002 w 176644"/>
                    <a:gd name="connsiteY12" fmla="*/ 172520 h 220448"/>
                    <a:gd name="connsiteX13" fmla="*/ 111236 w 176644"/>
                    <a:gd name="connsiteY13" fmla="*/ 186054 h 220448"/>
                    <a:gd name="connsiteX14" fmla="*/ 47311 w 176644"/>
                    <a:gd name="connsiteY14" fmla="*/ 173071 h 220448"/>
                    <a:gd name="connsiteX15" fmla="*/ 107605 w 176644"/>
                    <a:gd name="connsiteY15" fmla="*/ 174611 h 220448"/>
                    <a:gd name="connsiteX16" fmla="*/ 151615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739" y="224233"/>
                        <a:pt x="49952" y="219832"/>
                      </a:cubicBezTo>
                      <a:cubicBezTo>
                        <a:pt x="16504" y="216311"/>
                        <a:pt x="110" y="202338"/>
                        <a:pt x="0" y="203218"/>
                      </a:cubicBezTo>
                      <a:cubicBezTo>
                        <a:pt x="0" y="202338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299" y="208389"/>
                      </a:cubicBezTo>
                      <a:cubicBezTo>
                        <a:pt x="68106" y="208719"/>
                        <a:pt x="55343" y="204868"/>
                        <a:pt x="47201" y="199367"/>
                      </a:cubicBezTo>
                      <a:cubicBezTo>
                        <a:pt x="38399" y="193535"/>
                        <a:pt x="34768" y="187594"/>
                        <a:pt x="33778" y="186164"/>
                      </a:cubicBezTo>
                      <a:cubicBezTo>
                        <a:pt x="33558" y="185943"/>
                        <a:pt x="33448" y="185834"/>
                        <a:pt x="33448" y="185834"/>
                      </a:cubicBezTo>
                      <a:cubicBezTo>
                        <a:pt x="33448" y="185834"/>
                        <a:pt x="33558" y="185943"/>
                        <a:pt x="33778" y="186164"/>
                      </a:cubicBezTo>
                      <a:cubicBezTo>
                        <a:pt x="36639" y="188474"/>
                        <a:pt x="60624" y="202668"/>
                        <a:pt x="91321" y="195406"/>
                      </a:cubicBezTo>
                      <a:cubicBezTo>
                        <a:pt x="103424" y="193645"/>
                        <a:pt x="126420" y="185393"/>
                        <a:pt x="135002" y="172520"/>
                      </a:cubicBezTo>
                      <a:cubicBezTo>
                        <a:pt x="128950" y="177912"/>
                        <a:pt x="121248" y="182753"/>
                        <a:pt x="111236" y="186054"/>
                      </a:cubicBezTo>
                      <a:cubicBezTo>
                        <a:pt x="71737" y="198266"/>
                        <a:pt x="45771" y="171860"/>
                        <a:pt x="47311" y="173071"/>
                      </a:cubicBezTo>
                      <a:cubicBezTo>
                        <a:pt x="47091" y="172741"/>
                        <a:pt x="75808" y="185504"/>
                        <a:pt x="107605" y="174611"/>
                      </a:cubicBezTo>
                      <a:cubicBezTo>
                        <a:pt x="139953" y="165149"/>
                        <a:pt x="191335" y="106945"/>
                        <a:pt x="151615" y="37299"/>
                      </a:cubicBezTo>
                      <a:cubicBezTo>
                        <a:pt x="135882" y="9572"/>
                        <a:pt x="115417" y="55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43E6CBE5-84CD-CF4E-9319-E5EFFCFD42BD}"/>
                    </a:ext>
                  </a:extLst>
                </p:cNvPr>
                <p:cNvSpPr/>
                <p:nvPr/>
              </p:nvSpPr>
              <p:spPr>
                <a:xfrm>
                  <a:off x="2097263" y="5579673"/>
                  <a:ext cx="210769" cy="190654"/>
                </a:xfrm>
                <a:custGeom>
                  <a:avLst/>
                  <a:gdLst>
                    <a:gd name="connsiteX0" fmla="*/ 210770 w 210769"/>
                    <a:gd name="connsiteY0" fmla="*/ 140723 h 190654"/>
                    <a:gd name="connsiteX1" fmla="*/ 172591 w 210769"/>
                    <a:gd name="connsiteY1" fmla="*/ 177252 h 190654"/>
                    <a:gd name="connsiteX2" fmla="*/ 48922 w 210769"/>
                    <a:gd name="connsiteY2" fmla="*/ 164929 h 190654"/>
                    <a:gd name="connsiteX3" fmla="*/ 2381 w 210769"/>
                    <a:gd name="connsiteY3" fmla="*/ 48081 h 190654"/>
                    <a:gd name="connsiteX4" fmla="*/ 24716 w 210769"/>
                    <a:gd name="connsiteY4" fmla="*/ 0 h 190654"/>
                    <a:gd name="connsiteX5" fmla="*/ 8322 w 210769"/>
                    <a:gd name="connsiteY5" fmla="*/ 48962 h 190654"/>
                    <a:gd name="connsiteX6" fmla="*/ 9752 w 210769"/>
                    <a:gd name="connsiteY6" fmla="*/ 81859 h 190654"/>
                    <a:gd name="connsiteX7" fmla="*/ 22846 w 210769"/>
                    <a:gd name="connsiteY7" fmla="*/ 47861 h 190654"/>
                    <a:gd name="connsiteX8" fmla="*/ 37369 w 210769"/>
                    <a:gd name="connsiteY8" fmla="*/ 35978 h 190654"/>
                    <a:gd name="connsiteX9" fmla="*/ 37699 w 210769"/>
                    <a:gd name="connsiteY9" fmla="*/ 35758 h 190654"/>
                    <a:gd name="connsiteX10" fmla="*/ 37369 w 210769"/>
                    <a:gd name="connsiteY10" fmla="*/ 35978 h 190654"/>
                    <a:gd name="connsiteX11" fmla="*/ 21415 w 210769"/>
                    <a:gd name="connsiteY11" fmla="*/ 92532 h 190654"/>
                    <a:gd name="connsiteX12" fmla="*/ 38689 w 210769"/>
                    <a:gd name="connsiteY12" fmla="*/ 139072 h 190654"/>
                    <a:gd name="connsiteX13" fmla="*/ 28237 w 210769"/>
                    <a:gd name="connsiteY13" fmla="*/ 113656 h 190654"/>
                    <a:gd name="connsiteX14" fmla="*/ 48702 w 210769"/>
                    <a:gd name="connsiteY14" fmla="*/ 51162 h 190654"/>
                    <a:gd name="connsiteX15" fmla="*/ 40010 w 210769"/>
                    <a:gd name="connsiteY15" fmla="*/ 111346 h 190654"/>
                    <a:gd name="connsiteX16" fmla="*/ 169950 w 210769"/>
                    <a:gd name="connsiteY16" fmla="*/ 171861 h 190654"/>
                    <a:gd name="connsiteX17" fmla="*/ 210770 w 210769"/>
                    <a:gd name="connsiteY17" fmla="*/ 140723 h 190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0769" h="190654">
                      <a:moveTo>
                        <a:pt x="210770" y="140723"/>
                      </a:moveTo>
                      <a:cubicBezTo>
                        <a:pt x="210219" y="139953"/>
                        <a:pt x="201307" y="159647"/>
                        <a:pt x="172591" y="177252"/>
                      </a:cubicBezTo>
                      <a:cubicBezTo>
                        <a:pt x="144864" y="195626"/>
                        <a:pt x="90181" y="198266"/>
                        <a:pt x="48922" y="164929"/>
                      </a:cubicBezTo>
                      <a:cubicBezTo>
                        <a:pt x="6782" y="133021"/>
                        <a:pt x="-5871" y="80429"/>
                        <a:pt x="2381" y="48081"/>
                      </a:cubicBezTo>
                      <a:cubicBezTo>
                        <a:pt x="9862" y="15073"/>
                        <a:pt x="25596" y="220"/>
                        <a:pt x="24716" y="0"/>
                      </a:cubicBezTo>
                      <a:cubicBezTo>
                        <a:pt x="25596" y="110"/>
                        <a:pt x="12283" y="17164"/>
                        <a:pt x="8322" y="48962"/>
                      </a:cubicBezTo>
                      <a:cubicBezTo>
                        <a:pt x="6892" y="58754"/>
                        <a:pt x="7332" y="70086"/>
                        <a:pt x="9752" y="81859"/>
                      </a:cubicBezTo>
                      <a:cubicBezTo>
                        <a:pt x="11073" y="67556"/>
                        <a:pt x="16464" y="55233"/>
                        <a:pt x="22846" y="47861"/>
                      </a:cubicBezTo>
                      <a:cubicBezTo>
                        <a:pt x="29557" y="39719"/>
                        <a:pt x="35939" y="36749"/>
                        <a:pt x="37369" y="35978"/>
                      </a:cubicBezTo>
                      <a:cubicBezTo>
                        <a:pt x="37589" y="35758"/>
                        <a:pt x="37699" y="35648"/>
                        <a:pt x="37699" y="35758"/>
                      </a:cubicBezTo>
                      <a:cubicBezTo>
                        <a:pt x="37699" y="35758"/>
                        <a:pt x="37589" y="35869"/>
                        <a:pt x="37369" y="35978"/>
                      </a:cubicBezTo>
                      <a:cubicBezTo>
                        <a:pt x="34728" y="38509"/>
                        <a:pt x="17894" y="60954"/>
                        <a:pt x="21415" y="92532"/>
                      </a:cubicBezTo>
                      <a:cubicBezTo>
                        <a:pt x="21745" y="104855"/>
                        <a:pt x="27026" y="128840"/>
                        <a:pt x="38689" y="139072"/>
                      </a:cubicBezTo>
                      <a:cubicBezTo>
                        <a:pt x="34178" y="132361"/>
                        <a:pt x="30327" y="123999"/>
                        <a:pt x="28237" y="113656"/>
                      </a:cubicBezTo>
                      <a:cubicBezTo>
                        <a:pt x="20975" y="72727"/>
                        <a:pt x="50022" y="49842"/>
                        <a:pt x="48702" y="51162"/>
                      </a:cubicBezTo>
                      <a:cubicBezTo>
                        <a:pt x="49032" y="50942"/>
                        <a:pt x="33078" y="78228"/>
                        <a:pt x="40010" y="111346"/>
                      </a:cubicBezTo>
                      <a:cubicBezTo>
                        <a:pt x="45511" y="144904"/>
                        <a:pt x="96563" y="203328"/>
                        <a:pt x="169950" y="171861"/>
                      </a:cubicBezTo>
                      <a:cubicBezTo>
                        <a:pt x="198997" y="159317"/>
                        <a:pt x="210329" y="139953"/>
                        <a:pt x="210770" y="14072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10D6140-FF80-57DA-3246-52BA7BCC180A}"/>
                </a:ext>
              </a:extLst>
            </p:cNvPr>
            <p:cNvSpPr/>
            <p:nvPr/>
          </p:nvSpPr>
          <p:spPr>
            <a:xfrm>
              <a:off x="1655690" y="6248738"/>
              <a:ext cx="248658" cy="250640"/>
            </a:xfrm>
            <a:custGeom>
              <a:avLst/>
              <a:gdLst>
                <a:gd name="connsiteX0" fmla="*/ 248658 w 248658"/>
                <a:gd name="connsiteY0" fmla="*/ 8804 h 250640"/>
                <a:gd name="connsiteX1" fmla="*/ 248658 w 248658"/>
                <a:gd name="connsiteY1" fmla="*/ 241839 h 250640"/>
                <a:gd name="connsiteX2" fmla="*/ 239856 w 248658"/>
                <a:gd name="connsiteY2" fmla="*/ 250641 h 250640"/>
                <a:gd name="connsiteX3" fmla="*/ 8802 w 248658"/>
                <a:gd name="connsiteY3" fmla="*/ 250641 h 250640"/>
                <a:gd name="connsiteX4" fmla="*/ 0 w 248658"/>
                <a:gd name="connsiteY4" fmla="*/ 241839 h 250640"/>
                <a:gd name="connsiteX5" fmla="*/ 0 w 248658"/>
                <a:gd name="connsiteY5" fmla="*/ 8804 h 250640"/>
                <a:gd name="connsiteX6" fmla="*/ 8802 w 248658"/>
                <a:gd name="connsiteY6" fmla="*/ 2 h 250640"/>
                <a:gd name="connsiteX7" fmla="*/ 239856 w 248658"/>
                <a:gd name="connsiteY7" fmla="*/ 2 h 250640"/>
                <a:gd name="connsiteX8" fmla="*/ 248658 w 248658"/>
                <a:gd name="connsiteY8" fmla="*/ 8804 h 250640"/>
                <a:gd name="connsiteX9" fmla="*/ 231054 w 248658"/>
                <a:gd name="connsiteY9" fmla="*/ 232927 h 250640"/>
                <a:gd name="connsiteX10" fmla="*/ 231054 w 248658"/>
                <a:gd name="connsiteY10" fmla="*/ 17606 h 250640"/>
                <a:gd name="connsiteX11" fmla="*/ 17604 w 248658"/>
                <a:gd name="connsiteY11" fmla="*/ 17606 h 250640"/>
                <a:gd name="connsiteX12" fmla="*/ 17604 w 248658"/>
                <a:gd name="connsiteY12" fmla="*/ 232927 h 250640"/>
                <a:gd name="connsiteX13" fmla="*/ 231054 w 248658"/>
                <a:gd name="connsiteY13" fmla="*/ 232927 h 25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40">
                  <a:moveTo>
                    <a:pt x="248658" y="8804"/>
                  </a:moveTo>
                  <a:lnTo>
                    <a:pt x="248658" y="241839"/>
                  </a:lnTo>
                  <a:cubicBezTo>
                    <a:pt x="248658" y="246680"/>
                    <a:pt x="244697" y="250641"/>
                    <a:pt x="239856" y="250641"/>
                  </a:cubicBezTo>
                  <a:lnTo>
                    <a:pt x="8802" y="250641"/>
                  </a:lnTo>
                  <a:cubicBezTo>
                    <a:pt x="3961" y="250641"/>
                    <a:pt x="0" y="246680"/>
                    <a:pt x="0" y="241839"/>
                  </a:cubicBezTo>
                  <a:lnTo>
                    <a:pt x="0" y="8804"/>
                  </a:lnTo>
                  <a:cubicBezTo>
                    <a:pt x="0" y="3963"/>
                    <a:pt x="3961" y="2"/>
                    <a:pt x="8802" y="2"/>
                  </a:cubicBezTo>
                  <a:lnTo>
                    <a:pt x="239856" y="2"/>
                  </a:lnTo>
                  <a:cubicBezTo>
                    <a:pt x="244697" y="-108"/>
                    <a:pt x="248658" y="3853"/>
                    <a:pt x="248658" y="8804"/>
                  </a:cubicBezTo>
                  <a:close/>
                  <a:moveTo>
                    <a:pt x="231054" y="232927"/>
                  </a:moveTo>
                  <a:lnTo>
                    <a:pt x="231054" y="17606"/>
                  </a:lnTo>
                  <a:lnTo>
                    <a:pt x="17604" y="17606"/>
                  </a:lnTo>
                  <a:lnTo>
                    <a:pt x="17604" y="232927"/>
                  </a:lnTo>
                  <a:lnTo>
                    <a:pt x="231054" y="232927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B05FFED-3946-914B-3D1A-13522C53AA40}"/>
                </a:ext>
              </a:extLst>
            </p:cNvPr>
            <p:cNvSpPr/>
            <p:nvPr/>
          </p:nvSpPr>
          <p:spPr>
            <a:xfrm>
              <a:off x="1607278" y="6305403"/>
              <a:ext cx="248658" cy="250638"/>
            </a:xfrm>
            <a:custGeom>
              <a:avLst/>
              <a:gdLst>
                <a:gd name="connsiteX0" fmla="*/ 248658 w 248658"/>
                <a:gd name="connsiteY0" fmla="*/ 8802 h 250638"/>
                <a:gd name="connsiteX1" fmla="*/ 248658 w 248658"/>
                <a:gd name="connsiteY1" fmla="*/ 241836 h 250638"/>
                <a:gd name="connsiteX2" fmla="*/ 239856 w 248658"/>
                <a:gd name="connsiteY2" fmla="*/ 250639 h 250638"/>
                <a:gd name="connsiteX3" fmla="*/ 8802 w 248658"/>
                <a:gd name="connsiteY3" fmla="*/ 250639 h 250638"/>
                <a:gd name="connsiteX4" fmla="*/ 0 w 248658"/>
                <a:gd name="connsiteY4" fmla="*/ 241836 h 250638"/>
                <a:gd name="connsiteX5" fmla="*/ 0 w 248658"/>
                <a:gd name="connsiteY5" fmla="*/ 8802 h 250638"/>
                <a:gd name="connsiteX6" fmla="*/ 8802 w 248658"/>
                <a:gd name="connsiteY6" fmla="*/ 0 h 250638"/>
                <a:gd name="connsiteX7" fmla="*/ 239856 w 248658"/>
                <a:gd name="connsiteY7" fmla="*/ 0 h 250638"/>
                <a:gd name="connsiteX8" fmla="*/ 248658 w 248658"/>
                <a:gd name="connsiteY8" fmla="*/ 8802 h 250638"/>
                <a:gd name="connsiteX9" fmla="*/ 231054 w 248658"/>
                <a:gd name="connsiteY9" fmla="*/ 232924 h 250638"/>
                <a:gd name="connsiteX10" fmla="*/ 231054 w 248658"/>
                <a:gd name="connsiteY10" fmla="*/ 17605 h 250638"/>
                <a:gd name="connsiteX11" fmla="*/ 17604 w 248658"/>
                <a:gd name="connsiteY11" fmla="*/ 17605 h 250638"/>
                <a:gd name="connsiteX12" fmla="*/ 17604 w 248658"/>
                <a:gd name="connsiteY12" fmla="*/ 232924 h 250638"/>
                <a:gd name="connsiteX13" fmla="*/ 231054 w 248658"/>
                <a:gd name="connsiteY13" fmla="*/ 232924 h 25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38">
                  <a:moveTo>
                    <a:pt x="248658" y="8802"/>
                  </a:moveTo>
                  <a:lnTo>
                    <a:pt x="248658" y="241836"/>
                  </a:lnTo>
                  <a:cubicBezTo>
                    <a:pt x="248658" y="246678"/>
                    <a:pt x="244697" y="250639"/>
                    <a:pt x="239856" y="250639"/>
                  </a:cubicBezTo>
                  <a:lnTo>
                    <a:pt x="8802" y="250639"/>
                  </a:lnTo>
                  <a:cubicBezTo>
                    <a:pt x="3961" y="250639"/>
                    <a:pt x="0" y="246678"/>
                    <a:pt x="0" y="241836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lnTo>
                    <a:pt x="239856" y="0"/>
                  </a:lnTo>
                  <a:cubicBezTo>
                    <a:pt x="244697" y="0"/>
                    <a:pt x="248658" y="3961"/>
                    <a:pt x="248658" y="8802"/>
                  </a:cubicBezTo>
                  <a:close/>
                  <a:moveTo>
                    <a:pt x="231054" y="232924"/>
                  </a:moveTo>
                  <a:lnTo>
                    <a:pt x="231054" y="17605"/>
                  </a:lnTo>
                  <a:lnTo>
                    <a:pt x="17604" y="17605"/>
                  </a:lnTo>
                  <a:lnTo>
                    <a:pt x="17604" y="232924"/>
                  </a:lnTo>
                  <a:lnTo>
                    <a:pt x="231054" y="232924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0DB7880-6129-3D35-FB85-F2EDA6512C64}"/>
                </a:ext>
              </a:extLst>
            </p:cNvPr>
            <p:cNvSpPr/>
            <p:nvPr/>
          </p:nvSpPr>
          <p:spPr>
            <a:xfrm>
              <a:off x="1720495" y="5078176"/>
              <a:ext cx="17604" cy="1362558"/>
            </a:xfrm>
            <a:custGeom>
              <a:avLst/>
              <a:gdLst>
                <a:gd name="connsiteX0" fmla="*/ 17604 w 17604"/>
                <a:gd name="connsiteY0" fmla="*/ 8802 h 1362558"/>
                <a:gd name="connsiteX1" fmla="*/ 17604 w 17604"/>
                <a:gd name="connsiteY1" fmla="*/ 1353757 h 1362558"/>
                <a:gd name="connsiteX2" fmla="*/ 8802 w 17604"/>
                <a:gd name="connsiteY2" fmla="*/ 1362559 h 1362558"/>
                <a:gd name="connsiteX3" fmla="*/ 0 w 17604"/>
                <a:gd name="connsiteY3" fmla="*/ 1353757 h 1362558"/>
                <a:gd name="connsiteX4" fmla="*/ 0 w 17604"/>
                <a:gd name="connsiteY4" fmla="*/ 8802 h 1362558"/>
                <a:gd name="connsiteX5" fmla="*/ 8802 w 17604"/>
                <a:gd name="connsiteY5" fmla="*/ 0 h 1362558"/>
                <a:gd name="connsiteX6" fmla="*/ 17604 w 17604"/>
                <a:gd name="connsiteY6" fmla="*/ 8802 h 136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04" h="1362558">
                  <a:moveTo>
                    <a:pt x="17604" y="8802"/>
                  </a:moveTo>
                  <a:lnTo>
                    <a:pt x="17604" y="1353757"/>
                  </a:lnTo>
                  <a:cubicBezTo>
                    <a:pt x="17604" y="1358598"/>
                    <a:pt x="13643" y="1362559"/>
                    <a:pt x="8802" y="1362559"/>
                  </a:cubicBezTo>
                  <a:cubicBezTo>
                    <a:pt x="3961" y="1362559"/>
                    <a:pt x="0" y="1358598"/>
                    <a:pt x="0" y="1353757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cubicBezTo>
                    <a:pt x="13753" y="0"/>
                    <a:pt x="17604" y="3961"/>
                    <a:pt x="17604" y="880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B0468D8-FFCA-0FB8-2690-3345299AE17A}"/>
                </a:ext>
              </a:extLst>
            </p:cNvPr>
            <p:cNvSpPr/>
            <p:nvPr/>
          </p:nvSpPr>
          <p:spPr>
            <a:xfrm>
              <a:off x="1722805" y="6422138"/>
              <a:ext cx="1081773" cy="17606"/>
            </a:xfrm>
            <a:custGeom>
              <a:avLst/>
              <a:gdLst>
                <a:gd name="connsiteX0" fmla="*/ 1081773 w 1081773"/>
                <a:gd name="connsiteY0" fmla="*/ 8805 h 17606"/>
                <a:gd name="connsiteX1" fmla="*/ 1072971 w 1081773"/>
                <a:gd name="connsiteY1" fmla="*/ 17607 h 17606"/>
                <a:gd name="connsiteX2" fmla="*/ 8802 w 1081773"/>
                <a:gd name="connsiteY2" fmla="*/ 17607 h 17606"/>
                <a:gd name="connsiteX3" fmla="*/ 0 w 1081773"/>
                <a:gd name="connsiteY3" fmla="*/ 8805 h 17606"/>
                <a:gd name="connsiteX4" fmla="*/ 8802 w 1081773"/>
                <a:gd name="connsiteY4" fmla="*/ 2 h 17606"/>
                <a:gd name="connsiteX5" fmla="*/ 1072971 w 1081773"/>
                <a:gd name="connsiteY5" fmla="*/ 2 h 17606"/>
                <a:gd name="connsiteX6" fmla="*/ 1081773 w 1081773"/>
                <a:gd name="connsiteY6" fmla="*/ 8805 h 1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1773" h="17606">
                  <a:moveTo>
                    <a:pt x="1081773" y="8805"/>
                  </a:moveTo>
                  <a:cubicBezTo>
                    <a:pt x="1081773" y="13646"/>
                    <a:pt x="1077813" y="17607"/>
                    <a:pt x="1072971" y="17607"/>
                  </a:cubicBezTo>
                  <a:lnTo>
                    <a:pt x="8802" y="17607"/>
                  </a:lnTo>
                  <a:cubicBezTo>
                    <a:pt x="3961" y="17607"/>
                    <a:pt x="0" y="13646"/>
                    <a:pt x="0" y="8805"/>
                  </a:cubicBezTo>
                  <a:cubicBezTo>
                    <a:pt x="0" y="3964"/>
                    <a:pt x="3961" y="2"/>
                    <a:pt x="8802" y="2"/>
                  </a:cubicBezTo>
                  <a:lnTo>
                    <a:pt x="1072971" y="2"/>
                  </a:lnTo>
                  <a:cubicBezTo>
                    <a:pt x="1077922" y="-107"/>
                    <a:pt x="1081773" y="3854"/>
                    <a:pt x="1081773" y="880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B2C8596-C2BB-5A18-A0D7-7CA19B194A95}"/>
                </a:ext>
              </a:extLst>
            </p:cNvPr>
            <p:cNvSpPr/>
            <p:nvPr/>
          </p:nvSpPr>
          <p:spPr>
            <a:xfrm>
              <a:off x="2775202" y="6374389"/>
              <a:ext cx="104634" cy="88790"/>
            </a:xfrm>
            <a:custGeom>
              <a:avLst/>
              <a:gdLst>
                <a:gd name="connsiteX0" fmla="*/ 0 w 104634"/>
                <a:gd name="connsiteY0" fmla="*/ 61284 h 88790"/>
                <a:gd name="connsiteX1" fmla="*/ 40490 w 104634"/>
                <a:gd name="connsiteY1" fmla="*/ 0 h 88790"/>
                <a:gd name="connsiteX2" fmla="*/ 104635 w 104634"/>
                <a:gd name="connsiteY2" fmla="*/ 35098 h 88790"/>
                <a:gd name="connsiteX3" fmla="*/ 62275 w 104634"/>
                <a:gd name="connsiteY3" fmla="*/ 88791 h 88790"/>
                <a:gd name="connsiteX4" fmla="*/ 0 w 104634"/>
                <a:gd name="connsiteY4" fmla="*/ 61284 h 8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34" h="88790">
                  <a:moveTo>
                    <a:pt x="0" y="61284"/>
                  </a:moveTo>
                  <a:cubicBezTo>
                    <a:pt x="21235" y="46431"/>
                    <a:pt x="35318" y="24315"/>
                    <a:pt x="40490" y="0"/>
                  </a:cubicBezTo>
                  <a:cubicBezTo>
                    <a:pt x="56333" y="19034"/>
                    <a:pt x="78999" y="31907"/>
                    <a:pt x="104635" y="35098"/>
                  </a:cubicBezTo>
                  <a:cubicBezTo>
                    <a:pt x="85820" y="48631"/>
                    <a:pt x="69536" y="67556"/>
                    <a:pt x="62275" y="88791"/>
                  </a:cubicBezTo>
                  <a:cubicBezTo>
                    <a:pt x="45991" y="73497"/>
                    <a:pt x="22996" y="64365"/>
                    <a:pt x="0" y="6128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33BF50-6242-D655-9446-00E0DA1023D6}"/>
                </a:ext>
              </a:extLst>
            </p:cNvPr>
            <p:cNvSpPr/>
            <p:nvPr/>
          </p:nvSpPr>
          <p:spPr>
            <a:xfrm>
              <a:off x="1671533" y="5020852"/>
              <a:ext cx="107495" cy="91101"/>
            </a:xfrm>
            <a:custGeom>
              <a:avLst/>
              <a:gdLst>
                <a:gd name="connsiteX0" fmla="*/ 0 w 107495"/>
                <a:gd name="connsiteY0" fmla="*/ 46101 h 91101"/>
                <a:gd name="connsiteX1" fmla="*/ 57764 w 107495"/>
                <a:gd name="connsiteY1" fmla="*/ 91101 h 91101"/>
                <a:gd name="connsiteX2" fmla="*/ 107495 w 107495"/>
                <a:gd name="connsiteY2" fmla="*/ 37189 h 91101"/>
                <a:gd name="connsiteX3" fmla="*/ 50392 w 107495"/>
                <a:gd name="connsiteY3" fmla="*/ 0 h 91101"/>
                <a:gd name="connsiteX4" fmla="*/ 0 w 107495"/>
                <a:gd name="connsiteY4" fmla="*/ 46101 h 9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95" h="91101">
                  <a:moveTo>
                    <a:pt x="0" y="46101"/>
                  </a:moveTo>
                  <a:cubicBezTo>
                    <a:pt x="24756" y="53363"/>
                    <a:pt x="45111" y="69756"/>
                    <a:pt x="57764" y="91101"/>
                  </a:cubicBezTo>
                  <a:cubicBezTo>
                    <a:pt x="66786" y="67886"/>
                    <a:pt x="84170" y="48411"/>
                    <a:pt x="107495" y="37189"/>
                  </a:cubicBezTo>
                  <a:cubicBezTo>
                    <a:pt x="85380" y="30477"/>
                    <a:pt x="64035" y="17714"/>
                    <a:pt x="50392" y="0"/>
                  </a:cubicBezTo>
                  <a:cubicBezTo>
                    <a:pt x="39719" y="19695"/>
                    <a:pt x="20795" y="35869"/>
                    <a:pt x="0" y="4610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13" name="Graphic 3">
              <a:extLst>
                <a:ext uri="{FF2B5EF4-FFF2-40B4-BE49-F238E27FC236}">
                  <a16:creationId xmlns:a16="http://schemas.microsoft.com/office/drawing/2014/main" id="{5669041F-C29D-FAFC-6325-E726D1E50861}"/>
                </a:ext>
              </a:extLst>
            </p:cNvPr>
            <p:cNvGrpSpPr/>
            <p:nvPr/>
          </p:nvGrpSpPr>
          <p:grpSpPr>
            <a:xfrm>
              <a:off x="1801584" y="5674716"/>
              <a:ext cx="651259" cy="681298"/>
              <a:chOff x="1801584" y="5674716"/>
              <a:chExt cx="651259" cy="681298"/>
            </a:xfrm>
            <a:grpFill/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9748C80B-3B41-F94E-D3E6-B926DED02003}"/>
                  </a:ext>
                </a:extLst>
              </p:cNvPr>
              <p:cNvSpPr/>
              <p:nvPr/>
            </p:nvSpPr>
            <p:spPr>
              <a:xfrm>
                <a:off x="1931064" y="5985228"/>
                <a:ext cx="222272" cy="212049"/>
              </a:xfrm>
              <a:custGeom>
                <a:avLst/>
                <a:gdLst>
                  <a:gd name="connsiteX0" fmla="*/ 34128 w 222272"/>
                  <a:gd name="connsiteY0" fmla="*/ 206848 h 212049"/>
                  <a:gd name="connsiteX1" fmla="*/ 146685 w 222272"/>
                  <a:gd name="connsiteY1" fmla="*/ 180772 h 212049"/>
                  <a:gd name="connsiteX2" fmla="*/ 31488 w 222272"/>
                  <a:gd name="connsiteY2" fmla="*/ 200027 h 212049"/>
                  <a:gd name="connsiteX3" fmla="*/ 104215 w 222272"/>
                  <a:gd name="connsiteY3" fmla="*/ 128510 h 212049"/>
                  <a:gd name="connsiteX4" fmla="*/ 159228 w 222272"/>
                  <a:gd name="connsiteY4" fmla="*/ 51051 h 212049"/>
                  <a:gd name="connsiteX5" fmla="*/ 88041 w 222272"/>
                  <a:gd name="connsiteY5" fmla="*/ 113766 h 212049"/>
                  <a:gd name="connsiteX6" fmla="*/ 24336 w 222272"/>
                  <a:gd name="connsiteY6" fmla="*/ 193645 h 212049"/>
                  <a:gd name="connsiteX7" fmla="*/ 32258 w 222272"/>
                  <a:gd name="connsiteY7" fmla="*/ 76138 h 212049"/>
                  <a:gd name="connsiteX8" fmla="*/ 17405 w 222272"/>
                  <a:gd name="connsiteY8" fmla="*/ 191665 h 212049"/>
                  <a:gd name="connsiteX9" fmla="*/ 3431 w 222272"/>
                  <a:gd name="connsiteY9" fmla="*/ 77568 h 212049"/>
                  <a:gd name="connsiteX10" fmla="*/ 28627 w 222272"/>
                  <a:gd name="connsiteY10" fmla="*/ 0 h 212049"/>
                  <a:gd name="connsiteX11" fmla="*/ 71977 w 222272"/>
                  <a:gd name="connsiteY11" fmla="*/ 79659 h 212049"/>
                  <a:gd name="connsiteX12" fmla="*/ 94973 w 222272"/>
                  <a:gd name="connsiteY12" fmla="*/ 48411 h 212049"/>
                  <a:gd name="connsiteX13" fmla="*/ 194216 w 222272"/>
                  <a:gd name="connsiteY13" fmla="*/ 12213 h 212049"/>
                  <a:gd name="connsiteX14" fmla="*/ 168030 w 222272"/>
                  <a:gd name="connsiteY14" fmla="*/ 115417 h 212049"/>
                  <a:gd name="connsiteX15" fmla="*/ 139423 w 222272"/>
                  <a:gd name="connsiteY15" fmla="*/ 141493 h 212049"/>
                  <a:gd name="connsiteX16" fmla="*/ 222273 w 222272"/>
                  <a:gd name="connsiteY16" fmla="*/ 177361 h 212049"/>
                  <a:gd name="connsiteX17" fmla="*/ 148225 w 222272"/>
                  <a:gd name="connsiteY17" fmla="*/ 210149 h 212049"/>
                  <a:gd name="connsiteX18" fmla="*/ 34128 w 222272"/>
                  <a:gd name="connsiteY18" fmla="*/ 206848 h 212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272" h="212049">
                    <a:moveTo>
                      <a:pt x="34128" y="206848"/>
                    </a:moveTo>
                    <a:cubicBezTo>
                      <a:pt x="53823" y="191995"/>
                      <a:pt x="97833" y="168889"/>
                      <a:pt x="146685" y="180772"/>
                    </a:cubicBezTo>
                    <a:cubicBezTo>
                      <a:pt x="103555" y="167019"/>
                      <a:pt x="72197" y="173070"/>
                      <a:pt x="31488" y="200027"/>
                    </a:cubicBezTo>
                    <a:cubicBezTo>
                      <a:pt x="55473" y="179011"/>
                      <a:pt x="84300" y="151285"/>
                      <a:pt x="104215" y="128510"/>
                    </a:cubicBezTo>
                    <a:cubicBezTo>
                      <a:pt x="132271" y="96492"/>
                      <a:pt x="135352" y="81199"/>
                      <a:pt x="159228" y="51051"/>
                    </a:cubicBezTo>
                    <a:cubicBezTo>
                      <a:pt x="131721" y="77898"/>
                      <a:pt x="116978" y="82519"/>
                      <a:pt x="88041" y="113766"/>
                    </a:cubicBezTo>
                    <a:cubicBezTo>
                      <a:pt x="67466" y="135992"/>
                      <a:pt x="42930" y="167569"/>
                      <a:pt x="24336" y="193645"/>
                    </a:cubicBezTo>
                    <a:cubicBezTo>
                      <a:pt x="47001" y="150185"/>
                      <a:pt x="49972" y="118168"/>
                      <a:pt x="32258" y="76138"/>
                    </a:cubicBezTo>
                    <a:cubicBezTo>
                      <a:pt x="48762" y="123999"/>
                      <a:pt x="30167" y="170430"/>
                      <a:pt x="17405" y="191665"/>
                    </a:cubicBezTo>
                    <a:cubicBezTo>
                      <a:pt x="32148" y="140173"/>
                      <a:pt x="4862" y="81749"/>
                      <a:pt x="3431" y="77568"/>
                    </a:cubicBezTo>
                    <a:cubicBezTo>
                      <a:pt x="-12743" y="31247"/>
                      <a:pt x="33798" y="28937"/>
                      <a:pt x="28627" y="0"/>
                    </a:cubicBezTo>
                    <a:cubicBezTo>
                      <a:pt x="54813" y="26736"/>
                      <a:pt x="68346" y="53362"/>
                      <a:pt x="71977" y="79659"/>
                    </a:cubicBezTo>
                    <a:cubicBezTo>
                      <a:pt x="78799" y="67446"/>
                      <a:pt x="86501" y="56663"/>
                      <a:pt x="94973" y="48411"/>
                    </a:cubicBezTo>
                    <a:cubicBezTo>
                      <a:pt x="125340" y="18814"/>
                      <a:pt x="160438" y="32898"/>
                      <a:pt x="194216" y="12213"/>
                    </a:cubicBezTo>
                    <a:cubicBezTo>
                      <a:pt x="176942" y="48191"/>
                      <a:pt x="194216" y="82079"/>
                      <a:pt x="168030" y="115417"/>
                    </a:cubicBezTo>
                    <a:cubicBezTo>
                      <a:pt x="160768" y="124659"/>
                      <a:pt x="150756" y="133461"/>
                      <a:pt x="139423" y="141493"/>
                    </a:cubicBezTo>
                    <a:cubicBezTo>
                      <a:pt x="165829" y="142593"/>
                      <a:pt x="193336" y="153706"/>
                      <a:pt x="222273" y="177361"/>
                    </a:cubicBezTo>
                    <a:cubicBezTo>
                      <a:pt x="193336" y="175051"/>
                      <a:pt x="195536" y="221922"/>
                      <a:pt x="148225" y="210149"/>
                    </a:cubicBezTo>
                    <a:cubicBezTo>
                      <a:pt x="143824" y="208939"/>
                      <a:pt x="83530" y="187154"/>
                      <a:pt x="34128" y="206848"/>
                    </a:cubicBezTo>
                    <a:close/>
                  </a:path>
                </a:pathLst>
              </a:custGeom>
              <a:grpFill/>
              <a:ln w="110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115" name="Graphic 3">
                <a:extLst>
                  <a:ext uri="{FF2B5EF4-FFF2-40B4-BE49-F238E27FC236}">
                    <a16:creationId xmlns:a16="http://schemas.microsoft.com/office/drawing/2014/main" id="{01ADC8D9-344B-439C-51F9-9DB4D322F50A}"/>
                  </a:ext>
                </a:extLst>
              </p:cNvPr>
              <p:cNvGrpSpPr/>
              <p:nvPr/>
            </p:nvGrpSpPr>
            <p:grpSpPr>
              <a:xfrm>
                <a:off x="1801584" y="5674716"/>
                <a:ext cx="235785" cy="358812"/>
                <a:chOff x="1801584" y="5674716"/>
                <a:chExt cx="235785" cy="358812"/>
              </a:xfrm>
              <a:grpFill/>
            </p:grpSpPr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B380D23A-3479-FA72-9285-8CC22D00A7FC}"/>
                    </a:ext>
                  </a:extLst>
                </p:cNvPr>
                <p:cNvSpPr/>
                <p:nvPr/>
              </p:nvSpPr>
              <p:spPr>
                <a:xfrm>
                  <a:off x="1805325" y="5792353"/>
                  <a:ext cx="159097" cy="65032"/>
                </a:xfrm>
                <a:custGeom>
                  <a:avLst/>
                  <a:gdLst>
                    <a:gd name="connsiteX0" fmla="*/ 141933 w 159097"/>
                    <a:gd name="connsiteY0" fmla="*/ 12433 h 65032"/>
                    <a:gd name="connsiteX1" fmla="*/ 67776 w 159097"/>
                    <a:gd name="connsiteY1" fmla="*/ 63375 h 65032"/>
                    <a:gd name="connsiteX2" fmla="*/ 0 w 159097"/>
                    <a:gd name="connsiteY2" fmla="*/ 53253 h 65032"/>
                    <a:gd name="connsiteX3" fmla="*/ 53803 w 159097"/>
                    <a:gd name="connsiteY3" fmla="*/ 5391 h 65032"/>
                    <a:gd name="connsiteX4" fmla="*/ 159097 w 159097"/>
                    <a:gd name="connsiteY4" fmla="*/ 0 h 65032"/>
                    <a:gd name="connsiteX5" fmla="*/ 36198 w 159097"/>
                    <a:gd name="connsiteY5" fmla="*/ 42360 h 65032"/>
                    <a:gd name="connsiteX6" fmla="*/ 141933 w 159097"/>
                    <a:gd name="connsiteY6" fmla="*/ 12433 h 65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097" h="65032">
                      <a:moveTo>
                        <a:pt x="141933" y="12433"/>
                      </a:moveTo>
                      <a:cubicBezTo>
                        <a:pt x="129940" y="27067"/>
                        <a:pt x="94512" y="57214"/>
                        <a:pt x="67776" y="63375"/>
                      </a:cubicBezTo>
                      <a:cubicBezTo>
                        <a:pt x="37959" y="70307"/>
                        <a:pt x="28717" y="53253"/>
                        <a:pt x="0" y="53253"/>
                      </a:cubicBezTo>
                      <a:cubicBezTo>
                        <a:pt x="24096" y="37409"/>
                        <a:pt x="25196" y="16064"/>
                        <a:pt x="53803" y="5391"/>
                      </a:cubicBezTo>
                      <a:cubicBezTo>
                        <a:pt x="79549" y="-4291"/>
                        <a:pt x="127190" y="3961"/>
                        <a:pt x="159097" y="0"/>
                      </a:cubicBezTo>
                      <a:cubicBezTo>
                        <a:pt x="114977" y="23215"/>
                        <a:pt x="77238" y="32458"/>
                        <a:pt x="36198" y="42360"/>
                      </a:cubicBezTo>
                      <a:cubicBezTo>
                        <a:pt x="79439" y="44451"/>
                        <a:pt x="96383" y="35429"/>
                        <a:pt x="141933" y="1243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71754F4C-6656-B0CB-3C80-93CE77F29D9C}"/>
                    </a:ext>
                  </a:extLst>
                </p:cNvPr>
                <p:cNvSpPr/>
                <p:nvPr/>
              </p:nvSpPr>
              <p:spPr>
                <a:xfrm>
                  <a:off x="1801584" y="5674716"/>
                  <a:ext cx="235785" cy="103928"/>
                </a:xfrm>
                <a:custGeom>
                  <a:avLst/>
                  <a:gdLst>
                    <a:gd name="connsiteX0" fmla="*/ 211360 w 235785"/>
                    <a:gd name="connsiteY0" fmla="*/ 78577 h 103928"/>
                    <a:gd name="connsiteX1" fmla="*/ 80539 w 235785"/>
                    <a:gd name="connsiteY1" fmla="*/ 45460 h 103928"/>
                    <a:gd name="connsiteX2" fmla="*/ 235785 w 235785"/>
                    <a:gd name="connsiteY2" fmla="*/ 83529 h 103928"/>
                    <a:gd name="connsiteX3" fmla="*/ 0 w 235785"/>
                    <a:gd name="connsiteY3" fmla="*/ 8821 h 103928"/>
                    <a:gd name="connsiteX4" fmla="*/ 94292 w 235785"/>
                    <a:gd name="connsiteY4" fmla="*/ 14432 h 103928"/>
                    <a:gd name="connsiteX5" fmla="*/ 211360 w 235785"/>
                    <a:gd name="connsiteY5" fmla="*/ 78577 h 10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5785" h="103928">
                      <a:moveTo>
                        <a:pt x="211360" y="78577"/>
                      </a:moveTo>
                      <a:cubicBezTo>
                        <a:pt x="183083" y="83529"/>
                        <a:pt x="125099" y="83969"/>
                        <a:pt x="80539" y="45460"/>
                      </a:cubicBezTo>
                      <a:cubicBezTo>
                        <a:pt x="123559" y="88150"/>
                        <a:pt x="164048" y="95741"/>
                        <a:pt x="235785" y="83529"/>
                      </a:cubicBezTo>
                      <a:cubicBezTo>
                        <a:pt x="134562" y="117967"/>
                        <a:pt x="47971" y="118297"/>
                        <a:pt x="0" y="8821"/>
                      </a:cubicBezTo>
                      <a:cubicBezTo>
                        <a:pt x="28827" y="26755"/>
                        <a:pt x="51272" y="-23196"/>
                        <a:pt x="94292" y="14432"/>
                      </a:cubicBezTo>
                      <a:cubicBezTo>
                        <a:pt x="98253" y="17733"/>
                        <a:pt x="149525" y="72636"/>
                        <a:pt x="211360" y="785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4DA163E9-95F5-5BA8-656F-52943E7429B6}"/>
                    </a:ext>
                  </a:extLst>
                </p:cNvPr>
                <p:cNvSpPr/>
                <p:nvPr/>
              </p:nvSpPr>
              <p:spPr>
                <a:xfrm>
                  <a:off x="1900511" y="5795763"/>
                  <a:ext cx="103013" cy="237765"/>
                </a:xfrm>
                <a:custGeom>
                  <a:avLst/>
                  <a:gdLst>
                    <a:gd name="connsiteX0" fmla="*/ 25071 w 103013"/>
                    <a:gd name="connsiteY0" fmla="*/ 213120 h 237765"/>
                    <a:gd name="connsiteX1" fmla="*/ 57969 w 103013"/>
                    <a:gd name="connsiteY1" fmla="*/ 81199 h 237765"/>
                    <a:gd name="connsiteX2" fmla="*/ 20230 w 103013"/>
                    <a:gd name="connsiteY2" fmla="*/ 237766 h 237765"/>
                    <a:gd name="connsiteX3" fmla="*/ 94278 w 103013"/>
                    <a:gd name="connsiteY3" fmla="*/ 0 h 237765"/>
                    <a:gd name="connsiteX4" fmla="*/ 88776 w 103013"/>
                    <a:gd name="connsiteY4" fmla="*/ 95062 h 237765"/>
                    <a:gd name="connsiteX5" fmla="*/ 25071 w 103013"/>
                    <a:gd name="connsiteY5" fmla="*/ 213120 h 237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013" h="237765">
                      <a:moveTo>
                        <a:pt x="25071" y="213120"/>
                      </a:moveTo>
                      <a:cubicBezTo>
                        <a:pt x="20120" y="184513"/>
                        <a:pt x="19680" y="126090"/>
                        <a:pt x="57969" y="81199"/>
                      </a:cubicBezTo>
                      <a:cubicBezTo>
                        <a:pt x="15609" y="124549"/>
                        <a:pt x="8017" y="165369"/>
                        <a:pt x="20230" y="237766"/>
                      </a:cubicBezTo>
                      <a:cubicBezTo>
                        <a:pt x="-13878" y="135772"/>
                        <a:pt x="-14318" y="48301"/>
                        <a:pt x="94278" y="0"/>
                      </a:cubicBezTo>
                      <a:cubicBezTo>
                        <a:pt x="76454" y="29157"/>
                        <a:pt x="125965" y="51712"/>
                        <a:pt x="88776" y="95062"/>
                      </a:cubicBezTo>
                      <a:cubicBezTo>
                        <a:pt x="85476" y="99133"/>
                        <a:pt x="31013" y="150846"/>
                        <a:pt x="25071" y="21312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16" name="Graphic 3">
                <a:extLst>
                  <a:ext uri="{FF2B5EF4-FFF2-40B4-BE49-F238E27FC236}">
                    <a16:creationId xmlns:a16="http://schemas.microsoft.com/office/drawing/2014/main" id="{7A6DC290-6FE7-FEA6-746F-E39FDCA4B95A}"/>
                  </a:ext>
                </a:extLst>
              </p:cNvPr>
              <p:cNvGrpSpPr/>
              <p:nvPr/>
            </p:nvGrpSpPr>
            <p:grpSpPr>
              <a:xfrm>
                <a:off x="2103054" y="6112748"/>
                <a:ext cx="349788" cy="243267"/>
                <a:chOff x="2103054" y="6112748"/>
                <a:chExt cx="349788" cy="243267"/>
              </a:xfrm>
              <a:grpFill/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5D8E613-1294-D240-3885-43F7B259F310}"/>
                    </a:ext>
                  </a:extLst>
                </p:cNvPr>
                <p:cNvSpPr/>
                <p:nvPr/>
              </p:nvSpPr>
              <p:spPr>
                <a:xfrm>
                  <a:off x="2271740" y="6183164"/>
                  <a:ext cx="73371" cy="155356"/>
                </a:xfrm>
                <a:custGeom>
                  <a:avLst/>
                  <a:gdLst>
                    <a:gd name="connsiteX0" fmla="*/ 59618 w 73371"/>
                    <a:gd name="connsiteY0" fmla="*/ 16173 h 155356"/>
                    <a:gd name="connsiteX1" fmla="*/ 2955 w 73371"/>
                    <a:gd name="connsiteY1" fmla="*/ 86370 h 155356"/>
                    <a:gd name="connsiteX2" fmla="*/ 7136 w 73371"/>
                    <a:gd name="connsiteY2" fmla="*/ 155356 h 155356"/>
                    <a:gd name="connsiteX3" fmla="*/ 59068 w 73371"/>
                    <a:gd name="connsiteY3" fmla="*/ 105295 h 155356"/>
                    <a:gd name="connsiteX4" fmla="*/ 73371 w 73371"/>
                    <a:gd name="connsiteY4" fmla="*/ 0 h 155356"/>
                    <a:gd name="connsiteX5" fmla="*/ 20999 w 73371"/>
                    <a:gd name="connsiteY5" fmla="*/ 119818 h 155356"/>
                    <a:gd name="connsiteX6" fmla="*/ 59618 w 73371"/>
                    <a:gd name="connsiteY6" fmla="*/ 16173 h 15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371" h="155356">
                      <a:moveTo>
                        <a:pt x="59618" y="16173"/>
                      </a:moveTo>
                      <a:cubicBezTo>
                        <a:pt x="44105" y="26956"/>
                        <a:pt x="11317" y="59964"/>
                        <a:pt x="2955" y="86370"/>
                      </a:cubicBezTo>
                      <a:cubicBezTo>
                        <a:pt x="-6397" y="115747"/>
                        <a:pt x="9667" y="126419"/>
                        <a:pt x="7136" y="155356"/>
                      </a:cubicBezTo>
                      <a:cubicBezTo>
                        <a:pt x="24850" y="132471"/>
                        <a:pt x="45975" y="133241"/>
                        <a:pt x="59068" y="105295"/>
                      </a:cubicBezTo>
                      <a:cubicBezTo>
                        <a:pt x="70841" y="80209"/>
                        <a:pt x="66770" y="31687"/>
                        <a:pt x="73371" y="0"/>
                      </a:cubicBezTo>
                      <a:cubicBezTo>
                        <a:pt x="46635" y="42360"/>
                        <a:pt x="34312" y="79438"/>
                        <a:pt x="20999" y="119818"/>
                      </a:cubicBezTo>
                      <a:cubicBezTo>
                        <a:pt x="22650" y="76138"/>
                        <a:pt x="32992" y="59964"/>
                        <a:pt x="59618" y="1617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3FAD17EA-2B63-FC98-C287-A432E5DA98EB}"/>
                    </a:ext>
                  </a:extLst>
                </p:cNvPr>
                <p:cNvSpPr/>
                <p:nvPr/>
              </p:nvSpPr>
              <p:spPr>
                <a:xfrm>
                  <a:off x="2355513" y="6112748"/>
                  <a:ext cx="97330" cy="243267"/>
                </a:xfrm>
                <a:custGeom>
                  <a:avLst/>
                  <a:gdLst>
                    <a:gd name="connsiteX0" fmla="*/ 32288 w 97330"/>
                    <a:gd name="connsiteY0" fmla="*/ 24976 h 243267"/>
                    <a:gd name="connsiteX1" fmla="*/ 53854 w 97330"/>
                    <a:gd name="connsiteY1" fmla="*/ 159208 h 243267"/>
                    <a:gd name="connsiteX2" fmla="*/ 29538 w 97330"/>
                    <a:gd name="connsiteY2" fmla="*/ 0 h 243267"/>
                    <a:gd name="connsiteX3" fmla="*/ 83230 w 97330"/>
                    <a:gd name="connsiteY3" fmla="*/ 243267 h 243267"/>
                    <a:gd name="connsiteX4" fmla="*/ 85761 w 97330"/>
                    <a:gd name="connsiteY4" fmla="*/ 148095 h 243267"/>
                    <a:gd name="connsiteX5" fmla="*/ 32288 w 97330"/>
                    <a:gd name="connsiteY5" fmla="*/ 24976 h 243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330" h="243267">
                      <a:moveTo>
                        <a:pt x="32288" y="24976"/>
                      </a:moveTo>
                      <a:cubicBezTo>
                        <a:pt x="25027" y="53032"/>
                        <a:pt x="19525" y="111237"/>
                        <a:pt x="53854" y="159208"/>
                      </a:cubicBezTo>
                      <a:cubicBezTo>
                        <a:pt x="15344" y="112337"/>
                        <a:pt x="11273" y="70967"/>
                        <a:pt x="29538" y="0"/>
                      </a:cubicBezTo>
                      <a:cubicBezTo>
                        <a:pt x="-13042" y="98693"/>
                        <a:pt x="-20854" y="185834"/>
                        <a:pt x="83230" y="243267"/>
                      </a:cubicBezTo>
                      <a:cubicBezTo>
                        <a:pt x="67937" y="212680"/>
                        <a:pt x="119209" y="194416"/>
                        <a:pt x="85761" y="148095"/>
                      </a:cubicBezTo>
                      <a:cubicBezTo>
                        <a:pt x="82680" y="143694"/>
                        <a:pt x="32839" y="87471"/>
                        <a:pt x="32288" y="2497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1AFCE886-A8CD-EED2-04BA-3EB64A6E330E}"/>
                    </a:ext>
                  </a:extLst>
                </p:cNvPr>
                <p:cNvSpPr/>
                <p:nvPr/>
              </p:nvSpPr>
              <p:spPr>
                <a:xfrm>
                  <a:off x="2103054" y="6137913"/>
                  <a:ext cx="241176" cy="98183"/>
                </a:xfrm>
                <a:custGeom>
                  <a:avLst/>
                  <a:gdLst>
                    <a:gd name="connsiteX0" fmla="*/ 24756 w 241176"/>
                    <a:gd name="connsiteY0" fmla="*/ 65606 h 98183"/>
                    <a:gd name="connsiteX1" fmla="*/ 157887 w 241176"/>
                    <a:gd name="connsiteY1" fmla="*/ 43821 h 98183"/>
                    <a:gd name="connsiteX2" fmla="*/ 0 w 241176"/>
                    <a:gd name="connsiteY2" fmla="*/ 68357 h 98183"/>
                    <a:gd name="connsiteX3" fmla="*/ 241177 w 241176"/>
                    <a:gd name="connsiteY3" fmla="*/ 14224 h 98183"/>
                    <a:gd name="connsiteX4" fmla="*/ 146774 w 241176"/>
                    <a:gd name="connsiteY4" fmla="*/ 11694 h 98183"/>
                    <a:gd name="connsiteX5" fmla="*/ 24756 w 241176"/>
                    <a:gd name="connsiteY5" fmla="*/ 65606 h 98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1176" h="98183">
                      <a:moveTo>
                        <a:pt x="24756" y="65606"/>
                      </a:moveTo>
                      <a:cubicBezTo>
                        <a:pt x="52592" y="72978"/>
                        <a:pt x="110246" y="78479"/>
                        <a:pt x="157887" y="43821"/>
                      </a:cubicBezTo>
                      <a:cubicBezTo>
                        <a:pt x="111456" y="82660"/>
                        <a:pt x="70417" y="86731"/>
                        <a:pt x="0" y="68357"/>
                      </a:cubicBezTo>
                      <a:cubicBezTo>
                        <a:pt x="97923" y="111377"/>
                        <a:pt x="184183" y="119188"/>
                        <a:pt x="241177" y="14224"/>
                      </a:cubicBezTo>
                      <a:cubicBezTo>
                        <a:pt x="210919" y="29628"/>
                        <a:pt x="192765" y="-22084"/>
                        <a:pt x="146774" y="11694"/>
                      </a:cubicBezTo>
                      <a:cubicBezTo>
                        <a:pt x="142593" y="14774"/>
                        <a:pt x="86810" y="65056"/>
                        <a:pt x="24756" y="6560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</p:grpSp>
      <p:grpSp>
        <p:nvGrpSpPr>
          <p:cNvPr id="173" name="Graphic 3">
            <a:extLst>
              <a:ext uri="{FF2B5EF4-FFF2-40B4-BE49-F238E27FC236}">
                <a16:creationId xmlns:a16="http://schemas.microsoft.com/office/drawing/2014/main" id="{C996C00B-3572-5880-27A1-32B667278A88}"/>
              </a:ext>
            </a:extLst>
          </p:cNvPr>
          <p:cNvGrpSpPr>
            <a:grpSpLocks noChangeAspect="1"/>
          </p:cNvGrpSpPr>
          <p:nvPr userDrawn="1"/>
        </p:nvGrpSpPr>
        <p:grpSpPr>
          <a:xfrm rot="4301176">
            <a:off x="-434245" y="517160"/>
            <a:ext cx="1679885" cy="811765"/>
            <a:chOff x="2370109" y="5516078"/>
            <a:chExt cx="1639606" cy="1038643"/>
          </a:xfrm>
          <a:solidFill>
            <a:srgbClr val="634019"/>
          </a:solidFill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C3158FA-675E-85F8-50BD-8793DB13A09B}"/>
                </a:ext>
              </a:extLst>
            </p:cNvPr>
            <p:cNvSpPr/>
            <p:nvPr/>
          </p:nvSpPr>
          <p:spPr>
            <a:xfrm>
              <a:off x="2947575" y="6148946"/>
              <a:ext cx="131187" cy="268352"/>
            </a:xfrm>
            <a:custGeom>
              <a:avLst/>
              <a:gdLst>
                <a:gd name="connsiteX0" fmla="*/ 106762 w 131187"/>
                <a:gd name="connsiteY0" fmla="*/ 27726 h 268352"/>
                <a:gd name="connsiteX1" fmla="*/ 5758 w 131187"/>
                <a:gd name="connsiteY1" fmla="*/ 148094 h 268352"/>
                <a:gd name="connsiteX2" fmla="*/ 10710 w 131187"/>
                <a:gd name="connsiteY2" fmla="*/ 268352 h 268352"/>
                <a:gd name="connsiteX3" fmla="*/ 102801 w 131187"/>
                <a:gd name="connsiteY3" fmla="*/ 182973 h 268352"/>
                <a:gd name="connsiteX4" fmla="*/ 131188 w 131187"/>
                <a:gd name="connsiteY4" fmla="*/ 0 h 268352"/>
                <a:gd name="connsiteX5" fmla="*/ 36015 w 131187"/>
                <a:gd name="connsiteY5" fmla="*/ 207069 h 268352"/>
                <a:gd name="connsiteX6" fmla="*/ 106762 w 131187"/>
                <a:gd name="connsiteY6" fmla="*/ 27726 h 26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187" h="268352">
                  <a:moveTo>
                    <a:pt x="106762" y="27726"/>
                  </a:moveTo>
                  <a:cubicBezTo>
                    <a:pt x="79366" y="45991"/>
                    <a:pt x="21272" y="102434"/>
                    <a:pt x="5758" y="148094"/>
                  </a:cubicBezTo>
                  <a:cubicBezTo>
                    <a:pt x="-11516" y="199036"/>
                    <a:pt x="16101" y="218071"/>
                    <a:pt x="10710" y="268352"/>
                  </a:cubicBezTo>
                  <a:cubicBezTo>
                    <a:pt x="42287" y="229074"/>
                    <a:pt x="79146" y="231164"/>
                    <a:pt x="102801" y="182973"/>
                  </a:cubicBezTo>
                  <a:cubicBezTo>
                    <a:pt x="124036" y="139732"/>
                    <a:pt x="118645" y="55013"/>
                    <a:pt x="131188" y="0"/>
                  </a:cubicBezTo>
                  <a:cubicBezTo>
                    <a:pt x="83327" y="72947"/>
                    <a:pt x="60441" y="137092"/>
                    <a:pt x="36015" y="207069"/>
                  </a:cubicBezTo>
                  <a:cubicBezTo>
                    <a:pt x="40417" y="130930"/>
                    <a:pt x="58901" y="103094"/>
                    <a:pt x="106762" y="2772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3B02C5BD-5C51-A32A-F979-F7BF1CC2ED94}"/>
                </a:ext>
              </a:extLst>
            </p:cNvPr>
            <p:cNvSpPr/>
            <p:nvPr/>
          </p:nvSpPr>
          <p:spPr>
            <a:xfrm>
              <a:off x="3152626" y="5813049"/>
              <a:ext cx="501446" cy="454120"/>
            </a:xfrm>
            <a:custGeom>
              <a:avLst/>
              <a:gdLst>
                <a:gd name="connsiteX0" fmla="*/ 4695 w 501446"/>
                <a:gd name="connsiteY0" fmla="*/ 81628 h 454120"/>
                <a:gd name="connsiteX1" fmla="*/ 1174 w 501446"/>
                <a:gd name="connsiteY1" fmla="*/ 98682 h 454120"/>
                <a:gd name="connsiteX2" fmla="*/ 48265 w 501446"/>
                <a:gd name="connsiteY2" fmla="*/ 323905 h 454120"/>
                <a:gd name="connsiteX3" fmla="*/ 249833 w 501446"/>
                <a:gd name="connsiteY3" fmla="*/ 453405 h 454120"/>
                <a:gd name="connsiteX4" fmla="*/ 500251 w 501446"/>
                <a:gd name="connsiteY4" fmla="*/ 245456 h 454120"/>
                <a:gd name="connsiteX5" fmla="*/ 375262 w 501446"/>
                <a:gd name="connsiteY5" fmla="*/ 17923 h 454120"/>
                <a:gd name="connsiteX6" fmla="*/ 214955 w 501446"/>
                <a:gd name="connsiteY6" fmla="*/ 113975 h 454120"/>
                <a:gd name="connsiteX7" fmla="*/ 334552 w 501446"/>
                <a:gd name="connsiteY7" fmla="*/ 120137 h 454120"/>
                <a:gd name="connsiteX8" fmla="*/ 333562 w 501446"/>
                <a:gd name="connsiteY8" fmla="*/ 65675 h 454120"/>
                <a:gd name="connsiteX9" fmla="*/ 333892 w 501446"/>
                <a:gd name="connsiteY9" fmla="*/ 86139 h 454120"/>
                <a:gd name="connsiteX10" fmla="*/ 253904 w 501446"/>
                <a:gd name="connsiteY10" fmla="*/ 130589 h 454120"/>
                <a:gd name="connsiteX11" fmla="*/ 285591 w 501446"/>
                <a:gd name="connsiteY11" fmla="*/ 27716 h 454120"/>
                <a:gd name="connsiteX12" fmla="*/ 362829 w 501446"/>
                <a:gd name="connsiteY12" fmla="*/ 42899 h 454120"/>
                <a:gd name="connsiteX13" fmla="*/ 465923 w 501446"/>
                <a:gd name="connsiteY13" fmla="*/ 176690 h 454120"/>
                <a:gd name="connsiteX14" fmla="*/ 381753 w 501446"/>
                <a:gd name="connsiteY14" fmla="*/ 389480 h 454120"/>
                <a:gd name="connsiteX15" fmla="*/ 116812 w 501446"/>
                <a:gd name="connsiteY15" fmla="*/ 368135 h 454120"/>
                <a:gd name="connsiteX16" fmla="*/ 13827 w 501446"/>
                <a:gd name="connsiteY16" fmla="*/ 146543 h 454120"/>
                <a:gd name="connsiteX17" fmla="*/ 7776 w 501446"/>
                <a:gd name="connsiteY17" fmla="*/ 98792 h 454120"/>
                <a:gd name="connsiteX18" fmla="*/ 4695 w 501446"/>
                <a:gd name="connsiteY18" fmla="*/ 81628 h 45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446" h="454120">
                  <a:moveTo>
                    <a:pt x="4695" y="81628"/>
                  </a:moveTo>
                  <a:cubicBezTo>
                    <a:pt x="3595" y="81628"/>
                    <a:pt x="2165" y="87460"/>
                    <a:pt x="1174" y="98682"/>
                  </a:cubicBezTo>
                  <a:cubicBezTo>
                    <a:pt x="-4437" y="164917"/>
                    <a:pt x="9866" y="261190"/>
                    <a:pt x="48265" y="323905"/>
                  </a:cubicBezTo>
                  <a:cubicBezTo>
                    <a:pt x="91726" y="394872"/>
                    <a:pt x="163682" y="446803"/>
                    <a:pt x="249833" y="453405"/>
                  </a:cubicBezTo>
                  <a:cubicBezTo>
                    <a:pt x="375702" y="463088"/>
                    <a:pt x="487158" y="373526"/>
                    <a:pt x="500251" y="245456"/>
                  </a:cubicBezTo>
                  <a:cubicBezTo>
                    <a:pt x="510044" y="149514"/>
                    <a:pt x="458882" y="59733"/>
                    <a:pt x="375262" y="17923"/>
                  </a:cubicBezTo>
                  <a:cubicBezTo>
                    <a:pt x="265236" y="-37090"/>
                    <a:pt x="184587" y="45869"/>
                    <a:pt x="214955" y="113975"/>
                  </a:cubicBezTo>
                  <a:cubicBezTo>
                    <a:pt x="238280" y="166348"/>
                    <a:pt x="309577" y="168328"/>
                    <a:pt x="334552" y="120137"/>
                  </a:cubicBezTo>
                  <a:cubicBezTo>
                    <a:pt x="349736" y="90870"/>
                    <a:pt x="335873" y="64794"/>
                    <a:pt x="333562" y="65675"/>
                  </a:cubicBezTo>
                  <a:lnTo>
                    <a:pt x="333892" y="86139"/>
                  </a:lnTo>
                  <a:cubicBezTo>
                    <a:pt x="330922" y="128609"/>
                    <a:pt x="286911" y="151274"/>
                    <a:pt x="253904" y="130589"/>
                  </a:cubicBezTo>
                  <a:cubicBezTo>
                    <a:pt x="214514" y="105723"/>
                    <a:pt x="223537" y="39818"/>
                    <a:pt x="285591" y="27716"/>
                  </a:cubicBezTo>
                  <a:cubicBezTo>
                    <a:pt x="311447" y="22654"/>
                    <a:pt x="339064" y="30686"/>
                    <a:pt x="362829" y="42899"/>
                  </a:cubicBezTo>
                  <a:cubicBezTo>
                    <a:pt x="413221" y="68755"/>
                    <a:pt x="452830" y="119587"/>
                    <a:pt x="465923" y="176690"/>
                  </a:cubicBezTo>
                  <a:cubicBezTo>
                    <a:pt x="484518" y="258329"/>
                    <a:pt x="450410" y="343049"/>
                    <a:pt x="381753" y="389480"/>
                  </a:cubicBezTo>
                  <a:cubicBezTo>
                    <a:pt x="298244" y="445924"/>
                    <a:pt x="191849" y="433050"/>
                    <a:pt x="116812" y="368135"/>
                  </a:cubicBezTo>
                  <a:cubicBezTo>
                    <a:pt x="53987" y="313783"/>
                    <a:pt x="26480" y="222461"/>
                    <a:pt x="13827" y="146543"/>
                  </a:cubicBezTo>
                  <a:cubicBezTo>
                    <a:pt x="10416" y="126079"/>
                    <a:pt x="8876" y="109905"/>
                    <a:pt x="7776" y="98792"/>
                  </a:cubicBezTo>
                  <a:cubicBezTo>
                    <a:pt x="6676" y="87460"/>
                    <a:pt x="5795" y="81628"/>
                    <a:pt x="4695" y="8162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B41A83EB-9307-FFD2-A695-E848BA3D59E1}"/>
                </a:ext>
              </a:extLst>
            </p:cNvPr>
            <p:cNvSpPr/>
            <p:nvPr/>
          </p:nvSpPr>
          <p:spPr>
            <a:xfrm>
              <a:off x="3172725" y="5905283"/>
              <a:ext cx="111400" cy="69285"/>
            </a:xfrm>
            <a:custGeom>
              <a:avLst/>
              <a:gdLst>
                <a:gd name="connsiteX0" fmla="*/ 53142 w 111400"/>
                <a:gd name="connsiteY0" fmla="*/ 32743 h 69285"/>
                <a:gd name="connsiteX1" fmla="*/ 57543 w 111400"/>
                <a:gd name="connsiteY1" fmla="*/ 40555 h 69285"/>
                <a:gd name="connsiteX2" fmla="*/ 74487 w 111400"/>
                <a:gd name="connsiteY2" fmla="*/ 46937 h 69285"/>
                <a:gd name="connsiteX3" fmla="*/ 47861 w 111400"/>
                <a:gd name="connsiteY3" fmla="*/ 47817 h 69285"/>
                <a:gd name="connsiteX4" fmla="*/ 0 w 111400"/>
                <a:gd name="connsiteY4" fmla="*/ 7437 h 69285"/>
                <a:gd name="connsiteX5" fmla="*/ 770 w 111400"/>
                <a:gd name="connsiteY5" fmla="*/ 10078 h 69285"/>
                <a:gd name="connsiteX6" fmla="*/ 4291 w 111400"/>
                <a:gd name="connsiteY6" fmla="*/ 19760 h 69285"/>
                <a:gd name="connsiteX7" fmla="*/ 60294 w 111400"/>
                <a:gd name="connsiteY7" fmla="*/ 68392 h 69285"/>
                <a:gd name="connsiteX8" fmla="*/ 110246 w 111400"/>
                <a:gd name="connsiteY8" fmla="*/ 41655 h 69285"/>
                <a:gd name="connsiteX9" fmla="*/ 85490 w 111400"/>
                <a:gd name="connsiteY9" fmla="*/ 616 h 69285"/>
                <a:gd name="connsiteX10" fmla="*/ 53142 w 111400"/>
                <a:gd name="connsiteY10" fmla="*/ 32743 h 6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00" h="69285">
                  <a:moveTo>
                    <a:pt x="53142" y="32743"/>
                  </a:moveTo>
                  <a:cubicBezTo>
                    <a:pt x="54023" y="35604"/>
                    <a:pt x="55453" y="38244"/>
                    <a:pt x="57543" y="40555"/>
                  </a:cubicBezTo>
                  <a:cubicBezTo>
                    <a:pt x="62055" y="45506"/>
                    <a:pt x="68326" y="47597"/>
                    <a:pt x="74487" y="46937"/>
                  </a:cubicBezTo>
                  <a:cubicBezTo>
                    <a:pt x="68106" y="51227"/>
                    <a:pt x="56003" y="50567"/>
                    <a:pt x="47861" y="47817"/>
                  </a:cubicBezTo>
                  <a:cubicBezTo>
                    <a:pt x="27176" y="40665"/>
                    <a:pt x="9352" y="23281"/>
                    <a:pt x="0" y="7437"/>
                  </a:cubicBezTo>
                  <a:cubicBezTo>
                    <a:pt x="220" y="8318"/>
                    <a:pt x="440" y="9198"/>
                    <a:pt x="770" y="10078"/>
                  </a:cubicBezTo>
                  <a:cubicBezTo>
                    <a:pt x="1760" y="13379"/>
                    <a:pt x="2861" y="16570"/>
                    <a:pt x="4291" y="19760"/>
                  </a:cubicBezTo>
                  <a:cubicBezTo>
                    <a:pt x="14193" y="41765"/>
                    <a:pt x="36419" y="63991"/>
                    <a:pt x="60294" y="68392"/>
                  </a:cubicBezTo>
                  <a:cubicBezTo>
                    <a:pt x="80429" y="72022"/>
                    <a:pt x="104304" y="64871"/>
                    <a:pt x="110246" y="41655"/>
                  </a:cubicBezTo>
                  <a:cubicBezTo>
                    <a:pt x="114427" y="25372"/>
                    <a:pt x="107495" y="5787"/>
                    <a:pt x="85490" y="616"/>
                  </a:cubicBezTo>
                  <a:cubicBezTo>
                    <a:pt x="67556" y="-3455"/>
                    <a:pt x="44560" y="13269"/>
                    <a:pt x="53142" y="32743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9491BA8E-5C97-FAA0-3228-C75C8CC7DC18}"/>
                </a:ext>
              </a:extLst>
            </p:cNvPr>
            <p:cNvSpPr/>
            <p:nvPr/>
          </p:nvSpPr>
          <p:spPr>
            <a:xfrm>
              <a:off x="3191869" y="5989079"/>
              <a:ext cx="141781" cy="90961"/>
            </a:xfrm>
            <a:custGeom>
              <a:avLst/>
              <a:gdLst>
                <a:gd name="connsiteX0" fmla="*/ 65795 w 141781"/>
                <a:gd name="connsiteY0" fmla="*/ 40379 h 90961"/>
                <a:gd name="connsiteX1" fmla="*/ 70416 w 141781"/>
                <a:gd name="connsiteY1" fmla="*/ 51272 h 90961"/>
                <a:gd name="connsiteX2" fmla="*/ 91651 w 141781"/>
                <a:gd name="connsiteY2" fmla="*/ 62055 h 90961"/>
                <a:gd name="connsiteX3" fmla="*/ 56773 w 141781"/>
                <a:gd name="connsiteY3" fmla="*/ 59414 h 90961"/>
                <a:gd name="connsiteX4" fmla="*/ 0 w 141781"/>
                <a:gd name="connsiteY4" fmla="*/ 0 h 90961"/>
                <a:gd name="connsiteX5" fmla="*/ 550 w 141781"/>
                <a:gd name="connsiteY5" fmla="*/ 3521 h 90961"/>
                <a:gd name="connsiteX6" fmla="*/ 3741 w 141781"/>
                <a:gd name="connsiteY6" fmla="*/ 16614 h 90961"/>
                <a:gd name="connsiteX7" fmla="*/ 69976 w 141781"/>
                <a:gd name="connsiteY7" fmla="*/ 87910 h 90961"/>
                <a:gd name="connsiteX8" fmla="*/ 138743 w 141781"/>
                <a:gd name="connsiteY8" fmla="*/ 60184 h 90961"/>
                <a:gd name="connsiteX9" fmla="*/ 112226 w 141781"/>
                <a:gd name="connsiteY9" fmla="*/ 3191 h 90961"/>
                <a:gd name="connsiteX10" fmla="*/ 65795 w 141781"/>
                <a:gd name="connsiteY10" fmla="*/ 40379 h 9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781" h="90961">
                  <a:moveTo>
                    <a:pt x="65795" y="40379"/>
                  </a:moveTo>
                  <a:cubicBezTo>
                    <a:pt x="66455" y="44231"/>
                    <a:pt x="67996" y="47862"/>
                    <a:pt x="70416" y="51272"/>
                  </a:cubicBezTo>
                  <a:cubicBezTo>
                    <a:pt x="75588" y="58314"/>
                    <a:pt x="83510" y="62055"/>
                    <a:pt x="91651" y="62055"/>
                  </a:cubicBezTo>
                  <a:cubicBezTo>
                    <a:pt x="82739" y="66676"/>
                    <a:pt x="67006" y="64255"/>
                    <a:pt x="56773" y="59414"/>
                  </a:cubicBezTo>
                  <a:cubicBezTo>
                    <a:pt x="30807" y="47201"/>
                    <a:pt x="10122" y="22005"/>
                    <a:pt x="0" y="0"/>
                  </a:cubicBezTo>
                  <a:cubicBezTo>
                    <a:pt x="110" y="1210"/>
                    <a:pt x="330" y="2311"/>
                    <a:pt x="550" y="3521"/>
                  </a:cubicBezTo>
                  <a:cubicBezTo>
                    <a:pt x="1320" y="7922"/>
                    <a:pt x="2421" y="12323"/>
                    <a:pt x="3741" y="16614"/>
                  </a:cubicBezTo>
                  <a:cubicBezTo>
                    <a:pt x="13643" y="46651"/>
                    <a:pt x="39389" y="78779"/>
                    <a:pt x="69976" y="87910"/>
                  </a:cubicBezTo>
                  <a:cubicBezTo>
                    <a:pt x="95722" y="95612"/>
                    <a:pt x="127850" y="89561"/>
                    <a:pt x="138743" y="60184"/>
                  </a:cubicBezTo>
                  <a:cubicBezTo>
                    <a:pt x="146444" y="39500"/>
                    <a:pt x="140173" y="13093"/>
                    <a:pt x="112226" y="3191"/>
                  </a:cubicBezTo>
                  <a:cubicBezTo>
                    <a:pt x="89561" y="-4841"/>
                    <a:pt x="57213" y="13753"/>
                    <a:pt x="65795" y="4037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0C30ECC-F381-5871-8BCA-C312B4076AD3}"/>
                </a:ext>
              </a:extLst>
            </p:cNvPr>
            <p:cNvSpPr/>
            <p:nvPr/>
          </p:nvSpPr>
          <p:spPr>
            <a:xfrm>
              <a:off x="3238851" y="6066754"/>
              <a:ext cx="183453" cy="114373"/>
            </a:xfrm>
            <a:custGeom>
              <a:avLst/>
              <a:gdLst>
                <a:gd name="connsiteX0" fmla="*/ 91431 w 183453"/>
                <a:gd name="connsiteY0" fmla="*/ 61177 h 114373"/>
                <a:gd name="connsiteX1" fmla="*/ 100894 w 183453"/>
                <a:gd name="connsiteY1" fmla="*/ 71960 h 114373"/>
                <a:gd name="connsiteX2" fmla="*/ 129500 w 183453"/>
                <a:gd name="connsiteY2" fmla="*/ 76140 h 114373"/>
                <a:gd name="connsiteX3" fmla="*/ 88241 w 183453"/>
                <a:gd name="connsiteY3" fmla="*/ 86593 h 114373"/>
                <a:gd name="connsiteX4" fmla="*/ 0 w 183453"/>
                <a:gd name="connsiteY4" fmla="*/ 39942 h 114373"/>
                <a:gd name="connsiteX5" fmla="*/ 1980 w 183453"/>
                <a:gd name="connsiteY5" fmla="*/ 43792 h 114373"/>
                <a:gd name="connsiteX6" fmla="*/ 10672 w 183453"/>
                <a:gd name="connsiteY6" fmla="*/ 57656 h 114373"/>
                <a:gd name="connsiteX7" fmla="*/ 114427 w 183453"/>
                <a:gd name="connsiteY7" fmla="*/ 114319 h 114373"/>
                <a:gd name="connsiteX8" fmla="*/ 183413 w 183453"/>
                <a:gd name="connsiteY8" fmla="*/ 55565 h 114373"/>
                <a:gd name="connsiteX9" fmla="*/ 131041 w 183453"/>
                <a:gd name="connsiteY9" fmla="*/ 2 h 114373"/>
                <a:gd name="connsiteX10" fmla="*/ 91431 w 183453"/>
                <a:gd name="connsiteY10" fmla="*/ 61177 h 11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453" h="114373">
                  <a:moveTo>
                    <a:pt x="91431" y="61177"/>
                  </a:moveTo>
                  <a:cubicBezTo>
                    <a:pt x="93632" y="65358"/>
                    <a:pt x="96823" y="68989"/>
                    <a:pt x="100894" y="71960"/>
                  </a:cubicBezTo>
                  <a:cubicBezTo>
                    <a:pt x="109476" y="78121"/>
                    <a:pt x="120148" y="79331"/>
                    <a:pt x="129500" y="76140"/>
                  </a:cubicBezTo>
                  <a:cubicBezTo>
                    <a:pt x="120918" y="84943"/>
                    <a:pt x="101884" y="88133"/>
                    <a:pt x="88241" y="86593"/>
                  </a:cubicBezTo>
                  <a:cubicBezTo>
                    <a:pt x="53582" y="82522"/>
                    <a:pt x="20025" y="61397"/>
                    <a:pt x="0" y="39942"/>
                  </a:cubicBezTo>
                  <a:cubicBezTo>
                    <a:pt x="660" y="41262"/>
                    <a:pt x="1320" y="42472"/>
                    <a:pt x="1980" y="43792"/>
                  </a:cubicBezTo>
                  <a:cubicBezTo>
                    <a:pt x="4621" y="48634"/>
                    <a:pt x="7482" y="53255"/>
                    <a:pt x="10672" y="57656"/>
                  </a:cubicBezTo>
                  <a:cubicBezTo>
                    <a:pt x="33558" y="88573"/>
                    <a:pt x="75588" y="115750"/>
                    <a:pt x="114427" y="114319"/>
                  </a:cubicBezTo>
                  <a:cubicBezTo>
                    <a:pt x="147104" y="113219"/>
                    <a:pt x="181873" y="93855"/>
                    <a:pt x="183413" y="55565"/>
                  </a:cubicBezTo>
                  <a:cubicBezTo>
                    <a:pt x="184403" y="28719"/>
                    <a:pt x="167129" y="552"/>
                    <a:pt x="131041" y="2"/>
                  </a:cubicBezTo>
                  <a:cubicBezTo>
                    <a:pt x="101664" y="-327"/>
                    <a:pt x="71407" y="33670"/>
                    <a:pt x="91431" y="611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3387EDC1-9E87-06C1-22E2-2487C5FCB04D}"/>
                </a:ext>
              </a:extLst>
            </p:cNvPr>
            <p:cNvSpPr/>
            <p:nvPr/>
          </p:nvSpPr>
          <p:spPr>
            <a:xfrm>
              <a:off x="3095298" y="6027478"/>
              <a:ext cx="167664" cy="425579"/>
            </a:xfrm>
            <a:custGeom>
              <a:avLst/>
              <a:gdLst>
                <a:gd name="connsiteX0" fmla="*/ 59493 w 167664"/>
                <a:gd name="connsiteY0" fmla="*/ 43681 h 425579"/>
                <a:gd name="connsiteX1" fmla="*/ 92611 w 167664"/>
                <a:gd name="connsiteY1" fmla="*/ 278256 h 425579"/>
                <a:gd name="connsiteX2" fmla="*/ 55422 w 167664"/>
                <a:gd name="connsiteY2" fmla="*/ 0 h 425579"/>
                <a:gd name="connsiteX3" fmla="*/ 140912 w 167664"/>
                <a:gd name="connsiteY3" fmla="*/ 425580 h 425579"/>
                <a:gd name="connsiteX4" fmla="*/ 148504 w 167664"/>
                <a:gd name="connsiteY4" fmla="*/ 259771 h 425579"/>
                <a:gd name="connsiteX5" fmla="*/ 59493 w 167664"/>
                <a:gd name="connsiteY5" fmla="*/ 43681 h 42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64" h="425579">
                  <a:moveTo>
                    <a:pt x="59493" y="43681"/>
                  </a:moveTo>
                  <a:cubicBezTo>
                    <a:pt x="45850" y="92312"/>
                    <a:pt x="34517" y="193425"/>
                    <a:pt x="92611" y="278256"/>
                  </a:cubicBezTo>
                  <a:cubicBezTo>
                    <a:pt x="27036" y="195296"/>
                    <a:pt x="21314" y="123119"/>
                    <a:pt x="55422" y="0"/>
                  </a:cubicBezTo>
                  <a:cubicBezTo>
                    <a:pt x="-22146" y="170540"/>
                    <a:pt x="-38540" y="322046"/>
                    <a:pt x="140912" y="425580"/>
                  </a:cubicBezTo>
                  <a:cubicBezTo>
                    <a:pt x="115276" y="371887"/>
                    <a:pt x="205277" y="341740"/>
                    <a:pt x="148504" y="259771"/>
                  </a:cubicBezTo>
                  <a:cubicBezTo>
                    <a:pt x="143443" y="252399"/>
                    <a:pt x="58393" y="152716"/>
                    <a:pt x="59493" y="4368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C44560F6-490F-25A5-1F1C-20822F9B9237}"/>
                </a:ext>
              </a:extLst>
            </p:cNvPr>
            <p:cNvSpPr/>
            <p:nvPr/>
          </p:nvSpPr>
          <p:spPr>
            <a:xfrm>
              <a:off x="3304147" y="6264803"/>
              <a:ext cx="133481" cy="218701"/>
            </a:xfrm>
            <a:custGeom>
              <a:avLst/>
              <a:gdLst>
                <a:gd name="connsiteX0" fmla="*/ 64754 w 133481"/>
                <a:gd name="connsiteY0" fmla="*/ 105515 h 218701"/>
                <a:gd name="connsiteX1" fmla="*/ 79387 w 133481"/>
                <a:gd name="connsiteY1" fmla="*/ 114647 h 218701"/>
                <a:gd name="connsiteX2" fmla="*/ 90390 w 133481"/>
                <a:gd name="connsiteY2" fmla="*/ 148095 h 218701"/>
                <a:gd name="connsiteX3" fmla="*/ 94021 w 133481"/>
                <a:gd name="connsiteY3" fmla="*/ 96273 h 218701"/>
                <a:gd name="connsiteX4" fmla="*/ 20414 w 133481"/>
                <a:gd name="connsiteY4" fmla="*/ 0 h 218701"/>
                <a:gd name="connsiteX5" fmla="*/ 25365 w 133481"/>
                <a:gd name="connsiteY5" fmla="*/ 1651 h 218701"/>
                <a:gd name="connsiteX6" fmla="*/ 43629 w 133481"/>
                <a:gd name="connsiteY6" fmla="*/ 9132 h 218701"/>
                <a:gd name="connsiteX7" fmla="*/ 132420 w 133481"/>
                <a:gd name="connsiteY7" fmla="*/ 121909 h 218701"/>
                <a:gd name="connsiteX8" fmla="*/ 77517 w 133481"/>
                <a:gd name="connsiteY8" fmla="*/ 217081 h 218701"/>
                <a:gd name="connsiteX9" fmla="*/ 829 w 133481"/>
                <a:gd name="connsiteY9" fmla="*/ 165699 h 218701"/>
                <a:gd name="connsiteX10" fmla="*/ 64754 w 133481"/>
                <a:gd name="connsiteY10" fmla="*/ 105515 h 21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481" h="218701">
                  <a:moveTo>
                    <a:pt x="64754" y="105515"/>
                  </a:moveTo>
                  <a:cubicBezTo>
                    <a:pt x="70145" y="107385"/>
                    <a:pt x="75096" y="110356"/>
                    <a:pt x="79387" y="114647"/>
                  </a:cubicBezTo>
                  <a:cubicBezTo>
                    <a:pt x="88520" y="123669"/>
                    <a:pt x="92150" y="136212"/>
                    <a:pt x="90390" y="148095"/>
                  </a:cubicBezTo>
                  <a:cubicBezTo>
                    <a:pt x="99082" y="135992"/>
                    <a:pt x="98862" y="112337"/>
                    <a:pt x="94021" y="96273"/>
                  </a:cubicBezTo>
                  <a:cubicBezTo>
                    <a:pt x="81918" y="55453"/>
                    <a:pt x="50011" y="19585"/>
                    <a:pt x="20414" y="0"/>
                  </a:cubicBezTo>
                  <a:cubicBezTo>
                    <a:pt x="22064" y="550"/>
                    <a:pt x="23714" y="991"/>
                    <a:pt x="25365" y="1651"/>
                  </a:cubicBezTo>
                  <a:cubicBezTo>
                    <a:pt x="31636" y="3741"/>
                    <a:pt x="37688" y="6272"/>
                    <a:pt x="43629" y="9132"/>
                  </a:cubicBezTo>
                  <a:cubicBezTo>
                    <a:pt x="84999" y="30147"/>
                    <a:pt x="125818" y="74928"/>
                    <a:pt x="132420" y="121909"/>
                  </a:cubicBezTo>
                  <a:cubicBezTo>
                    <a:pt x="137921" y="161518"/>
                    <a:pt x="122407" y="207289"/>
                    <a:pt x="77517" y="217081"/>
                  </a:cubicBezTo>
                  <a:cubicBezTo>
                    <a:pt x="45939" y="224012"/>
                    <a:pt x="9081" y="209049"/>
                    <a:pt x="829" y="165699"/>
                  </a:cubicBezTo>
                  <a:cubicBezTo>
                    <a:pt x="-5773" y="130821"/>
                    <a:pt x="28115" y="87250"/>
                    <a:pt x="64754" y="1055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8DECFC49-8989-AA17-AE2D-401C20097BFB}"/>
                </a:ext>
              </a:extLst>
            </p:cNvPr>
            <p:cNvSpPr/>
            <p:nvPr/>
          </p:nvSpPr>
          <p:spPr>
            <a:xfrm>
              <a:off x="3370661" y="5978736"/>
              <a:ext cx="219598" cy="227857"/>
            </a:xfrm>
            <a:custGeom>
              <a:avLst/>
              <a:gdLst>
                <a:gd name="connsiteX0" fmla="*/ 27727 w 219598"/>
                <a:gd name="connsiteY0" fmla="*/ 212900 h 227857"/>
                <a:gd name="connsiteX1" fmla="*/ 159757 w 219598"/>
                <a:gd name="connsiteY1" fmla="*/ 103204 h 227857"/>
                <a:gd name="connsiteX2" fmla="*/ 0 w 219598"/>
                <a:gd name="connsiteY2" fmla="*/ 227753 h 227857"/>
                <a:gd name="connsiteX3" fmla="*/ 215871 w 219598"/>
                <a:gd name="connsiteY3" fmla="*/ 0 h 227857"/>
                <a:gd name="connsiteX4" fmla="*/ 129170 w 219598"/>
                <a:gd name="connsiteY4" fmla="*/ 75808 h 227857"/>
                <a:gd name="connsiteX5" fmla="*/ 66236 w 219598"/>
                <a:gd name="connsiteY5" fmla="*/ 187154 h 227857"/>
                <a:gd name="connsiteX6" fmla="*/ 27727 w 219598"/>
                <a:gd name="connsiteY6" fmla="*/ 212900 h 22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598" h="227857">
                  <a:moveTo>
                    <a:pt x="27727" y="212900"/>
                  </a:moveTo>
                  <a:cubicBezTo>
                    <a:pt x="87360" y="203438"/>
                    <a:pt x="138743" y="161958"/>
                    <a:pt x="159757" y="103204"/>
                  </a:cubicBezTo>
                  <a:cubicBezTo>
                    <a:pt x="135222" y="186494"/>
                    <a:pt x="83179" y="217301"/>
                    <a:pt x="0" y="227753"/>
                  </a:cubicBezTo>
                  <a:cubicBezTo>
                    <a:pt x="145784" y="231054"/>
                    <a:pt x="239856" y="155687"/>
                    <a:pt x="215871" y="0"/>
                  </a:cubicBezTo>
                  <a:cubicBezTo>
                    <a:pt x="201457" y="44670"/>
                    <a:pt x="152606" y="2530"/>
                    <a:pt x="129170" y="75808"/>
                  </a:cubicBezTo>
                  <a:cubicBezTo>
                    <a:pt x="115747" y="117838"/>
                    <a:pt x="102104" y="154146"/>
                    <a:pt x="66236" y="187154"/>
                  </a:cubicBezTo>
                  <a:cubicBezTo>
                    <a:pt x="54903" y="197496"/>
                    <a:pt x="42030" y="206408"/>
                    <a:pt x="27727" y="2129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6E836B1-31A9-8340-962B-10F7B7E226A4}"/>
                </a:ext>
              </a:extLst>
            </p:cNvPr>
            <p:cNvSpPr/>
            <p:nvPr/>
          </p:nvSpPr>
          <p:spPr>
            <a:xfrm>
              <a:off x="3641655" y="6015704"/>
              <a:ext cx="368060" cy="228748"/>
            </a:xfrm>
            <a:custGeom>
              <a:avLst/>
              <a:gdLst>
                <a:gd name="connsiteX0" fmla="*/ 0 w 368060"/>
                <a:gd name="connsiteY0" fmla="*/ 158769 h 228748"/>
                <a:gd name="connsiteX1" fmla="*/ 173951 w 368060"/>
                <a:gd name="connsiteY1" fmla="*/ 58095 h 228748"/>
                <a:gd name="connsiteX2" fmla="*/ 269893 w 368060"/>
                <a:gd name="connsiteY2" fmla="*/ 112117 h 228748"/>
                <a:gd name="connsiteX3" fmla="*/ 241617 w 368060"/>
                <a:gd name="connsiteY3" fmla="*/ 154588 h 228748"/>
                <a:gd name="connsiteX4" fmla="*/ 185173 w 368060"/>
                <a:gd name="connsiteY4" fmla="*/ 104746 h 228748"/>
                <a:gd name="connsiteX5" fmla="*/ 266482 w 368060"/>
                <a:gd name="connsiteY5" fmla="*/ 228635 h 228748"/>
                <a:gd name="connsiteX6" fmla="*/ 367706 w 368060"/>
                <a:gd name="connsiteY6" fmla="*/ 112777 h 228748"/>
                <a:gd name="connsiteX7" fmla="*/ 224453 w 368060"/>
                <a:gd name="connsiteY7" fmla="*/ 1 h 228748"/>
                <a:gd name="connsiteX8" fmla="*/ 20135 w 368060"/>
                <a:gd name="connsiteY8" fmla="*/ 122130 h 228748"/>
                <a:gd name="connsiteX9" fmla="*/ 3741 w 368060"/>
                <a:gd name="connsiteY9" fmla="*/ 150736 h 228748"/>
                <a:gd name="connsiteX10" fmla="*/ 0 w 368060"/>
                <a:gd name="connsiteY10" fmla="*/ 158769 h 22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060" h="228748">
                  <a:moveTo>
                    <a:pt x="0" y="158769"/>
                  </a:moveTo>
                  <a:cubicBezTo>
                    <a:pt x="38619" y="113988"/>
                    <a:pt x="104524" y="69097"/>
                    <a:pt x="173951" y="58095"/>
                  </a:cubicBezTo>
                  <a:cubicBezTo>
                    <a:pt x="214110" y="51713"/>
                    <a:pt x="268353" y="65466"/>
                    <a:pt x="269893" y="112117"/>
                  </a:cubicBezTo>
                  <a:cubicBezTo>
                    <a:pt x="270553" y="131812"/>
                    <a:pt x="259551" y="149747"/>
                    <a:pt x="241617" y="154588"/>
                  </a:cubicBezTo>
                  <a:cubicBezTo>
                    <a:pt x="196616" y="166800"/>
                    <a:pt x="177582" y="123340"/>
                    <a:pt x="185173" y="104746"/>
                  </a:cubicBezTo>
                  <a:cubicBezTo>
                    <a:pt x="140943" y="162509"/>
                    <a:pt x="206188" y="231935"/>
                    <a:pt x="266482" y="228635"/>
                  </a:cubicBezTo>
                  <a:cubicBezTo>
                    <a:pt x="339100" y="224674"/>
                    <a:pt x="371887" y="166800"/>
                    <a:pt x="367706" y="112777"/>
                  </a:cubicBezTo>
                  <a:cubicBezTo>
                    <a:pt x="361765" y="35980"/>
                    <a:pt x="290358" y="-219"/>
                    <a:pt x="224453" y="1"/>
                  </a:cubicBezTo>
                  <a:cubicBezTo>
                    <a:pt x="146224" y="331"/>
                    <a:pt x="63815" y="58205"/>
                    <a:pt x="20135" y="122130"/>
                  </a:cubicBezTo>
                  <a:cubicBezTo>
                    <a:pt x="14083" y="131262"/>
                    <a:pt x="8582" y="140835"/>
                    <a:pt x="3741" y="150736"/>
                  </a:cubicBezTo>
                  <a:cubicBezTo>
                    <a:pt x="2421" y="153487"/>
                    <a:pt x="1210" y="156128"/>
                    <a:pt x="0" y="15876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D68B2CF-D383-5495-ECD2-8C54B23D90C3}"/>
                </a:ext>
              </a:extLst>
            </p:cNvPr>
            <p:cNvSpPr/>
            <p:nvPr/>
          </p:nvSpPr>
          <p:spPr>
            <a:xfrm>
              <a:off x="3398718" y="6203046"/>
              <a:ext cx="411496" cy="154220"/>
            </a:xfrm>
            <a:custGeom>
              <a:avLst/>
              <a:gdLst>
                <a:gd name="connsiteX0" fmla="*/ 41920 w 411496"/>
                <a:gd name="connsiteY0" fmla="*/ 81782 h 154220"/>
                <a:gd name="connsiteX1" fmla="*/ 267473 w 411496"/>
                <a:gd name="connsiteY1" fmla="*/ 69899 h 154220"/>
                <a:gd name="connsiteX2" fmla="*/ 0 w 411496"/>
                <a:gd name="connsiteY2" fmla="*/ 81892 h 154220"/>
                <a:gd name="connsiteX3" fmla="*/ 411496 w 411496"/>
                <a:gd name="connsiteY3" fmla="*/ 35791 h 154220"/>
                <a:gd name="connsiteX4" fmla="*/ 254710 w 411496"/>
                <a:gd name="connsiteY4" fmla="*/ 14226 h 154220"/>
                <a:gd name="connsiteX5" fmla="*/ 41920 w 411496"/>
                <a:gd name="connsiteY5" fmla="*/ 81782 h 15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496" h="154220">
                  <a:moveTo>
                    <a:pt x="41920" y="81782"/>
                  </a:moveTo>
                  <a:cubicBezTo>
                    <a:pt x="86920" y="99166"/>
                    <a:pt x="181983" y="118750"/>
                    <a:pt x="267473" y="69899"/>
                  </a:cubicBezTo>
                  <a:cubicBezTo>
                    <a:pt x="183083" y="126122"/>
                    <a:pt x="114097" y="125462"/>
                    <a:pt x="0" y="81892"/>
                  </a:cubicBezTo>
                  <a:cubicBezTo>
                    <a:pt x="155356" y="171453"/>
                    <a:pt x="297730" y="200280"/>
                    <a:pt x="411496" y="35791"/>
                  </a:cubicBezTo>
                  <a:cubicBezTo>
                    <a:pt x="358244" y="55926"/>
                    <a:pt x="337449" y="-33525"/>
                    <a:pt x="254710" y="14226"/>
                  </a:cubicBezTo>
                  <a:cubicBezTo>
                    <a:pt x="247338" y="18627"/>
                    <a:pt x="145344" y="92234"/>
                    <a:pt x="41920" y="8178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FCCA7E1-8D5B-B785-6CFD-231DADD3E884}"/>
                </a:ext>
              </a:extLst>
            </p:cNvPr>
            <p:cNvSpPr/>
            <p:nvPr/>
          </p:nvSpPr>
          <p:spPr>
            <a:xfrm>
              <a:off x="3672352" y="5853747"/>
              <a:ext cx="133681" cy="160197"/>
            </a:xfrm>
            <a:custGeom>
              <a:avLst/>
              <a:gdLst>
                <a:gd name="connsiteX0" fmla="*/ 112446 w 133681"/>
                <a:gd name="connsiteY0" fmla="*/ 0 h 160197"/>
                <a:gd name="connsiteX1" fmla="*/ 0 w 133681"/>
                <a:gd name="connsiteY1" fmla="*/ 43350 h 160197"/>
                <a:gd name="connsiteX2" fmla="*/ 32678 w 133681"/>
                <a:gd name="connsiteY2" fmla="*/ 160197 h 160197"/>
                <a:gd name="connsiteX3" fmla="*/ 133681 w 133681"/>
                <a:gd name="connsiteY3" fmla="*/ 111016 h 160197"/>
                <a:gd name="connsiteX4" fmla="*/ 112446 w 133681"/>
                <a:gd name="connsiteY4" fmla="*/ 0 h 1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81" h="160197">
                  <a:moveTo>
                    <a:pt x="112446" y="0"/>
                  </a:moveTo>
                  <a:cubicBezTo>
                    <a:pt x="80979" y="28937"/>
                    <a:pt x="40710" y="43790"/>
                    <a:pt x="0" y="43350"/>
                  </a:cubicBezTo>
                  <a:cubicBezTo>
                    <a:pt x="24536" y="76028"/>
                    <a:pt x="36859" y="117507"/>
                    <a:pt x="32678" y="160197"/>
                  </a:cubicBezTo>
                  <a:cubicBezTo>
                    <a:pt x="61064" y="134561"/>
                    <a:pt x="97153" y="115197"/>
                    <a:pt x="133681" y="111016"/>
                  </a:cubicBezTo>
                  <a:cubicBezTo>
                    <a:pt x="115197" y="79109"/>
                    <a:pt x="108925" y="38289"/>
                    <a:pt x="112446" y="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9BFC3D9D-9730-DD72-6A88-0D73E420C2A1}"/>
                </a:ext>
              </a:extLst>
            </p:cNvPr>
            <p:cNvSpPr/>
            <p:nvPr/>
          </p:nvSpPr>
          <p:spPr>
            <a:xfrm>
              <a:off x="2976109" y="5655481"/>
              <a:ext cx="195845" cy="218621"/>
            </a:xfrm>
            <a:custGeom>
              <a:avLst/>
              <a:gdLst>
                <a:gd name="connsiteX0" fmla="*/ 180442 w 195845"/>
                <a:gd name="connsiteY0" fmla="*/ 33668 h 218621"/>
                <a:gd name="connsiteX1" fmla="*/ 111346 w 195845"/>
                <a:gd name="connsiteY1" fmla="*/ 175161 h 218621"/>
                <a:gd name="connsiteX2" fmla="*/ 0 w 195845"/>
                <a:gd name="connsiteY2" fmla="*/ 218621 h 218621"/>
                <a:gd name="connsiteX3" fmla="*/ 40819 w 195845"/>
                <a:gd name="connsiteY3" fmla="*/ 99354 h 218621"/>
                <a:gd name="connsiteX4" fmla="*/ 195846 w 195845"/>
                <a:gd name="connsiteY4" fmla="*/ 0 h 218621"/>
                <a:gd name="connsiteX5" fmla="*/ 45661 w 195845"/>
                <a:gd name="connsiteY5" fmla="*/ 170650 h 218621"/>
                <a:gd name="connsiteX6" fmla="*/ 180442 w 195845"/>
                <a:gd name="connsiteY6" fmla="*/ 33668 h 21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45" h="218621">
                  <a:moveTo>
                    <a:pt x="180442" y="33668"/>
                  </a:moveTo>
                  <a:cubicBezTo>
                    <a:pt x="174831" y="66236"/>
                    <a:pt x="146664" y="142594"/>
                    <a:pt x="111346" y="175161"/>
                  </a:cubicBezTo>
                  <a:cubicBezTo>
                    <a:pt x="71957" y="211470"/>
                    <a:pt x="43570" y="193536"/>
                    <a:pt x="0" y="218621"/>
                  </a:cubicBezTo>
                  <a:cubicBezTo>
                    <a:pt x="23105" y="173731"/>
                    <a:pt x="6491" y="140503"/>
                    <a:pt x="40819" y="99354"/>
                  </a:cubicBezTo>
                  <a:cubicBezTo>
                    <a:pt x="71627" y="62385"/>
                    <a:pt x="150845" y="33668"/>
                    <a:pt x="195846" y="0"/>
                  </a:cubicBezTo>
                  <a:cubicBezTo>
                    <a:pt x="148645" y="73388"/>
                    <a:pt x="99463" y="120149"/>
                    <a:pt x="45661" y="170650"/>
                  </a:cubicBezTo>
                  <a:cubicBezTo>
                    <a:pt x="113106" y="136212"/>
                    <a:pt x="131041" y="107935"/>
                    <a:pt x="180442" y="3366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EB9C9C31-128A-9219-2646-B402D3D34FED}"/>
                </a:ext>
              </a:extLst>
            </p:cNvPr>
            <p:cNvSpPr/>
            <p:nvPr/>
          </p:nvSpPr>
          <p:spPr>
            <a:xfrm>
              <a:off x="3448119" y="6353484"/>
              <a:ext cx="213450" cy="201237"/>
            </a:xfrm>
            <a:custGeom>
              <a:avLst/>
              <a:gdLst>
                <a:gd name="connsiteX0" fmla="*/ 195186 w 213450"/>
                <a:gd name="connsiteY0" fmla="*/ 168890 h 201237"/>
                <a:gd name="connsiteX1" fmla="*/ 114537 w 213450"/>
                <a:gd name="connsiteY1" fmla="*/ 33778 h 201237"/>
                <a:gd name="connsiteX2" fmla="*/ 0 w 213450"/>
                <a:gd name="connsiteY2" fmla="*/ 0 h 201237"/>
                <a:gd name="connsiteX3" fmla="*/ 50722 w 213450"/>
                <a:gd name="connsiteY3" fmla="*/ 115417 h 201237"/>
                <a:gd name="connsiteX4" fmla="*/ 213450 w 213450"/>
                <a:gd name="connsiteY4" fmla="*/ 201238 h 201237"/>
                <a:gd name="connsiteX5" fmla="*/ 49512 w 213450"/>
                <a:gd name="connsiteY5" fmla="*/ 44010 h 201237"/>
                <a:gd name="connsiteX6" fmla="*/ 195186 w 213450"/>
                <a:gd name="connsiteY6" fmla="*/ 168890 h 20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450" h="201237">
                  <a:moveTo>
                    <a:pt x="195186" y="168890"/>
                  </a:moveTo>
                  <a:cubicBezTo>
                    <a:pt x="186824" y="136872"/>
                    <a:pt x="152386" y="63265"/>
                    <a:pt x="114537" y="33778"/>
                  </a:cubicBezTo>
                  <a:cubicBezTo>
                    <a:pt x="72287" y="991"/>
                    <a:pt x="45441" y="21235"/>
                    <a:pt x="0" y="0"/>
                  </a:cubicBezTo>
                  <a:cubicBezTo>
                    <a:pt x="26736" y="42690"/>
                    <a:pt x="12983" y="77238"/>
                    <a:pt x="50722" y="115417"/>
                  </a:cubicBezTo>
                  <a:cubicBezTo>
                    <a:pt x="84500" y="149635"/>
                    <a:pt x="165809" y="171530"/>
                    <a:pt x="213450" y="201238"/>
                  </a:cubicBezTo>
                  <a:cubicBezTo>
                    <a:pt x="160308" y="132141"/>
                    <a:pt x="107385" y="89671"/>
                    <a:pt x="49512" y="44010"/>
                  </a:cubicBezTo>
                  <a:cubicBezTo>
                    <a:pt x="119488" y="72397"/>
                    <a:pt x="139733" y="99023"/>
                    <a:pt x="195186" y="16889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7A5C6898-EE76-773F-D794-32A673E14AF4}"/>
                </a:ext>
              </a:extLst>
            </p:cNvPr>
            <p:cNvSpPr/>
            <p:nvPr/>
          </p:nvSpPr>
          <p:spPr>
            <a:xfrm>
              <a:off x="2443738" y="5673767"/>
              <a:ext cx="450227" cy="505613"/>
            </a:xfrm>
            <a:custGeom>
              <a:avLst/>
              <a:gdLst>
                <a:gd name="connsiteX0" fmla="*/ 80935 w 450227"/>
                <a:gd name="connsiteY0" fmla="*/ 500925 h 505613"/>
                <a:gd name="connsiteX1" fmla="*/ 97769 w 450227"/>
                <a:gd name="connsiteY1" fmla="*/ 504446 h 505613"/>
                <a:gd name="connsiteX2" fmla="*/ 321122 w 450227"/>
                <a:gd name="connsiteY2" fmla="*/ 456915 h 505613"/>
                <a:gd name="connsiteX3" fmla="*/ 449522 w 450227"/>
                <a:gd name="connsiteY3" fmla="*/ 253698 h 505613"/>
                <a:gd name="connsiteX4" fmla="*/ 243333 w 450227"/>
                <a:gd name="connsiteY4" fmla="*/ 1188 h 505613"/>
                <a:gd name="connsiteX5" fmla="*/ 17781 w 450227"/>
                <a:gd name="connsiteY5" fmla="*/ 127278 h 505613"/>
                <a:gd name="connsiteX6" fmla="*/ 112953 w 450227"/>
                <a:gd name="connsiteY6" fmla="*/ 289016 h 505613"/>
                <a:gd name="connsiteX7" fmla="*/ 119004 w 450227"/>
                <a:gd name="connsiteY7" fmla="*/ 168318 h 505613"/>
                <a:gd name="connsiteX8" fmla="*/ 64982 w 450227"/>
                <a:gd name="connsiteY8" fmla="*/ 169307 h 505613"/>
                <a:gd name="connsiteX9" fmla="*/ 85226 w 450227"/>
                <a:gd name="connsiteY9" fmla="*/ 168978 h 505613"/>
                <a:gd name="connsiteX10" fmla="*/ 129237 w 450227"/>
                <a:gd name="connsiteY10" fmla="*/ 249627 h 505613"/>
                <a:gd name="connsiteX11" fmla="*/ 27133 w 450227"/>
                <a:gd name="connsiteY11" fmla="*/ 217609 h 505613"/>
                <a:gd name="connsiteX12" fmla="*/ 42206 w 450227"/>
                <a:gd name="connsiteY12" fmla="*/ 139710 h 505613"/>
                <a:gd name="connsiteX13" fmla="*/ 174897 w 450227"/>
                <a:gd name="connsiteY13" fmla="*/ 35737 h 505613"/>
                <a:gd name="connsiteX14" fmla="*/ 385927 w 450227"/>
                <a:gd name="connsiteY14" fmla="*/ 120676 h 505613"/>
                <a:gd name="connsiteX15" fmla="*/ 364802 w 450227"/>
                <a:gd name="connsiteY15" fmla="*/ 387819 h 505613"/>
                <a:gd name="connsiteX16" fmla="*/ 145080 w 450227"/>
                <a:gd name="connsiteY16" fmla="*/ 491683 h 505613"/>
                <a:gd name="connsiteX17" fmla="*/ 97769 w 450227"/>
                <a:gd name="connsiteY17" fmla="*/ 497845 h 505613"/>
                <a:gd name="connsiteX18" fmla="*/ 80935 w 450227"/>
                <a:gd name="connsiteY18" fmla="*/ 500925 h 50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227" h="505613">
                  <a:moveTo>
                    <a:pt x="80935" y="500925"/>
                  </a:moveTo>
                  <a:cubicBezTo>
                    <a:pt x="80935" y="502026"/>
                    <a:pt x="86657" y="503456"/>
                    <a:pt x="97769" y="504446"/>
                  </a:cubicBezTo>
                  <a:cubicBezTo>
                    <a:pt x="163455" y="510058"/>
                    <a:pt x="258847" y="495644"/>
                    <a:pt x="321122" y="456915"/>
                  </a:cubicBezTo>
                  <a:cubicBezTo>
                    <a:pt x="391428" y="413125"/>
                    <a:pt x="443030" y="340507"/>
                    <a:pt x="449522" y="253698"/>
                  </a:cubicBezTo>
                  <a:cubicBezTo>
                    <a:pt x="459094" y="126728"/>
                    <a:pt x="370303" y="14282"/>
                    <a:pt x="243333" y="1188"/>
                  </a:cubicBezTo>
                  <a:cubicBezTo>
                    <a:pt x="148161" y="-8604"/>
                    <a:pt x="59260" y="42888"/>
                    <a:pt x="17781" y="127278"/>
                  </a:cubicBezTo>
                  <a:cubicBezTo>
                    <a:pt x="-36792" y="238184"/>
                    <a:pt x="45507" y="319603"/>
                    <a:pt x="112953" y="289016"/>
                  </a:cubicBezTo>
                  <a:cubicBezTo>
                    <a:pt x="164885" y="265471"/>
                    <a:pt x="166866" y="193513"/>
                    <a:pt x="119004" y="168318"/>
                  </a:cubicBezTo>
                  <a:cubicBezTo>
                    <a:pt x="89958" y="153024"/>
                    <a:pt x="64101" y="166997"/>
                    <a:pt x="64982" y="169307"/>
                  </a:cubicBezTo>
                  <a:lnTo>
                    <a:pt x="85226" y="168978"/>
                  </a:lnTo>
                  <a:cubicBezTo>
                    <a:pt x="127366" y="171949"/>
                    <a:pt x="149812" y="216399"/>
                    <a:pt x="129237" y="249627"/>
                  </a:cubicBezTo>
                  <a:cubicBezTo>
                    <a:pt x="104591" y="289346"/>
                    <a:pt x="39236" y="280214"/>
                    <a:pt x="27133" y="217609"/>
                  </a:cubicBezTo>
                  <a:cubicBezTo>
                    <a:pt x="22072" y="191533"/>
                    <a:pt x="29993" y="163697"/>
                    <a:pt x="42206" y="139710"/>
                  </a:cubicBezTo>
                  <a:cubicBezTo>
                    <a:pt x="67842" y="88879"/>
                    <a:pt x="118234" y="48939"/>
                    <a:pt x="174897" y="35737"/>
                  </a:cubicBezTo>
                  <a:cubicBezTo>
                    <a:pt x="255766" y="16922"/>
                    <a:pt x="339826" y="51360"/>
                    <a:pt x="385927" y="120676"/>
                  </a:cubicBezTo>
                  <a:cubicBezTo>
                    <a:pt x="441820" y="204956"/>
                    <a:pt x="429057" y="312121"/>
                    <a:pt x="364802" y="387819"/>
                  </a:cubicBezTo>
                  <a:cubicBezTo>
                    <a:pt x="310999" y="451194"/>
                    <a:pt x="220338" y="478920"/>
                    <a:pt x="145080" y="491683"/>
                  </a:cubicBezTo>
                  <a:cubicBezTo>
                    <a:pt x="124726" y="495094"/>
                    <a:pt x="108662" y="496634"/>
                    <a:pt x="97769" y="497845"/>
                  </a:cubicBezTo>
                  <a:cubicBezTo>
                    <a:pt x="86767" y="498945"/>
                    <a:pt x="80935" y="499715"/>
                    <a:pt x="80935" y="50092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C323137-A038-6D22-92E8-7028BF5FE081}"/>
                </a:ext>
              </a:extLst>
            </p:cNvPr>
            <p:cNvSpPr/>
            <p:nvPr/>
          </p:nvSpPr>
          <p:spPr>
            <a:xfrm>
              <a:off x="2618305" y="5996670"/>
              <a:ext cx="90147" cy="143034"/>
            </a:xfrm>
            <a:custGeom>
              <a:avLst/>
              <a:gdLst>
                <a:gd name="connsiteX0" fmla="*/ 40049 w 90147"/>
                <a:gd name="connsiteY0" fmla="*/ 76799 h 143034"/>
                <a:gd name="connsiteX1" fmla="*/ 50832 w 90147"/>
                <a:gd name="connsiteY1" fmla="*/ 72068 h 143034"/>
                <a:gd name="connsiteX2" fmla="*/ 61504 w 90147"/>
                <a:gd name="connsiteY2" fmla="*/ 50722 h 143034"/>
                <a:gd name="connsiteX3" fmla="*/ 58864 w 90147"/>
                <a:gd name="connsiteY3" fmla="*/ 85821 h 143034"/>
                <a:gd name="connsiteX4" fmla="*/ 0 w 90147"/>
                <a:gd name="connsiteY4" fmla="*/ 143034 h 143034"/>
                <a:gd name="connsiteX5" fmla="*/ 3521 w 90147"/>
                <a:gd name="connsiteY5" fmla="*/ 142484 h 143034"/>
                <a:gd name="connsiteX6" fmla="*/ 16504 w 90147"/>
                <a:gd name="connsiteY6" fmla="*/ 139294 h 143034"/>
                <a:gd name="connsiteX7" fmla="*/ 87140 w 90147"/>
                <a:gd name="connsiteY7" fmla="*/ 72508 h 143034"/>
                <a:gd name="connsiteX8" fmla="*/ 59634 w 90147"/>
                <a:gd name="connsiteY8" fmla="*/ 3082 h 143034"/>
                <a:gd name="connsiteX9" fmla="*/ 3191 w 90147"/>
                <a:gd name="connsiteY9" fmla="*/ 29818 h 143034"/>
                <a:gd name="connsiteX10" fmla="*/ 40049 w 90147"/>
                <a:gd name="connsiteY10" fmla="*/ 76799 h 14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147" h="143034">
                  <a:moveTo>
                    <a:pt x="40049" y="76799"/>
                  </a:moveTo>
                  <a:cubicBezTo>
                    <a:pt x="43790" y="76138"/>
                    <a:pt x="47531" y="74599"/>
                    <a:pt x="50832" y="72068"/>
                  </a:cubicBezTo>
                  <a:cubicBezTo>
                    <a:pt x="57874" y="66897"/>
                    <a:pt x="61504" y="58864"/>
                    <a:pt x="61504" y="50722"/>
                  </a:cubicBezTo>
                  <a:cubicBezTo>
                    <a:pt x="66126" y="59745"/>
                    <a:pt x="63595" y="75588"/>
                    <a:pt x="58864" y="85821"/>
                  </a:cubicBezTo>
                  <a:cubicBezTo>
                    <a:pt x="46761" y="112007"/>
                    <a:pt x="21785" y="132912"/>
                    <a:pt x="0" y="143034"/>
                  </a:cubicBezTo>
                  <a:cubicBezTo>
                    <a:pt x="1210" y="142814"/>
                    <a:pt x="2311" y="142705"/>
                    <a:pt x="3521" y="142484"/>
                  </a:cubicBezTo>
                  <a:cubicBezTo>
                    <a:pt x="7922" y="141714"/>
                    <a:pt x="12213" y="140614"/>
                    <a:pt x="16504" y="139294"/>
                  </a:cubicBezTo>
                  <a:cubicBezTo>
                    <a:pt x="46321" y="129281"/>
                    <a:pt x="78118" y="103315"/>
                    <a:pt x="87140" y="72508"/>
                  </a:cubicBezTo>
                  <a:cubicBezTo>
                    <a:pt x="94732" y="46541"/>
                    <a:pt x="88791" y="14194"/>
                    <a:pt x="59634" y="3082"/>
                  </a:cubicBezTo>
                  <a:cubicBezTo>
                    <a:pt x="39169" y="-4730"/>
                    <a:pt x="12873" y="1651"/>
                    <a:pt x="3191" y="29818"/>
                  </a:cubicBezTo>
                  <a:cubicBezTo>
                    <a:pt x="-4841" y="52813"/>
                    <a:pt x="13643" y="85381"/>
                    <a:pt x="40049" y="7679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4D454849-2736-56B3-D757-2F0131D615DA}"/>
                </a:ext>
              </a:extLst>
            </p:cNvPr>
            <p:cNvSpPr/>
            <p:nvPr/>
          </p:nvSpPr>
          <p:spPr>
            <a:xfrm>
              <a:off x="2695429" y="5907391"/>
              <a:ext cx="113377" cy="185002"/>
            </a:xfrm>
            <a:custGeom>
              <a:avLst/>
              <a:gdLst>
                <a:gd name="connsiteX0" fmla="*/ 60518 w 113377"/>
                <a:gd name="connsiteY0" fmla="*/ 92800 h 185002"/>
                <a:gd name="connsiteX1" fmla="*/ 71191 w 113377"/>
                <a:gd name="connsiteY1" fmla="*/ 83228 h 185002"/>
                <a:gd name="connsiteX2" fmla="*/ 75372 w 113377"/>
                <a:gd name="connsiteY2" fmla="*/ 54402 h 185002"/>
                <a:gd name="connsiteX3" fmla="*/ 85714 w 113377"/>
                <a:gd name="connsiteY3" fmla="*/ 95991 h 185002"/>
                <a:gd name="connsiteX4" fmla="*/ 39503 w 113377"/>
                <a:gd name="connsiteY4" fmla="*/ 185002 h 185002"/>
                <a:gd name="connsiteX5" fmla="*/ 43354 w 113377"/>
                <a:gd name="connsiteY5" fmla="*/ 183022 h 185002"/>
                <a:gd name="connsiteX6" fmla="*/ 57108 w 113377"/>
                <a:gd name="connsiteY6" fmla="*/ 174220 h 185002"/>
                <a:gd name="connsiteX7" fmla="*/ 113331 w 113377"/>
                <a:gd name="connsiteY7" fmla="*/ 69585 h 185002"/>
                <a:gd name="connsiteX8" fmla="*/ 55127 w 113377"/>
                <a:gd name="connsiteY8" fmla="*/ 49 h 185002"/>
                <a:gd name="connsiteX9" fmla="*/ 4 w 113377"/>
                <a:gd name="connsiteY9" fmla="*/ 52971 h 185002"/>
                <a:gd name="connsiteX10" fmla="*/ 60518 w 113377"/>
                <a:gd name="connsiteY10" fmla="*/ 92800 h 18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77" h="185002">
                  <a:moveTo>
                    <a:pt x="60518" y="92800"/>
                  </a:moveTo>
                  <a:cubicBezTo>
                    <a:pt x="64589" y="90490"/>
                    <a:pt x="68330" y="87299"/>
                    <a:pt x="71191" y="83228"/>
                  </a:cubicBezTo>
                  <a:cubicBezTo>
                    <a:pt x="77352" y="74537"/>
                    <a:pt x="78453" y="63754"/>
                    <a:pt x="75372" y="54402"/>
                  </a:cubicBezTo>
                  <a:cubicBezTo>
                    <a:pt x="84174" y="62983"/>
                    <a:pt x="87365" y="82348"/>
                    <a:pt x="85714" y="95991"/>
                  </a:cubicBezTo>
                  <a:cubicBezTo>
                    <a:pt x="81643" y="130979"/>
                    <a:pt x="60738" y="164867"/>
                    <a:pt x="39503" y="185002"/>
                  </a:cubicBezTo>
                  <a:cubicBezTo>
                    <a:pt x="40824" y="184342"/>
                    <a:pt x="42034" y="183682"/>
                    <a:pt x="43354" y="183022"/>
                  </a:cubicBezTo>
                  <a:cubicBezTo>
                    <a:pt x="48086" y="180381"/>
                    <a:pt x="52707" y="177520"/>
                    <a:pt x="57108" y="174220"/>
                  </a:cubicBezTo>
                  <a:cubicBezTo>
                    <a:pt x="87805" y="151114"/>
                    <a:pt x="114651" y="108754"/>
                    <a:pt x="113331" y="69585"/>
                  </a:cubicBezTo>
                  <a:cubicBezTo>
                    <a:pt x="112231" y="36577"/>
                    <a:pt x="92976" y="1479"/>
                    <a:pt x="55127" y="49"/>
                  </a:cubicBezTo>
                  <a:cubicBezTo>
                    <a:pt x="28501" y="-1052"/>
                    <a:pt x="554" y="16443"/>
                    <a:pt x="4" y="52971"/>
                  </a:cubicBezTo>
                  <a:cubicBezTo>
                    <a:pt x="-436" y="82458"/>
                    <a:pt x="33232" y="113046"/>
                    <a:pt x="60518" y="928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781A2761-ED5A-6545-CAAA-EE9D96874012}"/>
                </a:ext>
              </a:extLst>
            </p:cNvPr>
            <p:cNvSpPr/>
            <p:nvPr/>
          </p:nvSpPr>
          <p:spPr>
            <a:xfrm>
              <a:off x="2656374" y="6068017"/>
              <a:ext cx="422058" cy="169083"/>
            </a:xfrm>
            <a:custGeom>
              <a:avLst/>
              <a:gdLst>
                <a:gd name="connsiteX0" fmla="*/ 43350 w 422058"/>
                <a:gd name="connsiteY0" fmla="*/ 109207 h 169083"/>
                <a:gd name="connsiteX1" fmla="*/ 275945 w 422058"/>
                <a:gd name="connsiteY1" fmla="*/ 75758 h 169083"/>
                <a:gd name="connsiteX2" fmla="*/ 0 w 422058"/>
                <a:gd name="connsiteY2" fmla="*/ 113167 h 169083"/>
                <a:gd name="connsiteX3" fmla="*/ 422059 w 422058"/>
                <a:gd name="connsiteY3" fmla="*/ 26907 h 169083"/>
                <a:gd name="connsiteX4" fmla="*/ 257680 w 422058"/>
                <a:gd name="connsiteY4" fmla="*/ 19315 h 169083"/>
                <a:gd name="connsiteX5" fmla="*/ 43350 w 422058"/>
                <a:gd name="connsiteY5" fmla="*/ 109207 h 16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58" h="169083">
                  <a:moveTo>
                    <a:pt x="43350" y="109207"/>
                  </a:moveTo>
                  <a:cubicBezTo>
                    <a:pt x="91541" y="122960"/>
                    <a:pt x="191885" y="134402"/>
                    <a:pt x="275945" y="75758"/>
                  </a:cubicBezTo>
                  <a:cubicBezTo>
                    <a:pt x="193645" y="141884"/>
                    <a:pt x="122129" y="147605"/>
                    <a:pt x="0" y="113167"/>
                  </a:cubicBezTo>
                  <a:cubicBezTo>
                    <a:pt x="169110" y="191395"/>
                    <a:pt x="319295" y="208009"/>
                    <a:pt x="422059" y="26907"/>
                  </a:cubicBezTo>
                  <a:cubicBezTo>
                    <a:pt x="368806" y="52763"/>
                    <a:pt x="338989" y="-37898"/>
                    <a:pt x="257680" y="19315"/>
                  </a:cubicBezTo>
                  <a:cubicBezTo>
                    <a:pt x="250309" y="24487"/>
                    <a:pt x="151395" y="110307"/>
                    <a:pt x="43350" y="10920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E439B25B-7444-9D27-E92C-97ADC0A4DC6B}"/>
                </a:ext>
              </a:extLst>
            </p:cNvPr>
            <p:cNvSpPr/>
            <p:nvPr/>
          </p:nvSpPr>
          <p:spPr>
            <a:xfrm>
              <a:off x="2891719" y="5891828"/>
              <a:ext cx="216803" cy="134653"/>
            </a:xfrm>
            <a:custGeom>
              <a:avLst/>
              <a:gdLst>
                <a:gd name="connsiteX0" fmla="*/ 104524 w 216803"/>
                <a:gd name="connsiteY0" fmla="*/ 69415 h 134653"/>
                <a:gd name="connsiteX1" fmla="*/ 113657 w 216803"/>
                <a:gd name="connsiteY1" fmla="*/ 54561 h 134653"/>
                <a:gd name="connsiteX2" fmla="*/ 146774 w 216803"/>
                <a:gd name="connsiteY2" fmla="*/ 43448 h 134653"/>
                <a:gd name="connsiteX3" fmla="*/ 95392 w 216803"/>
                <a:gd name="connsiteY3" fmla="*/ 39818 h 134653"/>
                <a:gd name="connsiteX4" fmla="*/ 0 w 216803"/>
                <a:gd name="connsiteY4" fmla="*/ 114085 h 134653"/>
                <a:gd name="connsiteX5" fmla="*/ 1540 w 216803"/>
                <a:gd name="connsiteY5" fmla="*/ 109024 h 134653"/>
                <a:gd name="connsiteX6" fmla="*/ 9022 w 216803"/>
                <a:gd name="connsiteY6" fmla="*/ 90650 h 134653"/>
                <a:gd name="connsiteX7" fmla="*/ 120808 w 216803"/>
                <a:gd name="connsiteY7" fmla="*/ 1089 h 134653"/>
                <a:gd name="connsiteX8" fmla="*/ 215210 w 216803"/>
                <a:gd name="connsiteY8" fmla="*/ 56431 h 134653"/>
                <a:gd name="connsiteX9" fmla="*/ 164268 w 216803"/>
                <a:gd name="connsiteY9" fmla="*/ 133780 h 134653"/>
                <a:gd name="connsiteX10" fmla="*/ 104524 w 216803"/>
                <a:gd name="connsiteY10" fmla="*/ 69415 h 13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03" h="134653">
                  <a:moveTo>
                    <a:pt x="104524" y="69415"/>
                  </a:moveTo>
                  <a:cubicBezTo>
                    <a:pt x="106395" y="64023"/>
                    <a:pt x="109366" y="58962"/>
                    <a:pt x="113657" y="54561"/>
                  </a:cubicBezTo>
                  <a:cubicBezTo>
                    <a:pt x="122679" y="45429"/>
                    <a:pt x="135112" y="41688"/>
                    <a:pt x="146774" y="43448"/>
                  </a:cubicBezTo>
                  <a:cubicBezTo>
                    <a:pt x="134782" y="34756"/>
                    <a:pt x="111346" y="34977"/>
                    <a:pt x="95392" y="39818"/>
                  </a:cubicBezTo>
                  <a:cubicBezTo>
                    <a:pt x="54903" y="52031"/>
                    <a:pt x="19255" y="84268"/>
                    <a:pt x="0" y="114085"/>
                  </a:cubicBezTo>
                  <a:cubicBezTo>
                    <a:pt x="550" y="112435"/>
                    <a:pt x="990" y="110784"/>
                    <a:pt x="1540" y="109024"/>
                  </a:cubicBezTo>
                  <a:cubicBezTo>
                    <a:pt x="3631" y="102752"/>
                    <a:pt x="6161" y="96591"/>
                    <a:pt x="9022" y="90650"/>
                  </a:cubicBezTo>
                  <a:cubicBezTo>
                    <a:pt x="29817" y="48950"/>
                    <a:pt x="74267" y="7690"/>
                    <a:pt x="120808" y="1089"/>
                  </a:cubicBezTo>
                  <a:cubicBezTo>
                    <a:pt x="160088" y="-4523"/>
                    <a:pt x="205528" y="11211"/>
                    <a:pt x="215210" y="56431"/>
                  </a:cubicBezTo>
                  <a:cubicBezTo>
                    <a:pt x="222032" y="88229"/>
                    <a:pt x="207289" y="125418"/>
                    <a:pt x="164268" y="133780"/>
                  </a:cubicBezTo>
                  <a:cubicBezTo>
                    <a:pt x="129610" y="140601"/>
                    <a:pt x="86480" y="106383"/>
                    <a:pt x="104524" y="694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8D8E973E-DDC4-740F-5CA3-D8C0967CD4D5}"/>
                </a:ext>
              </a:extLst>
            </p:cNvPr>
            <p:cNvSpPr/>
            <p:nvPr/>
          </p:nvSpPr>
          <p:spPr>
            <a:xfrm>
              <a:off x="2608073" y="5737869"/>
              <a:ext cx="225877" cy="221502"/>
            </a:xfrm>
            <a:custGeom>
              <a:avLst/>
              <a:gdLst>
                <a:gd name="connsiteX0" fmla="*/ 211029 w 225877"/>
                <a:gd name="connsiteY0" fmla="*/ 193666 h 221502"/>
                <a:gd name="connsiteX1" fmla="*/ 102214 w 225877"/>
                <a:gd name="connsiteY1" fmla="*/ 60425 h 221502"/>
                <a:gd name="connsiteX2" fmla="*/ 225773 w 225877"/>
                <a:gd name="connsiteY2" fmla="*/ 221502 h 221502"/>
                <a:gd name="connsiteX3" fmla="*/ 0 w 225877"/>
                <a:gd name="connsiteY3" fmla="*/ 3761 h 221502"/>
                <a:gd name="connsiteX4" fmla="*/ 75148 w 225877"/>
                <a:gd name="connsiteY4" fmla="*/ 91232 h 221502"/>
                <a:gd name="connsiteX5" fmla="*/ 185614 w 225877"/>
                <a:gd name="connsiteY5" fmla="*/ 154716 h 221502"/>
                <a:gd name="connsiteX6" fmla="*/ 211029 w 225877"/>
                <a:gd name="connsiteY6" fmla="*/ 193666 h 22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77" h="221502">
                  <a:moveTo>
                    <a:pt x="211029" y="193666"/>
                  </a:moveTo>
                  <a:cubicBezTo>
                    <a:pt x="201677" y="133592"/>
                    <a:pt x="160528" y="81770"/>
                    <a:pt x="102214" y="60425"/>
                  </a:cubicBezTo>
                  <a:cubicBezTo>
                    <a:pt x="184733" y="85181"/>
                    <a:pt x="215320" y="137663"/>
                    <a:pt x="225773" y="221502"/>
                  </a:cubicBezTo>
                  <a:cubicBezTo>
                    <a:pt x="229074" y="74508"/>
                    <a:pt x="154366" y="-20444"/>
                    <a:pt x="0" y="3761"/>
                  </a:cubicBezTo>
                  <a:cubicBezTo>
                    <a:pt x="44340" y="18395"/>
                    <a:pt x="2531" y="67576"/>
                    <a:pt x="75148" y="91232"/>
                  </a:cubicBezTo>
                  <a:cubicBezTo>
                    <a:pt x="116847" y="104765"/>
                    <a:pt x="152826" y="118518"/>
                    <a:pt x="185614" y="154716"/>
                  </a:cubicBezTo>
                  <a:cubicBezTo>
                    <a:pt x="195736" y="166270"/>
                    <a:pt x="204648" y="179253"/>
                    <a:pt x="211029" y="19366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9F0F88D6-1042-4E4C-678E-8D2F9EC221CE}"/>
                </a:ext>
              </a:extLst>
            </p:cNvPr>
            <p:cNvSpPr/>
            <p:nvPr/>
          </p:nvSpPr>
          <p:spPr>
            <a:xfrm>
              <a:off x="2830593" y="5516078"/>
              <a:ext cx="152872" cy="415016"/>
            </a:xfrm>
            <a:custGeom>
              <a:avLst/>
              <a:gdLst>
                <a:gd name="connsiteX0" fmla="*/ 81041 w 152872"/>
                <a:gd name="connsiteY0" fmla="*/ 372877 h 415016"/>
                <a:gd name="connsiteX1" fmla="*/ 69268 w 152872"/>
                <a:gd name="connsiteY1" fmla="*/ 145344 h 415016"/>
                <a:gd name="connsiteX2" fmla="*/ 81151 w 152872"/>
                <a:gd name="connsiteY2" fmla="*/ 415017 h 415016"/>
                <a:gd name="connsiteX3" fmla="*/ 35490 w 152872"/>
                <a:gd name="connsiteY3" fmla="*/ 0 h 415016"/>
                <a:gd name="connsiteX4" fmla="*/ 14145 w 152872"/>
                <a:gd name="connsiteY4" fmla="*/ 158107 h 415016"/>
                <a:gd name="connsiteX5" fmla="*/ 81041 w 152872"/>
                <a:gd name="connsiteY5" fmla="*/ 372877 h 41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2" h="415016">
                  <a:moveTo>
                    <a:pt x="81041" y="372877"/>
                  </a:moveTo>
                  <a:cubicBezTo>
                    <a:pt x="98205" y="327547"/>
                    <a:pt x="117679" y="231604"/>
                    <a:pt x="69268" y="145344"/>
                  </a:cubicBezTo>
                  <a:cubicBezTo>
                    <a:pt x="124941" y="230394"/>
                    <a:pt x="124391" y="300040"/>
                    <a:pt x="81151" y="415017"/>
                  </a:cubicBezTo>
                  <a:cubicBezTo>
                    <a:pt x="169941" y="258340"/>
                    <a:pt x="198548" y="114757"/>
                    <a:pt x="35490" y="0"/>
                  </a:cubicBezTo>
                  <a:cubicBezTo>
                    <a:pt x="55405" y="53693"/>
                    <a:pt x="-33276" y="74708"/>
                    <a:pt x="14145" y="158107"/>
                  </a:cubicBezTo>
                  <a:cubicBezTo>
                    <a:pt x="18326" y="165699"/>
                    <a:pt x="91273" y="268463"/>
                    <a:pt x="81041" y="3728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40BB726-E8A7-79D4-CE70-3CF7ACA0F72F}"/>
                </a:ext>
              </a:extLst>
            </p:cNvPr>
            <p:cNvSpPr/>
            <p:nvPr/>
          </p:nvSpPr>
          <p:spPr>
            <a:xfrm>
              <a:off x="3758304" y="6267492"/>
              <a:ext cx="219479" cy="132317"/>
            </a:xfrm>
            <a:custGeom>
              <a:avLst/>
              <a:gdLst>
                <a:gd name="connsiteX0" fmla="*/ 197914 w 219479"/>
                <a:gd name="connsiteY0" fmla="*/ 48474 h 132317"/>
                <a:gd name="connsiteX1" fmla="*/ 62142 w 219479"/>
                <a:gd name="connsiteY1" fmla="*/ 44403 h 132317"/>
                <a:gd name="connsiteX2" fmla="*/ 44208 w 219479"/>
                <a:gd name="connsiteY2" fmla="*/ 99306 h 132317"/>
                <a:gd name="connsiteX3" fmla="*/ 53010 w 219479"/>
                <a:gd name="connsiteY3" fmla="*/ 37471 h 132317"/>
                <a:gd name="connsiteX4" fmla="*/ 72485 w 219479"/>
                <a:gd name="connsiteY4" fmla="*/ 20307 h 132317"/>
                <a:gd name="connsiteX5" fmla="*/ 38267 w 219479"/>
                <a:gd name="connsiteY5" fmla="*/ 52435 h 132317"/>
                <a:gd name="connsiteX6" fmla="*/ 28144 w 219479"/>
                <a:gd name="connsiteY6" fmla="*/ 107337 h 132317"/>
                <a:gd name="connsiteX7" fmla="*/ 28364 w 219479"/>
                <a:gd name="connsiteY7" fmla="*/ 107668 h 132317"/>
                <a:gd name="connsiteX8" fmla="*/ 28144 w 219479"/>
                <a:gd name="connsiteY8" fmla="*/ 107337 h 132317"/>
                <a:gd name="connsiteX9" fmla="*/ 20773 w 219479"/>
                <a:gd name="connsiteY9" fmla="*/ 90944 h 132317"/>
                <a:gd name="connsiteX10" fmla="*/ 23853 w 219479"/>
                <a:gd name="connsiteY10" fmla="*/ 56395 h 132317"/>
                <a:gd name="connsiteX11" fmla="*/ 8890 w 219479"/>
                <a:gd name="connsiteY11" fmla="*/ 83682 h 132317"/>
                <a:gd name="connsiteX12" fmla="*/ 2288 w 219479"/>
                <a:gd name="connsiteY12" fmla="*/ 132313 h 132317"/>
                <a:gd name="connsiteX13" fmla="*/ 3499 w 219479"/>
                <a:gd name="connsiteY13" fmla="*/ 81921 h 132317"/>
                <a:gd name="connsiteX14" fmla="*/ 92069 w 219479"/>
                <a:gd name="connsiteY14" fmla="*/ 2483 h 132317"/>
                <a:gd name="connsiteX15" fmla="*/ 202315 w 219479"/>
                <a:gd name="connsiteY15" fmla="*/ 44843 h 132317"/>
                <a:gd name="connsiteX16" fmla="*/ 219479 w 219479"/>
                <a:gd name="connsiteY16" fmla="*/ 92264 h 132317"/>
                <a:gd name="connsiteX17" fmla="*/ 197914 w 219479"/>
                <a:gd name="connsiteY17" fmla="*/ 48474 h 13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479" h="132317">
                  <a:moveTo>
                    <a:pt x="197914" y="48474"/>
                  </a:moveTo>
                  <a:cubicBezTo>
                    <a:pt x="148733" y="-9620"/>
                    <a:pt x="80847" y="18217"/>
                    <a:pt x="62142" y="44403"/>
                  </a:cubicBezTo>
                  <a:cubicBezTo>
                    <a:pt x="42338" y="69599"/>
                    <a:pt x="44428" y="99635"/>
                    <a:pt x="44208" y="99306"/>
                  </a:cubicBezTo>
                  <a:cubicBezTo>
                    <a:pt x="44868" y="101066"/>
                    <a:pt x="29685" y="69159"/>
                    <a:pt x="53010" y="37471"/>
                  </a:cubicBezTo>
                  <a:cubicBezTo>
                    <a:pt x="59062" y="29549"/>
                    <a:pt x="65883" y="24048"/>
                    <a:pt x="72485" y="20307"/>
                  </a:cubicBezTo>
                  <a:cubicBezTo>
                    <a:pt x="58291" y="24048"/>
                    <a:pt x="43768" y="42092"/>
                    <a:pt x="38267" y="52435"/>
                  </a:cubicBezTo>
                  <a:cubicBezTo>
                    <a:pt x="22093" y="77850"/>
                    <a:pt x="26934" y="104037"/>
                    <a:pt x="28144" y="107337"/>
                  </a:cubicBezTo>
                  <a:cubicBezTo>
                    <a:pt x="28254" y="107558"/>
                    <a:pt x="28364" y="107668"/>
                    <a:pt x="28364" y="107668"/>
                  </a:cubicBezTo>
                  <a:cubicBezTo>
                    <a:pt x="28364" y="107668"/>
                    <a:pt x="28254" y="107558"/>
                    <a:pt x="28144" y="107337"/>
                  </a:cubicBezTo>
                  <a:cubicBezTo>
                    <a:pt x="27154" y="106017"/>
                    <a:pt x="23083" y="100846"/>
                    <a:pt x="20773" y="90944"/>
                  </a:cubicBezTo>
                  <a:cubicBezTo>
                    <a:pt x="18462" y="81921"/>
                    <a:pt x="19122" y="69159"/>
                    <a:pt x="23853" y="56395"/>
                  </a:cubicBezTo>
                  <a:cubicBezTo>
                    <a:pt x="16812" y="65307"/>
                    <a:pt x="11751" y="74770"/>
                    <a:pt x="8890" y="83682"/>
                  </a:cubicBezTo>
                  <a:cubicBezTo>
                    <a:pt x="-1012" y="112399"/>
                    <a:pt x="3058" y="132643"/>
                    <a:pt x="2288" y="132313"/>
                  </a:cubicBezTo>
                  <a:cubicBezTo>
                    <a:pt x="3169" y="132423"/>
                    <a:pt x="-4093" y="113169"/>
                    <a:pt x="3499" y="81921"/>
                  </a:cubicBezTo>
                  <a:cubicBezTo>
                    <a:pt x="10100" y="51004"/>
                    <a:pt x="42888" y="11725"/>
                    <a:pt x="92069" y="2483"/>
                  </a:cubicBezTo>
                  <a:cubicBezTo>
                    <a:pt x="141141" y="-8190"/>
                    <a:pt x="186471" y="17336"/>
                    <a:pt x="202315" y="44843"/>
                  </a:cubicBezTo>
                  <a:cubicBezTo>
                    <a:pt x="219369" y="72129"/>
                    <a:pt x="218709" y="92594"/>
                    <a:pt x="219479" y="92264"/>
                  </a:cubicBezTo>
                  <a:cubicBezTo>
                    <a:pt x="218929" y="92924"/>
                    <a:pt x="217499" y="71579"/>
                    <a:pt x="197914" y="4847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726B57B3-BBA2-2E3B-B0F6-9BEFFF90C5CB}"/>
                </a:ext>
              </a:extLst>
            </p:cNvPr>
            <p:cNvSpPr/>
            <p:nvPr/>
          </p:nvSpPr>
          <p:spPr>
            <a:xfrm>
              <a:off x="3117822" y="5757035"/>
              <a:ext cx="214550" cy="113176"/>
            </a:xfrm>
            <a:custGeom>
              <a:avLst/>
              <a:gdLst>
                <a:gd name="connsiteX0" fmla="*/ 33008 w 214550"/>
                <a:gd name="connsiteY0" fmla="*/ 76798 h 113176"/>
                <a:gd name="connsiteX1" fmla="*/ 0 w 214550"/>
                <a:gd name="connsiteY1" fmla="*/ 77018 h 113176"/>
                <a:gd name="connsiteX2" fmla="*/ 23546 w 214550"/>
                <a:gd name="connsiteY2" fmla="*/ 99683 h 113176"/>
                <a:gd name="connsiteX3" fmla="*/ 68986 w 214550"/>
                <a:gd name="connsiteY3" fmla="*/ 112446 h 113176"/>
                <a:gd name="connsiteX4" fmla="*/ 121468 w 214550"/>
                <a:gd name="connsiteY4" fmla="*/ 94732 h 113176"/>
                <a:gd name="connsiteX5" fmla="*/ 151615 w 214550"/>
                <a:gd name="connsiteY5" fmla="*/ 97042 h 113176"/>
                <a:gd name="connsiteX6" fmla="*/ 167019 w 214550"/>
                <a:gd name="connsiteY6" fmla="*/ 72286 h 113176"/>
                <a:gd name="connsiteX7" fmla="*/ 183853 w 214550"/>
                <a:gd name="connsiteY7" fmla="*/ 29046 h 113176"/>
                <a:gd name="connsiteX8" fmla="*/ 201127 w 214550"/>
                <a:gd name="connsiteY8" fmla="*/ 9682 h 113176"/>
                <a:gd name="connsiteX9" fmla="*/ 213010 w 214550"/>
                <a:gd name="connsiteY9" fmla="*/ 1100 h 113176"/>
                <a:gd name="connsiteX10" fmla="*/ 214550 w 214550"/>
                <a:gd name="connsiteY10" fmla="*/ 0 h 113176"/>
                <a:gd name="connsiteX11" fmla="*/ 212350 w 214550"/>
                <a:gd name="connsiteY11" fmla="*/ 1210 h 113176"/>
                <a:gd name="connsiteX12" fmla="*/ 212130 w 214550"/>
                <a:gd name="connsiteY12" fmla="*/ 1210 h 113176"/>
                <a:gd name="connsiteX13" fmla="*/ 166469 w 214550"/>
                <a:gd name="connsiteY13" fmla="*/ 6822 h 113176"/>
                <a:gd name="connsiteX14" fmla="*/ 116957 w 214550"/>
                <a:gd name="connsiteY14" fmla="*/ 18814 h 113176"/>
                <a:gd name="connsiteX15" fmla="*/ 88791 w 214550"/>
                <a:gd name="connsiteY15" fmla="*/ 30587 h 113176"/>
                <a:gd name="connsiteX16" fmla="*/ 76688 w 214550"/>
                <a:gd name="connsiteY16" fmla="*/ 44010 h 113176"/>
                <a:gd name="connsiteX17" fmla="*/ 91651 w 214550"/>
                <a:gd name="connsiteY17" fmla="*/ 56003 h 113176"/>
                <a:gd name="connsiteX18" fmla="*/ 107495 w 214550"/>
                <a:gd name="connsiteY18" fmla="*/ 54903 h 113176"/>
                <a:gd name="connsiteX19" fmla="*/ 107495 w 214550"/>
                <a:gd name="connsiteY19" fmla="*/ 62934 h 113176"/>
                <a:gd name="connsiteX20" fmla="*/ 82079 w 214550"/>
                <a:gd name="connsiteY20" fmla="*/ 62824 h 113176"/>
                <a:gd name="connsiteX21" fmla="*/ 33008 w 214550"/>
                <a:gd name="connsiteY21" fmla="*/ 76798 h 11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4550" h="113176">
                  <a:moveTo>
                    <a:pt x="33008" y="76798"/>
                  </a:moveTo>
                  <a:cubicBezTo>
                    <a:pt x="20025" y="79659"/>
                    <a:pt x="7372" y="79769"/>
                    <a:pt x="0" y="77018"/>
                  </a:cubicBezTo>
                  <a:cubicBezTo>
                    <a:pt x="4181" y="82959"/>
                    <a:pt x="13533" y="92531"/>
                    <a:pt x="23546" y="99683"/>
                  </a:cubicBezTo>
                  <a:cubicBezTo>
                    <a:pt x="33998" y="107825"/>
                    <a:pt x="50282" y="115637"/>
                    <a:pt x="68986" y="112446"/>
                  </a:cubicBezTo>
                  <a:cubicBezTo>
                    <a:pt x="87690" y="109805"/>
                    <a:pt x="102984" y="92092"/>
                    <a:pt x="121468" y="94732"/>
                  </a:cubicBezTo>
                  <a:cubicBezTo>
                    <a:pt x="128290" y="97593"/>
                    <a:pt x="142043" y="105294"/>
                    <a:pt x="151615" y="97042"/>
                  </a:cubicBezTo>
                  <a:cubicBezTo>
                    <a:pt x="160858" y="90771"/>
                    <a:pt x="164158" y="80759"/>
                    <a:pt x="167019" y="72286"/>
                  </a:cubicBezTo>
                  <a:cubicBezTo>
                    <a:pt x="171310" y="54462"/>
                    <a:pt x="176041" y="40049"/>
                    <a:pt x="183853" y="29046"/>
                  </a:cubicBezTo>
                  <a:cubicBezTo>
                    <a:pt x="189794" y="20465"/>
                    <a:pt x="195956" y="14083"/>
                    <a:pt x="201127" y="9682"/>
                  </a:cubicBezTo>
                  <a:cubicBezTo>
                    <a:pt x="206408" y="5171"/>
                    <a:pt x="210699" y="2530"/>
                    <a:pt x="213010" y="1100"/>
                  </a:cubicBezTo>
                  <a:cubicBezTo>
                    <a:pt x="213890" y="550"/>
                    <a:pt x="214330" y="220"/>
                    <a:pt x="214550" y="0"/>
                  </a:cubicBezTo>
                  <a:cubicBezTo>
                    <a:pt x="214220" y="220"/>
                    <a:pt x="213450" y="660"/>
                    <a:pt x="212350" y="1210"/>
                  </a:cubicBezTo>
                  <a:cubicBezTo>
                    <a:pt x="212350" y="1210"/>
                    <a:pt x="212240" y="1210"/>
                    <a:pt x="212130" y="1210"/>
                  </a:cubicBezTo>
                  <a:cubicBezTo>
                    <a:pt x="208499" y="1430"/>
                    <a:pt x="191555" y="1980"/>
                    <a:pt x="166469" y="6822"/>
                  </a:cubicBezTo>
                  <a:cubicBezTo>
                    <a:pt x="152276" y="9792"/>
                    <a:pt x="135552" y="13423"/>
                    <a:pt x="116957" y="18814"/>
                  </a:cubicBezTo>
                  <a:cubicBezTo>
                    <a:pt x="107715" y="21785"/>
                    <a:pt x="98143" y="25196"/>
                    <a:pt x="88791" y="30587"/>
                  </a:cubicBezTo>
                  <a:cubicBezTo>
                    <a:pt x="84500" y="33668"/>
                    <a:pt x="78558" y="35648"/>
                    <a:pt x="76688" y="44010"/>
                  </a:cubicBezTo>
                  <a:cubicBezTo>
                    <a:pt x="78118" y="53252"/>
                    <a:pt x="84720" y="55232"/>
                    <a:pt x="91651" y="56003"/>
                  </a:cubicBezTo>
                  <a:cubicBezTo>
                    <a:pt x="97703" y="55893"/>
                    <a:pt x="103204" y="54353"/>
                    <a:pt x="107495" y="54903"/>
                  </a:cubicBezTo>
                  <a:cubicBezTo>
                    <a:pt x="110906" y="54353"/>
                    <a:pt x="109476" y="59303"/>
                    <a:pt x="107495" y="62934"/>
                  </a:cubicBezTo>
                  <a:cubicBezTo>
                    <a:pt x="102764" y="69316"/>
                    <a:pt x="91541" y="64255"/>
                    <a:pt x="82079" y="62824"/>
                  </a:cubicBezTo>
                  <a:cubicBezTo>
                    <a:pt x="61174" y="61174"/>
                    <a:pt x="46431" y="73387"/>
                    <a:pt x="33008" y="7679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281A4DD1-AD1F-5FC5-FCC0-6B2EB10F9C67}"/>
                </a:ext>
              </a:extLst>
            </p:cNvPr>
            <p:cNvSpPr/>
            <p:nvPr/>
          </p:nvSpPr>
          <p:spPr>
            <a:xfrm>
              <a:off x="3309618" y="5745931"/>
              <a:ext cx="219700" cy="175922"/>
            </a:xfrm>
            <a:custGeom>
              <a:avLst/>
              <a:gdLst>
                <a:gd name="connsiteX0" fmla="*/ 183832 w 219700"/>
                <a:gd name="connsiteY0" fmla="*/ 26617 h 175922"/>
                <a:gd name="connsiteX1" fmla="*/ 46740 w 219700"/>
                <a:gd name="connsiteY1" fmla="*/ 67987 h 175922"/>
                <a:gd name="connsiteX2" fmla="*/ 46850 w 219700"/>
                <a:gd name="connsiteY2" fmla="*/ 128831 h 175922"/>
                <a:gd name="connsiteX3" fmla="*/ 35407 w 219700"/>
                <a:gd name="connsiteY3" fmla="*/ 64026 h 175922"/>
                <a:gd name="connsiteX4" fmla="*/ 49270 w 219700"/>
                <a:gd name="connsiteY4" fmla="*/ 40370 h 175922"/>
                <a:gd name="connsiteX5" fmla="*/ 25615 w 219700"/>
                <a:gd name="connsiteY5" fmla="*/ 83941 h 175922"/>
                <a:gd name="connsiteX6" fmla="*/ 33537 w 219700"/>
                <a:gd name="connsiteY6" fmla="*/ 142144 h 175922"/>
                <a:gd name="connsiteX7" fmla="*/ 33867 w 219700"/>
                <a:gd name="connsiteY7" fmla="*/ 142475 h 175922"/>
                <a:gd name="connsiteX8" fmla="*/ 33537 w 219700"/>
                <a:gd name="connsiteY8" fmla="*/ 142144 h 175922"/>
                <a:gd name="connsiteX9" fmla="*/ 20773 w 219700"/>
                <a:gd name="connsiteY9" fmla="*/ 128281 h 175922"/>
                <a:gd name="connsiteX10" fmla="*/ 12522 w 219700"/>
                <a:gd name="connsiteY10" fmla="*/ 92743 h 175922"/>
                <a:gd name="connsiteX11" fmla="*/ 6470 w 219700"/>
                <a:gd name="connsiteY11" fmla="*/ 125090 h 175922"/>
                <a:gd name="connsiteX12" fmla="*/ 15822 w 219700"/>
                <a:gd name="connsiteY12" fmla="*/ 175922 h 175922"/>
                <a:gd name="connsiteX13" fmla="*/ 419 w 219700"/>
                <a:gd name="connsiteY13" fmla="*/ 125090 h 175922"/>
                <a:gd name="connsiteX14" fmla="*/ 62913 w 219700"/>
                <a:gd name="connsiteY14" fmla="*/ 16164 h 175922"/>
                <a:gd name="connsiteX15" fmla="*/ 187022 w 219700"/>
                <a:gd name="connsiteY15" fmla="*/ 21666 h 175922"/>
                <a:gd name="connsiteX16" fmla="*/ 219700 w 219700"/>
                <a:gd name="connsiteY16" fmla="*/ 63256 h 175922"/>
                <a:gd name="connsiteX17" fmla="*/ 183832 w 219700"/>
                <a:gd name="connsiteY17" fmla="*/ 26617 h 17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700" h="175922">
                  <a:moveTo>
                    <a:pt x="183832" y="26617"/>
                  </a:moveTo>
                  <a:cubicBezTo>
                    <a:pt x="115616" y="-14973"/>
                    <a:pt x="56862" y="35529"/>
                    <a:pt x="46740" y="67987"/>
                  </a:cubicBezTo>
                  <a:cubicBezTo>
                    <a:pt x="35187" y="99784"/>
                    <a:pt x="47180" y="129051"/>
                    <a:pt x="46850" y="128831"/>
                  </a:cubicBezTo>
                  <a:cubicBezTo>
                    <a:pt x="48060" y="130371"/>
                    <a:pt x="22424" y="103525"/>
                    <a:pt x="35407" y="64026"/>
                  </a:cubicBezTo>
                  <a:cubicBezTo>
                    <a:pt x="38928" y="54013"/>
                    <a:pt x="43879" y="46311"/>
                    <a:pt x="49270" y="40370"/>
                  </a:cubicBezTo>
                  <a:cubicBezTo>
                    <a:pt x="36397" y="48842"/>
                    <a:pt x="27705" y="71727"/>
                    <a:pt x="25615" y="83941"/>
                  </a:cubicBezTo>
                  <a:cubicBezTo>
                    <a:pt x="17693" y="114748"/>
                    <a:pt x="31226" y="139283"/>
                    <a:pt x="33537" y="142144"/>
                  </a:cubicBezTo>
                  <a:cubicBezTo>
                    <a:pt x="33757" y="142364"/>
                    <a:pt x="33867" y="142475"/>
                    <a:pt x="33867" y="142475"/>
                  </a:cubicBezTo>
                  <a:cubicBezTo>
                    <a:pt x="33867" y="142475"/>
                    <a:pt x="33757" y="142364"/>
                    <a:pt x="33537" y="142144"/>
                  </a:cubicBezTo>
                  <a:cubicBezTo>
                    <a:pt x="32106" y="141154"/>
                    <a:pt x="26275" y="137303"/>
                    <a:pt x="20773" y="128281"/>
                  </a:cubicBezTo>
                  <a:cubicBezTo>
                    <a:pt x="15492" y="120029"/>
                    <a:pt x="11971" y="107046"/>
                    <a:pt x="12522" y="92743"/>
                  </a:cubicBezTo>
                  <a:cubicBezTo>
                    <a:pt x="8451" y="104075"/>
                    <a:pt x="6470" y="115078"/>
                    <a:pt x="6470" y="125090"/>
                  </a:cubicBezTo>
                  <a:cubicBezTo>
                    <a:pt x="6030" y="157107"/>
                    <a:pt x="16703" y="175922"/>
                    <a:pt x="15822" y="175922"/>
                  </a:cubicBezTo>
                  <a:cubicBezTo>
                    <a:pt x="16703" y="175812"/>
                    <a:pt x="3169" y="158978"/>
                    <a:pt x="419" y="125090"/>
                  </a:cubicBezTo>
                  <a:cubicBezTo>
                    <a:pt x="-3212" y="91972"/>
                    <a:pt x="16703" y="41691"/>
                    <a:pt x="62913" y="16164"/>
                  </a:cubicBezTo>
                  <a:cubicBezTo>
                    <a:pt x="108464" y="-10901"/>
                    <a:pt x="162157" y="-450"/>
                    <a:pt x="187022" y="21666"/>
                  </a:cubicBezTo>
                  <a:cubicBezTo>
                    <a:pt x="212989" y="43231"/>
                    <a:pt x="219040" y="63916"/>
                    <a:pt x="219700" y="63256"/>
                  </a:cubicBezTo>
                  <a:cubicBezTo>
                    <a:pt x="219480" y="64026"/>
                    <a:pt x="211008" y="43231"/>
                    <a:pt x="183832" y="2661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93C045A5-D2AB-9C6D-D66B-39F61EE603BF}"/>
                </a:ext>
              </a:extLst>
            </p:cNvPr>
            <p:cNvSpPr/>
            <p:nvPr/>
          </p:nvSpPr>
          <p:spPr>
            <a:xfrm>
              <a:off x="2370109" y="5839224"/>
              <a:ext cx="186802" cy="214204"/>
            </a:xfrm>
            <a:custGeom>
              <a:avLst/>
              <a:gdLst>
                <a:gd name="connsiteX0" fmla="*/ 19673 w 186802"/>
                <a:gd name="connsiteY0" fmla="*/ 40710 h 214204"/>
                <a:gd name="connsiteX1" fmla="*/ 76776 w 186802"/>
                <a:gd name="connsiteY1" fmla="*/ 173070 h 214204"/>
                <a:gd name="connsiteX2" fmla="*/ 136630 w 186802"/>
                <a:gd name="connsiteY2" fmla="*/ 165589 h 214204"/>
                <a:gd name="connsiteX3" fmla="*/ 74246 w 186802"/>
                <a:gd name="connsiteY3" fmla="*/ 184843 h 214204"/>
                <a:gd name="connsiteX4" fmla="*/ 49270 w 186802"/>
                <a:gd name="connsiteY4" fmla="*/ 173730 h 214204"/>
                <a:gd name="connsiteX5" fmla="*/ 94931 w 186802"/>
                <a:gd name="connsiteY5" fmla="*/ 192215 h 214204"/>
                <a:gd name="connsiteX6" fmla="*/ 151374 w 186802"/>
                <a:gd name="connsiteY6" fmla="*/ 177361 h 214204"/>
                <a:gd name="connsiteX7" fmla="*/ 151594 w 186802"/>
                <a:gd name="connsiteY7" fmla="*/ 177032 h 214204"/>
                <a:gd name="connsiteX8" fmla="*/ 151374 w 186802"/>
                <a:gd name="connsiteY8" fmla="*/ 177361 h 214204"/>
                <a:gd name="connsiteX9" fmla="*/ 139271 w 186802"/>
                <a:gd name="connsiteY9" fmla="*/ 191775 h 214204"/>
                <a:gd name="connsiteX10" fmla="*/ 105273 w 186802"/>
                <a:gd name="connsiteY10" fmla="*/ 204208 h 214204"/>
                <a:gd name="connsiteX11" fmla="*/ 137841 w 186802"/>
                <a:gd name="connsiteY11" fmla="*/ 206298 h 214204"/>
                <a:gd name="connsiteX12" fmla="*/ 186802 w 186802"/>
                <a:gd name="connsiteY12" fmla="*/ 190785 h 214204"/>
                <a:gd name="connsiteX13" fmla="*/ 138611 w 186802"/>
                <a:gd name="connsiteY13" fmla="*/ 212239 h 214204"/>
                <a:gd name="connsiteX14" fmla="*/ 23854 w 186802"/>
                <a:gd name="connsiteY14" fmla="*/ 162728 h 214204"/>
                <a:gd name="connsiteX15" fmla="*/ 14392 w 186802"/>
                <a:gd name="connsiteY15" fmla="*/ 37739 h 214204"/>
                <a:gd name="connsiteX16" fmla="*/ 51470 w 186802"/>
                <a:gd name="connsiteY16" fmla="*/ 0 h 214204"/>
                <a:gd name="connsiteX17" fmla="*/ 19673 w 186802"/>
                <a:gd name="connsiteY17" fmla="*/ 40710 h 21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802" h="214204">
                  <a:moveTo>
                    <a:pt x="19673" y="40710"/>
                  </a:moveTo>
                  <a:cubicBezTo>
                    <a:pt x="-13115" y="113987"/>
                    <a:pt x="43659" y="166799"/>
                    <a:pt x="76776" y="173070"/>
                  </a:cubicBezTo>
                  <a:cubicBezTo>
                    <a:pt x="109454" y="180882"/>
                    <a:pt x="136850" y="165259"/>
                    <a:pt x="136630" y="165589"/>
                  </a:cubicBezTo>
                  <a:cubicBezTo>
                    <a:pt x="137951" y="164268"/>
                    <a:pt x="114735" y="193095"/>
                    <a:pt x="74246" y="184843"/>
                  </a:cubicBezTo>
                  <a:cubicBezTo>
                    <a:pt x="64013" y="182533"/>
                    <a:pt x="55871" y="178462"/>
                    <a:pt x="49270" y="173730"/>
                  </a:cubicBezTo>
                  <a:cubicBezTo>
                    <a:pt x="59172" y="185613"/>
                    <a:pt x="82718" y="191555"/>
                    <a:pt x="94931" y="192215"/>
                  </a:cubicBezTo>
                  <a:cubicBezTo>
                    <a:pt x="126178" y="196396"/>
                    <a:pt x="148733" y="180002"/>
                    <a:pt x="151374" y="177361"/>
                  </a:cubicBezTo>
                  <a:cubicBezTo>
                    <a:pt x="151484" y="177141"/>
                    <a:pt x="151594" y="176922"/>
                    <a:pt x="151594" y="177032"/>
                  </a:cubicBezTo>
                  <a:cubicBezTo>
                    <a:pt x="151594" y="177032"/>
                    <a:pt x="151484" y="177141"/>
                    <a:pt x="151374" y="177361"/>
                  </a:cubicBezTo>
                  <a:cubicBezTo>
                    <a:pt x="150494" y="178902"/>
                    <a:pt x="147523" y="185174"/>
                    <a:pt x="139271" y="191775"/>
                  </a:cubicBezTo>
                  <a:cubicBezTo>
                    <a:pt x="131789" y="198046"/>
                    <a:pt x="119466" y="203218"/>
                    <a:pt x="105273" y="204208"/>
                  </a:cubicBezTo>
                  <a:cubicBezTo>
                    <a:pt x="116826" y="206958"/>
                    <a:pt x="128048" y="207619"/>
                    <a:pt x="137841" y="206298"/>
                  </a:cubicBezTo>
                  <a:cubicBezTo>
                    <a:pt x="169418" y="202888"/>
                    <a:pt x="186692" y="190015"/>
                    <a:pt x="186802" y="190785"/>
                  </a:cubicBezTo>
                  <a:cubicBezTo>
                    <a:pt x="186582" y="189905"/>
                    <a:pt x="171619" y="205418"/>
                    <a:pt x="138611" y="212239"/>
                  </a:cubicBezTo>
                  <a:cubicBezTo>
                    <a:pt x="106373" y="219831"/>
                    <a:pt x="54551" y="205858"/>
                    <a:pt x="23854" y="162728"/>
                  </a:cubicBezTo>
                  <a:cubicBezTo>
                    <a:pt x="-8164" y="120368"/>
                    <a:pt x="-4423" y="65355"/>
                    <a:pt x="14392" y="37739"/>
                  </a:cubicBezTo>
                  <a:cubicBezTo>
                    <a:pt x="32546" y="9132"/>
                    <a:pt x="52241" y="550"/>
                    <a:pt x="51470" y="0"/>
                  </a:cubicBezTo>
                  <a:cubicBezTo>
                    <a:pt x="52241" y="550"/>
                    <a:pt x="32766" y="11553"/>
                    <a:pt x="19673" y="4071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pic>
        <p:nvPicPr>
          <p:cNvPr id="198" name="image2.png">
            <a:extLst>
              <a:ext uri="{FF2B5EF4-FFF2-40B4-BE49-F238E27FC236}">
                <a16:creationId xmlns:a16="http://schemas.microsoft.com/office/drawing/2014/main" id="{B5F10C58-FEA6-C813-66F3-E59E51A9617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43" y="77174"/>
            <a:ext cx="1003300" cy="826770"/>
          </a:xfrm>
          <a:prstGeom prst="rect">
            <a:avLst/>
          </a:prstGeom>
          <a:ln/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F73E37E4-AC71-59AE-64DD-AD17174D04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37" y="121806"/>
            <a:ext cx="854317" cy="737507"/>
          </a:xfrm>
          <a:prstGeom prst="rect">
            <a:avLst/>
          </a:prstGeom>
        </p:spPr>
      </p:pic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2DE4C93-0EF5-852B-F79A-8AC0DEC1967E}"/>
              </a:ext>
            </a:extLst>
          </p:cNvPr>
          <p:cNvGrpSpPr/>
          <p:nvPr userDrawn="1"/>
        </p:nvGrpSpPr>
        <p:grpSpPr>
          <a:xfrm>
            <a:off x="185848" y="1532081"/>
            <a:ext cx="99074" cy="3808418"/>
            <a:chOff x="185848" y="1569687"/>
            <a:chExt cx="99074" cy="3808418"/>
          </a:xfrm>
        </p:grpSpPr>
        <p:grpSp>
          <p:nvGrpSpPr>
            <p:cNvPr id="201" name="Graphic 3">
              <a:extLst>
                <a:ext uri="{FF2B5EF4-FFF2-40B4-BE49-F238E27FC236}">
                  <a16:creationId xmlns:a16="http://schemas.microsoft.com/office/drawing/2014/main" id="{52916D31-E12A-4125-F1FC-B9E3B8E8053F}"/>
                </a:ext>
              </a:extLst>
            </p:cNvPr>
            <p:cNvGrpSpPr/>
            <p:nvPr/>
          </p:nvGrpSpPr>
          <p:grpSpPr>
            <a:xfrm>
              <a:off x="265524" y="1672618"/>
              <a:ext cx="19398" cy="3600000"/>
              <a:chOff x="1785740" y="637534"/>
              <a:chExt cx="15403" cy="3632172"/>
            </a:xfrm>
            <a:solidFill>
              <a:srgbClr val="F0C421"/>
            </a:solidFill>
          </p:grpSpPr>
          <p:grpSp>
            <p:nvGrpSpPr>
              <p:cNvPr id="203" name="Graphic 3">
                <a:extLst>
                  <a:ext uri="{FF2B5EF4-FFF2-40B4-BE49-F238E27FC236}">
                    <a16:creationId xmlns:a16="http://schemas.microsoft.com/office/drawing/2014/main" id="{4A7F32A3-842A-5A0D-99AF-8EB738B3568F}"/>
                  </a:ext>
                </a:extLst>
              </p:cNvPr>
              <p:cNvGrpSpPr/>
              <p:nvPr/>
            </p:nvGrpSpPr>
            <p:grpSpPr>
              <a:xfrm>
                <a:off x="1785740" y="637534"/>
                <a:ext cx="15403" cy="2786734"/>
                <a:chOff x="1785740" y="637534"/>
                <a:chExt cx="15403" cy="2786734"/>
              </a:xfrm>
              <a:solidFill>
                <a:srgbClr val="F0C421"/>
              </a:solidFill>
            </p:grpSpPr>
            <p:sp>
              <p:nvSpPr>
                <p:cNvPr id="205" name="Freeform: Shape 204">
                  <a:extLst>
                    <a:ext uri="{FF2B5EF4-FFF2-40B4-BE49-F238E27FC236}">
                      <a16:creationId xmlns:a16="http://schemas.microsoft.com/office/drawing/2014/main" id="{5BFE823B-657A-4AFD-A972-80B2EC69CF2A}"/>
                    </a:ext>
                  </a:extLst>
                </p:cNvPr>
                <p:cNvSpPr/>
                <p:nvPr/>
              </p:nvSpPr>
              <p:spPr>
                <a:xfrm>
                  <a:off x="1785740" y="637534"/>
                  <a:ext cx="15403" cy="1386216"/>
                </a:xfrm>
                <a:custGeom>
                  <a:avLst/>
                  <a:gdLst>
                    <a:gd name="connsiteX0" fmla="*/ 0 w 15403"/>
                    <a:gd name="connsiteY0" fmla="*/ 1378515 h 1386216"/>
                    <a:gd name="connsiteX1" fmla="*/ 7702 w 15403"/>
                    <a:gd name="connsiteY1" fmla="*/ 1386217 h 1386216"/>
                    <a:gd name="connsiteX2" fmla="*/ 15404 w 15403"/>
                    <a:gd name="connsiteY2" fmla="*/ 1378515 h 1386216"/>
                    <a:gd name="connsiteX3" fmla="*/ 7702 w 15403"/>
                    <a:gd name="connsiteY3" fmla="*/ 1370814 h 1386216"/>
                    <a:gd name="connsiteX4" fmla="*/ 0 w 15403"/>
                    <a:gd name="connsiteY4" fmla="*/ 1378515 h 1386216"/>
                    <a:gd name="connsiteX5" fmla="*/ 0 w 15403"/>
                    <a:gd name="connsiteY5" fmla="*/ 1378515 h 1386216"/>
                    <a:gd name="connsiteX6" fmla="*/ 0 w 15403"/>
                    <a:gd name="connsiteY6" fmla="*/ 1347378 h 1386216"/>
                    <a:gd name="connsiteX7" fmla="*/ 7702 w 15403"/>
                    <a:gd name="connsiteY7" fmla="*/ 1355080 h 1386216"/>
                    <a:gd name="connsiteX8" fmla="*/ 15404 w 15403"/>
                    <a:gd name="connsiteY8" fmla="*/ 1347378 h 1386216"/>
                    <a:gd name="connsiteX9" fmla="*/ 7702 w 15403"/>
                    <a:gd name="connsiteY9" fmla="*/ 1339676 h 1386216"/>
                    <a:gd name="connsiteX10" fmla="*/ 0 w 15403"/>
                    <a:gd name="connsiteY10" fmla="*/ 1347378 h 1386216"/>
                    <a:gd name="connsiteX11" fmla="*/ 0 w 15403"/>
                    <a:gd name="connsiteY11" fmla="*/ 1347378 h 1386216"/>
                    <a:gd name="connsiteX12" fmla="*/ 0 w 15403"/>
                    <a:gd name="connsiteY12" fmla="*/ 1316241 h 1386216"/>
                    <a:gd name="connsiteX13" fmla="*/ 7702 w 15403"/>
                    <a:gd name="connsiteY13" fmla="*/ 1323942 h 1386216"/>
                    <a:gd name="connsiteX14" fmla="*/ 15404 w 15403"/>
                    <a:gd name="connsiteY14" fmla="*/ 1316241 h 1386216"/>
                    <a:gd name="connsiteX15" fmla="*/ 7702 w 15403"/>
                    <a:gd name="connsiteY15" fmla="*/ 1308539 h 1386216"/>
                    <a:gd name="connsiteX16" fmla="*/ 0 w 15403"/>
                    <a:gd name="connsiteY16" fmla="*/ 1316241 h 1386216"/>
                    <a:gd name="connsiteX17" fmla="*/ 0 w 15403"/>
                    <a:gd name="connsiteY17" fmla="*/ 1316241 h 1386216"/>
                    <a:gd name="connsiteX18" fmla="*/ 0 w 15403"/>
                    <a:gd name="connsiteY18" fmla="*/ 1285103 h 1386216"/>
                    <a:gd name="connsiteX19" fmla="*/ 7702 w 15403"/>
                    <a:gd name="connsiteY19" fmla="*/ 1292805 h 1386216"/>
                    <a:gd name="connsiteX20" fmla="*/ 15404 w 15403"/>
                    <a:gd name="connsiteY20" fmla="*/ 1285103 h 1386216"/>
                    <a:gd name="connsiteX21" fmla="*/ 7702 w 15403"/>
                    <a:gd name="connsiteY21" fmla="*/ 1277402 h 1386216"/>
                    <a:gd name="connsiteX22" fmla="*/ 0 w 15403"/>
                    <a:gd name="connsiteY22" fmla="*/ 1285103 h 1386216"/>
                    <a:gd name="connsiteX23" fmla="*/ 0 w 15403"/>
                    <a:gd name="connsiteY23" fmla="*/ 1285103 h 1386216"/>
                    <a:gd name="connsiteX24" fmla="*/ 0 w 15403"/>
                    <a:gd name="connsiteY24" fmla="*/ 1253966 h 1386216"/>
                    <a:gd name="connsiteX25" fmla="*/ 7702 w 15403"/>
                    <a:gd name="connsiteY25" fmla="*/ 1261668 h 1386216"/>
                    <a:gd name="connsiteX26" fmla="*/ 15404 w 15403"/>
                    <a:gd name="connsiteY26" fmla="*/ 1253966 h 1386216"/>
                    <a:gd name="connsiteX27" fmla="*/ 7702 w 15403"/>
                    <a:gd name="connsiteY27" fmla="*/ 1246264 h 1386216"/>
                    <a:gd name="connsiteX28" fmla="*/ 0 w 15403"/>
                    <a:gd name="connsiteY28" fmla="*/ 1253966 h 1386216"/>
                    <a:gd name="connsiteX29" fmla="*/ 0 w 15403"/>
                    <a:gd name="connsiteY29" fmla="*/ 1253966 h 1386216"/>
                    <a:gd name="connsiteX30" fmla="*/ 0 w 15403"/>
                    <a:gd name="connsiteY30" fmla="*/ 1222829 h 1386216"/>
                    <a:gd name="connsiteX31" fmla="*/ 7702 w 15403"/>
                    <a:gd name="connsiteY31" fmla="*/ 1230531 h 1386216"/>
                    <a:gd name="connsiteX32" fmla="*/ 15404 w 15403"/>
                    <a:gd name="connsiteY32" fmla="*/ 1222829 h 1386216"/>
                    <a:gd name="connsiteX33" fmla="*/ 7702 w 15403"/>
                    <a:gd name="connsiteY33" fmla="*/ 1215127 h 1386216"/>
                    <a:gd name="connsiteX34" fmla="*/ 0 w 15403"/>
                    <a:gd name="connsiteY34" fmla="*/ 1222829 h 1386216"/>
                    <a:gd name="connsiteX35" fmla="*/ 0 w 15403"/>
                    <a:gd name="connsiteY35" fmla="*/ 1222829 h 1386216"/>
                    <a:gd name="connsiteX36" fmla="*/ 0 w 15403"/>
                    <a:gd name="connsiteY36" fmla="*/ 1191581 h 1386216"/>
                    <a:gd name="connsiteX37" fmla="*/ 7702 w 15403"/>
                    <a:gd name="connsiteY37" fmla="*/ 1199283 h 1386216"/>
                    <a:gd name="connsiteX38" fmla="*/ 15404 w 15403"/>
                    <a:gd name="connsiteY38" fmla="*/ 1191581 h 1386216"/>
                    <a:gd name="connsiteX39" fmla="*/ 7702 w 15403"/>
                    <a:gd name="connsiteY39" fmla="*/ 1183880 h 1386216"/>
                    <a:gd name="connsiteX40" fmla="*/ 0 w 15403"/>
                    <a:gd name="connsiteY40" fmla="*/ 1191581 h 1386216"/>
                    <a:gd name="connsiteX41" fmla="*/ 0 w 15403"/>
                    <a:gd name="connsiteY41" fmla="*/ 1191581 h 1386216"/>
                    <a:gd name="connsiteX42" fmla="*/ 0 w 15403"/>
                    <a:gd name="connsiteY42" fmla="*/ 1160444 h 1386216"/>
                    <a:gd name="connsiteX43" fmla="*/ 7702 w 15403"/>
                    <a:gd name="connsiteY43" fmla="*/ 1168146 h 1386216"/>
                    <a:gd name="connsiteX44" fmla="*/ 15404 w 15403"/>
                    <a:gd name="connsiteY44" fmla="*/ 1160444 h 1386216"/>
                    <a:gd name="connsiteX45" fmla="*/ 7702 w 15403"/>
                    <a:gd name="connsiteY45" fmla="*/ 1152742 h 1386216"/>
                    <a:gd name="connsiteX46" fmla="*/ 0 w 15403"/>
                    <a:gd name="connsiteY46" fmla="*/ 1160444 h 1386216"/>
                    <a:gd name="connsiteX47" fmla="*/ 0 w 15403"/>
                    <a:gd name="connsiteY47" fmla="*/ 1160444 h 1386216"/>
                    <a:gd name="connsiteX48" fmla="*/ 0 w 15403"/>
                    <a:gd name="connsiteY48" fmla="*/ 1129307 h 1386216"/>
                    <a:gd name="connsiteX49" fmla="*/ 7702 w 15403"/>
                    <a:gd name="connsiteY49" fmla="*/ 1137009 h 1386216"/>
                    <a:gd name="connsiteX50" fmla="*/ 15404 w 15403"/>
                    <a:gd name="connsiteY50" fmla="*/ 1129307 h 1386216"/>
                    <a:gd name="connsiteX51" fmla="*/ 7702 w 15403"/>
                    <a:gd name="connsiteY51" fmla="*/ 1121605 h 1386216"/>
                    <a:gd name="connsiteX52" fmla="*/ 0 w 15403"/>
                    <a:gd name="connsiteY52" fmla="*/ 1129307 h 1386216"/>
                    <a:gd name="connsiteX53" fmla="*/ 0 w 15403"/>
                    <a:gd name="connsiteY53" fmla="*/ 1129307 h 1386216"/>
                    <a:gd name="connsiteX54" fmla="*/ 0 w 15403"/>
                    <a:gd name="connsiteY54" fmla="*/ 1098170 h 1386216"/>
                    <a:gd name="connsiteX55" fmla="*/ 7702 w 15403"/>
                    <a:gd name="connsiteY55" fmla="*/ 1105871 h 1386216"/>
                    <a:gd name="connsiteX56" fmla="*/ 15404 w 15403"/>
                    <a:gd name="connsiteY56" fmla="*/ 1098170 h 1386216"/>
                    <a:gd name="connsiteX57" fmla="*/ 7702 w 15403"/>
                    <a:gd name="connsiteY57" fmla="*/ 1090468 h 1386216"/>
                    <a:gd name="connsiteX58" fmla="*/ 0 w 15403"/>
                    <a:gd name="connsiteY58" fmla="*/ 1098170 h 1386216"/>
                    <a:gd name="connsiteX59" fmla="*/ 0 w 15403"/>
                    <a:gd name="connsiteY59" fmla="*/ 1098170 h 1386216"/>
                    <a:gd name="connsiteX60" fmla="*/ 0 w 15403"/>
                    <a:gd name="connsiteY60" fmla="*/ 1067032 h 1386216"/>
                    <a:gd name="connsiteX61" fmla="*/ 7702 w 15403"/>
                    <a:gd name="connsiteY61" fmla="*/ 1074734 h 1386216"/>
                    <a:gd name="connsiteX62" fmla="*/ 15404 w 15403"/>
                    <a:gd name="connsiteY62" fmla="*/ 1067032 h 1386216"/>
                    <a:gd name="connsiteX63" fmla="*/ 7702 w 15403"/>
                    <a:gd name="connsiteY63" fmla="*/ 1059331 h 1386216"/>
                    <a:gd name="connsiteX64" fmla="*/ 0 w 15403"/>
                    <a:gd name="connsiteY64" fmla="*/ 1067032 h 1386216"/>
                    <a:gd name="connsiteX65" fmla="*/ 0 w 15403"/>
                    <a:gd name="connsiteY65" fmla="*/ 1067032 h 1386216"/>
                    <a:gd name="connsiteX66" fmla="*/ 0 w 15403"/>
                    <a:gd name="connsiteY66" fmla="*/ 1035785 h 1386216"/>
                    <a:gd name="connsiteX67" fmla="*/ 7702 w 15403"/>
                    <a:gd name="connsiteY67" fmla="*/ 1043487 h 1386216"/>
                    <a:gd name="connsiteX68" fmla="*/ 15404 w 15403"/>
                    <a:gd name="connsiteY68" fmla="*/ 1035785 h 1386216"/>
                    <a:gd name="connsiteX69" fmla="*/ 7702 w 15403"/>
                    <a:gd name="connsiteY69" fmla="*/ 1028083 h 1386216"/>
                    <a:gd name="connsiteX70" fmla="*/ 0 w 15403"/>
                    <a:gd name="connsiteY70" fmla="*/ 1035785 h 1386216"/>
                    <a:gd name="connsiteX71" fmla="*/ 0 w 15403"/>
                    <a:gd name="connsiteY71" fmla="*/ 1035785 h 1386216"/>
                    <a:gd name="connsiteX72" fmla="*/ 0 w 15403"/>
                    <a:gd name="connsiteY72" fmla="*/ 1004648 h 1386216"/>
                    <a:gd name="connsiteX73" fmla="*/ 7702 w 15403"/>
                    <a:gd name="connsiteY73" fmla="*/ 1012350 h 1386216"/>
                    <a:gd name="connsiteX74" fmla="*/ 15404 w 15403"/>
                    <a:gd name="connsiteY74" fmla="*/ 1004648 h 1386216"/>
                    <a:gd name="connsiteX75" fmla="*/ 7702 w 15403"/>
                    <a:gd name="connsiteY75" fmla="*/ 996946 h 1386216"/>
                    <a:gd name="connsiteX76" fmla="*/ 0 w 15403"/>
                    <a:gd name="connsiteY76" fmla="*/ 1004648 h 1386216"/>
                    <a:gd name="connsiteX77" fmla="*/ 0 w 15403"/>
                    <a:gd name="connsiteY77" fmla="*/ 1004648 h 1386216"/>
                    <a:gd name="connsiteX78" fmla="*/ 0 w 15403"/>
                    <a:gd name="connsiteY78" fmla="*/ 973510 h 1386216"/>
                    <a:gd name="connsiteX79" fmla="*/ 7702 w 15403"/>
                    <a:gd name="connsiteY79" fmla="*/ 981212 h 1386216"/>
                    <a:gd name="connsiteX80" fmla="*/ 15404 w 15403"/>
                    <a:gd name="connsiteY80" fmla="*/ 973510 h 1386216"/>
                    <a:gd name="connsiteX81" fmla="*/ 7702 w 15403"/>
                    <a:gd name="connsiteY81" fmla="*/ 965809 h 1386216"/>
                    <a:gd name="connsiteX82" fmla="*/ 0 w 15403"/>
                    <a:gd name="connsiteY82" fmla="*/ 973510 h 1386216"/>
                    <a:gd name="connsiteX83" fmla="*/ 0 w 15403"/>
                    <a:gd name="connsiteY83" fmla="*/ 973510 h 1386216"/>
                    <a:gd name="connsiteX84" fmla="*/ 0 w 15403"/>
                    <a:gd name="connsiteY84" fmla="*/ 942373 h 1386216"/>
                    <a:gd name="connsiteX85" fmla="*/ 7702 w 15403"/>
                    <a:gd name="connsiteY85" fmla="*/ 950075 h 1386216"/>
                    <a:gd name="connsiteX86" fmla="*/ 15404 w 15403"/>
                    <a:gd name="connsiteY86" fmla="*/ 942373 h 1386216"/>
                    <a:gd name="connsiteX87" fmla="*/ 7702 w 15403"/>
                    <a:gd name="connsiteY87" fmla="*/ 934671 h 1386216"/>
                    <a:gd name="connsiteX88" fmla="*/ 0 w 15403"/>
                    <a:gd name="connsiteY88" fmla="*/ 942373 h 1386216"/>
                    <a:gd name="connsiteX89" fmla="*/ 0 w 15403"/>
                    <a:gd name="connsiteY89" fmla="*/ 942373 h 1386216"/>
                    <a:gd name="connsiteX90" fmla="*/ 0 w 15403"/>
                    <a:gd name="connsiteY90" fmla="*/ 911236 h 1386216"/>
                    <a:gd name="connsiteX91" fmla="*/ 7702 w 15403"/>
                    <a:gd name="connsiteY91" fmla="*/ 918938 h 1386216"/>
                    <a:gd name="connsiteX92" fmla="*/ 15404 w 15403"/>
                    <a:gd name="connsiteY92" fmla="*/ 911236 h 1386216"/>
                    <a:gd name="connsiteX93" fmla="*/ 7702 w 15403"/>
                    <a:gd name="connsiteY93" fmla="*/ 903534 h 1386216"/>
                    <a:gd name="connsiteX94" fmla="*/ 0 w 15403"/>
                    <a:gd name="connsiteY94" fmla="*/ 911236 h 1386216"/>
                    <a:gd name="connsiteX95" fmla="*/ 0 w 15403"/>
                    <a:gd name="connsiteY95" fmla="*/ 911236 h 1386216"/>
                    <a:gd name="connsiteX96" fmla="*/ 0 w 15403"/>
                    <a:gd name="connsiteY96" fmla="*/ 880099 h 1386216"/>
                    <a:gd name="connsiteX97" fmla="*/ 7702 w 15403"/>
                    <a:gd name="connsiteY97" fmla="*/ 887800 h 1386216"/>
                    <a:gd name="connsiteX98" fmla="*/ 15404 w 15403"/>
                    <a:gd name="connsiteY98" fmla="*/ 880099 h 1386216"/>
                    <a:gd name="connsiteX99" fmla="*/ 7702 w 15403"/>
                    <a:gd name="connsiteY99" fmla="*/ 872397 h 1386216"/>
                    <a:gd name="connsiteX100" fmla="*/ 0 w 15403"/>
                    <a:gd name="connsiteY100" fmla="*/ 880099 h 1386216"/>
                    <a:gd name="connsiteX101" fmla="*/ 0 w 15403"/>
                    <a:gd name="connsiteY101" fmla="*/ 880099 h 1386216"/>
                    <a:gd name="connsiteX102" fmla="*/ 0 w 15403"/>
                    <a:gd name="connsiteY102" fmla="*/ 848851 h 1386216"/>
                    <a:gd name="connsiteX103" fmla="*/ 7702 w 15403"/>
                    <a:gd name="connsiteY103" fmla="*/ 856553 h 1386216"/>
                    <a:gd name="connsiteX104" fmla="*/ 15404 w 15403"/>
                    <a:gd name="connsiteY104" fmla="*/ 848851 h 1386216"/>
                    <a:gd name="connsiteX105" fmla="*/ 7702 w 15403"/>
                    <a:gd name="connsiteY105" fmla="*/ 841149 h 1386216"/>
                    <a:gd name="connsiteX106" fmla="*/ 0 w 15403"/>
                    <a:gd name="connsiteY106" fmla="*/ 848851 h 1386216"/>
                    <a:gd name="connsiteX107" fmla="*/ 0 w 15403"/>
                    <a:gd name="connsiteY107" fmla="*/ 848851 h 1386216"/>
                    <a:gd name="connsiteX108" fmla="*/ 0 w 15403"/>
                    <a:gd name="connsiteY108" fmla="*/ 817714 h 1386216"/>
                    <a:gd name="connsiteX109" fmla="*/ 7702 w 15403"/>
                    <a:gd name="connsiteY109" fmla="*/ 825416 h 1386216"/>
                    <a:gd name="connsiteX110" fmla="*/ 15404 w 15403"/>
                    <a:gd name="connsiteY110" fmla="*/ 817714 h 1386216"/>
                    <a:gd name="connsiteX111" fmla="*/ 7702 w 15403"/>
                    <a:gd name="connsiteY111" fmla="*/ 810012 h 1386216"/>
                    <a:gd name="connsiteX112" fmla="*/ 0 w 15403"/>
                    <a:gd name="connsiteY112" fmla="*/ 817714 h 1386216"/>
                    <a:gd name="connsiteX113" fmla="*/ 0 w 15403"/>
                    <a:gd name="connsiteY113" fmla="*/ 817714 h 1386216"/>
                    <a:gd name="connsiteX114" fmla="*/ 0 w 15403"/>
                    <a:gd name="connsiteY114" fmla="*/ 786577 h 1386216"/>
                    <a:gd name="connsiteX115" fmla="*/ 7702 w 15403"/>
                    <a:gd name="connsiteY115" fmla="*/ 794279 h 1386216"/>
                    <a:gd name="connsiteX116" fmla="*/ 15404 w 15403"/>
                    <a:gd name="connsiteY116" fmla="*/ 786577 h 1386216"/>
                    <a:gd name="connsiteX117" fmla="*/ 7702 w 15403"/>
                    <a:gd name="connsiteY117" fmla="*/ 778875 h 1386216"/>
                    <a:gd name="connsiteX118" fmla="*/ 0 w 15403"/>
                    <a:gd name="connsiteY118" fmla="*/ 786577 h 1386216"/>
                    <a:gd name="connsiteX119" fmla="*/ 0 w 15403"/>
                    <a:gd name="connsiteY119" fmla="*/ 786577 h 1386216"/>
                    <a:gd name="connsiteX120" fmla="*/ 0 w 15403"/>
                    <a:gd name="connsiteY120" fmla="*/ 755439 h 1386216"/>
                    <a:gd name="connsiteX121" fmla="*/ 7702 w 15403"/>
                    <a:gd name="connsiteY121" fmla="*/ 763141 h 1386216"/>
                    <a:gd name="connsiteX122" fmla="*/ 15404 w 15403"/>
                    <a:gd name="connsiteY122" fmla="*/ 755439 h 1386216"/>
                    <a:gd name="connsiteX123" fmla="*/ 7702 w 15403"/>
                    <a:gd name="connsiteY123" fmla="*/ 747738 h 1386216"/>
                    <a:gd name="connsiteX124" fmla="*/ 0 w 15403"/>
                    <a:gd name="connsiteY124" fmla="*/ 755439 h 1386216"/>
                    <a:gd name="connsiteX125" fmla="*/ 0 w 15403"/>
                    <a:gd name="connsiteY125" fmla="*/ 755439 h 1386216"/>
                    <a:gd name="connsiteX126" fmla="*/ 0 w 15403"/>
                    <a:gd name="connsiteY126" fmla="*/ 724302 h 1386216"/>
                    <a:gd name="connsiteX127" fmla="*/ 7702 w 15403"/>
                    <a:gd name="connsiteY127" fmla="*/ 732004 h 1386216"/>
                    <a:gd name="connsiteX128" fmla="*/ 15404 w 15403"/>
                    <a:gd name="connsiteY128" fmla="*/ 724302 h 1386216"/>
                    <a:gd name="connsiteX129" fmla="*/ 7702 w 15403"/>
                    <a:gd name="connsiteY129" fmla="*/ 716600 h 1386216"/>
                    <a:gd name="connsiteX130" fmla="*/ 0 w 15403"/>
                    <a:gd name="connsiteY130" fmla="*/ 724302 h 1386216"/>
                    <a:gd name="connsiteX131" fmla="*/ 0 w 15403"/>
                    <a:gd name="connsiteY131" fmla="*/ 724302 h 1386216"/>
                    <a:gd name="connsiteX132" fmla="*/ 0 w 15403"/>
                    <a:gd name="connsiteY132" fmla="*/ 693165 h 1386216"/>
                    <a:gd name="connsiteX133" fmla="*/ 7702 w 15403"/>
                    <a:gd name="connsiteY133" fmla="*/ 700867 h 1386216"/>
                    <a:gd name="connsiteX134" fmla="*/ 15404 w 15403"/>
                    <a:gd name="connsiteY134" fmla="*/ 693165 h 1386216"/>
                    <a:gd name="connsiteX135" fmla="*/ 7702 w 15403"/>
                    <a:gd name="connsiteY135" fmla="*/ 685463 h 1386216"/>
                    <a:gd name="connsiteX136" fmla="*/ 0 w 15403"/>
                    <a:gd name="connsiteY136" fmla="*/ 693165 h 1386216"/>
                    <a:gd name="connsiteX137" fmla="*/ 0 w 15403"/>
                    <a:gd name="connsiteY137" fmla="*/ 693165 h 1386216"/>
                    <a:gd name="connsiteX138" fmla="*/ 0 w 15403"/>
                    <a:gd name="connsiteY138" fmla="*/ 661917 h 1386216"/>
                    <a:gd name="connsiteX139" fmla="*/ 7702 w 15403"/>
                    <a:gd name="connsiteY139" fmla="*/ 669619 h 1386216"/>
                    <a:gd name="connsiteX140" fmla="*/ 15404 w 15403"/>
                    <a:gd name="connsiteY140" fmla="*/ 661917 h 1386216"/>
                    <a:gd name="connsiteX141" fmla="*/ 7702 w 15403"/>
                    <a:gd name="connsiteY141" fmla="*/ 654216 h 1386216"/>
                    <a:gd name="connsiteX142" fmla="*/ 0 w 15403"/>
                    <a:gd name="connsiteY142" fmla="*/ 661917 h 1386216"/>
                    <a:gd name="connsiteX143" fmla="*/ 0 w 15403"/>
                    <a:gd name="connsiteY143" fmla="*/ 661917 h 1386216"/>
                    <a:gd name="connsiteX144" fmla="*/ 0 w 15403"/>
                    <a:gd name="connsiteY144" fmla="*/ 630780 h 1386216"/>
                    <a:gd name="connsiteX145" fmla="*/ 7702 w 15403"/>
                    <a:gd name="connsiteY145" fmla="*/ 638482 h 1386216"/>
                    <a:gd name="connsiteX146" fmla="*/ 15404 w 15403"/>
                    <a:gd name="connsiteY146" fmla="*/ 630780 h 1386216"/>
                    <a:gd name="connsiteX147" fmla="*/ 7702 w 15403"/>
                    <a:gd name="connsiteY147" fmla="*/ 623078 h 1386216"/>
                    <a:gd name="connsiteX148" fmla="*/ 0 w 15403"/>
                    <a:gd name="connsiteY148" fmla="*/ 630780 h 1386216"/>
                    <a:gd name="connsiteX149" fmla="*/ 0 w 15403"/>
                    <a:gd name="connsiteY149" fmla="*/ 630780 h 1386216"/>
                    <a:gd name="connsiteX150" fmla="*/ 0 w 15403"/>
                    <a:gd name="connsiteY150" fmla="*/ 599643 h 1386216"/>
                    <a:gd name="connsiteX151" fmla="*/ 7702 w 15403"/>
                    <a:gd name="connsiteY151" fmla="*/ 607345 h 1386216"/>
                    <a:gd name="connsiteX152" fmla="*/ 15404 w 15403"/>
                    <a:gd name="connsiteY152" fmla="*/ 599643 h 1386216"/>
                    <a:gd name="connsiteX153" fmla="*/ 7702 w 15403"/>
                    <a:gd name="connsiteY153" fmla="*/ 591941 h 1386216"/>
                    <a:gd name="connsiteX154" fmla="*/ 0 w 15403"/>
                    <a:gd name="connsiteY154" fmla="*/ 599643 h 1386216"/>
                    <a:gd name="connsiteX155" fmla="*/ 0 w 15403"/>
                    <a:gd name="connsiteY155" fmla="*/ 599643 h 1386216"/>
                    <a:gd name="connsiteX156" fmla="*/ 0 w 15403"/>
                    <a:gd name="connsiteY156" fmla="*/ 568506 h 1386216"/>
                    <a:gd name="connsiteX157" fmla="*/ 7702 w 15403"/>
                    <a:gd name="connsiteY157" fmla="*/ 576207 h 1386216"/>
                    <a:gd name="connsiteX158" fmla="*/ 15404 w 15403"/>
                    <a:gd name="connsiteY158" fmla="*/ 568506 h 1386216"/>
                    <a:gd name="connsiteX159" fmla="*/ 7702 w 15403"/>
                    <a:gd name="connsiteY159" fmla="*/ 560804 h 1386216"/>
                    <a:gd name="connsiteX160" fmla="*/ 0 w 15403"/>
                    <a:gd name="connsiteY160" fmla="*/ 568506 h 1386216"/>
                    <a:gd name="connsiteX161" fmla="*/ 0 w 15403"/>
                    <a:gd name="connsiteY161" fmla="*/ 568506 h 1386216"/>
                    <a:gd name="connsiteX162" fmla="*/ 0 w 15403"/>
                    <a:gd name="connsiteY162" fmla="*/ 537368 h 1386216"/>
                    <a:gd name="connsiteX163" fmla="*/ 7702 w 15403"/>
                    <a:gd name="connsiteY163" fmla="*/ 545070 h 1386216"/>
                    <a:gd name="connsiteX164" fmla="*/ 15404 w 15403"/>
                    <a:gd name="connsiteY164" fmla="*/ 537368 h 1386216"/>
                    <a:gd name="connsiteX165" fmla="*/ 7702 w 15403"/>
                    <a:gd name="connsiteY165" fmla="*/ 529667 h 1386216"/>
                    <a:gd name="connsiteX166" fmla="*/ 0 w 15403"/>
                    <a:gd name="connsiteY166" fmla="*/ 537368 h 1386216"/>
                    <a:gd name="connsiteX167" fmla="*/ 0 w 15403"/>
                    <a:gd name="connsiteY167" fmla="*/ 537368 h 1386216"/>
                    <a:gd name="connsiteX168" fmla="*/ 0 w 15403"/>
                    <a:gd name="connsiteY168" fmla="*/ 506121 h 1386216"/>
                    <a:gd name="connsiteX169" fmla="*/ 7702 w 15403"/>
                    <a:gd name="connsiteY169" fmla="*/ 513823 h 1386216"/>
                    <a:gd name="connsiteX170" fmla="*/ 15404 w 15403"/>
                    <a:gd name="connsiteY170" fmla="*/ 506121 h 1386216"/>
                    <a:gd name="connsiteX171" fmla="*/ 7702 w 15403"/>
                    <a:gd name="connsiteY171" fmla="*/ 498419 h 1386216"/>
                    <a:gd name="connsiteX172" fmla="*/ 0 w 15403"/>
                    <a:gd name="connsiteY172" fmla="*/ 506121 h 1386216"/>
                    <a:gd name="connsiteX173" fmla="*/ 0 w 15403"/>
                    <a:gd name="connsiteY173" fmla="*/ 506121 h 1386216"/>
                    <a:gd name="connsiteX174" fmla="*/ 0 w 15403"/>
                    <a:gd name="connsiteY174" fmla="*/ 474984 h 1386216"/>
                    <a:gd name="connsiteX175" fmla="*/ 7702 w 15403"/>
                    <a:gd name="connsiteY175" fmla="*/ 482686 h 1386216"/>
                    <a:gd name="connsiteX176" fmla="*/ 15404 w 15403"/>
                    <a:gd name="connsiteY176" fmla="*/ 474984 h 1386216"/>
                    <a:gd name="connsiteX177" fmla="*/ 7702 w 15403"/>
                    <a:gd name="connsiteY177" fmla="*/ 467282 h 1386216"/>
                    <a:gd name="connsiteX178" fmla="*/ 0 w 15403"/>
                    <a:gd name="connsiteY178" fmla="*/ 474984 h 1386216"/>
                    <a:gd name="connsiteX179" fmla="*/ 0 w 15403"/>
                    <a:gd name="connsiteY179" fmla="*/ 474984 h 1386216"/>
                    <a:gd name="connsiteX180" fmla="*/ 0 w 15403"/>
                    <a:gd name="connsiteY180" fmla="*/ 443846 h 1386216"/>
                    <a:gd name="connsiteX181" fmla="*/ 7702 w 15403"/>
                    <a:gd name="connsiteY181" fmla="*/ 451548 h 1386216"/>
                    <a:gd name="connsiteX182" fmla="*/ 15404 w 15403"/>
                    <a:gd name="connsiteY182" fmla="*/ 443846 h 1386216"/>
                    <a:gd name="connsiteX183" fmla="*/ 7702 w 15403"/>
                    <a:gd name="connsiteY183" fmla="*/ 436145 h 1386216"/>
                    <a:gd name="connsiteX184" fmla="*/ 0 w 15403"/>
                    <a:gd name="connsiteY184" fmla="*/ 443846 h 1386216"/>
                    <a:gd name="connsiteX185" fmla="*/ 0 w 15403"/>
                    <a:gd name="connsiteY185" fmla="*/ 443846 h 1386216"/>
                    <a:gd name="connsiteX186" fmla="*/ 0 w 15403"/>
                    <a:gd name="connsiteY186" fmla="*/ 412709 h 1386216"/>
                    <a:gd name="connsiteX187" fmla="*/ 7702 w 15403"/>
                    <a:gd name="connsiteY187" fmla="*/ 420411 h 1386216"/>
                    <a:gd name="connsiteX188" fmla="*/ 15404 w 15403"/>
                    <a:gd name="connsiteY188" fmla="*/ 412709 h 1386216"/>
                    <a:gd name="connsiteX189" fmla="*/ 7702 w 15403"/>
                    <a:gd name="connsiteY189" fmla="*/ 405007 h 1386216"/>
                    <a:gd name="connsiteX190" fmla="*/ 0 w 15403"/>
                    <a:gd name="connsiteY190" fmla="*/ 412709 h 1386216"/>
                    <a:gd name="connsiteX191" fmla="*/ 0 w 15403"/>
                    <a:gd name="connsiteY191" fmla="*/ 412709 h 1386216"/>
                    <a:gd name="connsiteX192" fmla="*/ 0 w 15403"/>
                    <a:gd name="connsiteY192" fmla="*/ 381572 h 1386216"/>
                    <a:gd name="connsiteX193" fmla="*/ 7702 w 15403"/>
                    <a:gd name="connsiteY193" fmla="*/ 389274 h 1386216"/>
                    <a:gd name="connsiteX194" fmla="*/ 15404 w 15403"/>
                    <a:gd name="connsiteY194" fmla="*/ 381572 h 1386216"/>
                    <a:gd name="connsiteX195" fmla="*/ 7702 w 15403"/>
                    <a:gd name="connsiteY195" fmla="*/ 373870 h 1386216"/>
                    <a:gd name="connsiteX196" fmla="*/ 0 w 15403"/>
                    <a:gd name="connsiteY196" fmla="*/ 381572 h 1386216"/>
                    <a:gd name="connsiteX197" fmla="*/ 0 w 15403"/>
                    <a:gd name="connsiteY197" fmla="*/ 381572 h 1386216"/>
                    <a:gd name="connsiteX198" fmla="*/ 0 w 15403"/>
                    <a:gd name="connsiteY198" fmla="*/ 350435 h 1386216"/>
                    <a:gd name="connsiteX199" fmla="*/ 7702 w 15403"/>
                    <a:gd name="connsiteY199" fmla="*/ 358136 h 1386216"/>
                    <a:gd name="connsiteX200" fmla="*/ 15404 w 15403"/>
                    <a:gd name="connsiteY200" fmla="*/ 350435 h 1386216"/>
                    <a:gd name="connsiteX201" fmla="*/ 7702 w 15403"/>
                    <a:gd name="connsiteY201" fmla="*/ 342733 h 1386216"/>
                    <a:gd name="connsiteX202" fmla="*/ 0 w 15403"/>
                    <a:gd name="connsiteY202" fmla="*/ 350435 h 1386216"/>
                    <a:gd name="connsiteX203" fmla="*/ 0 w 15403"/>
                    <a:gd name="connsiteY203" fmla="*/ 350435 h 1386216"/>
                    <a:gd name="connsiteX204" fmla="*/ 0 w 15403"/>
                    <a:gd name="connsiteY204" fmla="*/ 319187 h 1386216"/>
                    <a:gd name="connsiteX205" fmla="*/ 7702 w 15403"/>
                    <a:gd name="connsiteY205" fmla="*/ 326889 h 1386216"/>
                    <a:gd name="connsiteX206" fmla="*/ 15404 w 15403"/>
                    <a:gd name="connsiteY206" fmla="*/ 319187 h 1386216"/>
                    <a:gd name="connsiteX207" fmla="*/ 7702 w 15403"/>
                    <a:gd name="connsiteY207" fmla="*/ 311485 h 1386216"/>
                    <a:gd name="connsiteX208" fmla="*/ 0 w 15403"/>
                    <a:gd name="connsiteY208" fmla="*/ 319187 h 1386216"/>
                    <a:gd name="connsiteX209" fmla="*/ 0 w 15403"/>
                    <a:gd name="connsiteY209" fmla="*/ 319187 h 1386216"/>
                    <a:gd name="connsiteX210" fmla="*/ 0 w 15403"/>
                    <a:gd name="connsiteY210" fmla="*/ 288050 h 1386216"/>
                    <a:gd name="connsiteX211" fmla="*/ 7702 w 15403"/>
                    <a:gd name="connsiteY211" fmla="*/ 295752 h 1386216"/>
                    <a:gd name="connsiteX212" fmla="*/ 15404 w 15403"/>
                    <a:gd name="connsiteY212" fmla="*/ 288050 h 1386216"/>
                    <a:gd name="connsiteX213" fmla="*/ 7702 w 15403"/>
                    <a:gd name="connsiteY213" fmla="*/ 280348 h 1386216"/>
                    <a:gd name="connsiteX214" fmla="*/ 0 w 15403"/>
                    <a:gd name="connsiteY214" fmla="*/ 288050 h 1386216"/>
                    <a:gd name="connsiteX215" fmla="*/ 0 w 15403"/>
                    <a:gd name="connsiteY215" fmla="*/ 288050 h 1386216"/>
                    <a:gd name="connsiteX216" fmla="*/ 0 w 15403"/>
                    <a:gd name="connsiteY216" fmla="*/ 256913 h 1386216"/>
                    <a:gd name="connsiteX217" fmla="*/ 7702 w 15403"/>
                    <a:gd name="connsiteY217" fmla="*/ 264614 h 1386216"/>
                    <a:gd name="connsiteX218" fmla="*/ 15404 w 15403"/>
                    <a:gd name="connsiteY218" fmla="*/ 256913 h 1386216"/>
                    <a:gd name="connsiteX219" fmla="*/ 7702 w 15403"/>
                    <a:gd name="connsiteY219" fmla="*/ 249211 h 1386216"/>
                    <a:gd name="connsiteX220" fmla="*/ 0 w 15403"/>
                    <a:gd name="connsiteY220" fmla="*/ 256913 h 1386216"/>
                    <a:gd name="connsiteX221" fmla="*/ 0 w 15403"/>
                    <a:gd name="connsiteY221" fmla="*/ 256913 h 1386216"/>
                    <a:gd name="connsiteX222" fmla="*/ 0 w 15403"/>
                    <a:gd name="connsiteY222" fmla="*/ 225775 h 1386216"/>
                    <a:gd name="connsiteX223" fmla="*/ 7702 w 15403"/>
                    <a:gd name="connsiteY223" fmla="*/ 233477 h 1386216"/>
                    <a:gd name="connsiteX224" fmla="*/ 15404 w 15403"/>
                    <a:gd name="connsiteY224" fmla="*/ 225775 h 1386216"/>
                    <a:gd name="connsiteX225" fmla="*/ 7702 w 15403"/>
                    <a:gd name="connsiteY225" fmla="*/ 218074 h 1386216"/>
                    <a:gd name="connsiteX226" fmla="*/ 0 w 15403"/>
                    <a:gd name="connsiteY226" fmla="*/ 225775 h 1386216"/>
                    <a:gd name="connsiteX227" fmla="*/ 0 w 15403"/>
                    <a:gd name="connsiteY227" fmla="*/ 225775 h 1386216"/>
                    <a:gd name="connsiteX228" fmla="*/ 0 w 15403"/>
                    <a:gd name="connsiteY228" fmla="*/ 194638 h 1386216"/>
                    <a:gd name="connsiteX229" fmla="*/ 7702 w 15403"/>
                    <a:gd name="connsiteY229" fmla="*/ 202340 h 1386216"/>
                    <a:gd name="connsiteX230" fmla="*/ 15404 w 15403"/>
                    <a:gd name="connsiteY230" fmla="*/ 194638 h 1386216"/>
                    <a:gd name="connsiteX231" fmla="*/ 7702 w 15403"/>
                    <a:gd name="connsiteY231" fmla="*/ 186936 h 1386216"/>
                    <a:gd name="connsiteX232" fmla="*/ 0 w 15403"/>
                    <a:gd name="connsiteY232" fmla="*/ 194638 h 1386216"/>
                    <a:gd name="connsiteX233" fmla="*/ 0 w 15403"/>
                    <a:gd name="connsiteY233" fmla="*/ 194638 h 1386216"/>
                    <a:gd name="connsiteX234" fmla="*/ 0 w 15403"/>
                    <a:gd name="connsiteY234" fmla="*/ 163391 h 1386216"/>
                    <a:gd name="connsiteX235" fmla="*/ 7702 w 15403"/>
                    <a:gd name="connsiteY235" fmla="*/ 171093 h 1386216"/>
                    <a:gd name="connsiteX236" fmla="*/ 15404 w 15403"/>
                    <a:gd name="connsiteY236" fmla="*/ 163391 h 1386216"/>
                    <a:gd name="connsiteX237" fmla="*/ 7702 w 15403"/>
                    <a:gd name="connsiteY237" fmla="*/ 155689 h 1386216"/>
                    <a:gd name="connsiteX238" fmla="*/ 0 w 15403"/>
                    <a:gd name="connsiteY238" fmla="*/ 163391 h 1386216"/>
                    <a:gd name="connsiteX239" fmla="*/ 0 w 15403"/>
                    <a:gd name="connsiteY239" fmla="*/ 163391 h 1386216"/>
                    <a:gd name="connsiteX240" fmla="*/ 0 w 15403"/>
                    <a:gd name="connsiteY240" fmla="*/ 132253 h 1386216"/>
                    <a:gd name="connsiteX241" fmla="*/ 7702 w 15403"/>
                    <a:gd name="connsiteY241" fmla="*/ 139955 h 1386216"/>
                    <a:gd name="connsiteX242" fmla="*/ 15404 w 15403"/>
                    <a:gd name="connsiteY242" fmla="*/ 132253 h 1386216"/>
                    <a:gd name="connsiteX243" fmla="*/ 7702 w 15403"/>
                    <a:gd name="connsiteY243" fmla="*/ 124552 h 1386216"/>
                    <a:gd name="connsiteX244" fmla="*/ 0 w 15403"/>
                    <a:gd name="connsiteY244" fmla="*/ 132253 h 1386216"/>
                    <a:gd name="connsiteX245" fmla="*/ 0 w 15403"/>
                    <a:gd name="connsiteY245" fmla="*/ 132253 h 1386216"/>
                    <a:gd name="connsiteX246" fmla="*/ 0 w 15403"/>
                    <a:gd name="connsiteY246" fmla="*/ 101116 h 1386216"/>
                    <a:gd name="connsiteX247" fmla="*/ 7702 w 15403"/>
                    <a:gd name="connsiteY247" fmla="*/ 108818 h 1386216"/>
                    <a:gd name="connsiteX248" fmla="*/ 15404 w 15403"/>
                    <a:gd name="connsiteY248" fmla="*/ 101116 h 1386216"/>
                    <a:gd name="connsiteX249" fmla="*/ 7702 w 15403"/>
                    <a:gd name="connsiteY249" fmla="*/ 93414 h 1386216"/>
                    <a:gd name="connsiteX250" fmla="*/ 0 w 15403"/>
                    <a:gd name="connsiteY250" fmla="*/ 101116 h 1386216"/>
                    <a:gd name="connsiteX251" fmla="*/ 0 w 15403"/>
                    <a:gd name="connsiteY251" fmla="*/ 101116 h 1386216"/>
                    <a:gd name="connsiteX252" fmla="*/ 0 w 15403"/>
                    <a:gd name="connsiteY252" fmla="*/ 69979 h 1386216"/>
                    <a:gd name="connsiteX253" fmla="*/ 7702 w 15403"/>
                    <a:gd name="connsiteY253" fmla="*/ 77681 h 1386216"/>
                    <a:gd name="connsiteX254" fmla="*/ 15404 w 15403"/>
                    <a:gd name="connsiteY254" fmla="*/ 69979 h 1386216"/>
                    <a:gd name="connsiteX255" fmla="*/ 7702 w 15403"/>
                    <a:gd name="connsiteY255" fmla="*/ 62277 h 1386216"/>
                    <a:gd name="connsiteX256" fmla="*/ 0 w 15403"/>
                    <a:gd name="connsiteY256" fmla="*/ 69979 h 1386216"/>
                    <a:gd name="connsiteX257" fmla="*/ 0 w 15403"/>
                    <a:gd name="connsiteY257" fmla="*/ 69979 h 1386216"/>
                    <a:gd name="connsiteX258" fmla="*/ 0 w 15403"/>
                    <a:gd name="connsiteY258" fmla="*/ 38842 h 1386216"/>
                    <a:gd name="connsiteX259" fmla="*/ 7702 w 15403"/>
                    <a:gd name="connsiteY259" fmla="*/ 46543 h 1386216"/>
                    <a:gd name="connsiteX260" fmla="*/ 15404 w 15403"/>
                    <a:gd name="connsiteY260" fmla="*/ 38842 h 1386216"/>
                    <a:gd name="connsiteX261" fmla="*/ 7702 w 15403"/>
                    <a:gd name="connsiteY261" fmla="*/ 31140 h 1386216"/>
                    <a:gd name="connsiteX262" fmla="*/ 0 w 15403"/>
                    <a:gd name="connsiteY262" fmla="*/ 38842 h 1386216"/>
                    <a:gd name="connsiteX263" fmla="*/ 0 w 15403"/>
                    <a:gd name="connsiteY263" fmla="*/ 38842 h 1386216"/>
                    <a:gd name="connsiteX264" fmla="*/ 0 w 15403"/>
                    <a:gd name="connsiteY264" fmla="*/ 7704 h 1386216"/>
                    <a:gd name="connsiteX265" fmla="*/ 7702 w 15403"/>
                    <a:gd name="connsiteY265" fmla="*/ 15406 h 1386216"/>
                    <a:gd name="connsiteX266" fmla="*/ 15404 w 15403"/>
                    <a:gd name="connsiteY266" fmla="*/ 7704 h 1386216"/>
                    <a:gd name="connsiteX267" fmla="*/ 7702 w 15403"/>
                    <a:gd name="connsiteY267" fmla="*/ 3 h 1386216"/>
                    <a:gd name="connsiteX268" fmla="*/ 0 w 15403"/>
                    <a:gd name="connsiteY268" fmla="*/ 7704 h 138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15403" h="1386216">
                      <a:moveTo>
                        <a:pt x="0" y="1378515"/>
                      </a:moveTo>
                      <a:cubicBezTo>
                        <a:pt x="0" y="1382806"/>
                        <a:pt x="3411" y="1386217"/>
                        <a:pt x="7702" y="1386217"/>
                      </a:cubicBezTo>
                      <a:cubicBezTo>
                        <a:pt x="11993" y="1386217"/>
                        <a:pt x="15404" y="1382696"/>
                        <a:pt x="15404" y="1378515"/>
                      </a:cubicBezTo>
                      <a:cubicBezTo>
                        <a:pt x="15404" y="1374224"/>
                        <a:pt x="11993" y="1370814"/>
                        <a:pt x="7702" y="1370814"/>
                      </a:cubicBezTo>
                      <a:cubicBezTo>
                        <a:pt x="3411" y="1370814"/>
                        <a:pt x="0" y="1374334"/>
                        <a:pt x="0" y="1378515"/>
                      </a:cubicBezTo>
                      <a:lnTo>
                        <a:pt x="0" y="1378515"/>
                      </a:lnTo>
                      <a:close/>
                      <a:moveTo>
                        <a:pt x="0" y="1347378"/>
                      </a:moveTo>
                      <a:cubicBezTo>
                        <a:pt x="0" y="1351669"/>
                        <a:pt x="3411" y="1355080"/>
                        <a:pt x="7702" y="1355080"/>
                      </a:cubicBezTo>
                      <a:cubicBezTo>
                        <a:pt x="11993" y="1355080"/>
                        <a:pt x="15404" y="1351559"/>
                        <a:pt x="15404" y="1347378"/>
                      </a:cubicBezTo>
                      <a:cubicBezTo>
                        <a:pt x="15404" y="1343087"/>
                        <a:pt x="11993" y="1339676"/>
                        <a:pt x="7702" y="1339676"/>
                      </a:cubicBezTo>
                      <a:cubicBezTo>
                        <a:pt x="3411" y="1339676"/>
                        <a:pt x="0" y="1343087"/>
                        <a:pt x="0" y="1347378"/>
                      </a:cubicBezTo>
                      <a:lnTo>
                        <a:pt x="0" y="1347378"/>
                      </a:lnTo>
                      <a:close/>
                      <a:moveTo>
                        <a:pt x="0" y="1316241"/>
                      </a:moveTo>
                      <a:cubicBezTo>
                        <a:pt x="0" y="1320532"/>
                        <a:pt x="3411" y="1323942"/>
                        <a:pt x="7702" y="1323942"/>
                      </a:cubicBezTo>
                      <a:cubicBezTo>
                        <a:pt x="11993" y="1323942"/>
                        <a:pt x="15404" y="1320422"/>
                        <a:pt x="15404" y="1316241"/>
                      </a:cubicBezTo>
                      <a:cubicBezTo>
                        <a:pt x="15404" y="1311950"/>
                        <a:pt x="11993" y="1308539"/>
                        <a:pt x="7702" y="1308539"/>
                      </a:cubicBezTo>
                      <a:cubicBezTo>
                        <a:pt x="3411" y="1308539"/>
                        <a:pt x="0" y="1311950"/>
                        <a:pt x="0" y="1316241"/>
                      </a:cubicBezTo>
                      <a:lnTo>
                        <a:pt x="0" y="1316241"/>
                      </a:lnTo>
                      <a:close/>
                      <a:moveTo>
                        <a:pt x="0" y="1285103"/>
                      </a:moveTo>
                      <a:cubicBezTo>
                        <a:pt x="0" y="1289394"/>
                        <a:pt x="3411" y="1292805"/>
                        <a:pt x="7702" y="1292805"/>
                      </a:cubicBezTo>
                      <a:cubicBezTo>
                        <a:pt x="11993" y="1292805"/>
                        <a:pt x="15404" y="1289284"/>
                        <a:pt x="15404" y="1285103"/>
                      </a:cubicBezTo>
                      <a:cubicBezTo>
                        <a:pt x="15404" y="1280812"/>
                        <a:pt x="11993" y="1277402"/>
                        <a:pt x="7702" y="1277402"/>
                      </a:cubicBezTo>
                      <a:cubicBezTo>
                        <a:pt x="3411" y="1277402"/>
                        <a:pt x="0" y="1280812"/>
                        <a:pt x="0" y="1285103"/>
                      </a:cubicBezTo>
                      <a:lnTo>
                        <a:pt x="0" y="1285103"/>
                      </a:lnTo>
                      <a:close/>
                      <a:moveTo>
                        <a:pt x="0" y="1253966"/>
                      </a:moveTo>
                      <a:cubicBezTo>
                        <a:pt x="0" y="1258257"/>
                        <a:pt x="3411" y="1261668"/>
                        <a:pt x="7702" y="1261668"/>
                      </a:cubicBezTo>
                      <a:cubicBezTo>
                        <a:pt x="11993" y="1261668"/>
                        <a:pt x="15404" y="1258147"/>
                        <a:pt x="15404" y="1253966"/>
                      </a:cubicBezTo>
                      <a:cubicBezTo>
                        <a:pt x="15404" y="1249675"/>
                        <a:pt x="11993" y="1246264"/>
                        <a:pt x="7702" y="1246264"/>
                      </a:cubicBezTo>
                      <a:cubicBezTo>
                        <a:pt x="3411" y="1246154"/>
                        <a:pt x="0" y="1249675"/>
                        <a:pt x="0" y="1253966"/>
                      </a:cubicBezTo>
                      <a:lnTo>
                        <a:pt x="0" y="1253966"/>
                      </a:lnTo>
                      <a:close/>
                      <a:moveTo>
                        <a:pt x="0" y="1222829"/>
                      </a:moveTo>
                      <a:cubicBezTo>
                        <a:pt x="0" y="1227120"/>
                        <a:pt x="3411" y="1230531"/>
                        <a:pt x="7702" y="1230531"/>
                      </a:cubicBezTo>
                      <a:cubicBezTo>
                        <a:pt x="11993" y="1230531"/>
                        <a:pt x="15404" y="1227010"/>
                        <a:pt x="15404" y="1222829"/>
                      </a:cubicBezTo>
                      <a:cubicBezTo>
                        <a:pt x="15404" y="1218538"/>
                        <a:pt x="11993" y="1215127"/>
                        <a:pt x="7702" y="1215127"/>
                      </a:cubicBezTo>
                      <a:cubicBezTo>
                        <a:pt x="3411" y="1215017"/>
                        <a:pt x="0" y="1218538"/>
                        <a:pt x="0" y="1222829"/>
                      </a:cubicBezTo>
                      <a:lnTo>
                        <a:pt x="0" y="1222829"/>
                      </a:lnTo>
                      <a:close/>
                      <a:moveTo>
                        <a:pt x="0" y="1191581"/>
                      </a:moveTo>
                      <a:cubicBezTo>
                        <a:pt x="0" y="1195872"/>
                        <a:pt x="3411" y="1199283"/>
                        <a:pt x="7702" y="1199283"/>
                      </a:cubicBezTo>
                      <a:cubicBezTo>
                        <a:pt x="11993" y="1199283"/>
                        <a:pt x="15404" y="1195762"/>
                        <a:pt x="15404" y="1191581"/>
                      </a:cubicBezTo>
                      <a:cubicBezTo>
                        <a:pt x="15404" y="1187290"/>
                        <a:pt x="11993" y="1183880"/>
                        <a:pt x="7702" y="1183880"/>
                      </a:cubicBezTo>
                      <a:cubicBezTo>
                        <a:pt x="3411" y="1183880"/>
                        <a:pt x="0" y="1187401"/>
                        <a:pt x="0" y="1191581"/>
                      </a:cubicBezTo>
                      <a:lnTo>
                        <a:pt x="0" y="1191581"/>
                      </a:lnTo>
                      <a:close/>
                      <a:moveTo>
                        <a:pt x="0" y="1160444"/>
                      </a:moveTo>
                      <a:cubicBezTo>
                        <a:pt x="0" y="1164735"/>
                        <a:pt x="3411" y="1168146"/>
                        <a:pt x="7702" y="1168146"/>
                      </a:cubicBezTo>
                      <a:cubicBezTo>
                        <a:pt x="11993" y="1168146"/>
                        <a:pt x="15404" y="1164625"/>
                        <a:pt x="15404" y="1160444"/>
                      </a:cubicBezTo>
                      <a:cubicBezTo>
                        <a:pt x="15404" y="1156153"/>
                        <a:pt x="11993" y="1152742"/>
                        <a:pt x="7702" y="1152742"/>
                      </a:cubicBezTo>
                      <a:cubicBezTo>
                        <a:pt x="3411" y="1152742"/>
                        <a:pt x="0" y="1156153"/>
                        <a:pt x="0" y="1160444"/>
                      </a:cubicBezTo>
                      <a:lnTo>
                        <a:pt x="0" y="1160444"/>
                      </a:lnTo>
                      <a:close/>
                      <a:moveTo>
                        <a:pt x="0" y="1129307"/>
                      </a:moveTo>
                      <a:cubicBezTo>
                        <a:pt x="0" y="1133598"/>
                        <a:pt x="3411" y="1137009"/>
                        <a:pt x="7702" y="1137009"/>
                      </a:cubicBezTo>
                      <a:cubicBezTo>
                        <a:pt x="11993" y="1137009"/>
                        <a:pt x="15404" y="1133488"/>
                        <a:pt x="15404" y="1129307"/>
                      </a:cubicBezTo>
                      <a:cubicBezTo>
                        <a:pt x="15404" y="1125016"/>
                        <a:pt x="11993" y="1121605"/>
                        <a:pt x="7702" y="1121605"/>
                      </a:cubicBezTo>
                      <a:cubicBezTo>
                        <a:pt x="3411" y="1121605"/>
                        <a:pt x="0" y="1125016"/>
                        <a:pt x="0" y="1129307"/>
                      </a:cubicBezTo>
                      <a:lnTo>
                        <a:pt x="0" y="1129307"/>
                      </a:lnTo>
                      <a:close/>
                      <a:moveTo>
                        <a:pt x="0" y="1098170"/>
                      </a:moveTo>
                      <a:cubicBezTo>
                        <a:pt x="0" y="1102461"/>
                        <a:pt x="3411" y="1105871"/>
                        <a:pt x="7702" y="1105871"/>
                      </a:cubicBezTo>
                      <a:cubicBezTo>
                        <a:pt x="11993" y="1105871"/>
                        <a:pt x="15404" y="1102351"/>
                        <a:pt x="15404" y="1098170"/>
                      </a:cubicBezTo>
                      <a:cubicBezTo>
                        <a:pt x="15404" y="1093879"/>
                        <a:pt x="11993" y="1090468"/>
                        <a:pt x="7702" y="1090468"/>
                      </a:cubicBezTo>
                      <a:cubicBezTo>
                        <a:pt x="3411" y="1090358"/>
                        <a:pt x="0" y="1093879"/>
                        <a:pt x="0" y="1098170"/>
                      </a:cubicBezTo>
                      <a:lnTo>
                        <a:pt x="0" y="1098170"/>
                      </a:lnTo>
                      <a:close/>
                      <a:moveTo>
                        <a:pt x="0" y="1067032"/>
                      </a:moveTo>
                      <a:cubicBezTo>
                        <a:pt x="0" y="1071323"/>
                        <a:pt x="3411" y="1074734"/>
                        <a:pt x="7702" y="1074734"/>
                      </a:cubicBezTo>
                      <a:cubicBezTo>
                        <a:pt x="11993" y="1074734"/>
                        <a:pt x="15404" y="1071213"/>
                        <a:pt x="15404" y="1067032"/>
                      </a:cubicBezTo>
                      <a:cubicBezTo>
                        <a:pt x="15404" y="1062741"/>
                        <a:pt x="11993" y="1059331"/>
                        <a:pt x="7702" y="1059331"/>
                      </a:cubicBezTo>
                      <a:cubicBezTo>
                        <a:pt x="3411" y="1059220"/>
                        <a:pt x="0" y="1062741"/>
                        <a:pt x="0" y="1067032"/>
                      </a:cubicBezTo>
                      <a:lnTo>
                        <a:pt x="0" y="1067032"/>
                      </a:lnTo>
                      <a:close/>
                      <a:moveTo>
                        <a:pt x="0" y="1035785"/>
                      </a:moveTo>
                      <a:cubicBezTo>
                        <a:pt x="0" y="1040076"/>
                        <a:pt x="3411" y="1043487"/>
                        <a:pt x="7702" y="1043487"/>
                      </a:cubicBezTo>
                      <a:cubicBezTo>
                        <a:pt x="11993" y="1043487"/>
                        <a:pt x="15404" y="1039966"/>
                        <a:pt x="15404" y="1035785"/>
                      </a:cubicBezTo>
                      <a:cubicBezTo>
                        <a:pt x="15404" y="1031494"/>
                        <a:pt x="11993" y="1028083"/>
                        <a:pt x="7702" y="1028083"/>
                      </a:cubicBezTo>
                      <a:cubicBezTo>
                        <a:pt x="3411" y="1028083"/>
                        <a:pt x="0" y="1031604"/>
                        <a:pt x="0" y="1035785"/>
                      </a:cubicBezTo>
                      <a:lnTo>
                        <a:pt x="0" y="1035785"/>
                      </a:lnTo>
                      <a:close/>
                      <a:moveTo>
                        <a:pt x="0" y="1004648"/>
                      </a:moveTo>
                      <a:cubicBezTo>
                        <a:pt x="0" y="1008939"/>
                        <a:pt x="3411" y="1012350"/>
                        <a:pt x="7702" y="1012350"/>
                      </a:cubicBezTo>
                      <a:cubicBezTo>
                        <a:pt x="11993" y="1012350"/>
                        <a:pt x="15404" y="1008829"/>
                        <a:pt x="15404" y="1004648"/>
                      </a:cubicBezTo>
                      <a:cubicBezTo>
                        <a:pt x="15404" y="1000357"/>
                        <a:pt x="11993" y="996946"/>
                        <a:pt x="7702" y="996946"/>
                      </a:cubicBezTo>
                      <a:cubicBezTo>
                        <a:pt x="3411" y="996946"/>
                        <a:pt x="0" y="1000357"/>
                        <a:pt x="0" y="1004648"/>
                      </a:cubicBezTo>
                      <a:lnTo>
                        <a:pt x="0" y="1004648"/>
                      </a:lnTo>
                      <a:close/>
                      <a:moveTo>
                        <a:pt x="0" y="973510"/>
                      </a:moveTo>
                      <a:cubicBezTo>
                        <a:pt x="0" y="977801"/>
                        <a:pt x="3411" y="981212"/>
                        <a:pt x="7702" y="981212"/>
                      </a:cubicBezTo>
                      <a:cubicBezTo>
                        <a:pt x="11993" y="981212"/>
                        <a:pt x="15404" y="977691"/>
                        <a:pt x="15404" y="973510"/>
                      </a:cubicBezTo>
                      <a:cubicBezTo>
                        <a:pt x="15404" y="969219"/>
                        <a:pt x="11993" y="965809"/>
                        <a:pt x="7702" y="965809"/>
                      </a:cubicBezTo>
                      <a:cubicBezTo>
                        <a:pt x="3411" y="965809"/>
                        <a:pt x="0" y="969219"/>
                        <a:pt x="0" y="973510"/>
                      </a:cubicBezTo>
                      <a:lnTo>
                        <a:pt x="0" y="973510"/>
                      </a:lnTo>
                      <a:close/>
                      <a:moveTo>
                        <a:pt x="0" y="942373"/>
                      </a:moveTo>
                      <a:cubicBezTo>
                        <a:pt x="0" y="946664"/>
                        <a:pt x="3411" y="950075"/>
                        <a:pt x="7702" y="950075"/>
                      </a:cubicBezTo>
                      <a:cubicBezTo>
                        <a:pt x="11993" y="950075"/>
                        <a:pt x="15404" y="946554"/>
                        <a:pt x="15404" y="942373"/>
                      </a:cubicBezTo>
                      <a:cubicBezTo>
                        <a:pt x="15404" y="938082"/>
                        <a:pt x="11993" y="934671"/>
                        <a:pt x="7702" y="934671"/>
                      </a:cubicBezTo>
                      <a:cubicBezTo>
                        <a:pt x="3411" y="934671"/>
                        <a:pt x="0" y="938082"/>
                        <a:pt x="0" y="942373"/>
                      </a:cubicBezTo>
                      <a:lnTo>
                        <a:pt x="0" y="942373"/>
                      </a:lnTo>
                      <a:close/>
                      <a:moveTo>
                        <a:pt x="0" y="911236"/>
                      </a:moveTo>
                      <a:cubicBezTo>
                        <a:pt x="0" y="915527"/>
                        <a:pt x="3411" y="918938"/>
                        <a:pt x="7702" y="918938"/>
                      </a:cubicBezTo>
                      <a:cubicBezTo>
                        <a:pt x="11993" y="918938"/>
                        <a:pt x="15404" y="915417"/>
                        <a:pt x="15404" y="911236"/>
                      </a:cubicBezTo>
                      <a:cubicBezTo>
                        <a:pt x="15404" y="906945"/>
                        <a:pt x="11993" y="903534"/>
                        <a:pt x="7702" y="903534"/>
                      </a:cubicBezTo>
                      <a:cubicBezTo>
                        <a:pt x="3411" y="903424"/>
                        <a:pt x="0" y="906945"/>
                        <a:pt x="0" y="911236"/>
                      </a:cubicBezTo>
                      <a:lnTo>
                        <a:pt x="0" y="911236"/>
                      </a:lnTo>
                      <a:close/>
                      <a:moveTo>
                        <a:pt x="0" y="880099"/>
                      </a:moveTo>
                      <a:cubicBezTo>
                        <a:pt x="0" y="884390"/>
                        <a:pt x="3411" y="887800"/>
                        <a:pt x="7702" y="887800"/>
                      </a:cubicBezTo>
                      <a:cubicBezTo>
                        <a:pt x="11993" y="887800"/>
                        <a:pt x="15404" y="884280"/>
                        <a:pt x="15404" y="880099"/>
                      </a:cubicBezTo>
                      <a:cubicBezTo>
                        <a:pt x="15404" y="875808"/>
                        <a:pt x="11993" y="872397"/>
                        <a:pt x="7702" y="872397"/>
                      </a:cubicBezTo>
                      <a:cubicBezTo>
                        <a:pt x="3411" y="872287"/>
                        <a:pt x="0" y="875808"/>
                        <a:pt x="0" y="880099"/>
                      </a:cubicBezTo>
                      <a:lnTo>
                        <a:pt x="0" y="880099"/>
                      </a:lnTo>
                      <a:close/>
                      <a:moveTo>
                        <a:pt x="0" y="848851"/>
                      </a:moveTo>
                      <a:cubicBezTo>
                        <a:pt x="0" y="853142"/>
                        <a:pt x="3411" y="856553"/>
                        <a:pt x="7702" y="856553"/>
                      </a:cubicBezTo>
                      <a:cubicBezTo>
                        <a:pt x="11993" y="856553"/>
                        <a:pt x="15404" y="853032"/>
                        <a:pt x="15404" y="848851"/>
                      </a:cubicBezTo>
                      <a:cubicBezTo>
                        <a:pt x="15404" y="844670"/>
                        <a:pt x="11993" y="841149"/>
                        <a:pt x="7702" y="841149"/>
                      </a:cubicBezTo>
                      <a:cubicBezTo>
                        <a:pt x="3411" y="841149"/>
                        <a:pt x="0" y="844670"/>
                        <a:pt x="0" y="848851"/>
                      </a:cubicBezTo>
                      <a:lnTo>
                        <a:pt x="0" y="848851"/>
                      </a:lnTo>
                      <a:close/>
                      <a:moveTo>
                        <a:pt x="0" y="817714"/>
                      </a:moveTo>
                      <a:cubicBezTo>
                        <a:pt x="0" y="822005"/>
                        <a:pt x="3411" y="825416"/>
                        <a:pt x="7702" y="825416"/>
                      </a:cubicBezTo>
                      <a:cubicBezTo>
                        <a:pt x="11993" y="825416"/>
                        <a:pt x="15404" y="821895"/>
                        <a:pt x="15404" y="817714"/>
                      </a:cubicBezTo>
                      <a:cubicBezTo>
                        <a:pt x="15404" y="813423"/>
                        <a:pt x="11993" y="810012"/>
                        <a:pt x="7702" y="810012"/>
                      </a:cubicBezTo>
                      <a:cubicBezTo>
                        <a:pt x="3411" y="810012"/>
                        <a:pt x="0" y="813423"/>
                        <a:pt x="0" y="817714"/>
                      </a:cubicBezTo>
                      <a:lnTo>
                        <a:pt x="0" y="817714"/>
                      </a:lnTo>
                      <a:close/>
                      <a:moveTo>
                        <a:pt x="0" y="786577"/>
                      </a:moveTo>
                      <a:cubicBezTo>
                        <a:pt x="0" y="790868"/>
                        <a:pt x="3411" y="794279"/>
                        <a:pt x="7702" y="794279"/>
                      </a:cubicBezTo>
                      <a:cubicBezTo>
                        <a:pt x="11993" y="794279"/>
                        <a:pt x="15404" y="790758"/>
                        <a:pt x="15404" y="786577"/>
                      </a:cubicBezTo>
                      <a:cubicBezTo>
                        <a:pt x="15404" y="782286"/>
                        <a:pt x="11993" y="778875"/>
                        <a:pt x="7702" y="778875"/>
                      </a:cubicBezTo>
                      <a:cubicBezTo>
                        <a:pt x="3411" y="778875"/>
                        <a:pt x="0" y="782286"/>
                        <a:pt x="0" y="786577"/>
                      </a:cubicBezTo>
                      <a:lnTo>
                        <a:pt x="0" y="786577"/>
                      </a:lnTo>
                      <a:close/>
                      <a:moveTo>
                        <a:pt x="0" y="755439"/>
                      </a:moveTo>
                      <a:cubicBezTo>
                        <a:pt x="0" y="759730"/>
                        <a:pt x="3411" y="763141"/>
                        <a:pt x="7702" y="763141"/>
                      </a:cubicBezTo>
                      <a:cubicBezTo>
                        <a:pt x="11993" y="763141"/>
                        <a:pt x="15404" y="759620"/>
                        <a:pt x="15404" y="755439"/>
                      </a:cubicBezTo>
                      <a:cubicBezTo>
                        <a:pt x="15404" y="751148"/>
                        <a:pt x="11993" y="747738"/>
                        <a:pt x="7702" y="747738"/>
                      </a:cubicBezTo>
                      <a:cubicBezTo>
                        <a:pt x="3411" y="747628"/>
                        <a:pt x="0" y="751148"/>
                        <a:pt x="0" y="755439"/>
                      </a:cubicBezTo>
                      <a:lnTo>
                        <a:pt x="0" y="755439"/>
                      </a:lnTo>
                      <a:close/>
                      <a:moveTo>
                        <a:pt x="0" y="724302"/>
                      </a:moveTo>
                      <a:cubicBezTo>
                        <a:pt x="0" y="728593"/>
                        <a:pt x="3411" y="732004"/>
                        <a:pt x="7702" y="732004"/>
                      </a:cubicBezTo>
                      <a:cubicBezTo>
                        <a:pt x="11993" y="732004"/>
                        <a:pt x="15404" y="728483"/>
                        <a:pt x="15404" y="724302"/>
                      </a:cubicBezTo>
                      <a:cubicBezTo>
                        <a:pt x="15404" y="720011"/>
                        <a:pt x="11993" y="716600"/>
                        <a:pt x="7702" y="716600"/>
                      </a:cubicBezTo>
                      <a:cubicBezTo>
                        <a:pt x="3411" y="716490"/>
                        <a:pt x="0" y="720011"/>
                        <a:pt x="0" y="724302"/>
                      </a:cubicBezTo>
                      <a:lnTo>
                        <a:pt x="0" y="724302"/>
                      </a:lnTo>
                      <a:close/>
                      <a:moveTo>
                        <a:pt x="0" y="693165"/>
                      </a:moveTo>
                      <a:cubicBezTo>
                        <a:pt x="0" y="697456"/>
                        <a:pt x="3411" y="700867"/>
                        <a:pt x="7702" y="700867"/>
                      </a:cubicBezTo>
                      <a:cubicBezTo>
                        <a:pt x="11993" y="700867"/>
                        <a:pt x="15404" y="697346"/>
                        <a:pt x="15404" y="693165"/>
                      </a:cubicBezTo>
                      <a:cubicBezTo>
                        <a:pt x="15404" y="688874"/>
                        <a:pt x="11993" y="685463"/>
                        <a:pt x="7702" y="685463"/>
                      </a:cubicBezTo>
                      <a:cubicBezTo>
                        <a:pt x="3411" y="685353"/>
                        <a:pt x="0" y="688874"/>
                        <a:pt x="0" y="693165"/>
                      </a:cubicBezTo>
                      <a:lnTo>
                        <a:pt x="0" y="693165"/>
                      </a:lnTo>
                      <a:close/>
                      <a:moveTo>
                        <a:pt x="0" y="661917"/>
                      </a:moveTo>
                      <a:cubicBezTo>
                        <a:pt x="0" y="666208"/>
                        <a:pt x="3411" y="669619"/>
                        <a:pt x="7702" y="669619"/>
                      </a:cubicBezTo>
                      <a:cubicBezTo>
                        <a:pt x="11993" y="669619"/>
                        <a:pt x="15404" y="666098"/>
                        <a:pt x="15404" y="661917"/>
                      </a:cubicBezTo>
                      <a:cubicBezTo>
                        <a:pt x="15404" y="657626"/>
                        <a:pt x="11993" y="654216"/>
                        <a:pt x="7702" y="654216"/>
                      </a:cubicBezTo>
                      <a:cubicBezTo>
                        <a:pt x="3411" y="654216"/>
                        <a:pt x="0" y="657626"/>
                        <a:pt x="0" y="661917"/>
                      </a:cubicBezTo>
                      <a:lnTo>
                        <a:pt x="0" y="661917"/>
                      </a:lnTo>
                      <a:close/>
                      <a:moveTo>
                        <a:pt x="0" y="630780"/>
                      </a:moveTo>
                      <a:cubicBezTo>
                        <a:pt x="0" y="635071"/>
                        <a:pt x="3411" y="638482"/>
                        <a:pt x="7702" y="638482"/>
                      </a:cubicBezTo>
                      <a:cubicBezTo>
                        <a:pt x="11993" y="638482"/>
                        <a:pt x="15404" y="634961"/>
                        <a:pt x="15404" y="630780"/>
                      </a:cubicBezTo>
                      <a:cubicBezTo>
                        <a:pt x="15404" y="626489"/>
                        <a:pt x="11993" y="623078"/>
                        <a:pt x="7702" y="623078"/>
                      </a:cubicBezTo>
                      <a:cubicBezTo>
                        <a:pt x="3411" y="623078"/>
                        <a:pt x="0" y="626489"/>
                        <a:pt x="0" y="630780"/>
                      </a:cubicBezTo>
                      <a:lnTo>
                        <a:pt x="0" y="630780"/>
                      </a:lnTo>
                      <a:close/>
                      <a:moveTo>
                        <a:pt x="0" y="599643"/>
                      </a:moveTo>
                      <a:cubicBezTo>
                        <a:pt x="0" y="603934"/>
                        <a:pt x="3411" y="607345"/>
                        <a:pt x="7702" y="607345"/>
                      </a:cubicBezTo>
                      <a:cubicBezTo>
                        <a:pt x="11993" y="607345"/>
                        <a:pt x="15404" y="603824"/>
                        <a:pt x="15404" y="599643"/>
                      </a:cubicBezTo>
                      <a:cubicBezTo>
                        <a:pt x="15404" y="595352"/>
                        <a:pt x="11993" y="591941"/>
                        <a:pt x="7702" y="591941"/>
                      </a:cubicBezTo>
                      <a:cubicBezTo>
                        <a:pt x="3411" y="591941"/>
                        <a:pt x="0" y="595352"/>
                        <a:pt x="0" y="599643"/>
                      </a:cubicBezTo>
                      <a:lnTo>
                        <a:pt x="0" y="599643"/>
                      </a:lnTo>
                      <a:close/>
                      <a:moveTo>
                        <a:pt x="0" y="568506"/>
                      </a:moveTo>
                      <a:cubicBezTo>
                        <a:pt x="0" y="572797"/>
                        <a:pt x="3411" y="576207"/>
                        <a:pt x="7702" y="576207"/>
                      </a:cubicBezTo>
                      <a:cubicBezTo>
                        <a:pt x="11993" y="576207"/>
                        <a:pt x="15404" y="572687"/>
                        <a:pt x="15404" y="568506"/>
                      </a:cubicBezTo>
                      <a:cubicBezTo>
                        <a:pt x="15404" y="564215"/>
                        <a:pt x="11993" y="560804"/>
                        <a:pt x="7702" y="560804"/>
                      </a:cubicBezTo>
                      <a:cubicBezTo>
                        <a:pt x="3411" y="560694"/>
                        <a:pt x="0" y="564215"/>
                        <a:pt x="0" y="568506"/>
                      </a:cubicBezTo>
                      <a:lnTo>
                        <a:pt x="0" y="568506"/>
                      </a:lnTo>
                      <a:close/>
                      <a:moveTo>
                        <a:pt x="0" y="537368"/>
                      </a:moveTo>
                      <a:cubicBezTo>
                        <a:pt x="0" y="541659"/>
                        <a:pt x="3411" y="545070"/>
                        <a:pt x="7702" y="545070"/>
                      </a:cubicBezTo>
                      <a:cubicBezTo>
                        <a:pt x="11993" y="545070"/>
                        <a:pt x="15404" y="541549"/>
                        <a:pt x="15404" y="537368"/>
                      </a:cubicBezTo>
                      <a:cubicBezTo>
                        <a:pt x="15404" y="533077"/>
                        <a:pt x="11993" y="529667"/>
                        <a:pt x="7702" y="529667"/>
                      </a:cubicBezTo>
                      <a:cubicBezTo>
                        <a:pt x="3411" y="529556"/>
                        <a:pt x="0" y="533077"/>
                        <a:pt x="0" y="537368"/>
                      </a:cubicBezTo>
                      <a:lnTo>
                        <a:pt x="0" y="537368"/>
                      </a:lnTo>
                      <a:close/>
                      <a:moveTo>
                        <a:pt x="0" y="506121"/>
                      </a:moveTo>
                      <a:cubicBezTo>
                        <a:pt x="0" y="510412"/>
                        <a:pt x="3411" y="513823"/>
                        <a:pt x="7702" y="513823"/>
                      </a:cubicBezTo>
                      <a:cubicBezTo>
                        <a:pt x="11993" y="513823"/>
                        <a:pt x="15404" y="510302"/>
                        <a:pt x="15404" y="506121"/>
                      </a:cubicBezTo>
                      <a:cubicBezTo>
                        <a:pt x="15404" y="501830"/>
                        <a:pt x="11993" y="498419"/>
                        <a:pt x="7702" y="498419"/>
                      </a:cubicBezTo>
                      <a:cubicBezTo>
                        <a:pt x="3411" y="498419"/>
                        <a:pt x="0" y="501940"/>
                        <a:pt x="0" y="506121"/>
                      </a:cubicBezTo>
                      <a:lnTo>
                        <a:pt x="0" y="506121"/>
                      </a:lnTo>
                      <a:close/>
                      <a:moveTo>
                        <a:pt x="0" y="474984"/>
                      </a:moveTo>
                      <a:cubicBezTo>
                        <a:pt x="0" y="479275"/>
                        <a:pt x="3411" y="482686"/>
                        <a:pt x="7702" y="482686"/>
                      </a:cubicBezTo>
                      <a:cubicBezTo>
                        <a:pt x="11993" y="482686"/>
                        <a:pt x="15404" y="479165"/>
                        <a:pt x="15404" y="474984"/>
                      </a:cubicBezTo>
                      <a:cubicBezTo>
                        <a:pt x="15404" y="470693"/>
                        <a:pt x="11993" y="467282"/>
                        <a:pt x="7702" y="467282"/>
                      </a:cubicBezTo>
                      <a:cubicBezTo>
                        <a:pt x="3411" y="467282"/>
                        <a:pt x="0" y="470693"/>
                        <a:pt x="0" y="474984"/>
                      </a:cubicBezTo>
                      <a:lnTo>
                        <a:pt x="0" y="474984"/>
                      </a:lnTo>
                      <a:close/>
                      <a:moveTo>
                        <a:pt x="0" y="443846"/>
                      </a:moveTo>
                      <a:cubicBezTo>
                        <a:pt x="0" y="448137"/>
                        <a:pt x="3411" y="451548"/>
                        <a:pt x="7702" y="451548"/>
                      </a:cubicBezTo>
                      <a:cubicBezTo>
                        <a:pt x="11993" y="451548"/>
                        <a:pt x="15404" y="448027"/>
                        <a:pt x="15404" y="443846"/>
                      </a:cubicBezTo>
                      <a:cubicBezTo>
                        <a:pt x="15404" y="439555"/>
                        <a:pt x="11993" y="436145"/>
                        <a:pt x="7702" y="436145"/>
                      </a:cubicBezTo>
                      <a:cubicBezTo>
                        <a:pt x="3411" y="436145"/>
                        <a:pt x="0" y="439555"/>
                        <a:pt x="0" y="443846"/>
                      </a:cubicBezTo>
                      <a:lnTo>
                        <a:pt x="0" y="443846"/>
                      </a:lnTo>
                      <a:close/>
                      <a:moveTo>
                        <a:pt x="0" y="412709"/>
                      </a:moveTo>
                      <a:cubicBezTo>
                        <a:pt x="0" y="417000"/>
                        <a:pt x="3411" y="420411"/>
                        <a:pt x="7702" y="420411"/>
                      </a:cubicBezTo>
                      <a:cubicBezTo>
                        <a:pt x="11993" y="420411"/>
                        <a:pt x="15404" y="416890"/>
                        <a:pt x="15404" y="412709"/>
                      </a:cubicBezTo>
                      <a:cubicBezTo>
                        <a:pt x="15404" y="408418"/>
                        <a:pt x="11993" y="405007"/>
                        <a:pt x="7702" y="405007"/>
                      </a:cubicBezTo>
                      <a:cubicBezTo>
                        <a:pt x="3411" y="404897"/>
                        <a:pt x="0" y="408418"/>
                        <a:pt x="0" y="412709"/>
                      </a:cubicBezTo>
                      <a:lnTo>
                        <a:pt x="0" y="412709"/>
                      </a:lnTo>
                      <a:close/>
                      <a:moveTo>
                        <a:pt x="0" y="381572"/>
                      </a:moveTo>
                      <a:cubicBezTo>
                        <a:pt x="0" y="385863"/>
                        <a:pt x="3411" y="389274"/>
                        <a:pt x="7702" y="389274"/>
                      </a:cubicBezTo>
                      <a:cubicBezTo>
                        <a:pt x="11993" y="389274"/>
                        <a:pt x="15404" y="385753"/>
                        <a:pt x="15404" y="381572"/>
                      </a:cubicBezTo>
                      <a:cubicBezTo>
                        <a:pt x="15404" y="377281"/>
                        <a:pt x="11993" y="373870"/>
                        <a:pt x="7702" y="373870"/>
                      </a:cubicBezTo>
                      <a:cubicBezTo>
                        <a:pt x="3411" y="373760"/>
                        <a:pt x="0" y="377281"/>
                        <a:pt x="0" y="381572"/>
                      </a:cubicBezTo>
                      <a:lnTo>
                        <a:pt x="0" y="381572"/>
                      </a:lnTo>
                      <a:close/>
                      <a:moveTo>
                        <a:pt x="0" y="350435"/>
                      </a:moveTo>
                      <a:cubicBezTo>
                        <a:pt x="0" y="354726"/>
                        <a:pt x="3411" y="358136"/>
                        <a:pt x="7702" y="358136"/>
                      </a:cubicBezTo>
                      <a:cubicBezTo>
                        <a:pt x="11993" y="358136"/>
                        <a:pt x="15404" y="354615"/>
                        <a:pt x="15404" y="350435"/>
                      </a:cubicBezTo>
                      <a:cubicBezTo>
                        <a:pt x="15404" y="346254"/>
                        <a:pt x="11993" y="342733"/>
                        <a:pt x="7702" y="342733"/>
                      </a:cubicBezTo>
                      <a:cubicBezTo>
                        <a:pt x="3411" y="342623"/>
                        <a:pt x="0" y="346144"/>
                        <a:pt x="0" y="350435"/>
                      </a:cubicBezTo>
                      <a:lnTo>
                        <a:pt x="0" y="350435"/>
                      </a:lnTo>
                      <a:close/>
                      <a:moveTo>
                        <a:pt x="0" y="319187"/>
                      </a:moveTo>
                      <a:cubicBezTo>
                        <a:pt x="0" y="323478"/>
                        <a:pt x="3411" y="326889"/>
                        <a:pt x="7702" y="326889"/>
                      </a:cubicBezTo>
                      <a:cubicBezTo>
                        <a:pt x="11993" y="326889"/>
                        <a:pt x="15404" y="323368"/>
                        <a:pt x="15404" y="319187"/>
                      </a:cubicBezTo>
                      <a:cubicBezTo>
                        <a:pt x="15404" y="315006"/>
                        <a:pt x="11993" y="311485"/>
                        <a:pt x="7702" y="311485"/>
                      </a:cubicBezTo>
                      <a:cubicBezTo>
                        <a:pt x="3411" y="311485"/>
                        <a:pt x="0" y="314896"/>
                        <a:pt x="0" y="319187"/>
                      </a:cubicBezTo>
                      <a:lnTo>
                        <a:pt x="0" y="319187"/>
                      </a:lnTo>
                      <a:close/>
                      <a:moveTo>
                        <a:pt x="0" y="288050"/>
                      </a:moveTo>
                      <a:cubicBezTo>
                        <a:pt x="0" y="292341"/>
                        <a:pt x="3411" y="295752"/>
                        <a:pt x="7702" y="295752"/>
                      </a:cubicBezTo>
                      <a:cubicBezTo>
                        <a:pt x="11993" y="295752"/>
                        <a:pt x="15404" y="292231"/>
                        <a:pt x="15404" y="288050"/>
                      </a:cubicBezTo>
                      <a:cubicBezTo>
                        <a:pt x="15404" y="283759"/>
                        <a:pt x="11993" y="280348"/>
                        <a:pt x="7702" y="280348"/>
                      </a:cubicBezTo>
                      <a:cubicBezTo>
                        <a:pt x="3411" y="280348"/>
                        <a:pt x="0" y="283759"/>
                        <a:pt x="0" y="288050"/>
                      </a:cubicBezTo>
                      <a:lnTo>
                        <a:pt x="0" y="288050"/>
                      </a:lnTo>
                      <a:close/>
                      <a:moveTo>
                        <a:pt x="0" y="256913"/>
                      </a:moveTo>
                      <a:cubicBezTo>
                        <a:pt x="0" y="261204"/>
                        <a:pt x="3411" y="264614"/>
                        <a:pt x="7702" y="264614"/>
                      </a:cubicBezTo>
                      <a:cubicBezTo>
                        <a:pt x="11993" y="264614"/>
                        <a:pt x="15404" y="261094"/>
                        <a:pt x="15404" y="256913"/>
                      </a:cubicBezTo>
                      <a:cubicBezTo>
                        <a:pt x="15404" y="252622"/>
                        <a:pt x="11993" y="249211"/>
                        <a:pt x="7702" y="249211"/>
                      </a:cubicBezTo>
                      <a:cubicBezTo>
                        <a:pt x="3411" y="249211"/>
                        <a:pt x="0" y="252622"/>
                        <a:pt x="0" y="256913"/>
                      </a:cubicBezTo>
                      <a:lnTo>
                        <a:pt x="0" y="256913"/>
                      </a:lnTo>
                      <a:close/>
                      <a:moveTo>
                        <a:pt x="0" y="225775"/>
                      </a:moveTo>
                      <a:cubicBezTo>
                        <a:pt x="0" y="230066"/>
                        <a:pt x="3411" y="233477"/>
                        <a:pt x="7702" y="233477"/>
                      </a:cubicBezTo>
                      <a:cubicBezTo>
                        <a:pt x="11993" y="233477"/>
                        <a:pt x="15404" y="229956"/>
                        <a:pt x="15404" y="225775"/>
                      </a:cubicBezTo>
                      <a:cubicBezTo>
                        <a:pt x="15404" y="221484"/>
                        <a:pt x="11993" y="218074"/>
                        <a:pt x="7702" y="218074"/>
                      </a:cubicBezTo>
                      <a:cubicBezTo>
                        <a:pt x="3411" y="217964"/>
                        <a:pt x="0" y="221484"/>
                        <a:pt x="0" y="225775"/>
                      </a:cubicBezTo>
                      <a:lnTo>
                        <a:pt x="0" y="225775"/>
                      </a:lnTo>
                      <a:close/>
                      <a:moveTo>
                        <a:pt x="0" y="194638"/>
                      </a:moveTo>
                      <a:cubicBezTo>
                        <a:pt x="0" y="198929"/>
                        <a:pt x="3411" y="202340"/>
                        <a:pt x="7702" y="202340"/>
                      </a:cubicBezTo>
                      <a:cubicBezTo>
                        <a:pt x="11993" y="202340"/>
                        <a:pt x="15404" y="198819"/>
                        <a:pt x="15404" y="194638"/>
                      </a:cubicBezTo>
                      <a:cubicBezTo>
                        <a:pt x="15404" y="190347"/>
                        <a:pt x="11993" y="186936"/>
                        <a:pt x="7702" y="186936"/>
                      </a:cubicBezTo>
                      <a:cubicBezTo>
                        <a:pt x="3411" y="186826"/>
                        <a:pt x="0" y="190347"/>
                        <a:pt x="0" y="194638"/>
                      </a:cubicBezTo>
                      <a:lnTo>
                        <a:pt x="0" y="194638"/>
                      </a:lnTo>
                      <a:close/>
                      <a:moveTo>
                        <a:pt x="0" y="163391"/>
                      </a:moveTo>
                      <a:cubicBezTo>
                        <a:pt x="0" y="167682"/>
                        <a:pt x="3411" y="171093"/>
                        <a:pt x="7702" y="171093"/>
                      </a:cubicBezTo>
                      <a:cubicBezTo>
                        <a:pt x="11993" y="171093"/>
                        <a:pt x="15404" y="167572"/>
                        <a:pt x="15404" y="163391"/>
                      </a:cubicBezTo>
                      <a:cubicBezTo>
                        <a:pt x="15404" y="159100"/>
                        <a:pt x="11993" y="155689"/>
                        <a:pt x="7702" y="155689"/>
                      </a:cubicBezTo>
                      <a:cubicBezTo>
                        <a:pt x="3411" y="155689"/>
                        <a:pt x="0" y="159210"/>
                        <a:pt x="0" y="163391"/>
                      </a:cubicBezTo>
                      <a:lnTo>
                        <a:pt x="0" y="163391"/>
                      </a:lnTo>
                      <a:close/>
                      <a:moveTo>
                        <a:pt x="0" y="132253"/>
                      </a:moveTo>
                      <a:cubicBezTo>
                        <a:pt x="0" y="136544"/>
                        <a:pt x="3411" y="139955"/>
                        <a:pt x="7702" y="139955"/>
                      </a:cubicBezTo>
                      <a:cubicBezTo>
                        <a:pt x="11993" y="139955"/>
                        <a:pt x="15404" y="136434"/>
                        <a:pt x="15404" y="132253"/>
                      </a:cubicBezTo>
                      <a:cubicBezTo>
                        <a:pt x="15404" y="127962"/>
                        <a:pt x="11993" y="124552"/>
                        <a:pt x="7702" y="124552"/>
                      </a:cubicBezTo>
                      <a:cubicBezTo>
                        <a:pt x="3411" y="124552"/>
                        <a:pt x="0" y="127962"/>
                        <a:pt x="0" y="132253"/>
                      </a:cubicBezTo>
                      <a:lnTo>
                        <a:pt x="0" y="132253"/>
                      </a:lnTo>
                      <a:close/>
                      <a:moveTo>
                        <a:pt x="0" y="101116"/>
                      </a:moveTo>
                      <a:cubicBezTo>
                        <a:pt x="0" y="105407"/>
                        <a:pt x="3411" y="108818"/>
                        <a:pt x="7702" y="108818"/>
                      </a:cubicBezTo>
                      <a:cubicBezTo>
                        <a:pt x="11993" y="108818"/>
                        <a:pt x="15404" y="105297"/>
                        <a:pt x="15404" y="101116"/>
                      </a:cubicBezTo>
                      <a:cubicBezTo>
                        <a:pt x="15404" y="96825"/>
                        <a:pt x="11993" y="93414"/>
                        <a:pt x="7702" y="93414"/>
                      </a:cubicBezTo>
                      <a:cubicBezTo>
                        <a:pt x="3411" y="93414"/>
                        <a:pt x="0" y="96825"/>
                        <a:pt x="0" y="101116"/>
                      </a:cubicBezTo>
                      <a:lnTo>
                        <a:pt x="0" y="101116"/>
                      </a:lnTo>
                      <a:close/>
                      <a:moveTo>
                        <a:pt x="0" y="69979"/>
                      </a:moveTo>
                      <a:cubicBezTo>
                        <a:pt x="0" y="74270"/>
                        <a:pt x="3411" y="77681"/>
                        <a:pt x="7702" y="77681"/>
                      </a:cubicBezTo>
                      <a:cubicBezTo>
                        <a:pt x="11993" y="77681"/>
                        <a:pt x="15404" y="74160"/>
                        <a:pt x="15404" y="69979"/>
                      </a:cubicBezTo>
                      <a:cubicBezTo>
                        <a:pt x="15404" y="65688"/>
                        <a:pt x="11993" y="62277"/>
                        <a:pt x="7702" y="62277"/>
                      </a:cubicBezTo>
                      <a:cubicBezTo>
                        <a:pt x="3411" y="62277"/>
                        <a:pt x="0" y="65688"/>
                        <a:pt x="0" y="69979"/>
                      </a:cubicBezTo>
                      <a:lnTo>
                        <a:pt x="0" y="69979"/>
                      </a:lnTo>
                      <a:close/>
                      <a:moveTo>
                        <a:pt x="0" y="38842"/>
                      </a:moveTo>
                      <a:cubicBezTo>
                        <a:pt x="0" y="43133"/>
                        <a:pt x="3411" y="46543"/>
                        <a:pt x="7702" y="46543"/>
                      </a:cubicBezTo>
                      <a:cubicBezTo>
                        <a:pt x="11993" y="46543"/>
                        <a:pt x="15404" y="43023"/>
                        <a:pt x="15404" y="38842"/>
                      </a:cubicBezTo>
                      <a:cubicBezTo>
                        <a:pt x="15404" y="34551"/>
                        <a:pt x="11993" y="31140"/>
                        <a:pt x="7702" y="31140"/>
                      </a:cubicBezTo>
                      <a:cubicBezTo>
                        <a:pt x="3411" y="31030"/>
                        <a:pt x="0" y="34551"/>
                        <a:pt x="0" y="38842"/>
                      </a:cubicBezTo>
                      <a:lnTo>
                        <a:pt x="0" y="38842"/>
                      </a:lnTo>
                      <a:close/>
                      <a:moveTo>
                        <a:pt x="0" y="7704"/>
                      </a:moveTo>
                      <a:cubicBezTo>
                        <a:pt x="0" y="11995"/>
                        <a:pt x="3411" y="15406"/>
                        <a:pt x="7702" y="15406"/>
                      </a:cubicBezTo>
                      <a:cubicBezTo>
                        <a:pt x="11993" y="15406"/>
                        <a:pt x="15404" y="11885"/>
                        <a:pt x="15404" y="7704"/>
                      </a:cubicBezTo>
                      <a:cubicBezTo>
                        <a:pt x="15404" y="3413"/>
                        <a:pt x="11993" y="3"/>
                        <a:pt x="7702" y="3"/>
                      </a:cubicBezTo>
                      <a:cubicBezTo>
                        <a:pt x="3411" y="-108"/>
                        <a:pt x="0" y="3413"/>
                        <a:pt x="0" y="7704"/>
                      </a:cubicBezTo>
                      <a:close/>
                    </a:path>
                  </a:pathLst>
                </a:custGeom>
                <a:solidFill>
                  <a:srgbClr val="F0C421"/>
                </a:solidFill>
                <a:ln w="11002" cap="flat">
                  <a:solidFill>
                    <a:srgbClr val="6340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6" name="Freeform: Shape 205">
                  <a:extLst>
                    <a:ext uri="{FF2B5EF4-FFF2-40B4-BE49-F238E27FC236}">
                      <a16:creationId xmlns:a16="http://schemas.microsoft.com/office/drawing/2014/main" id="{D497C71C-29BE-35D3-762D-F248AC08FF20}"/>
                    </a:ext>
                  </a:extLst>
                </p:cNvPr>
                <p:cNvSpPr/>
                <p:nvPr/>
              </p:nvSpPr>
              <p:spPr>
                <a:xfrm>
                  <a:off x="1785740" y="2037944"/>
                  <a:ext cx="15403" cy="1386324"/>
                </a:xfrm>
                <a:custGeom>
                  <a:avLst/>
                  <a:gdLst>
                    <a:gd name="connsiteX0" fmla="*/ 0 w 15403"/>
                    <a:gd name="connsiteY0" fmla="*/ 1378623 h 1386324"/>
                    <a:gd name="connsiteX1" fmla="*/ 7702 w 15403"/>
                    <a:gd name="connsiteY1" fmla="*/ 1386325 h 1386324"/>
                    <a:gd name="connsiteX2" fmla="*/ 15404 w 15403"/>
                    <a:gd name="connsiteY2" fmla="*/ 1378623 h 1386324"/>
                    <a:gd name="connsiteX3" fmla="*/ 7702 w 15403"/>
                    <a:gd name="connsiteY3" fmla="*/ 1370921 h 1386324"/>
                    <a:gd name="connsiteX4" fmla="*/ 0 w 15403"/>
                    <a:gd name="connsiteY4" fmla="*/ 1378623 h 1386324"/>
                    <a:gd name="connsiteX5" fmla="*/ 0 w 15403"/>
                    <a:gd name="connsiteY5" fmla="*/ 1378623 h 1386324"/>
                    <a:gd name="connsiteX6" fmla="*/ 0 w 15403"/>
                    <a:gd name="connsiteY6" fmla="*/ 1347486 h 1386324"/>
                    <a:gd name="connsiteX7" fmla="*/ 7702 w 15403"/>
                    <a:gd name="connsiteY7" fmla="*/ 1355187 h 1386324"/>
                    <a:gd name="connsiteX8" fmla="*/ 15404 w 15403"/>
                    <a:gd name="connsiteY8" fmla="*/ 1347486 h 1386324"/>
                    <a:gd name="connsiteX9" fmla="*/ 7702 w 15403"/>
                    <a:gd name="connsiteY9" fmla="*/ 1339784 h 1386324"/>
                    <a:gd name="connsiteX10" fmla="*/ 0 w 15403"/>
                    <a:gd name="connsiteY10" fmla="*/ 1347486 h 1386324"/>
                    <a:gd name="connsiteX11" fmla="*/ 0 w 15403"/>
                    <a:gd name="connsiteY11" fmla="*/ 1347486 h 1386324"/>
                    <a:gd name="connsiteX12" fmla="*/ 0 w 15403"/>
                    <a:gd name="connsiteY12" fmla="*/ 1316238 h 1386324"/>
                    <a:gd name="connsiteX13" fmla="*/ 7702 w 15403"/>
                    <a:gd name="connsiteY13" fmla="*/ 1323940 h 1386324"/>
                    <a:gd name="connsiteX14" fmla="*/ 15404 w 15403"/>
                    <a:gd name="connsiteY14" fmla="*/ 1316238 h 1386324"/>
                    <a:gd name="connsiteX15" fmla="*/ 7702 w 15403"/>
                    <a:gd name="connsiteY15" fmla="*/ 1308536 h 1386324"/>
                    <a:gd name="connsiteX16" fmla="*/ 0 w 15403"/>
                    <a:gd name="connsiteY16" fmla="*/ 1316238 h 1386324"/>
                    <a:gd name="connsiteX17" fmla="*/ 0 w 15403"/>
                    <a:gd name="connsiteY17" fmla="*/ 1316238 h 1386324"/>
                    <a:gd name="connsiteX18" fmla="*/ 0 w 15403"/>
                    <a:gd name="connsiteY18" fmla="*/ 1285101 h 1386324"/>
                    <a:gd name="connsiteX19" fmla="*/ 7702 w 15403"/>
                    <a:gd name="connsiteY19" fmla="*/ 1292803 h 1386324"/>
                    <a:gd name="connsiteX20" fmla="*/ 15404 w 15403"/>
                    <a:gd name="connsiteY20" fmla="*/ 1285101 h 1386324"/>
                    <a:gd name="connsiteX21" fmla="*/ 7702 w 15403"/>
                    <a:gd name="connsiteY21" fmla="*/ 1277399 h 1386324"/>
                    <a:gd name="connsiteX22" fmla="*/ 0 w 15403"/>
                    <a:gd name="connsiteY22" fmla="*/ 1285101 h 1386324"/>
                    <a:gd name="connsiteX23" fmla="*/ 0 w 15403"/>
                    <a:gd name="connsiteY23" fmla="*/ 1285101 h 1386324"/>
                    <a:gd name="connsiteX24" fmla="*/ 0 w 15403"/>
                    <a:gd name="connsiteY24" fmla="*/ 1253964 h 1386324"/>
                    <a:gd name="connsiteX25" fmla="*/ 7702 w 15403"/>
                    <a:gd name="connsiteY25" fmla="*/ 1261665 h 1386324"/>
                    <a:gd name="connsiteX26" fmla="*/ 15404 w 15403"/>
                    <a:gd name="connsiteY26" fmla="*/ 1253964 h 1386324"/>
                    <a:gd name="connsiteX27" fmla="*/ 7702 w 15403"/>
                    <a:gd name="connsiteY27" fmla="*/ 1246262 h 1386324"/>
                    <a:gd name="connsiteX28" fmla="*/ 0 w 15403"/>
                    <a:gd name="connsiteY28" fmla="*/ 1253964 h 1386324"/>
                    <a:gd name="connsiteX29" fmla="*/ 0 w 15403"/>
                    <a:gd name="connsiteY29" fmla="*/ 1253964 h 1386324"/>
                    <a:gd name="connsiteX30" fmla="*/ 0 w 15403"/>
                    <a:gd name="connsiteY30" fmla="*/ 1222826 h 1386324"/>
                    <a:gd name="connsiteX31" fmla="*/ 7702 w 15403"/>
                    <a:gd name="connsiteY31" fmla="*/ 1230528 h 1386324"/>
                    <a:gd name="connsiteX32" fmla="*/ 15404 w 15403"/>
                    <a:gd name="connsiteY32" fmla="*/ 1222826 h 1386324"/>
                    <a:gd name="connsiteX33" fmla="*/ 7702 w 15403"/>
                    <a:gd name="connsiteY33" fmla="*/ 1215125 h 1386324"/>
                    <a:gd name="connsiteX34" fmla="*/ 0 w 15403"/>
                    <a:gd name="connsiteY34" fmla="*/ 1222826 h 1386324"/>
                    <a:gd name="connsiteX35" fmla="*/ 0 w 15403"/>
                    <a:gd name="connsiteY35" fmla="*/ 1222826 h 1386324"/>
                    <a:gd name="connsiteX36" fmla="*/ 0 w 15403"/>
                    <a:gd name="connsiteY36" fmla="*/ 1191689 h 1386324"/>
                    <a:gd name="connsiteX37" fmla="*/ 7702 w 15403"/>
                    <a:gd name="connsiteY37" fmla="*/ 1199391 h 1386324"/>
                    <a:gd name="connsiteX38" fmla="*/ 15404 w 15403"/>
                    <a:gd name="connsiteY38" fmla="*/ 1191689 h 1386324"/>
                    <a:gd name="connsiteX39" fmla="*/ 7702 w 15403"/>
                    <a:gd name="connsiteY39" fmla="*/ 1183987 h 1386324"/>
                    <a:gd name="connsiteX40" fmla="*/ 0 w 15403"/>
                    <a:gd name="connsiteY40" fmla="*/ 1191689 h 1386324"/>
                    <a:gd name="connsiteX41" fmla="*/ 0 w 15403"/>
                    <a:gd name="connsiteY41" fmla="*/ 1191689 h 1386324"/>
                    <a:gd name="connsiteX42" fmla="*/ 0 w 15403"/>
                    <a:gd name="connsiteY42" fmla="*/ 1160552 h 1386324"/>
                    <a:gd name="connsiteX43" fmla="*/ 7702 w 15403"/>
                    <a:gd name="connsiteY43" fmla="*/ 1168253 h 1386324"/>
                    <a:gd name="connsiteX44" fmla="*/ 15404 w 15403"/>
                    <a:gd name="connsiteY44" fmla="*/ 1160552 h 1386324"/>
                    <a:gd name="connsiteX45" fmla="*/ 7702 w 15403"/>
                    <a:gd name="connsiteY45" fmla="*/ 1152850 h 1386324"/>
                    <a:gd name="connsiteX46" fmla="*/ 0 w 15403"/>
                    <a:gd name="connsiteY46" fmla="*/ 1160552 h 1386324"/>
                    <a:gd name="connsiteX47" fmla="*/ 0 w 15403"/>
                    <a:gd name="connsiteY47" fmla="*/ 1160552 h 1386324"/>
                    <a:gd name="connsiteX48" fmla="*/ 0 w 15403"/>
                    <a:gd name="connsiteY48" fmla="*/ 1129304 h 1386324"/>
                    <a:gd name="connsiteX49" fmla="*/ 7702 w 15403"/>
                    <a:gd name="connsiteY49" fmla="*/ 1137006 h 1386324"/>
                    <a:gd name="connsiteX50" fmla="*/ 15404 w 15403"/>
                    <a:gd name="connsiteY50" fmla="*/ 1129304 h 1386324"/>
                    <a:gd name="connsiteX51" fmla="*/ 7702 w 15403"/>
                    <a:gd name="connsiteY51" fmla="*/ 1121603 h 1386324"/>
                    <a:gd name="connsiteX52" fmla="*/ 0 w 15403"/>
                    <a:gd name="connsiteY52" fmla="*/ 1129304 h 1386324"/>
                    <a:gd name="connsiteX53" fmla="*/ 0 w 15403"/>
                    <a:gd name="connsiteY53" fmla="*/ 1129304 h 1386324"/>
                    <a:gd name="connsiteX54" fmla="*/ 0 w 15403"/>
                    <a:gd name="connsiteY54" fmla="*/ 1098167 h 1386324"/>
                    <a:gd name="connsiteX55" fmla="*/ 7702 w 15403"/>
                    <a:gd name="connsiteY55" fmla="*/ 1105869 h 1386324"/>
                    <a:gd name="connsiteX56" fmla="*/ 15404 w 15403"/>
                    <a:gd name="connsiteY56" fmla="*/ 1098167 h 1386324"/>
                    <a:gd name="connsiteX57" fmla="*/ 7702 w 15403"/>
                    <a:gd name="connsiteY57" fmla="*/ 1090465 h 1386324"/>
                    <a:gd name="connsiteX58" fmla="*/ 0 w 15403"/>
                    <a:gd name="connsiteY58" fmla="*/ 1098167 h 1386324"/>
                    <a:gd name="connsiteX59" fmla="*/ 0 w 15403"/>
                    <a:gd name="connsiteY59" fmla="*/ 1098167 h 1386324"/>
                    <a:gd name="connsiteX60" fmla="*/ 0 w 15403"/>
                    <a:gd name="connsiteY60" fmla="*/ 1067030 h 1386324"/>
                    <a:gd name="connsiteX61" fmla="*/ 7702 w 15403"/>
                    <a:gd name="connsiteY61" fmla="*/ 1074732 h 1386324"/>
                    <a:gd name="connsiteX62" fmla="*/ 15404 w 15403"/>
                    <a:gd name="connsiteY62" fmla="*/ 1067030 h 1386324"/>
                    <a:gd name="connsiteX63" fmla="*/ 7702 w 15403"/>
                    <a:gd name="connsiteY63" fmla="*/ 1059328 h 1386324"/>
                    <a:gd name="connsiteX64" fmla="*/ 0 w 15403"/>
                    <a:gd name="connsiteY64" fmla="*/ 1067030 h 1386324"/>
                    <a:gd name="connsiteX65" fmla="*/ 0 w 15403"/>
                    <a:gd name="connsiteY65" fmla="*/ 1067030 h 1386324"/>
                    <a:gd name="connsiteX66" fmla="*/ 0 w 15403"/>
                    <a:gd name="connsiteY66" fmla="*/ 1035892 h 1386324"/>
                    <a:gd name="connsiteX67" fmla="*/ 7702 w 15403"/>
                    <a:gd name="connsiteY67" fmla="*/ 1043594 h 1386324"/>
                    <a:gd name="connsiteX68" fmla="*/ 15404 w 15403"/>
                    <a:gd name="connsiteY68" fmla="*/ 1035892 h 1386324"/>
                    <a:gd name="connsiteX69" fmla="*/ 7702 w 15403"/>
                    <a:gd name="connsiteY69" fmla="*/ 1028191 h 1386324"/>
                    <a:gd name="connsiteX70" fmla="*/ 0 w 15403"/>
                    <a:gd name="connsiteY70" fmla="*/ 1035892 h 1386324"/>
                    <a:gd name="connsiteX71" fmla="*/ 0 w 15403"/>
                    <a:gd name="connsiteY71" fmla="*/ 1035892 h 1386324"/>
                    <a:gd name="connsiteX72" fmla="*/ 0 w 15403"/>
                    <a:gd name="connsiteY72" fmla="*/ 1004755 h 1386324"/>
                    <a:gd name="connsiteX73" fmla="*/ 7702 w 15403"/>
                    <a:gd name="connsiteY73" fmla="*/ 1012457 h 1386324"/>
                    <a:gd name="connsiteX74" fmla="*/ 15404 w 15403"/>
                    <a:gd name="connsiteY74" fmla="*/ 1004755 h 1386324"/>
                    <a:gd name="connsiteX75" fmla="*/ 7702 w 15403"/>
                    <a:gd name="connsiteY75" fmla="*/ 997053 h 1386324"/>
                    <a:gd name="connsiteX76" fmla="*/ 0 w 15403"/>
                    <a:gd name="connsiteY76" fmla="*/ 1004755 h 1386324"/>
                    <a:gd name="connsiteX77" fmla="*/ 0 w 15403"/>
                    <a:gd name="connsiteY77" fmla="*/ 1004755 h 1386324"/>
                    <a:gd name="connsiteX78" fmla="*/ 0 w 15403"/>
                    <a:gd name="connsiteY78" fmla="*/ 973508 h 1386324"/>
                    <a:gd name="connsiteX79" fmla="*/ 7702 w 15403"/>
                    <a:gd name="connsiteY79" fmla="*/ 981210 h 1386324"/>
                    <a:gd name="connsiteX80" fmla="*/ 15404 w 15403"/>
                    <a:gd name="connsiteY80" fmla="*/ 973508 h 1386324"/>
                    <a:gd name="connsiteX81" fmla="*/ 7702 w 15403"/>
                    <a:gd name="connsiteY81" fmla="*/ 965806 h 1386324"/>
                    <a:gd name="connsiteX82" fmla="*/ 0 w 15403"/>
                    <a:gd name="connsiteY82" fmla="*/ 973508 h 1386324"/>
                    <a:gd name="connsiteX83" fmla="*/ 0 w 15403"/>
                    <a:gd name="connsiteY83" fmla="*/ 973508 h 1386324"/>
                    <a:gd name="connsiteX84" fmla="*/ 0 w 15403"/>
                    <a:gd name="connsiteY84" fmla="*/ 942371 h 1386324"/>
                    <a:gd name="connsiteX85" fmla="*/ 7702 w 15403"/>
                    <a:gd name="connsiteY85" fmla="*/ 950073 h 1386324"/>
                    <a:gd name="connsiteX86" fmla="*/ 15404 w 15403"/>
                    <a:gd name="connsiteY86" fmla="*/ 942371 h 1386324"/>
                    <a:gd name="connsiteX87" fmla="*/ 7702 w 15403"/>
                    <a:gd name="connsiteY87" fmla="*/ 934669 h 1386324"/>
                    <a:gd name="connsiteX88" fmla="*/ 0 w 15403"/>
                    <a:gd name="connsiteY88" fmla="*/ 942371 h 1386324"/>
                    <a:gd name="connsiteX89" fmla="*/ 0 w 15403"/>
                    <a:gd name="connsiteY89" fmla="*/ 942371 h 1386324"/>
                    <a:gd name="connsiteX90" fmla="*/ 0 w 15403"/>
                    <a:gd name="connsiteY90" fmla="*/ 911233 h 1386324"/>
                    <a:gd name="connsiteX91" fmla="*/ 7702 w 15403"/>
                    <a:gd name="connsiteY91" fmla="*/ 918935 h 1386324"/>
                    <a:gd name="connsiteX92" fmla="*/ 15404 w 15403"/>
                    <a:gd name="connsiteY92" fmla="*/ 911233 h 1386324"/>
                    <a:gd name="connsiteX93" fmla="*/ 7702 w 15403"/>
                    <a:gd name="connsiteY93" fmla="*/ 903531 h 1386324"/>
                    <a:gd name="connsiteX94" fmla="*/ 0 w 15403"/>
                    <a:gd name="connsiteY94" fmla="*/ 911233 h 1386324"/>
                    <a:gd name="connsiteX95" fmla="*/ 0 w 15403"/>
                    <a:gd name="connsiteY95" fmla="*/ 911233 h 1386324"/>
                    <a:gd name="connsiteX96" fmla="*/ 0 w 15403"/>
                    <a:gd name="connsiteY96" fmla="*/ 880096 h 1386324"/>
                    <a:gd name="connsiteX97" fmla="*/ 7702 w 15403"/>
                    <a:gd name="connsiteY97" fmla="*/ 887798 h 1386324"/>
                    <a:gd name="connsiteX98" fmla="*/ 15404 w 15403"/>
                    <a:gd name="connsiteY98" fmla="*/ 880096 h 1386324"/>
                    <a:gd name="connsiteX99" fmla="*/ 7702 w 15403"/>
                    <a:gd name="connsiteY99" fmla="*/ 872394 h 1386324"/>
                    <a:gd name="connsiteX100" fmla="*/ 0 w 15403"/>
                    <a:gd name="connsiteY100" fmla="*/ 880096 h 1386324"/>
                    <a:gd name="connsiteX101" fmla="*/ 0 w 15403"/>
                    <a:gd name="connsiteY101" fmla="*/ 880096 h 1386324"/>
                    <a:gd name="connsiteX102" fmla="*/ 0 w 15403"/>
                    <a:gd name="connsiteY102" fmla="*/ 848959 h 1386324"/>
                    <a:gd name="connsiteX103" fmla="*/ 7702 w 15403"/>
                    <a:gd name="connsiteY103" fmla="*/ 856660 h 1386324"/>
                    <a:gd name="connsiteX104" fmla="*/ 15404 w 15403"/>
                    <a:gd name="connsiteY104" fmla="*/ 848959 h 1386324"/>
                    <a:gd name="connsiteX105" fmla="*/ 7702 w 15403"/>
                    <a:gd name="connsiteY105" fmla="*/ 841257 h 1386324"/>
                    <a:gd name="connsiteX106" fmla="*/ 0 w 15403"/>
                    <a:gd name="connsiteY106" fmla="*/ 848959 h 1386324"/>
                    <a:gd name="connsiteX107" fmla="*/ 0 w 15403"/>
                    <a:gd name="connsiteY107" fmla="*/ 848959 h 1386324"/>
                    <a:gd name="connsiteX108" fmla="*/ 0 w 15403"/>
                    <a:gd name="connsiteY108" fmla="*/ 817821 h 1386324"/>
                    <a:gd name="connsiteX109" fmla="*/ 7702 w 15403"/>
                    <a:gd name="connsiteY109" fmla="*/ 825523 h 1386324"/>
                    <a:gd name="connsiteX110" fmla="*/ 15404 w 15403"/>
                    <a:gd name="connsiteY110" fmla="*/ 817821 h 1386324"/>
                    <a:gd name="connsiteX111" fmla="*/ 7702 w 15403"/>
                    <a:gd name="connsiteY111" fmla="*/ 810120 h 1386324"/>
                    <a:gd name="connsiteX112" fmla="*/ 0 w 15403"/>
                    <a:gd name="connsiteY112" fmla="*/ 817821 h 1386324"/>
                    <a:gd name="connsiteX113" fmla="*/ 0 w 15403"/>
                    <a:gd name="connsiteY113" fmla="*/ 817821 h 1386324"/>
                    <a:gd name="connsiteX114" fmla="*/ 0 w 15403"/>
                    <a:gd name="connsiteY114" fmla="*/ 786574 h 1386324"/>
                    <a:gd name="connsiteX115" fmla="*/ 7702 w 15403"/>
                    <a:gd name="connsiteY115" fmla="*/ 794276 h 1386324"/>
                    <a:gd name="connsiteX116" fmla="*/ 15404 w 15403"/>
                    <a:gd name="connsiteY116" fmla="*/ 786574 h 1386324"/>
                    <a:gd name="connsiteX117" fmla="*/ 7702 w 15403"/>
                    <a:gd name="connsiteY117" fmla="*/ 778872 h 1386324"/>
                    <a:gd name="connsiteX118" fmla="*/ 0 w 15403"/>
                    <a:gd name="connsiteY118" fmla="*/ 786574 h 1386324"/>
                    <a:gd name="connsiteX119" fmla="*/ 0 w 15403"/>
                    <a:gd name="connsiteY119" fmla="*/ 786574 h 1386324"/>
                    <a:gd name="connsiteX120" fmla="*/ 0 w 15403"/>
                    <a:gd name="connsiteY120" fmla="*/ 755437 h 1386324"/>
                    <a:gd name="connsiteX121" fmla="*/ 7702 w 15403"/>
                    <a:gd name="connsiteY121" fmla="*/ 763139 h 1386324"/>
                    <a:gd name="connsiteX122" fmla="*/ 15404 w 15403"/>
                    <a:gd name="connsiteY122" fmla="*/ 755437 h 1386324"/>
                    <a:gd name="connsiteX123" fmla="*/ 7702 w 15403"/>
                    <a:gd name="connsiteY123" fmla="*/ 747735 h 1386324"/>
                    <a:gd name="connsiteX124" fmla="*/ 0 w 15403"/>
                    <a:gd name="connsiteY124" fmla="*/ 755437 h 1386324"/>
                    <a:gd name="connsiteX125" fmla="*/ 0 w 15403"/>
                    <a:gd name="connsiteY125" fmla="*/ 755437 h 1386324"/>
                    <a:gd name="connsiteX126" fmla="*/ 0 w 15403"/>
                    <a:gd name="connsiteY126" fmla="*/ 724299 h 1386324"/>
                    <a:gd name="connsiteX127" fmla="*/ 7702 w 15403"/>
                    <a:gd name="connsiteY127" fmla="*/ 732001 h 1386324"/>
                    <a:gd name="connsiteX128" fmla="*/ 15404 w 15403"/>
                    <a:gd name="connsiteY128" fmla="*/ 724299 h 1386324"/>
                    <a:gd name="connsiteX129" fmla="*/ 7702 w 15403"/>
                    <a:gd name="connsiteY129" fmla="*/ 716598 h 1386324"/>
                    <a:gd name="connsiteX130" fmla="*/ 0 w 15403"/>
                    <a:gd name="connsiteY130" fmla="*/ 724299 h 1386324"/>
                    <a:gd name="connsiteX131" fmla="*/ 0 w 15403"/>
                    <a:gd name="connsiteY131" fmla="*/ 724299 h 1386324"/>
                    <a:gd name="connsiteX132" fmla="*/ 0 w 15403"/>
                    <a:gd name="connsiteY132" fmla="*/ 693162 h 1386324"/>
                    <a:gd name="connsiteX133" fmla="*/ 7702 w 15403"/>
                    <a:gd name="connsiteY133" fmla="*/ 700864 h 1386324"/>
                    <a:gd name="connsiteX134" fmla="*/ 15404 w 15403"/>
                    <a:gd name="connsiteY134" fmla="*/ 693162 h 1386324"/>
                    <a:gd name="connsiteX135" fmla="*/ 7702 w 15403"/>
                    <a:gd name="connsiteY135" fmla="*/ 685460 h 1386324"/>
                    <a:gd name="connsiteX136" fmla="*/ 0 w 15403"/>
                    <a:gd name="connsiteY136" fmla="*/ 693162 h 1386324"/>
                    <a:gd name="connsiteX137" fmla="*/ 0 w 15403"/>
                    <a:gd name="connsiteY137" fmla="*/ 693162 h 1386324"/>
                    <a:gd name="connsiteX138" fmla="*/ 0 w 15403"/>
                    <a:gd name="connsiteY138" fmla="*/ 662025 h 1386324"/>
                    <a:gd name="connsiteX139" fmla="*/ 7702 w 15403"/>
                    <a:gd name="connsiteY139" fmla="*/ 669727 h 1386324"/>
                    <a:gd name="connsiteX140" fmla="*/ 15404 w 15403"/>
                    <a:gd name="connsiteY140" fmla="*/ 662025 h 1386324"/>
                    <a:gd name="connsiteX141" fmla="*/ 7702 w 15403"/>
                    <a:gd name="connsiteY141" fmla="*/ 654323 h 1386324"/>
                    <a:gd name="connsiteX142" fmla="*/ 0 w 15403"/>
                    <a:gd name="connsiteY142" fmla="*/ 662025 h 1386324"/>
                    <a:gd name="connsiteX143" fmla="*/ 0 w 15403"/>
                    <a:gd name="connsiteY143" fmla="*/ 662025 h 1386324"/>
                    <a:gd name="connsiteX144" fmla="*/ 0 w 15403"/>
                    <a:gd name="connsiteY144" fmla="*/ 630888 h 1386324"/>
                    <a:gd name="connsiteX145" fmla="*/ 7702 w 15403"/>
                    <a:gd name="connsiteY145" fmla="*/ 638589 h 1386324"/>
                    <a:gd name="connsiteX146" fmla="*/ 15404 w 15403"/>
                    <a:gd name="connsiteY146" fmla="*/ 630888 h 1386324"/>
                    <a:gd name="connsiteX147" fmla="*/ 7702 w 15403"/>
                    <a:gd name="connsiteY147" fmla="*/ 623186 h 1386324"/>
                    <a:gd name="connsiteX148" fmla="*/ 0 w 15403"/>
                    <a:gd name="connsiteY148" fmla="*/ 630888 h 1386324"/>
                    <a:gd name="connsiteX149" fmla="*/ 0 w 15403"/>
                    <a:gd name="connsiteY149" fmla="*/ 630888 h 1386324"/>
                    <a:gd name="connsiteX150" fmla="*/ 0 w 15403"/>
                    <a:gd name="connsiteY150" fmla="*/ 599640 h 1386324"/>
                    <a:gd name="connsiteX151" fmla="*/ 7702 w 15403"/>
                    <a:gd name="connsiteY151" fmla="*/ 607342 h 1386324"/>
                    <a:gd name="connsiteX152" fmla="*/ 15404 w 15403"/>
                    <a:gd name="connsiteY152" fmla="*/ 599640 h 1386324"/>
                    <a:gd name="connsiteX153" fmla="*/ 7702 w 15403"/>
                    <a:gd name="connsiteY153" fmla="*/ 591938 h 1386324"/>
                    <a:gd name="connsiteX154" fmla="*/ 0 w 15403"/>
                    <a:gd name="connsiteY154" fmla="*/ 599640 h 1386324"/>
                    <a:gd name="connsiteX155" fmla="*/ 0 w 15403"/>
                    <a:gd name="connsiteY155" fmla="*/ 599640 h 1386324"/>
                    <a:gd name="connsiteX156" fmla="*/ 0 w 15403"/>
                    <a:gd name="connsiteY156" fmla="*/ 568503 h 1386324"/>
                    <a:gd name="connsiteX157" fmla="*/ 7702 w 15403"/>
                    <a:gd name="connsiteY157" fmla="*/ 576205 h 1386324"/>
                    <a:gd name="connsiteX158" fmla="*/ 15404 w 15403"/>
                    <a:gd name="connsiteY158" fmla="*/ 568503 h 1386324"/>
                    <a:gd name="connsiteX159" fmla="*/ 7702 w 15403"/>
                    <a:gd name="connsiteY159" fmla="*/ 560801 h 1386324"/>
                    <a:gd name="connsiteX160" fmla="*/ 0 w 15403"/>
                    <a:gd name="connsiteY160" fmla="*/ 568503 h 1386324"/>
                    <a:gd name="connsiteX161" fmla="*/ 0 w 15403"/>
                    <a:gd name="connsiteY161" fmla="*/ 568503 h 1386324"/>
                    <a:gd name="connsiteX162" fmla="*/ 0 w 15403"/>
                    <a:gd name="connsiteY162" fmla="*/ 537366 h 1386324"/>
                    <a:gd name="connsiteX163" fmla="*/ 7702 w 15403"/>
                    <a:gd name="connsiteY163" fmla="*/ 545068 h 1386324"/>
                    <a:gd name="connsiteX164" fmla="*/ 15404 w 15403"/>
                    <a:gd name="connsiteY164" fmla="*/ 537366 h 1386324"/>
                    <a:gd name="connsiteX165" fmla="*/ 7702 w 15403"/>
                    <a:gd name="connsiteY165" fmla="*/ 529664 h 1386324"/>
                    <a:gd name="connsiteX166" fmla="*/ 0 w 15403"/>
                    <a:gd name="connsiteY166" fmla="*/ 537366 h 1386324"/>
                    <a:gd name="connsiteX167" fmla="*/ 0 w 15403"/>
                    <a:gd name="connsiteY167" fmla="*/ 537366 h 1386324"/>
                    <a:gd name="connsiteX168" fmla="*/ 0 w 15403"/>
                    <a:gd name="connsiteY168" fmla="*/ 506228 h 1386324"/>
                    <a:gd name="connsiteX169" fmla="*/ 7702 w 15403"/>
                    <a:gd name="connsiteY169" fmla="*/ 513930 h 1386324"/>
                    <a:gd name="connsiteX170" fmla="*/ 15404 w 15403"/>
                    <a:gd name="connsiteY170" fmla="*/ 506228 h 1386324"/>
                    <a:gd name="connsiteX171" fmla="*/ 7702 w 15403"/>
                    <a:gd name="connsiteY171" fmla="*/ 498527 h 1386324"/>
                    <a:gd name="connsiteX172" fmla="*/ 0 w 15403"/>
                    <a:gd name="connsiteY172" fmla="*/ 506228 h 1386324"/>
                    <a:gd name="connsiteX173" fmla="*/ 0 w 15403"/>
                    <a:gd name="connsiteY173" fmla="*/ 506228 h 1386324"/>
                    <a:gd name="connsiteX174" fmla="*/ 0 w 15403"/>
                    <a:gd name="connsiteY174" fmla="*/ 475091 h 1386324"/>
                    <a:gd name="connsiteX175" fmla="*/ 7702 w 15403"/>
                    <a:gd name="connsiteY175" fmla="*/ 482793 h 1386324"/>
                    <a:gd name="connsiteX176" fmla="*/ 15404 w 15403"/>
                    <a:gd name="connsiteY176" fmla="*/ 475091 h 1386324"/>
                    <a:gd name="connsiteX177" fmla="*/ 7702 w 15403"/>
                    <a:gd name="connsiteY177" fmla="*/ 467389 h 1386324"/>
                    <a:gd name="connsiteX178" fmla="*/ 0 w 15403"/>
                    <a:gd name="connsiteY178" fmla="*/ 475091 h 1386324"/>
                    <a:gd name="connsiteX179" fmla="*/ 0 w 15403"/>
                    <a:gd name="connsiteY179" fmla="*/ 475091 h 1386324"/>
                    <a:gd name="connsiteX180" fmla="*/ 0 w 15403"/>
                    <a:gd name="connsiteY180" fmla="*/ 443844 h 1386324"/>
                    <a:gd name="connsiteX181" fmla="*/ 7702 w 15403"/>
                    <a:gd name="connsiteY181" fmla="*/ 451546 h 1386324"/>
                    <a:gd name="connsiteX182" fmla="*/ 15404 w 15403"/>
                    <a:gd name="connsiteY182" fmla="*/ 443844 h 1386324"/>
                    <a:gd name="connsiteX183" fmla="*/ 7702 w 15403"/>
                    <a:gd name="connsiteY183" fmla="*/ 436142 h 1386324"/>
                    <a:gd name="connsiteX184" fmla="*/ 0 w 15403"/>
                    <a:gd name="connsiteY184" fmla="*/ 443844 h 1386324"/>
                    <a:gd name="connsiteX185" fmla="*/ 0 w 15403"/>
                    <a:gd name="connsiteY185" fmla="*/ 443844 h 1386324"/>
                    <a:gd name="connsiteX186" fmla="*/ 0 w 15403"/>
                    <a:gd name="connsiteY186" fmla="*/ 412707 h 1386324"/>
                    <a:gd name="connsiteX187" fmla="*/ 7702 w 15403"/>
                    <a:gd name="connsiteY187" fmla="*/ 420408 h 1386324"/>
                    <a:gd name="connsiteX188" fmla="*/ 15404 w 15403"/>
                    <a:gd name="connsiteY188" fmla="*/ 412707 h 1386324"/>
                    <a:gd name="connsiteX189" fmla="*/ 7702 w 15403"/>
                    <a:gd name="connsiteY189" fmla="*/ 405005 h 1386324"/>
                    <a:gd name="connsiteX190" fmla="*/ 0 w 15403"/>
                    <a:gd name="connsiteY190" fmla="*/ 412707 h 1386324"/>
                    <a:gd name="connsiteX191" fmla="*/ 0 w 15403"/>
                    <a:gd name="connsiteY191" fmla="*/ 412707 h 1386324"/>
                    <a:gd name="connsiteX192" fmla="*/ 0 w 15403"/>
                    <a:gd name="connsiteY192" fmla="*/ 381569 h 1386324"/>
                    <a:gd name="connsiteX193" fmla="*/ 7702 w 15403"/>
                    <a:gd name="connsiteY193" fmla="*/ 389271 h 1386324"/>
                    <a:gd name="connsiteX194" fmla="*/ 15404 w 15403"/>
                    <a:gd name="connsiteY194" fmla="*/ 381569 h 1386324"/>
                    <a:gd name="connsiteX195" fmla="*/ 7702 w 15403"/>
                    <a:gd name="connsiteY195" fmla="*/ 373867 h 1386324"/>
                    <a:gd name="connsiteX196" fmla="*/ 0 w 15403"/>
                    <a:gd name="connsiteY196" fmla="*/ 381569 h 1386324"/>
                    <a:gd name="connsiteX197" fmla="*/ 0 w 15403"/>
                    <a:gd name="connsiteY197" fmla="*/ 381569 h 1386324"/>
                    <a:gd name="connsiteX198" fmla="*/ 0 w 15403"/>
                    <a:gd name="connsiteY198" fmla="*/ 350432 h 1386324"/>
                    <a:gd name="connsiteX199" fmla="*/ 7702 w 15403"/>
                    <a:gd name="connsiteY199" fmla="*/ 358134 h 1386324"/>
                    <a:gd name="connsiteX200" fmla="*/ 15404 w 15403"/>
                    <a:gd name="connsiteY200" fmla="*/ 350432 h 1386324"/>
                    <a:gd name="connsiteX201" fmla="*/ 7702 w 15403"/>
                    <a:gd name="connsiteY201" fmla="*/ 342730 h 1386324"/>
                    <a:gd name="connsiteX202" fmla="*/ 0 w 15403"/>
                    <a:gd name="connsiteY202" fmla="*/ 350432 h 1386324"/>
                    <a:gd name="connsiteX203" fmla="*/ 0 w 15403"/>
                    <a:gd name="connsiteY203" fmla="*/ 350432 h 1386324"/>
                    <a:gd name="connsiteX204" fmla="*/ 0 w 15403"/>
                    <a:gd name="connsiteY204" fmla="*/ 319295 h 1386324"/>
                    <a:gd name="connsiteX205" fmla="*/ 7702 w 15403"/>
                    <a:gd name="connsiteY205" fmla="*/ 326996 h 1386324"/>
                    <a:gd name="connsiteX206" fmla="*/ 15404 w 15403"/>
                    <a:gd name="connsiteY206" fmla="*/ 319295 h 1386324"/>
                    <a:gd name="connsiteX207" fmla="*/ 7702 w 15403"/>
                    <a:gd name="connsiteY207" fmla="*/ 311593 h 1386324"/>
                    <a:gd name="connsiteX208" fmla="*/ 0 w 15403"/>
                    <a:gd name="connsiteY208" fmla="*/ 319295 h 1386324"/>
                    <a:gd name="connsiteX209" fmla="*/ 0 w 15403"/>
                    <a:gd name="connsiteY209" fmla="*/ 319295 h 1386324"/>
                    <a:gd name="connsiteX210" fmla="*/ 0 w 15403"/>
                    <a:gd name="connsiteY210" fmla="*/ 288157 h 1386324"/>
                    <a:gd name="connsiteX211" fmla="*/ 7702 w 15403"/>
                    <a:gd name="connsiteY211" fmla="*/ 295859 h 1386324"/>
                    <a:gd name="connsiteX212" fmla="*/ 15404 w 15403"/>
                    <a:gd name="connsiteY212" fmla="*/ 288157 h 1386324"/>
                    <a:gd name="connsiteX213" fmla="*/ 7702 w 15403"/>
                    <a:gd name="connsiteY213" fmla="*/ 280456 h 1386324"/>
                    <a:gd name="connsiteX214" fmla="*/ 0 w 15403"/>
                    <a:gd name="connsiteY214" fmla="*/ 288157 h 1386324"/>
                    <a:gd name="connsiteX215" fmla="*/ 0 w 15403"/>
                    <a:gd name="connsiteY215" fmla="*/ 288157 h 1386324"/>
                    <a:gd name="connsiteX216" fmla="*/ 0 w 15403"/>
                    <a:gd name="connsiteY216" fmla="*/ 256910 h 1386324"/>
                    <a:gd name="connsiteX217" fmla="*/ 7702 w 15403"/>
                    <a:gd name="connsiteY217" fmla="*/ 264612 h 1386324"/>
                    <a:gd name="connsiteX218" fmla="*/ 15404 w 15403"/>
                    <a:gd name="connsiteY218" fmla="*/ 256910 h 1386324"/>
                    <a:gd name="connsiteX219" fmla="*/ 7702 w 15403"/>
                    <a:gd name="connsiteY219" fmla="*/ 249208 h 1386324"/>
                    <a:gd name="connsiteX220" fmla="*/ 0 w 15403"/>
                    <a:gd name="connsiteY220" fmla="*/ 256910 h 1386324"/>
                    <a:gd name="connsiteX221" fmla="*/ 0 w 15403"/>
                    <a:gd name="connsiteY221" fmla="*/ 256910 h 1386324"/>
                    <a:gd name="connsiteX222" fmla="*/ 0 w 15403"/>
                    <a:gd name="connsiteY222" fmla="*/ 225773 h 1386324"/>
                    <a:gd name="connsiteX223" fmla="*/ 7702 w 15403"/>
                    <a:gd name="connsiteY223" fmla="*/ 233475 h 1386324"/>
                    <a:gd name="connsiteX224" fmla="*/ 15404 w 15403"/>
                    <a:gd name="connsiteY224" fmla="*/ 225773 h 1386324"/>
                    <a:gd name="connsiteX225" fmla="*/ 7702 w 15403"/>
                    <a:gd name="connsiteY225" fmla="*/ 218071 h 1386324"/>
                    <a:gd name="connsiteX226" fmla="*/ 0 w 15403"/>
                    <a:gd name="connsiteY226" fmla="*/ 225773 h 1386324"/>
                    <a:gd name="connsiteX227" fmla="*/ 0 w 15403"/>
                    <a:gd name="connsiteY227" fmla="*/ 225773 h 1386324"/>
                    <a:gd name="connsiteX228" fmla="*/ 0 w 15403"/>
                    <a:gd name="connsiteY228" fmla="*/ 194635 h 1386324"/>
                    <a:gd name="connsiteX229" fmla="*/ 7702 w 15403"/>
                    <a:gd name="connsiteY229" fmla="*/ 202337 h 1386324"/>
                    <a:gd name="connsiteX230" fmla="*/ 15404 w 15403"/>
                    <a:gd name="connsiteY230" fmla="*/ 194635 h 1386324"/>
                    <a:gd name="connsiteX231" fmla="*/ 7702 w 15403"/>
                    <a:gd name="connsiteY231" fmla="*/ 186934 h 1386324"/>
                    <a:gd name="connsiteX232" fmla="*/ 0 w 15403"/>
                    <a:gd name="connsiteY232" fmla="*/ 194635 h 1386324"/>
                    <a:gd name="connsiteX233" fmla="*/ 0 w 15403"/>
                    <a:gd name="connsiteY233" fmla="*/ 194635 h 1386324"/>
                    <a:gd name="connsiteX234" fmla="*/ 0 w 15403"/>
                    <a:gd name="connsiteY234" fmla="*/ 163498 h 1386324"/>
                    <a:gd name="connsiteX235" fmla="*/ 7702 w 15403"/>
                    <a:gd name="connsiteY235" fmla="*/ 171200 h 1386324"/>
                    <a:gd name="connsiteX236" fmla="*/ 15404 w 15403"/>
                    <a:gd name="connsiteY236" fmla="*/ 163498 h 1386324"/>
                    <a:gd name="connsiteX237" fmla="*/ 7702 w 15403"/>
                    <a:gd name="connsiteY237" fmla="*/ 155796 h 1386324"/>
                    <a:gd name="connsiteX238" fmla="*/ 0 w 15403"/>
                    <a:gd name="connsiteY238" fmla="*/ 163498 h 1386324"/>
                    <a:gd name="connsiteX239" fmla="*/ 0 w 15403"/>
                    <a:gd name="connsiteY239" fmla="*/ 163498 h 1386324"/>
                    <a:gd name="connsiteX240" fmla="*/ 0 w 15403"/>
                    <a:gd name="connsiteY240" fmla="*/ 132361 h 1386324"/>
                    <a:gd name="connsiteX241" fmla="*/ 7702 w 15403"/>
                    <a:gd name="connsiteY241" fmla="*/ 140063 h 1386324"/>
                    <a:gd name="connsiteX242" fmla="*/ 15404 w 15403"/>
                    <a:gd name="connsiteY242" fmla="*/ 132361 h 1386324"/>
                    <a:gd name="connsiteX243" fmla="*/ 7702 w 15403"/>
                    <a:gd name="connsiteY243" fmla="*/ 124659 h 1386324"/>
                    <a:gd name="connsiteX244" fmla="*/ 0 w 15403"/>
                    <a:gd name="connsiteY244" fmla="*/ 132361 h 1386324"/>
                    <a:gd name="connsiteX245" fmla="*/ 0 w 15403"/>
                    <a:gd name="connsiteY245" fmla="*/ 132361 h 1386324"/>
                    <a:gd name="connsiteX246" fmla="*/ 0 w 15403"/>
                    <a:gd name="connsiteY246" fmla="*/ 101114 h 1386324"/>
                    <a:gd name="connsiteX247" fmla="*/ 7702 w 15403"/>
                    <a:gd name="connsiteY247" fmla="*/ 108815 h 1386324"/>
                    <a:gd name="connsiteX248" fmla="*/ 15404 w 15403"/>
                    <a:gd name="connsiteY248" fmla="*/ 101114 h 1386324"/>
                    <a:gd name="connsiteX249" fmla="*/ 7702 w 15403"/>
                    <a:gd name="connsiteY249" fmla="*/ 93412 h 1386324"/>
                    <a:gd name="connsiteX250" fmla="*/ 0 w 15403"/>
                    <a:gd name="connsiteY250" fmla="*/ 101114 h 1386324"/>
                    <a:gd name="connsiteX251" fmla="*/ 0 w 15403"/>
                    <a:gd name="connsiteY251" fmla="*/ 101114 h 1386324"/>
                    <a:gd name="connsiteX252" fmla="*/ 0 w 15403"/>
                    <a:gd name="connsiteY252" fmla="*/ 69976 h 1386324"/>
                    <a:gd name="connsiteX253" fmla="*/ 7702 w 15403"/>
                    <a:gd name="connsiteY253" fmla="*/ 77678 h 1386324"/>
                    <a:gd name="connsiteX254" fmla="*/ 15404 w 15403"/>
                    <a:gd name="connsiteY254" fmla="*/ 69976 h 1386324"/>
                    <a:gd name="connsiteX255" fmla="*/ 7702 w 15403"/>
                    <a:gd name="connsiteY255" fmla="*/ 62274 h 1386324"/>
                    <a:gd name="connsiteX256" fmla="*/ 0 w 15403"/>
                    <a:gd name="connsiteY256" fmla="*/ 69976 h 1386324"/>
                    <a:gd name="connsiteX257" fmla="*/ 0 w 15403"/>
                    <a:gd name="connsiteY257" fmla="*/ 69976 h 1386324"/>
                    <a:gd name="connsiteX258" fmla="*/ 0 w 15403"/>
                    <a:gd name="connsiteY258" fmla="*/ 38839 h 1386324"/>
                    <a:gd name="connsiteX259" fmla="*/ 7702 w 15403"/>
                    <a:gd name="connsiteY259" fmla="*/ 46541 h 1386324"/>
                    <a:gd name="connsiteX260" fmla="*/ 15404 w 15403"/>
                    <a:gd name="connsiteY260" fmla="*/ 38839 h 1386324"/>
                    <a:gd name="connsiteX261" fmla="*/ 7702 w 15403"/>
                    <a:gd name="connsiteY261" fmla="*/ 31137 h 1386324"/>
                    <a:gd name="connsiteX262" fmla="*/ 0 w 15403"/>
                    <a:gd name="connsiteY262" fmla="*/ 38839 h 1386324"/>
                    <a:gd name="connsiteX263" fmla="*/ 0 w 15403"/>
                    <a:gd name="connsiteY263" fmla="*/ 38839 h 1386324"/>
                    <a:gd name="connsiteX264" fmla="*/ 0 w 15403"/>
                    <a:gd name="connsiteY264" fmla="*/ 7702 h 1386324"/>
                    <a:gd name="connsiteX265" fmla="*/ 7702 w 15403"/>
                    <a:gd name="connsiteY265" fmla="*/ 15404 h 1386324"/>
                    <a:gd name="connsiteX266" fmla="*/ 15404 w 15403"/>
                    <a:gd name="connsiteY266" fmla="*/ 7702 h 1386324"/>
                    <a:gd name="connsiteX267" fmla="*/ 7702 w 15403"/>
                    <a:gd name="connsiteY267" fmla="*/ 0 h 1386324"/>
                    <a:gd name="connsiteX268" fmla="*/ 0 w 15403"/>
                    <a:gd name="connsiteY268" fmla="*/ 7702 h 1386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15403" h="1386324">
                      <a:moveTo>
                        <a:pt x="0" y="1378623"/>
                      </a:moveTo>
                      <a:cubicBezTo>
                        <a:pt x="0" y="1382914"/>
                        <a:pt x="3411" y="1386325"/>
                        <a:pt x="7702" y="1386325"/>
                      </a:cubicBezTo>
                      <a:cubicBezTo>
                        <a:pt x="11993" y="1386325"/>
                        <a:pt x="15404" y="1382804"/>
                        <a:pt x="15404" y="1378623"/>
                      </a:cubicBezTo>
                      <a:cubicBezTo>
                        <a:pt x="15404" y="1374332"/>
                        <a:pt x="11993" y="1370921"/>
                        <a:pt x="7702" y="1370921"/>
                      </a:cubicBezTo>
                      <a:cubicBezTo>
                        <a:pt x="3411" y="1370811"/>
                        <a:pt x="0" y="1374332"/>
                        <a:pt x="0" y="1378623"/>
                      </a:cubicBezTo>
                      <a:lnTo>
                        <a:pt x="0" y="1378623"/>
                      </a:lnTo>
                      <a:close/>
                      <a:moveTo>
                        <a:pt x="0" y="1347486"/>
                      </a:moveTo>
                      <a:cubicBezTo>
                        <a:pt x="0" y="1351776"/>
                        <a:pt x="3411" y="1355187"/>
                        <a:pt x="7702" y="1355187"/>
                      </a:cubicBezTo>
                      <a:cubicBezTo>
                        <a:pt x="11993" y="1355187"/>
                        <a:pt x="15404" y="1351667"/>
                        <a:pt x="15404" y="1347486"/>
                      </a:cubicBezTo>
                      <a:cubicBezTo>
                        <a:pt x="15404" y="1343194"/>
                        <a:pt x="11993" y="1339784"/>
                        <a:pt x="7702" y="1339784"/>
                      </a:cubicBezTo>
                      <a:cubicBezTo>
                        <a:pt x="3411" y="1339673"/>
                        <a:pt x="0" y="1343194"/>
                        <a:pt x="0" y="1347486"/>
                      </a:cubicBezTo>
                      <a:lnTo>
                        <a:pt x="0" y="1347486"/>
                      </a:lnTo>
                      <a:close/>
                      <a:moveTo>
                        <a:pt x="0" y="1316238"/>
                      </a:moveTo>
                      <a:cubicBezTo>
                        <a:pt x="0" y="1320529"/>
                        <a:pt x="3411" y="1323940"/>
                        <a:pt x="7702" y="1323940"/>
                      </a:cubicBezTo>
                      <a:cubicBezTo>
                        <a:pt x="11993" y="1323940"/>
                        <a:pt x="15404" y="1320419"/>
                        <a:pt x="15404" y="1316238"/>
                      </a:cubicBezTo>
                      <a:cubicBezTo>
                        <a:pt x="15404" y="1311947"/>
                        <a:pt x="11993" y="1308536"/>
                        <a:pt x="7702" y="1308536"/>
                      </a:cubicBezTo>
                      <a:cubicBezTo>
                        <a:pt x="3411" y="1308536"/>
                        <a:pt x="0" y="1312057"/>
                        <a:pt x="0" y="1316238"/>
                      </a:cubicBezTo>
                      <a:lnTo>
                        <a:pt x="0" y="1316238"/>
                      </a:lnTo>
                      <a:close/>
                      <a:moveTo>
                        <a:pt x="0" y="1285101"/>
                      </a:moveTo>
                      <a:cubicBezTo>
                        <a:pt x="0" y="1289392"/>
                        <a:pt x="3411" y="1292803"/>
                        <a:pt x="7702" y="1292803"/>
                      </a:cubicBezTo>
                      <a:cubicBezTo>
                        <a:pt x="11993" y="1292803"/>
                        <a:pt x="15404" y="1289282"/>
                        <a:pt x="15404" y="1285101"/>
                      </a:cubicBezTo>
                      <a:cubicBezTo>
                        <a:pt x="15404" y="1280810"/>
                        <a:pt x="11993" y="1277399"/>
                        <a:pt x="7702" y="1277399"/>
                      </a:cubicBezTo>
                      <a:cubicBezTo>
                        <a:pt x="3411" y="1277399"/>
                        <a:pt x="0" y="1280810"/>
                        <a:pt x="0" y="1285101"/>
                      </a:cubicBezTo>
                      <a:lnTo>
                        <a:pt x="0" y="1285101"/>
                      </a:lnTo>
                      <a:close/>
                      <a:moveTo>
                        <a:pt x="0" y="1253964"/>
                      </a:moveTo>
                      <a:cubicBezTo>
                        <a:pt x="0" y="1258254"/>
                        <a:pt x="3411" y="1261665"/>
                        <a:pt x="7702" y="1261665"/>
                      </a:cubicBezTo>
                      <a:cubicBezTo>
                        <a:pt x="11993" y="1261665"/>
                        <a:pt x="15404" y="1258145"/>
                        <a:pt x="15404" y="1253964"/>
                      </a:cubicBezTo>
                      <a:cubicBezTo>
                        <a:pt x="15404" y="1249672"/>
                        <a:pt x="11993" y="1246262"/>
                        <a:pt x="7702" y="1246262"/>
                      </a:cubicBezTo>
                      <a:cubicBezTo>
                        <a:pt x="3411" y="1246262"/>
                        <a:pt x="0" y="1249672"/>
                        <a:pt x="0" y="1253964"/>
                      </a:cubicBezTo>
                      <a:lnTo>
                        <a:pt x="0" y="1253964"/>
                      </a:lnTo>
                      <a:close/>
                      <a:moveTo>
                        <a:pt x="0" y="1222826"/>
                      </a:moveTo>
                      <a:cubicBezTo>
                        <a:pt x="0" y="1227117"/>
                        <a:pt x="3411" y="1230528"/>
                        <a:pt x="7702" y="1230528"/>
                      </a:cubicBezTo>
                      <a:cubicBezTo>
                        <a:pt x="11993" y="1230528"/>
                        <a:pt x="15404" y="1227007"/>
                        <a:pt x="15404" y="1222826"/>
                      </a:cubicBezTo>
                      <a:cubicBezTo>
                        <a:pt x="15404" y="1218645"/>
                        <a:pt x="11993" y="1215125"/>
                        <a:pt x="7702" y="1215125"/>
                      </a:cubicBezTo>
                      <a:cubicBezTo>
                        <a:pt x="3411" y="1215125"/>
                        <a:pt x="0" y="1218535"/>
                        <a:pt x="0" y="1222826"/>
                      </a:cubicBezTo>
                      <a:lnTo>
                        <a:pt x="0" y="1222826"/>
                      </a:lnTo>
                      <a:close/>
                      <a:moveTo>
                        <a:pt x="0" y="1191689"/>
                      </a:moveTo>
                      <a:cubicBezTo>
                        <a:pt x="0" y="1195980"/>
                        <a:pt x="3411" y="1199391"/>
                        <a:pt x="7702" y="1199391"/>
                      </a:cubicBezTo>
                      <a:cubicBezTo>
                        <a:pt x="11993" y="1199391"/>
                        <a:pt x="15404" y="1195870"/>
                        <a:pt x="15404" y="1191689"/>
                      </a:cubicBezTo>
                      <a:cubicBezTo>
                        <a:pt x="15404" y="1187398"/>
                        <a:pt x="11993" y="1183987"/>
                        <a:pt x="7702" y="1183987"/>
                      </a:cubicBezTo>
                      <a:cubicBezTo>
                        <a:pt x="3411" y="1183877"/>
                        <a:pt x="0" y="1187398"/>
                        <a:pt x="0" y="1191689"/>
                      </a:cubicBezTo>
                      <a:lnTo>
                        <a:pt x="0" y="1191689"/>
                      </a:lnTo>
                      <a:close/>
                      <a:moveTo>
                        <a:pt x="0" y="1160552"/>
                      </a:moveTo>
                      <a:cubicBezTo>
                        <a:pt x="0" y="1164843"/>
                        <a:pt x="3411" y="1168253"/>
                        <a:pt x="7702" y="1168253"/>
                      </a:cubicBezTo>
                      <a:cubicBezTo>
                        <a:pt x="11993" y="1168253"/>
                        <a:pt x="15404" y="1164733"/>
                        <a:pt x="15404" y="1160552"/>
                      </a:cubicBezTo>
                      <a:cubicBezTo>
                        <a:pt x="15404" y="1156371"/>
                        <a:pt x="11993" y="1152850"/>
                        <a:pt x="7702" y="1152850"/>
                      </a:cubicBezTo>
                      <a:cubicBezTo>
                        <a:pt x="3411" y="1152740"/>
                        <a:pt x="0" y="1156261"/>
                        <a:pt x="0" y="1160552"/>
                      </a:cubicBezTo>
                      <a:lnTo>
                        <a:pt x="0" y="1160552"/>
                      </a:lnTo>
                      <a:close/>
                      <a:moveTo>
                        <a:pt x="0" y="1129304"/>
                      </a:moveTo>
                      <a:cubicBezTo>
                        <a:pt x="0" y="1133595"/>
                        <a:pt x="3411" y="1137006"/>
                        <a:pt x="7702" y="1137006"/>
                      </a:cubicBezTo>
                      <a:cubicBezTo>
                        <a:pt x="11993" y="1137006"/>
                        <a:pt x="15404" y="1133485"/>
                        <a:pt x="15404" y="1129304"/>
                      </a:cubicBezTo>
                      <a:cubicBezTo>
                        <a:pt x="15404" y="1125013"/>
                        <a:pt x="11993" y="1121603"/>
                        <a:pt x="7702" y="1121603"/>
                      </a:cubicBezTo>
                      <a:cubicBezTo>
                        <a:pt x="3411" y="1121603"/>
                        <a:pt x="0" y="1125123"/>
                        <a:pt x="0" y="1129304"/>
                      </a:cubicBezTo>
                      <a:lnTo>
                        <a:pt x="0" y="1129304"/>
                      </a:lnTo>
                      <a:close/>
                      <a:moveTo>
                        <a:pt x="0" y="1098167"/>
                      </a:moveTo>
                      <a:cubicBezTo>
                        <a:pt x="0" y="1102458"/>
                        <a:pt x="3411" y="1105869"/>
                        <a:pt x="7702" y="1105869"/>
                      </a:cubicBezTo>
                      <a:cubicBezTo>
                        <a:pt x="11993" y="1105869"/>
                        <a:pt x="15404" y="1102348"/>
                        <a:pt x="15404" y="1098167"/>
                      </a:cubicBezTo>
                      <a:cubicBezTo>
                        <a:pt x="15404" y="1093986"/>
                        <a:pt x="11993" y="1090465"/>
                        <a:pt x="7702" y="1090465"/>
                      </a:cubicBezTo>
                      <a:cubicBezTo>
                        <a:pt x="3411" y="1090465"/>
                        <a:pt x="0" y="1093876"/>
                        <a:pt x="0" y="1098167"/>
                      </a:cubicBezTo>
                      <a:lnTo>
                        <a:pt x="0" y="1098167"/>
                      </a:lnTo>
                      <a:close/>
                      <a:moveTo>
                        <a:pt x="0" y="1067030"/>
                      </a:moveTo>
                      <a:cubicBezTo>
                        <a:pt x="0" y="1071321"/>
                        <a:pt x="3411" y="1074732"/>
                        <a:pt x="7702" y="1074732"/>
                      </a:cubicBezTo>
                      <a:cubicBezTo>
                        <a:pt x="11993" y="1074732"/>
                        <a:pt x="15404" y="1071211"/>
                        <a:pt x="15404" y="1067030"/>
                      </a:cubicBezTo>
                      <a:cubicBezTo>
                        <a:pt x="15404" y="1062849"/>
                        <a:pt x="11993" y="1059328"/>
                        <a:pt x="7702" y="1059328"/>
                      </a:cubicBezTo>
                      <a:cubicBezTo>
                        <a:pt x="3411" y="1059328"/>
                        <a:pt x="0" y="1062739"/>
                        <a:pt x="0" y="1067030"/>
                      </a:cubicBezTo>
                      <a:lnTo>
                        <a:pt x="0" y="1067030"/>
                      </a:lnTo>
                      <a:close/>
                      <a:moveTo>
                        <a:pt x="0" y="1035892"/>
                      </a:moveTo>
                      <a:cubicBezTo>
                        <a:pt x="0" y="1040183"/>
                        <a:pt x="3411" y="1043594"/>
                        <a:pt x="7702" y="1043594"/>
                      </a:cubicBezTo>
                      <a:cubicBezTo>
                        <a:pt x="11993" y="1043594"/>
                        <a:pt x="15404" y="1040073"/>
                        <a:pt x="15404" y="1035892"/>
                      </a:cubicBezTo>
                      <a:cubicBezTo>
                        <a:pt x="15404" y="1031601"/>
                        <a:pt x="11993" y="1028191"/>
                        <a:pt x="7702" y="1028191"/>
                      </a:cubicBezTo>
                      <a:cubicBezTo>
                        <a:pt x="3411" y="1028081"/>
                        <a:pt x="0" y="1031601"/>
                        <a:pt x="0" y="1035892"/>
                      </a:cubicBezTo>
                      <a:lnTo>
                        <a:pt x="0" y="1035892"/>
                      </a:lnTo>
                      <a:close/>
                      <a:moveTo>
                        <a:pt x="0" y="1004755"/>
                      </a:moveTo>
                      <a:cubicBezTo>
                        <a:pt x="0" y="1009046"/>
                        <a:pt x="3411" y="1012457"/>
                        <a:pt x="7702" y="1012457"/>
                      </a:cubicBezTo>
                      <a:cubicBezTo>
                        <a:pt x="11993" y="1012457"/>
                        <a:pt x="15404" y="1008936"/>
                        <a:pt x="15404" y="1004755"/>
                      </a:cubicBezTo>
                      <a:cubicBezTo>
                        <a:pt x="15404" y="1000574"/>
                        <a:pt x="11993" y="997053"/>
                        <a:pt x="7702" y="997053"/>
                      </a:cubicBezTo>
                      <a:cubicBezTo>
                        <a:pt x="3411" y="996943"/>
                        <a:pt x="0" y="1000464"/>
                        <a:pt x="0" y="1004755"/>
                      </a:cubicBezTo>
                      <a:lnTo>
                        <a:pt x="0" y="1004755"/>
                      </a:lnTo>
                      <a:close/>
                      <a:moveTo>
                        <a:pt x="0" y="973508"/>
                      </a:moveTo>
                      <a:cubicBezTo>
                        <a:pt x="0" y="977799"/>
                        <a:pt x="3411" y="981210"/>
                        <a:pt x="7702" y="981210"/>
                      </a:cubicBezTo>
                      <a:cubicBezTo>
                        <a:pt x="11993" y="981210"/>
                        <a:pt x="15404" y="977689"/>
                        <a:pt x="15404" y="973508"/>
                      </a:cubicBezTo>
                      <a:cubicBezTo>
                        <a:pt x="15404" y="969217"/>
                        <a:pt x="11993" y="965806"/>
                        <a:pt x="7702" y="965806"/>
                      </a:cubicBezTo>
                      <a:cubicBezTo>
                        <a:pt x="3411" y="965806"/>
                        <a:pt x="0" y="969327"/>
                        <a:pt x="0" y="973508"/>
                      </a:cubicBezTo>
                      <a:lnTo>
                        <a:pt x="0" y="973508"/>
                      </a:lnTo>
                      <a:close/>
                      <a:moveTo>
                        <a:pt x="0" y="942371"/>
                      </a:moveTo>
                      <a:cubicBezTo>
                        <a:pt x="0" y="946661"/>
                        <a:pt x="3411" y="950073"/>
                        <a:pt x="7702" y="950073"/>
                      </a:cubicBezTo>
                      <a:cubicBezTo>
                        <a:pt x="11993" y="950073"/>
                        <a:pt x="15404" y="946552"/>
                        <a:pt x="15404" y="942371"/>
                      </a:cubicBezTo>
                      <a:cubicBezTo>
                        <a:pt x="15404" y="938079"/>
                        <a:pt x="11993" y="934669"/>
                        <a:pt x="7702" y="934669"/>
                      </a:cubicBezTo>
                      <a:cubicBezTo>
                        <a:pt x="3411" y="934669"/>
                        <a:pt x="0" y="938079"/>
                        <a:pt x="0" y="942371"/>
                      </a:cubicBezTo>
                      <a:lnTo>
                        <a:pt x="0" y="942371"/>
                      </a:lnTo>
                      <a:close/>
                      <a:moveTo>
                        <a:pt x="0" y="911233"/>
                      </a:moveTo>
                      <a:cubicBezTo>
                        <a:pt x="0" y="915524"/>
                        <a:pt x="3411" y="918935"/>
                        <a:pt x="7702" y="918935"/>
                      </a:cubicBezTo>
                      <a:cubicBezTo>
                        <a:pt x="11993" y="918935"/>
                        <a:pt x="15404" y="915414"/>
                        <a:pt x="15404" y="911233"/>
                      </a:cubicBezTo>
                      <a:cubicBezTo>
                        <a:pt x="15404" y="906942"/>
                        <a:pt x="11993" y="903531"/>
                        <a:pt x="7702" y="903531"/>
                      </a:cubicBezTo>
                      <a:cubicBezTo>
                        <a:pt x="3411" y="903531"/>
                        <a:pt x="0" y="906942"/>
                        <a:pt x="0" y="911233"/>
                      </a:cubicBezTo>
                      <a:lnTo>
                        <a:pt x="0" y="911233"/>
                      </a:lnTo>
                      <a:close/>
                      <a:moveTo>
                        <a:pt x="0" y="880096"/>
                      </a:moveTo>
                      <a:cubicBezTo>
                        <a:pt x="0" y="884387"/>
                        <a:pt x="3411" y="887798"/>
                        <a:pt x="7702" y="887798"/>
                      </a:cubicBezTo>
                      <a:cubicBezTo>
                        <a:pt x="11993" y="887798"/>
                        <a:pt x="15404" y="884277"/>
                        <a:pt x="15404" y="880096"/>
                      </a:cubicBezTo>
                      <a:cubicBezTo>
                        <a:pt x="15404" y="875805"/>
                        <a:pt x="11993" y="872394"/>
                        <a:pt x="7702" y="872394"/>
                      </a:cubicBezTo>
                      <a:cubicBezTo>
                        <a:pt x="3411" y="872394"/>
                        <a:pt x="0" y="875805"/>
                        <a:pt x="0" y="880096"/>
                      </a:cubicBezTo>
                      <a:lnTo>
                        <a:pt x="0" y="880096"/>
                      </a:lnTo>
                      <a:close/>
                      <a:moveTo>
                        <a:pt x="0" y="848959"/>
                      </a:moveTo>
                      <a:cubicBezTo>
                        <a:pt x="0" y="853250"/>
                        <a:pt x="3411" y="856660"/>
                        <a:pt x="7702" y="856660"/>
                      </a:cubicBezTo>
                      <a:cubicBezTo>
                        <a:pt x="11993" y="856660"/>
                        <a:pt x="15404" y="853140"/>
                        <a:pt x="15404" y="848959"/>
                      </a:cubicBezTo>
                      <a:cubicBezTo>
                        <a:pt x="15404" y="844668"/>
                        <a:pt x="11993" y="841257"/>
                        <a:pt x="7702" y="841257"/>
                      </a:cubicBezTo>
                      <a:cubicBezTo>
                        <a:pt x="3411" y="841147"/>
                        <a:pt x="0" y="844668"/>
                        <a:pt x="0" y="848959"/>
                      </a:cubicBezTo>
                      <a:lnTo>
                        <a:pt x="0" y="848959"/>
                      </a:lnTo>
                      <a:close/>
                      <a:moveTo>
                        <a:pt x="0" y="817821"/>
                      </a:moveTo>
                      <a:cubicBezTo>
                        <a:pt x="0" y="822112"/>
                        <a:pt x="3411" y="825523"/>
                        <a:pt x="7702" y="825523"/>
                      </a:cubicBezTo>
                      <a:cubicBezTo>
                        <a:pt x="11993" y="825523"/>
                        <a:pt x="15404" y="822002"/>
                        <a:pt x="15404" y="817821"/>
                      </a:cubicBezTo>
                      <a:cubicBezTo>
                        <a:pt x="15404" y="813530"/>
                        <a:pt x="11993" y="810120"/>
                        <a:pt x="7702" y="810120"/>
                      </a:cubicBezTo>
                      <a:cubicBezTo>
                        <a:pt x="3411" y="810010"/>
                        <a:pt x="0" y="813530"/>
                        <a:pt x="0" y="817821"/>
                      </a:cubicBezTo>
                      <a:lnTo>
                        <a:pt x="0" y="817821"/>
                      </a:lnTo>
                      <a:close/>
                      <a:moveTo>
                        <a:pt x="0" y="786574"/>
                      </a:moveTo>
                      <a:cubicBezTo>
                        <a:pt x="0" y="790865"/>
                        <a:pt x="3411" y="794276"/>
                        <a:pt x="7702" y="794276"/>
                      </a:cubicBezTo>
                      <a:cubicBezTo>
                        <a:pt x="11993" y="794276"/>
                        <a:pt x="15404" y="790755"/>
                        <a:pt x="15404" y="786574"/>
                      </a:cubicBezTo>
                      <a:cubicBezTo>
                        <a:pt x="15404" y="782283"/>
                        <a:pt x="11993" y="778872"/>
                        <a:pt x="7702" y="778872"/>
                      </a:cubicBezTo>
                      <a:cubicBezTo>
                        <a:pt x="3411" y="778872"/>
                        <a:pt x="0" y="782393"/>
                        <a:pt x="0" y="786574"/>
                      </a:cubicBezTo>
                      <a:lnTo>
                        <a:pt x="0" y="786574"/>
                      </a:lnTo>
                      <a:close/>
                      <a:moveTo>
                        <a:pt x="0" y="755437"/>
                      </a:moveTo>
                      <a:cubicBezTo>
                        <a:pt x="0" y="759728"/>
                        <a:pt x="3411" y="763139"/>
                        <a:pt x="7702" y="763139"/>
                      </a:cubicBezTo>
                      <a:cubicBezTo>
                        <a:pt x="11993" y="763139"/>
                        <a:pt x="15404" y="759618"/>
                        <a:pt x="15404" y="755437"/>
                      </a:cubicBezTo>
                      <a:cubicBezTo>
                        <a:pt x="15404" y="751146"/>
                        <a:pt x="11993" y="747735"/>
                        <a:pt x="7702" y="747735"/>
                      </a:cubicBezTo>
                      <a:cubicBezTo>
                        <a:pt x="3411" y="747735"/>
                        <a:pt x="0" y="751146"/>
                        <a:pt x="0" y="755437"/>
                      </a:cubicBezTo>
                      <a:lnTo>
                        <a:pt x="0" y="755437"/>
                      </a:lnTo>
                      <a:close/>
                      <a:moveTo>
                        <a:pt x="0" y="724299"/>
                      </a:moveTo>
                      <a:cubicBezTo>
                        <a:pt x="0" y="728590"/>
                        <a:pt x="3411" y="732001"/>
                        <a:pt x="7702" y="732001"/>
                      </a:cubicBezTo>
                      <a:cubicBezTo>
                        <a:pt x="11993" y="732001"/>
                        <a:pt x="15404" y="728480"/>
                        <a:pt x="15404" y="724299"/>
                      </a:cubicBezTo>
                      <a:cubicBezTo>
                        <a:pt x="15404" y="720008"/>
                        <a:pt x="11993" y="716598"/>
                        <a:pt x="7702" y="716598"/>
                      </a:cubicBezTo>
                      <a:cubicBezTo>
                        <a:pt x="3411" y="716598"/>
                        <a:pt x="0" y="720008"/>
                        <a:pt x="0" y="724299"/>
                      </a:cubicBezTo>
                      <a:lnTo>
                        <a:pt x="0" y="724299"/>
                      </a:lnTo>
                      <a:close/>
                      <a:moveTo>
                        <a:pt x="0" y="693162"/>
                      </a:moveTo>
                      <a:cubicBezTo>
                        <a:pt x="0" y="697453"/>
                        <a:pt x="3411" y="700864"/>
                        <a:pt x="7702" y="700864"/>
                      </a:cubicBezTo>
                      <a:cubicBezTo>
                        <a:pt x="11993" y="700864"/>
                        <a:pt x="15404" y="697343"/>
                        <a:pt x="15404" y="693162"/>
                      </a:cubicBezTo>
                      <a:cubicBezTo>
                        <a:pt x="15404" y="688871"/>
                        <a:pt x="11993" y="685460"/>
                        <a:pt x="7702" y="685460"/>
                      </a:cubicBezTo>
                      <a:cubicBezTo>
                        <a:pt x="3411" y="685350"/>
                        <a:pt x="0" y="688871"/>
                        <a:pt x="0" y="693162"/>
                      </a:cubicBezTo>
                      <a:lnTo>
                        <a:pt x="0" y="693162"/>
                      </a:lnTo>
                      <a:close/>
                      <a:moveTo>
                        <a:pt x="0" y="662025"/>
                      </a:moveTo>
                      <a:cubicBezTo>
                        <a:pt x="0" y="666316"/>
                        <a:pt x="3411" y="669727"/>
                        <a:pt x="7702" y="669727"/>
                      </a:cubicBezTo>
                      <a:cubicBezTo>
                        <a:pt x="11993" y="669727"/>
                        <a:pt x="15404" y="666206"/>
                        <a:pt x="15404" y="662025"/>
                      </a:cubicBezTo>
                      <a:cubicBezTo>
                        <a:pt x="15404" y="657734"/>
                        <a:pt x="11993" y="654323"/>
                        <a:pt x="7702" y="654323"/>
                      </a:cubicBezTo>
                      <a:cubicBezTo>
                        <a:pt x="3411" y="654213"/>
                        <a:pt x="0" y="657734"/>
                        <a:pt x="0" y="662025"/>
                      </a:cubicBezTo>
                      <a:lnTo>
                        <a:pt x="0" y="662025"/>
                      </a:lnTo>
                      <a:close/>
                      <a:moveTo>
                        <a:pt x="0" y="630888"/>
                      </a:moveTo>
                      <a:cubicBezTo>
                        <a:pt x="0" y="635179"/>
                        <a:pt x="3411" y="638589"/>
                        <a:pt x="7702" y="638589"/>
                      </a:cubicBezTo>
                      <a:cubicBezTo>
                        <a:pt x="11993" y="638589"/>
                        <a:pt x="15404" y="635069"/>
                        <a:pt x="15404" y="630888"/>
                      </a:cubicBezTo>
                      <a:cubicBezTo>
                        <a:pt x="15404" y="626597"/>
                        <a:pt x="11993" y="623186"/>
                        <a:pt x="7702" y="623186"/>
                      </a:cubicBezTo>
                      <a:cubicBezTo>
                        <a:pt x="3411" y="623076"/>
                        <a:pt x="0" y="626597"/>
                        <a:pt x="0" y="630888"/>
                      </a:cubicBezTo>
                      <a:lnTo>
                        <a:pt x="0" y="630888"/>
                      </a:lnTo>
                      <a:close/>
                      <a:moveTo>
                        <a:pt x="0" y="599640"/>
                      </a:moveTo>
                      <a:cubicBezTo>
                        <a:pt x="0" y="603931"/>
                        <a:pt x="3411" y="607342"/>
                        <a:pt x="7702" y="607342"/>
                      </a:cubicBezTo>
                      <a:cubicBezTo>
                        <a:pt x="11993" y="607342"/>
                        <a:pt x="15404" y="603821"/>
                        <a:pt x="15404" y="599640"/>
                      </a:cubicBezTo>
                      <a:cubicBezTo>
                        <a:pt x="15404" y="595349"/>
                        <a:pt x="11993" y="591938"/>
                        <a:pt x="7702" y="591938"/>
                      </a:cubicBezTo>
                      <a:cubicBezTo>
                        <a:pt x="3411" y="591938"/>
                        <a:pt x="0" y="595349"/>
                        <a:pt x="0" y="599640"/>
                      </a:cubicBezTo>
                      <a:lnTo>
                        <a:pt x="0" y="599640"/>
                      </a:lnTo>
                      <a:close/>
                      <a:moveTo>
                        <a:pt x="0" y="568503"/>
                      </a:moveTo>
                      <a:cubicBezTo>
                        <a:pt x="0" y="572794"/>
                        <a:pt x="3411" y="576205"/>
                        <a:pt x="7702" y="576205"/>
                      </a:cubicBezTo>
                      <a:cubicBezTo>
                        <a:pt x="11993" y="576205"/>
                        <a:pt x="15404" y="572684"/>
                        <a:pt x="15404" y="568503"/>
                      </a:cubicBezTo>
                      <a:cubicBezTo>
                        <a:pt x="15404" y="564212"/>
                        <a:pt x="11993" y="560801"/>
                        <a:pt x="7702" y="560801"/>
                      </a:cubicBezTo>
                      <a:cubicBezTo>
                        <a:pt x="3411" y="560801"/>
                        <a:pt x="0" y="564212"/>
                        <a:pt x="0" y="568503"/>
                      </a:cubicBezTo>
                      <a:lnTo>
                        <a:pt x="0" y="568503"/>
                      </a:lnTo>
                      <a:close/>
                      <a:moveTo>
                        <a:pt x="0" y="537366"/>
                      </a:moveTo>
                      <a:cubicBezTo>
                        <a:pt x="0" y="541657"/>
                        <a:pt x="3411" y="545068"/>
                        <a:pt x="7702" y="545068"/>
                      </a:cubicBezTo>
                      <a:cubicBezTo>
                        <a:pt x="11993" y="545068"/>
                        <a:pt x="15404" y="541547"/>
                        <a:pt x="15404" y="537366"/>
                      </a:cubicBezTo>
                      <a:cubicBezTo>
                        <a:pt x="15404" y="533075"/>
                        <a:pt x="11993" y="529664"/>
                        <a:pt x="7702" y="529664"/>
                      </a:cubicBezTo>
                      <a:cubicBezTo>
                        <a:pt x="3411" y="529664"/>
                        <a:pt x="0" y="533075"/>
                        <a:pt x="0" y="537366"/>
                      </a:cubicBezTo>
                      <a:lnTo>
                        <a:pt x="0" y="537366"/>
                      </a:lnTo>
                      <a:close/>
                      <a:moveTo>
                        <a:pt x="0" y="506228"/>
                      </a:moveTo>
                      <a:cubicBezTo>
                        <a:pt x="0" y="510519"/>
                        <a:pt x="3411" y="513930"/>
                        <a:pt x="7702" y="513930"/>
                      </a:cubicBezTo>
                      <a:cubicBezTo>
                        <a:pt x="11993" y="513930"/>
                        <a:pt x="15404" y="510409"/>
                        <a:pt x="15404" y="506228"/>
                      </a:cubicBezTo>
                      <a:cubicBezTo>
                        <a:pt x="15404" y="501937"/>
                        <a:pt x="11993" y="498527"/>
                        <a:pt x="7702" y="498527"/>
                      </a:cubicBezTo>
                      <a:cubicBezTo>
                        <a:pt x="3411" y="498417"/>
                        <a:pt x="0" y="501937"/>
                        <a:pt x="0" y="506228"/>
                      </a:cubicBezTo>
                      <a:lnTo>
                        <a:pt x="0" y="506228"/>
                      </a:lnTo>
                      <a:close/>
                      <a:moveTo>
                        <a:pt x="0" y="475091"/>
                      </a:moveTo>
                      <a:cubicBezTo>
                        <a:pt x="0" y="479382"/>
                        <a:pt x="3411" y="482793"/>
                        <a:pt x="7702" y="482793"/>
                      </a:cubicBezTo>
                      <a:cubicBezTo>
                        <a:pt x="11993" y="482793"/>
                        <a:pt x="15404" y="479272"/>
                        <a:pt x="15404" y="475091"/>
                      </a:cubicBezTo>
                      <a:cubicBezTo>
                        <a:pt x="15404" y="470800"/>
                        <a:pt x="11993" y="467389"/>
                        <a:pt x="7702" y="467389"/>
                      </a:cubicBezTo>
                      <a:cubicBezTo>
                        <a:pt x="3411" y="467279"/>
                        <a:pt x="0" y="470800"/>
                        <a:pt x="0" y="475091"/>
                      </a:cubicBezTo>
                      <a:lnTo>
                        <a:pt x="0" y="475091"/>
                      </a:lnTo>
                      <a:close/>
                      <a:moveTo>
                        <a:pt x="0" y="443844"/>
                      </a:moveTo>
                      <a:cubicBezTo>
                        <a:pt x="0" y="448135"/>
                        <a:pt x="3411" y="451546"/>
                        <a:pt x="7702" y="451546"/>
                      </a:cubicBezTo>
                      <a:cubicBezTo>
                        <a:pt x="11993" y="451546"/>
                        <a:pt x="15404" y="448025"/>
                        <a:pt x="15404" y="443844"/>
                      </a:cubicBezTo>
                      <a:cubicBezTo>
                        <a:pt x="15404" y="439553"/>
                        <a:pt x="11993" y="436142"/>
                        <a:pt x="7702" y="436142"/>
                      </a:cubicBezTo>
                      <a:cubicBezTo>
                        <a:pt x="3411" y="436142"/>
                        <a:pt x="0" y="439663"/>
                        <a:pt x="0" y="443844"/>
                      </a:cubicBezTo>
                      <a:lnTo>
                        <a:pt x="0" y="443844"/>
                      </a:lnTo>
                      <a:close/>
                      <a:moveTo>
                        <a:pt x="0" y="412707"/>
                      </a:moveTo>
                      <a:cubicBezTo>
                        <a:pt x="0" y="416998"/>
                        <a:pt x="3411" y="420408"/>
                        <a:pt x="7702" y="420408"/>
                      </a:cubicBezTo>
                      <a:cubicBezTo>
                        <a:pt x="11993" y="420408"/>
                        <a:pt x="15404" y="416888"/>
                        <a:pt x="15404" y="412707"/>
                      </a:cubicBezTo>
                      <a:cubicBezTo>
                        <a:pt x="15404" y="408416"/>
                        <a:pt x="11993" y="405005"/>
                        <a:pt x="7702" y="405005"/>
                      </a:cubicBezTo>
                      <a:cubicBezTo>
                        <a:pt x="3411" y="405005"/>
                        <a:pt x="0" y="408416"/>
                        <a:pt x="0" y="412707"/>
                      </a:cubicBezTo>
                      <a:lnTo>
                        <a:pt x="0" y="412707"/>
                      </a:lnTo>
                      <a:close/>
                      <a:moveTo>
                        <a:pt x="0" y="381569"/>
                      </a:moveTo>
                      <a:cubicBezTo>
                        <a:pt x="0" y="385860"/>
                        <a:pt x="3411" y="389271"/>
                        <a:pt x="7702" y="389271"/>
                      </a:cubicBezTo>
                      <a:cubicBezTo>
                        <a:pt x="11993" y="389271"/>
                        <a:pt x="15404" y="385750"/>
                        <a:pt x="15404" y="381569"/>
                      </a:cubicBezTo>
                      <a:cubicBezTo>
                        <a:pt x="15404" y="377278"/>
                        <a:pt x="11993" y="373867"/>
                        <a:pt x="7702" y="373867"/>
                      </a:cubicBezTo>
                      <a:cubicBezTo>
                        <a:pt x="3411" y="373867"/>
                        <a:pt x="0" y="377278"/>
                        <a:pt x="0" y="381569"/>
                      </a:cubicBezTo>
                      <a:lnTo>
                        <a:pt x="0" y="381569"/>
                      </a:lnTo>
                      <a:close/>
                      <a:moveTo>
                        <a:pt x="0" y="350432"/>
                      </a:moveTo>
                      <a:cubicBezTo>
                        <a:pt x="0" y="354723"/>
                        <a:pt x="3411" y="358134"/>
                        <a:pt x="7702" y="358134"/>
                      </a:cubicBezTo>
                      <a:cubicBezTo>
                        <a:pt x="11993" y="358134"/>
                        <a:pt x="15404" y="354613"/>
                        <a:pt x="15404" y="350432"/>
                      </a:cubicBezTo>
                      <a:cubicBezTo>
                        <a:pt x="15404" y="346141"/>
                        <a:pt x="11993" y="342730"/>
                        <a:pt x="7702" y="342730"/>
                      </a:cubicBezTo>
                      <a:cubicBezTo>
                        <a:pt x="3411" y="342620"/>
                        <a:pt x="0" y="346141"/>
                        <a:pt x="0" y="350432"/>
                      </a:cubicBezTo>
                      <a:lnTo>
                        <a:pt x="0" y="350432"/>
                      </a:lnTo>
                      <a:close/>
                      <a:moveTo>
                        <a:pt x="0" y="319295"/>
                      </a:moveTo>
                      <a:cubicBezTo>
                        <a:pt x="0" y="323586"/>
                        <a:pt x="3411" y="326996"/>
                        <a:pt x="7702" y="326996"/>
                      </a:cubicBezTo>
                      <a:cubicBezTo>
                        <a:pt x="11993" y="326996"/>
                        <a:pt x="15404" y="323476"/>
                        <a:pt x="15404" y="319295"/>
                      </a:cubicBezTo>
                      <a:cubicBezTo>
                        <a:pt x="15404" y="315004"/>
                        <a:pt x="11993" y="311593"/>
                        <a:pt x="7702" y="311593"/>
                      </a:cubicBezTo>
                      <a:cubicBezTo>
                        <a:pt x="3411" y="311483"/>
                        <a:pt x="0" y="315004"/>
                        <a:pt x="0" y="319295"/>
                      </a:cubicBezTo>
                      <a:lnTo>
                        <a:pt x="0" y="319295"/>
                      </a:lnTo>
                      <a:close/>
                      <a:moveTo>
                        <a:pt x="0" y="288157"/>
                      </a:moveTo>
                      <a:cubicBezTo>
                        <a:pt x="0" y="292448"/>
                        <a:pt x="3411" y="295859"/>
                        <a:pt x="7702" y="295859"/>
                      </a:cubicBezTo>
                      <a:cubicBezTo>
                        <a:pt x="11993" y="295859"/>
                        <a:pt x="15404" y="292338"/>
                        <a:pt x="15404" y="288157"/>
                      </a:cubicBezTo>
                      <a:cubicBezTo>
                        <a:pt x="15404" y="283866"/>
                        <a:pt x="11993" y="280456"/>
                        <a:pt x="7702" y="280456"/>
                      </a:cubicBezTo>
                      <a:cubicBezTo>
                        <a:pt x="3411" y="280346"/>
                        <a:pt x="0" y="283866"/>
                        <a:pt x="0" y="288157"/>
                      </a:cubicBezTo>
                      <a:lnTo>
                        <a:pt x="0" y="288157"/>
                      </a:lnTo>
                      <a:close/>
                      <a:moveTo>
                        <a:pt x="0" y="256910"/>
                      </a:moveTo>
                      <a:cubicBezTo>
                        <a:pt x="0" y="261201"/>
                        <a:pt x="3411" y="264612"/>
                        <a:pt x="7702" y="264612"/>
                      </a:cubicBezTo>
                      <a:cubicBezTo>
                        <a:pt x="11993" y="264612"/>
                        <a:pt x="15404" y="261091"/>
                        <a:pt x="15404" y="256910"/>
                      </a:cubicBezTo>
                      <a:cubicBezTo>
                        <a:pt x="15404" y="252619"/>
                        <a:pt x="11993" y="249208"/>
                        <a:pt x="7702" y="249208"/>
                      </a:cubicBezTo>
                      <a:cubicBezTo>
                        <a:pt x="3411" y="249208"/>
                        <a:pt x="0" y="252619"/>
                        <a:pt x="0" y="256910"/>
                      </a:cubicBezTo>
                      <a:lnTo>
                        <a:pt x="0" y="256910"/>
                      </a:lnTo>
                      <a:close/>
                      <a:moveTo>
                        <a:pt x="0" y="225773"/>
                      </a:moveTo>
                      <a:cubicBezTo>
                        <a:pt x="0" y="230064"/>
                        <a:pt x="3411" y="233475"/>
                        <a:pt x="7702" y="233475"/>
                      </a:cubicBezTo>
                      <a:cubicBezTo>
                        <a:pt x="11993" y="233475"/>
                        <a:pt x="15404" y="229954"/>
                        <a:pt x="15404" y="225773"/>
                      </a:cubicBezTo>
                      <a:cubicBezTo>
                        <a:pt x="15404" y="221482"/>
                        <a:pt x="11993" y="218071"/>
                        <a:pt x="7702" y="218071"/>
                      </a:cubicBezTo>
                      <a:cubicBezTo>
                        <a:pt x="3411" y="218071"/>
                        <a:pt x="0" y="221482"/>
                        <a:pt x="0" y="225773"/>
                      </a:cubicBezTo>
                      <a:lnTo>
                        <a:pt x="0" y="225773"/>
                      </a:lnTo>
                      <a:close/>
                      <a:moveTo>
                        <a:pt x="0" y="194635"/>
                      </a:moveTo>
                      <a:cubicBezTo>
                        <a:pt x="0" y="198926"/>
                        <a:pt x="3411" y="202337"/>
                        <a:pt x="7702" y="202337"/>
                      </a:cubicBezTo>
                      <a:cubicBezTo>
                        <a:pt x="11993" y="202337"/>
                        <a:pt x="15404" y="198816"/>
                        <a:pt x="15404" y="194635"/>
                      </a:cubicBezTo>
                      <a:cubicBezTo>
                        <a:pt x="15404" y="190455"/>
                        <a:pt x="11993" y="186934"/>
                        <a:pt x="7702" y="186934"/>
                      </a:cubicBezTo>
                      <a:cubicBezTo>
                        <a:pt x="3411" y="186934"/>
                        <a:pt x="0" y="190344"/>
                        <a:pt x="0" y="194635"/>
                      </a:cubicBezTo>
                      <a:lnTo>
                        <a:pt x="0" y="194635"/>
                      </a:lnTo>
                      <a:close/>
                      <a:moveTo>
                        <a:pt x="0" y="163498"/>
                      </a:moveTo>
                      <a:cubicBezTo>
                        <a:pt x="0" y="167789"/>
                        <a:pt x="3411" y="171200"/>
                        <a:pt x="7702" y="171200"/>
                      </a:cubicBezTo>
                      <a:cubicBezTo>
                        <a:pt x="11993" y="171200"/>
                        <a:pt x="15404" y="167679"/>
                        <a:pt x="15404" y="163498"/>
                      </a:cubicBezTo>
                      <a:cubicBezTo>
                        <a:pt x="15404" y="159207"/>
                        <a:pt x="11993" y="155796"/>
                        <a:pt x="7702" y="155796"/>
                      </a:cubicBezTo>
                      <a:cubicBezTo>
                        <a:pt x="3411" y="155686"/>
                        <a:pt x="0" y="159207"/>
                        <a:pt x="0" y="163498"/>
                      </a:cubicBezTo>
                      <a:lnTo>
                        <a:pt x="0" y="163498"/>
                      </a:lnTo>
                      <a:close/>
                      <a:moveTo>
                        <a:pt x="0" y="132361"/>
                      </a:moveTo>
                      <a:cubicBezTo>
                        <a:pt x="0" y="136652"/>
                        <a:pt x="3411" y="140063"/>
                        <a:pt x="7702" y="140063"/>
                      </a:cubicBezTo>
                      <a:cubicBezTo>
                        <a:pt x="11993" y="140063"/>
                        <a:pt x="15404" y="136542"/>
                        <a:pt x="15404" y="132361"/>
                      </a:cubicBezTo>
                      <a:cubicBezTo>
                        <a:pt x="15404" y="128070"/>
                        <a:pt x="11993" y="124659"/>
                        <a:pt x="7702" y="124659"/>
                      </a:cubicBezTo>
                      <a:cubicBezTo>
                        <a:pt x="3411" y="124549"/>
                        <a:pt x="0" y="128070"/>
                        <a:pt x="0" y="132361"/>
                      </a:cubicBezTo>
                      <a:lnTo>
                        <a:pt x="0" y="132361"/>
                      </a:lnTo>
                      <a:close/>
                      <a:moveTo>
                        <a:pt x="0" y="101114"/>
                      </a:moveTo>
                      <a:cubicBezTo>
                        <a:pt x="0" y="105405"/>
                        <a:pt x="3411" y="108815"/>
                        <a:pt x="7702" y="108815"/>
                      </a:cubicBezTo>
                      <a:cubicBezTo>
                        <a:pt x="11993" y="108815"/>
                        <a:pt x="15404" y="105295"/>
                        <a:pt x="15404" y="101114"/>
                      </a:cubicBezTo>
                      <a:cubicBezTo>
                        <a:pt x="15404" y="96823"/>
                        <a:pt x="11993" y="93412"/>
                        <a:pt x="7702" y="93412"/>
                      </a:cubicBezTo>
                      <a:cubicBezTo>
                        <a:pt x="3411" y="93412"/>
                        <a:pt x="0" y="96933"/>
                        <a:pt x="0" y="101114"/>
                      </a:cubicBezTo>
                      <a:lnTo>
                        <a:pt x="0" y="101114"/>
                      </a:lnTo>
                      <a:close/>
                      <a:moveTo>
                        <a:pt x="0" y="69976"/>
                      </a:moveTo>
                      <a:cubicBezTo>
                        <a:pt x="0" y="74267"/>
                        <a:pt x="3411" y="77678"/>
                        <a:pt x="7702" y="77678"/>
                      </a:cubicBezTo>
                      <a:cubicBezTo>
                        <a:pt x="11993" y="77678"/>
                        <a:pt x="15404" y="74157"/>
                        <a:pt x="15404" y="69976"/>
                      </a:cubicBezTo>
                      <a:cubicBezTo>
                        <a:pt x="15404" y="65795"/>
                        <a:pt x="11993" y="62274"/>
                        <a:pt x="7702" y="62274"/>
                      </a:cubicBezTo>
                      <a:cubicBezTo>
                        <a:pt x="3411" y="62274"/>
                        <a:pt x="0" y="65685"/>
                        <a:pt x="0" y="69976"/>
                      </a:cubicBezTo>
                      <a:lnTo>
                        <a:pt x="0" y="69976"/>
                      </a:lnTo>
                      <a:close/>
                      <a:moveTo>
                        <a:pt x="0" y="38839"/>
                      </a:moveTo>
                      <a:cubicBezTo>
                        <a:pt x="0" y="43130"/>
                        <a:pt x="3411" y="46541"/>
                        <a:pt x="7702" y="46541"/>
                      </a:cubicBezTo>
                      <a:cubicBezTo>
                        <a:pt x="11993" y="46541"/>
                        <a:pt x="15404" y="43020"/>
                        <a:pt x="15404" y="38839"/>
                      </a:cubicBezTo>
                      <a:cubicBezTo>
                        <a:pt x="15404" y="34548"/>
                        <a:pt x="11993" y="31137"/>
                        <a:pt x="7702" y="31137"/>
                      </a:cubicBezTo>
                      <a:cubicBezTo>
                        <a:pt x="3411" y="31137"/>
                        <a:pt x="0" y="34548"/>
                        <a:pt x="0" y="38839"/>
                      </a:cubicBezTo>
                      <a:lnTo>
                        <a:pt x="0" y="38839"/>
                      </a:lnTo>
                      <a:close/>
                      <a:moveTo>
                        <a:pt x="0" y="7702"/>
                      </a:moveTo>
                      <a:cubicBezTo>
                        <a:pt x="0" y="11993"/>
                        <a:pt x="3411" y="15404"/>
                        <a:pt x="7702" y="15404"/>
                      </a:cubicBezTo>
                      <a:cubicBezTo>
                        <a:pt x="11993" y="15404"/>
                        <a:pt x="15404" y="11883"/>
                        <a:pt x="15404" y="7702"/>
                      </a:cubicBezTo>
                      <a:cubicBezTo>
                        <a:pt x="15404" y="3411"/>
                        <a:pt x="11993" y="0"/>
                        <a:pt x="7702" y="0"/>
                      </a:cubicBezTo>
                      <a:cubicBezTo>
                        <a:pt x="3411" y="0"/>
                        <a:pt x="0" y="3411"/>
                        <a:pt x="0" y="7702"/>
                      </a:cubicBezTo>
                      <a:close/>
                    </a:path>
                  </a:pathLst>
                </a:custGeom>
                <a:solidFill>
                  <a:srgbClr val="F0C421"/>
                </a:solidFill>
                <a:ln w="11002" cap="flat">
                  <a:solidFill>
                    <a:srgbClr val="6340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34ABECF1-ADCE-8376-29AE-E4D7D61F075E}"/>
                  </a:ext>
                </a:extLst>
              </p:cNvPr>
              <p:cNvSpPr/>
              <p:nvPr/>
            </p:nvSpPr>
            <p:spPr>
              <a:xfrm>
                <a:off x="1785740" y="3444183"/>
                <a:ext cx="15403" cy="825523"/>
              </a:xfrm>
              <a:custGeom>
                <a:avLst/>
                <a:gdLst>
                  <a:gd name="connsiteX0" fmla="*/ 0 w 15403"/>
                  <a:gd name="connsiteY0" fmla="*/ 817821 h 825523"/>
                  <a:gd name="connsiteX1" fmla="*/ 7702 w 15403"/>
                  <a:gd name="connsiteY1" fmla="*/ 825523 h 825523"/>
                  <a:gd name="connsiteX2" fmla="*/ 15404 w 15403"/>
                  <a:gd name="connsiteY2" fmla="*/ 817821 h 825523"/>
                  <a:gd name="connsiteX3" fmla="*/ 7702 w 15403"/>
                  <a:gd name="connsiteY3" fmla="*/ 810120 h 825523"/>
                  <a:gd name="connsiteX4" fmla="*/ 0 w 15403"/>
                  <a:gd name="connsiteY4" fmla="*/ 817821 h 825523"/>
                  <a:gd name="connsiteX5" fmla="*/ 0 w 15403"/>
                  <a:gd name="connsiteY5" fmla="*/ 817821 h 825523"/>
                  <a:gd name="connsiteX6" fmla="*/ 0 w 15403"/>
                  <a:gd name="connsiteY6" fmla="*/ 786684 h 825523"/>
                  <a:gd name="connsiteX7" fmla="*/ 7702 w 15403"/>
                  <a:gd name="connsiteY7" fmla="*/ 794386 h 825523"/>
                  <a:gd name="connsiteX8" fmla="*/ 15404 w 15403"/>
                  <a:gd name="connsiteY8" fmla="*/ 786684 h 825523"/>
                  <a:gd name="connsiteX9" fmla="*/ 7702 w 15403"/>
                  <a:gd name="connsiteY9" fmla="*/ 778982 h 825523"/>
                  <a:gd name="connsiteX10" fmla="*/ 0 w 15403"/>
                  <a:gd name="connsiteY10" fmla="*/ 786684 h 825523"/>
                  <a:gd name="connsiteX11" fmla="*/ 0 w 15403"/>
                  <a:gd name="connsiteY11" fmla="*/ 786684 h 825523"/>
                  <a:gd name="connsiteX12" fmla="*/ 0 w 15403"/>
                  <a:gd name="connsiteY12" fmla="*/ 755547 h 825523"/>
                  <a:gd name="connsiteX13" fmla="*/ 7702 w 15403"/>
                  <a:gd name="connsiteY13" fmla="*/ 763249 h 825523"/>
                  <a:gd name="connsiteX14" fmla="*/ 15404 w 15403"/>
                  <a:gd name="connsiteY14" fmla="*/ 755547 h 825523"/>
                  <a:gd name="connsiteX15" fmla="*/ 7702 w 15403"/>
                  <a:gd name="connsiteY15" fmla="*/ 747845 h 825523"/>
                  <a:gd name="connsiteX16" fmla="*/ 0 w 15403"/>
                  <a:gd name="connsiteY16" fmla="*/ 755547 h 825523"/>
                  <a:gd name="connsiteX17" fmla="*/ 0 w 15403"/>
                  <a:gd name="connsiteY17" fmla="*/ 755547 h 825523"/>
                  <a:gd name="connsiteX18" fmla="*/ 0 w 15403"/>
                  <a:gd name="connsiteY18" fmla="*/ 724299 h 825523"/>
                  <a:gd name="connsiteX19" fmla="*/ 7702 w 15403"/>
                  <a:gd name="connsiteY19" fmla="*/ 732001 h 825523"/>
                  <a:gd name="connsiteX20" fmla="*/ 15404 w 15403"/>
                  <a:gd name="connsiteY20" fmla="*/ 724299 h 825523"/>
                  <a:gd name="connsiteX21" fmla="*/ 7702 w 15403"/>
                  <a:gd name="connsiteY21" fmla="*/ 716598 h 825523"/>
                  <a:gd name="connsiteX22" fmla="*/ 0 w 15403"/>
                  <a:gd name="connsiteY22" fmla="*/ 724299 h 825523"/>
                  <a:gd name="connsiteX23" fmla="*/ 0 w 15403"/>
                  <a:gd name="connsiteY23" fmla="*/ 724299 h 825523"/>
                  <a:gd name="connsiteX24" fmla="*/ 0 w 15403"/>
                  <a:gd name="connsiteY24" fmla="*/ 693162 h 825523"/>
                  <a:gd name="connsiteX25" fmla="*/ 7702 w 15403"/>
                  <a:gd name="connsiteY25" fmla="*/ 700864 h 825523"/>
                  <a:gd name="connsiteX26" fmla="*/ 15404 w 15403"/>
                  <a:gd name="connsiteY26" fmla="*/ 693162 h 825523"/>
                  <a:gd name="connsiteX27" fmla="*/ 7702 w 15403"/>
                  <a:gd name="connsiteY27" fmla="*/ 685460 h 825523"/>
                  <a:gd name="connsiteX28" fmla="*/ 0 w 15403"/>
                  <a:gd name="connsiteY28" fmla="*/ 693162 h 825523"/>
                  <a:gd name="connsiteX29" fmla="*/ 0 w 15403"/>
                  <a:gd name="connsiteY29" fmla="*/ 693162 h 825523"/>
                  <a:gd name="connsiteX30" fmla="*/ 0 w 15403"/>
                  <a:gd name="connsiteY30" fmla="*/ 662025 h 825523"/>
                  <a:gd name="connsiteX31" fmla="*/ 7702 w 15403"/>
                  <a:gd name="connsiteY31" fmla="*/ 669727 h 825523"/>
                  <a:gd name="connsiteX32" fmla="*/ 15404 w 15403"/>
                  <a:gd name="connsiteY32" fmla="*/ 662025 h 825523"/>
                  <a:gd name="connsiteX33" fmla="*/ 7702 w 15403"/>
                  <a:gd name="connsiteY33" fmla="*/ 654323 h 825523"/>
                  <a:gd name="connsiteX34" fmla="*/ 0 w 15403"/>
                  <a:gd name="connsiteY34" fmla="*/ 662025 h 825523"/>
                  <a:gd name="connsiteX35" fmla="*/ 0 w 15403"/>
                  <a:gd name="connsiteY35" fmla="*/ 662025 h 825523"/>
                  <a:gd name="connsiteX36" fmla="*/ 0 w 15403"/>
                  <a:gd name="connsiteY36" fmla="*/ 630888 h 825523"/>
                  <a:gd name="connsiteX37" fmla="*/ 7702 w 15403"/>
                  <a:gd name="connsiteY37" fmla="*/ 638590 h 825523"/>
                  <a:gd name="connsiteX38" fmla="*/ 15404 w 15403"/>
                  <a:gd name="connsiteY38" fmla="*/ 630888 h 825523"/>
                  <a:gd name="connsiteX39" fmla="*/ 7702 w 15403"/>
                  <a:gd name="connsiteY39" fmla="*/ 623186 h 825523"/>
                  <a:gd name="connsiteX40" fmla="*/ 0 w 15403"/>
                  <a:gd name="connsiteY40" fmla="*/ 630888 h 825523"/>
                  <a:gd name="connsiteX41" fmla="*/ 0 w 15403"/>
                  <a:gd name="connsiteY41" fmla="*/ 630888 h 825523"/>
                  <a:gd name="connsiteX42" fmla="*/ 0 w 15403"/>
                  <a:gd name="connsiteY42" fmla="*/ 599751 h 825523"/>
                  <a:gd name="connsiteX43" fmla="*/ 7702 w 15403"/>
                  <a:gd name="connsiteY43" fmla="*/ 607452 h 825523"/>
                  <a:gd name="connsiteX44" fmla="*/ 15404 w 15403"/>
                  <a:gd name="connsiteY44" fmla="*/ 599751 h 825523"/>
                  <a:gd name="connsiteX45" fmla="*/ 7702 w 15403"/>
                  <a:gd name="connsiteY45" fmla="*/ 592049 h 825523"/>
                  <a:gd name="connsiteX46" fmla="*/ 0 w 15403"/>
                  <a:gd name="connsiteY46" fmla="*/ 599751 h 825523"/>
                  <a:gd name="connsiteX47" fmla="*/ 0 w 15403"/>
                  <a:gd name="connsiteY47" fmla="*/ 599751 h 825523"/>
                  <a:gd name="connsiteX48" fmla="*/ 0 w 15403"/>
                  <a:gd name="connsiteY48" fmla="*/ 568503 h 825523"/>
                  <a:gd name="connsiteX49" fmla="*/ 7702 w 15403"/>
                  <a:gd name="connsiteY49" fmla="*/ 576205 h 825523"/>
                  <a:gd name="connsiteX50" fmla="*/ 15404 w 15403"/>
                  <a:gd name="connsiteY50" fmla="*/ 568503 h 825523"/>
                  <a:gd name="connsiteX51" fmla="*/ 7702 w 15403"/>
                  <a:gd name="connsiteY51" fmla="*/ 560801 h 825523"/>
                  <a:gd name="connsiteX52" fmla="*/ 0 w 15403"/>
                  <a:gd name="connsiteY52" fmla="*/ 568503 h 825523"/>
                  <a:gd name="connsiteX53" fmla="*/ 0 w 15403"/>
                  <a:gd name="connsiteY53" fmla="*/ 568503 h 825523"/>
                  <a:gd name="connsiteX54" fmla="*/ 0 w 15403"/>
                  <a:gd name="connsiteY54" fmla="*/ 537366 h 825523"/>
                  <a:gd name="connsiteX55" fmla="*/ 7702 w 15403"/>
                  <a:gd name="connsiteY55" fmla="*/ 545068 h 825523"/>
                  <a:gd name="connsiteX56" fmla="*/ 15404 w 15403"/>
                  <a:gd name="connsiteY56" fmla="*/ 537366 h 825523"/>
                  <a:gd name="connsiteX57" fmla="*/ 7702 w 15403"/>
                  <a:gd name="connsiteY57" fmla="*/ 529664 h 825523"/>
                  <a:gd name="connsiteX58" fmla="*/ 0 w 15403"/>
                  <a:gd name="connsiteY58" fmla="*/ 537366 h 825523"/>
                  <a:gd name="connsiteX59" fmla="*/ 0 w 15403"/>
                  <a:gd name="connsiteY59" fmla="*/ 537366 h 825523"/>
                  <a:gd name="connsiteX60" fmla="*/ 0 w 15403"/>
                  <a:gd name="connsiteY60" fmla="*/ 506229 h 825523"/>
                  <a:gd name="connsiteX61" fmla="*/ 7702 w 15403"/>
                  <a:gd name="connsiteY61" fmla="*/ 513930 h 825523"/>
                  <a:gd name="connsiteX62" fmla="*/ 15404 w 15403"/>
                  <a:gd name="connsiteY62" fmla="*/ 506229 h 825523"/>
                  <a:gd name="connsiteX63" fmla="*/ 7702 w 15403"/>
                  <a:gd name="connsiteY63" fmla="*/ 498527 h 825523"/>
                  <a:gd name="connsiteX64" fmla="*/ 0 w 15403"/>
                  <a:gd name="connsiteY64" fmla="*/ 506229 h 825523"/>
                  <a:gd name="connsiteX65" fmla="*/ 0 w 15403"/>
                  <a:gd name="connsiteY65" fmla="*/ 506229 h 825523"/>
                  <a:gd name="connsiteX66" fmla="*/ 0 w 15403"/>
                  <a:gd name="connsiteY66" fmla="*/ 475091 h 825523"/>
                  <a:gd name="connsiteX67" fmla="*/ 7702 w 15403"/>
                  <a:gd name="connsiteY67" fmla="*/ 482793 h 825523"/>
                  <a:gd name="connsiteX68" fmla="*/ 15404 w 15403"/>
                  <a:gd name="connsiteY68" fmla="*/ 475091 h 825523"/>
                  <a:gd name="connsiteX69" fmla="*/ 7702 w 15403"/>
                  <a:gd name="connsiteY69" fmla="*/ 467389 h 825523"/>
                  <a:gd name="connsiteX70" fmla="*/ 0 w 15403"/>
                  <a:gd name="connsiteY70" fmla="*/ 475091 h 825523"/>
                  <a:gd name="connsiteX71" fmla="*/ 0 w 15403"/>
                  <a:gd name="connsiteY71" fmla="*/ 475091 h 825523"/>
                  <a:gd name="connsiteX72" fmla="*/ 0 w 15403"/>
                  <a:gd name="connsiteY72" fmla="*/ 443954 h 825523"/>
                  <a:gd name="connsiteX73" fmla="*/ 7702 w 15403"/>
                  <a:gd name="connsiteY73" fmla="*/ 451656 h 825523"/>
                  <a:gd name="connsiteX74" fmla="*/ 15404 w 15403"/>
                  <a:gd name="connsiteY74" fmla="*/ 443954 h 825523"/>
                  <a:gd name="connsiteX75" fmla="*/ 7702 w 15403"/>
                  <a:gd name="connsiteY75" fmla="*/ 436252 h 825523"/>
                  <a:gd name="connsiteX76" fmla="*/ 0 w 15403"/>
                  <a:gd name="connsiteY76" fmla="*/ 443954 h 825523"/>
                  <a:gd name="connsiteX77" fmla="*/ 0 w 15403"/>
                  <a:gd name="connsiteY77" fmla="*/ 443954 h 825523"/>
                  <a:gd name="connsiteX78" fmla="*/ 0 w 15403"/>
                  <a:gd name="connsiteY78" fmla="*/ 412817 h 825523"/>
                  <a:gd name="connsiteX79" fmla="*/ 7702 w 15403"/>
                  <a:gd name="connsiteY79" fmla="*/ 420518 h 825523"/>
                  <a:gd name="connsiteX80" fmla="*/ 15404 w 15403"/>
                  <a:gd name="connsiteY80" fmla="*/ 412817 h 825523"/>
                  <a:gd name="connsiteX81" fmla="*/ 7702 w 15403"/>
                  <a:gd name="connsiteY81" fmla="*/ 405115 h 825523"/>
                  <a:gd name="connsiteX82" fmla="*/ 0 w 15403"/>
                  <a:gd name="connsiteY82" fmla="*/ 412817 h 825523"/>
                  <a:gd name="connsiteX83" fmla="*/ 0 w 15403"/>
                  <a:gd name="connsiteY83" fmla="*/ 412817 h 825523"/>
                  <a:gd name="connsiteX84" fmla="*/ 0 w 15403"/>
                  <a:gd name="connsiteY84" fmla="*/ 381569 h 825523"/>
                  <a:gd name="connsiteX85" fmla="*/ 7702 w 15403"/>
                  <a:gd name="connsiteY85" fmla="*/ 389271 h 825523"/>
                  <a:gd name="connsiteX86" fmla="*/ 15404 w 15403"/>
                  <a:gd name="connsiteY86" fmla="*/ 381569 h 825523"/>
                  <a:gd name="connsiteX87" fmla="*/ 7702 w 15403"/>
                  <a:gd name="connsiteY87" fmla="*/ 373867 h 825523"/>
                  <a:gd name="connsiteX88" fmla="*/ 0 w 15403"/>
                  <a:gd name="connsiteY88" fmla="*/ 381569 h 825523"/>
                  <a:gd name="connsiteX89" fmla="*/ 0 w 15403"/>
                  <a:gd name="connsiteY89" fmla="*/ 381569 h 825523"/>
                  <a:gd name="connsiteX90" fmla="*/ 0 w 15403"/>
                  <a:gd name="connsiteY90" fmla="*/ 350432 h 825523"/>
                  <a:gd name="connsiteX91" fmla="*/ 7702 w 15403"/>
                  <a:gd name="connsiteY91" fmla="*/ 358134 h 825523"/>
                  <a:gd name="connsiteX92" fmla="*/ 15404 w 15403"/>
                  <a:gd name="connsiteY92" fmla="*/ 350432 h 825523"/>
                  <a:gd name="connsiteX93" fmla="*/ 7702 w 15403"/>
                  <a:gd name="connsiteY93" fmla="*/ 342730 h 825523"/>
                  <a:gd name="connsiteX94" fmla="*/ 0 w 15403"/>
                  <a:gd name="connsiteY94" fmla="*/ 350432 h 825523"/>
                  <a:gd name="connsiteX95" fmla="*/ 0 w 15403"/>
                  <a:gd name="connsiteY95" fmla="*/ 350432 h 825523"/>
                  <a:gd name="connsiteX96" fmla="*/ 0 w 15403"/>
                  <a:gd name="connsiteY96" fmla="*/ 319295 h 825523"/>
                  <a:gd name="connsiteX97" fmla="*/ 7702 w 15403"/>
                  <a:gd name="connsiteY97" fmla="*/ 326997 h 825523"/>
                  <a:gd name="connsiteX98" fmla="*/ 15404 w 15403"/>
                  <a:gd name="connsiteY98" fmla="*/ 319295 h 825523"/>
                  <a:gd name="connsiteX99" fmla="*/ 7702 w 15403"/>
                  <a:gd name="connsiteY99" fmla="*/ 311593 h 825523"/>
                  <a:gd name="connsiteX100" fmla="*/ 0 w 15403"/>
                  <a:gd name="connsiteY100" fmla="*/ 319295 h 825523"/>
                  <a:gd name="connsiteX101" fmla="*/ 0 w 15403"/>
                  <a:gd name="connsiteY101" fmla="*/ 319295 h 825523"/>
                  <a:gd name="connsiteX102" fmla="*/ 0 w 15403"/>
                  <a:gd name="connsiteY102" fmla="*/ 288157 h 825523"/>
                  <a:gd name="connsiteX103" fmla="*/ 7702 w 15403"/>
                  <a:gd name="connsiteY103" fmla="*/ 295859 h 825523"/>
                  <a:gd name="connsiteX104" fmla="*/ 15404 w 15403"/>
                  <a:gd name="connsiteY104" fmla="*/ 288157 h 825523"/>
                  <a:gd name="connsiteX105" fmla="*/ 7702 w 15403"/>
                  <a:gd name="connsiteY105" fmla="*/ 280456 h 825523"/>
                  <a:gd name="connsiteX106" fmla="*/ 0 w 15403"/>
                  <a:gd name="connsiteY106" fmla="*/ 288157 h 825523"/>
                  <a:gd name="connsiteX107" fmla="*/ 0 w 15403"/>
                  <a:gd name="connsiteY107" fmla="*/ 288157 h 825523"/>
                  <a:gd name="connsiteX108" fmla="*/ 0 w 15403"/>
                  <a:gd name="connsiteY108" fmla="*/ 257020 h 825523"/>
                  <a:gd name="connsiteX109" fmla="*/ 7702 w 15403"/>
                  <a:gd name="connsiteY109" fmla="*/ 264722 h 825523"/>
                  <a:gd name="connsiteX110" fmla="*/ 15404 w 15403"/>
                  <a:gd name="connsiteY110" fmla="*/ 257020 h 825523"/>
                  <a:gd name="connsiteX111" fmla="*/ 7702 w 15403"/>
                  <a:gd name="connsiteY111" fmla="*/ 249318 h 825523"/>
                  <a:gd name="connsiteX112" fmla="*/ 0 w 15403"/>
                  <a:gd name="connsiteY112" fmla="*/ 257020 h 825523"/>
                  <a:gd name="connsiteX113" fmla="*/ 0 w 15403"/>
                  <a:gd name="connsiteY113" fmla="*/ 257020 h 825523"/>
                  <a:gd name="connsiteX114" fmla="*/ 0 w 15403"/>
                  <a:gd name="connsiteY114" fmla="*/ 225883 h 825523"/>
                  <a:gd name="connsiteX115" fmla="*/ 7702 w 15403"/>
                  <a:gd name="connsiteY115" fmla="*/ 233584 h 825523"/>
                  <a:gd name="connsiteX116" fmla="*/ 15404 w 15403"/>
                  <a:gd name="connsiteY116" fmla="*/ 225883 h 825523"/>
                  <a:gd name="connsiteX117" fmla="*/ 7702 w 15403"/>
                  <a:gd name="connsiteY117" fmla="*/ 218181 h 825523"/>
                  <a:gd name="connsiteX118" fmla="*/ 0 w 15403"/>
                  <a:gd name="connsiteY118" fmla="*/ 225883 h 825523"/>
                  <a:gd name="connsiteX119" fmla="*/ 0 w 15403"/>
                  <a:gd name="connsiteY119" fmla="*/ 225883 h 825523"/>
                  <a:gd name="connsiteX120" fmla="*/ 0 w 15403"/>
                  <a:gd name="connsiteY120" fmla="*/ 194636 h 825523"/>
                  <a:gd name="connsiteX121" fmla="*/ 7702 w 15403"/>
                  <a:gd name="connsiteY121" fmla="*/ 202337 h 825523"/>
                  <a:gd name="connsiteX122" fmla="*/ 15404 w 15403"/>
                  <a:gd name="connsiteY122" fmla="*/ 194636 h 825523"/>
                  <a:gd name="connsiteX123" fmla="*/ 7702 w 15403"/>
                  <a:gd name="connsiteY123" fmla="*/ 186934 h 825523"/>
                  <a:gd name="connsiteX124" fmla="*/ 0 w 15403"/>
                  <a:gd name="connsiteY124" fmla="*/ 194636 h 825523"/>
                  <a:gd name="connsiteX125" fmla="*/ 0 w 15403"/>
                  <a:gd name="connsiteY125" fmla="*/ 194636 h 825523"/>
                  <a:gd name="connsiteX126" fmla="*/ 0 w 15403"/>
                  <a:gd name="connsiteY126" fmla="*/ 163498 h 825523"/>
                  <a:gd name="connsiteX127" fmla="*/ 7702 w 15403"/>
                  <a:gd name="connsiteY127" fmla="*/ 171200 h 825523"/>
                  <a:gd name="connsiteX128" fmla="*/ 15404 w 15403"/>
                  <a:gd name="connsiteY128" fmla="*/ 163498 h 825523"/>
                  <a:gd name="connsiteX129" fmla="*/ 7702 w 15403"/>
                  <a:gd name="connsiteY129" fmla="*/ 155797 h 825523"/>
                  <a:gd name="connsiteX130" fmla="*/ 0 w 15403"/>
                  <a:gd name="connsiteY130" fmla="*/ 163498 h 825523"/>
                  <a:gd name="connsiteX131" fmla="*/ 0 w 15403"/>
                  <a:gd name="connsiteY131" fmla="*/ 163498 h 825523"/>
                  <a:gd name="connsiteX132" fmla="*/ 0 w 15403"/>
                  <a:gd name="connsiteY132" fmla="*/ 132361 h 825523"/>
                  <a:gd name="connsiteX133" fmla="*/ 7702 w 15403"/>
                  <a:gd name="connsiteY133" fmla="*/ 140063 h 825523"/>
                  <a:gd name="connsiteX134" fmla="*/ 15404 w 15403"/>
                  <a:gd name="connsiteY134" fmla="*/ 132361 h 825523"/>
                  <a:gd name="connsiteX135" fmla="*/ 7702 w 15403"/>
                  <a:gd name="connsiteY135" fmla="*/ 124659 h 825523"/>
                  <a:gd name="connsiteX136" fmla="*/ 0 w 15403"/>
                  <a:gd name="connsiteY136" fmla="*/ 132361 h 825523"/>
                  <a:gd name="connsiteX137" fmla="*/ 0 w 15403"/>
                  <a:gd name="connsiteY137" fmla="*/ 132361 h 825523"/>
                  <a:gd name="connsiteX138" fmla="*/ 0 w 15403"/>
                  <a:gd name="connsiteY138" fmla="*/ 101223 h 825523"/>
                  <a:gd name="connsiteX139" fmla="*/ 7702 w 15403"/>
                  <a:gd name="connsiteY139" fmla="*/ 108925 h 825523"/>
                  <a:gd name="connsiteX140" fmla="*/ 15404 w 15403"/>
                  <a:gd name="connsiteY140" fmla="*/ 101223 h 825523"/>
                  <a:gd name="connsiteX141" fmla="*/ 7702 w 15403"/>
                  <a:gd name="connsiteY141" fmla="*/ 93522 h 825523"/>
                  <a:gd name="connsiteX142" fmla="*/ 0 w 15403"/>
                  <a:gd name="connsiteY142" fmla="*/ 101223 h 825523"/>
                  <a:gd name="connsiteX143" fmla="*/ 0 w 15403"/>
                  <a:gd name="connsiteY143" fmla="*/ 101223 h 825523"/>
                  <a:gd name="connsiteX144" fmla="*/ 0 w 15403"/>
                  <a:gd name="connsiteY144" fmla="*/ 70086 h 825523"/>
                  <a:gd name="connsiteX145" fmla="*/ 7702 w 15403"/>
                  <a:gd name="connsiteY145" fmla="*/ 77788 h 825523"/>
                  <a:gd name="connsiteX146" fmla="*/ 15404 w 15403"/>
                  <a:gd name="connsiteY146" fmla="*/ 70086 h 825523"/>
                  <a:gd name="connsiteX147" fmla="*/ 7702 w 15403"/>
                  <a:gd name="connsiteY147" fmla="*/ 62384 h 825523"/>
                  <a:gd name="connsiteX148" fmla="*/ 0 w 15403"/>
                  <a:gd name="connsiteY148" fmla="*/ 70086 h 825523"/>
                  <a:gd name="connsiteX149" fmla="*/ 0 w 15403"/>
                  <a:gd name="connsiteY149" fmla="*/ 70086 h 825523"/>
                  <a:gd name="connsiteX150" fmla="*/ 0 w 15403"/>
                  <a:gd name="connsiteY150" fmla="*/ 38839 h 825523"/>
                  <a:gd name="connsiteX151" fmla="*/ 7702 w 15403"/>
                  <a:gd name="connsiteY151" fmla="*/ 46541 h 825523"/>
                  <a:gd name="connsiteX152" fmla="*/ 15404 w 15403"/>
                  <a:gd name="connsiteY152" fmla="*/ 38839 h 825523"/>
                  <a:gd name="connsiteX153" fmla="*/ 7702 w 15403"/>
                  <a:gd name="connsiteY153" fmla="*/ 31137 h 825523"/>
                  <a:gd name="connsiteX154" fmla="*/ 0 w 15403"/>
                  <a:gd name="connsiteY154" fmla="*/ 38839 h 825523"/>
                  <a:gd name="connsiteX155" fmla="*/ 0 w 15403"/>
                  <a:gd name="connsiteY155" fmla="*/ 38839 h 825523"/>
                  <a:gd name="connsiteX156" fmla="*/ 0 w 15403"/>
                  <a:gd name="connsiteY156" fmla="*/ 7702 h 825523"/>
                  <a:gd name="connsiteX157" fmla="*/ 7702 w 15403"/>
                  <a:gd name="connsiteY157" fmla="*/ 15404 h 825523"/>
                  <a:gd name="connsiteX158" fmla="*/ 15404 w 15403"/>
                  <a:gd name="connsiteY158" fmla="*/ 7702 h 825523"/>
                  <a:gd name="connsiteX159" fmla="*/ 7702 w 15403"/>
                  <a:gd name="connsiteY159" fmla="*/ 0 h 825523"/>
                  <a:gd name="connsiteX160" fmla="*/ 0 w 15403"/>
                  <a:gd name="connsiteY160" fmla="*/ 7702 h 82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15403" h="825523">
                    <a:moveTo>
                      <a:pt x="0" y="817821"/>
                    </a:moveTo>
                    <a:cubicBezTo>
                      <a:pt x="0" y="822112"/>
                      <a:pt x="3411" y="825523"/>
                      <a:pt x="7702" y="825523"/>
                    </a:cubicBezTo>
                    <a:cubicBezTo>
                      <a:pt x="11993" y="825523"/>
                      <a:pt x="15404" y="822002"/>
                      <a:pt x="15404" y="817821"/>
                    </a:cubicBezTo>
                    <a:cubicBezTo>
                      <a:pt x="15404" y="813530"/>
                      <a:pt x="11993" y="810120"/>
                      <a:pt x="7702" y="810120"/>
                    </a:cubicBezTo>
                    <a:cubicBezTo>
                      <a:pt x="3411" y="810120"/>
                      <a:pt x="0" y="813530"/>
                      <a:pt x="0" y="817821"/>
                    </a:cubicBezTo>
                    <a:lnTo>
                      <a:pt x="0" y="817821"/>
                    </a:lnTo>
                    <a:close/>
                    <a:moveTo>
                      <a:pt x="0" y="786684"/>
                    </a:moveTo>
                    <a:cubicBezTo>
                      <a:pt x="0" y="790975"/>
                      <a:pt x="3411" y="794386"/>
                      <a:pt x="7702" y="794386"/>
                    </a:cubicBezTo>
                    <a:cubicBezTo>
                      <a:pt x="11993" y="794386"/>
                      <a:pt x="15404" y="790865"/>
                      <a:pt x="15404" y="786684"/>
                    </a:cubicBezTo>
                    <a:cubicBezTo>
                      <a:pt x="15404" y="782393"/>
                      <a:pt x="11993" y="778982"/>
                      <a:pt x="7702" y="778982"/>
                    </a:cubicBezTo>
                    <a:cubicBezTo>
                      <a:pt x="3411" y="778872"/>
                      <a:pt x="0" y="782393"/>
                      <a:pt x="0" y="786684"/>
                    </a:cubicBezTo>
                    <a:lnTo>
                      <a:pt x="0" y="786684"/>
                    </a:lnTo>
                    <a:close/>
                    <a:moveTo>
                      <a:pt x="0" y="755547"/>
                    </a:moveTo>
                    <a:cubicBezTo>
                      <a:pt x="0" y="759838"/>
                      <a:pt x="3411" y="763249"/>
                      <a:pt x="7702" y="763249"/>
                    </a:cubicBezTo>
                    <a:cubicBezTo>
                      <a:pt x="11993" y="763249"/>
                      <a:pt x="15404" y="759728"/>
                      <a:pt x="15404" y="755547"/>
                    </a:cubicBezTo>
                    <a:cubicBezTo>
                      <a:pt x="15404" y="751256"/>
                      <a:pt x="11993" y="747845"/>
                      <a:pt x="7702" y="747845"/>
                    </a:cubicBezTo>
                    <a:cubicBezTo>
                      <a:pt x="3411" y="747735"/>
                      <a:pt x="0" y="751256"/>
                      <a:pt x="0" y="755547"/>
                    </a:cubicBezTo>
                    <a:lnTo>
                      <a:pt x="0" y="755547"/>
                    </a:lnTo>
                    <a:close/>
                    <a:moveTo>
                      <a:pt x="0" y="724299"/>
                    </a:moveTo>
                    <a:cubicBezTo>
                      <a:pt x="0" y="728591"/>
                      <a:pt x="3411" y="732001"/>
                      <a:pt x="7702" y="732001"/>
                    </a:cubicBezTo>
                    <a:cubicBezTo>
                      <a:pt x="11993" y="732001"/>
                      <a:pt x="15404" y="728480"/>
                      <a:pt x="15404" y="724299"/>
                    </a:cubicBezTo>
                    <a:cubicBezTo>
                      <a:pt x="15404" y="720009"/>
                      <a:pt x="11993" y="716598"/>
                      <a:pt x="7702" y="716598"/>
                    </a:cubicBezTo>
                    <a:cubicBezTo>
                      <a:pt x="3411" y="716598"/>
                      <a:pt x="0" y="720118"/>
                      <a:pt x="0" y="724299"/>
                    </a:cubicBezTo>
                    <a:lnTo>
                      <a:pt x="0" y="724299"/>
                    </a:lnTo>
                    <a:close/>
                    <a:moveTo>
                      <a:pt x="0" y="693162"/>
                    </a:moveTo>
                    <a:cubicBezTo>
                      <a:pt x="0" y="697453"/>
                      <a:pt x="3411" y="700864"/>
                      <a:pt x="7702" y="700864"/>
                    </a:cubicBezTo>
                    <a:cubicBezTo>
                      <a:pt x="11993" y="700864"/>
                      <a:pt x="15404" y="697343"/>
                      <a:pt x="15404" y="693162"/>
                    </a:cubicBezTo>
                    <a:cubicBezTo>
                      <a:pt x="15404" y="688871"/>
                      <a:pt x="11993" y="685460"/>
                      <a:pt x="7702" y="685460"/>
                    </a:cubicBezTo>
                    <a:cubicBezTo>
                      <a:pt x="3411" y="685460"/>
                      <a:pt x="0" y="688871"/>
                      <a:pt x="0" y="693162"/>
                    </a:cubicBezTo>
                    <a:lnTo>
                      <a:pt x="0" y="693162"/>
                    </a:lnTo>
                    <a:close/>
                    <a:moveTo>
                      <a:pt x="0" y="662025"/>
                    </a:moveTo>
                    <a:cubicBezTo>
                      <a:pt x="0" y="666316"/>
                      <a:pt x="3411" y="669727"/>
                      <a:pt x="7702" y="669727"/>
                    </a:cubicBezTo>
                    <a:cubicBezTo>
                      <a:pt x="11993" y="669727"/>
                      <a:pt x="15404" y="666206"/>
                      <a:pt x="15404" y="662025"/>
                    </a:cubicBezTo>
                    <a:cubicBezTo>
                      <a:pt x="15404" y="657734"/>
                      <a:pt x="11993" y="654323"/>
                      <a:pt x="7702" y="654323"/>
                    </a:cubicBezTo>
                    <a:cubicBezTo>
                      <a:pt x="3411" y="654323"/>
                      <a:pt x="0" y="657734"/>
                      <a:pt x="0" y="662025"/>
                    </a:cubicBezTo>
                    <a:lnTo>
                      <a:pt x="0" y="662025"/>
                    </a:lnTo>
                    <a:close/>
                    <a:moveTo>
                      <a:pt x="0" y="630888"/>
                    </a:moveTo>
                    <a:cubicBezTo>
                      <a:pt x="0" y="635179"/>
                      <a:pt x="3411" y="638590"/>
                      <a:pt x="7702" y="638590"/>
                    </a:cubicBezTo>
                    <a:cubicBezTo>
                      <a:pt x="11993" y="638590"/>
                      <a:pt x="15404" y="635069"/>
                      <a:pt x="15404" y="630888"/>
                    </a:cubicBezTo>
                    <a:cubicBezTo>
                      <a:pt x="15404" y="626597"/>
                      <a:pt x="11993" y="623186"/>
                      <a:pt x="7702" y="623186"/>
                    </a:cubicBezTo>
                    <a:cubicBezTo>
                      <a:pt x="3411" y="623076"/>
                      <a:pt x="0" y="626597"/>
                      <a:pt x="0" y="630888"/>
                    </a:cubicBezTo>
                    <a:lnTo>
                      <a:pt x="0" y="630888"/>
                    </a:lnTo>
                    <a:close/>
                    <a:moveTo>
                      <a:pt x="0" y="599751"/>
                    </a:moveTo>
                    <a:cubicBezTo>
                      <a:pt x="0" y="604041"/>
                      <a:pt x="3411" y="607452"/>
                      <a:pt x="7702" y="607452"/>
                    </a:cubicBezTo>
                    <a:cubicBezTo>
                      <a:pt x="11993" y="607452"/>
                      <a:pt x="15404" y="603931"/>
                      <a:pt x="15404" y="599751"/>
                    </a:cubicBezTo>
                    <a:cubicBezTo>
                      <a:pt x="15404" y="595459"/>
                      <a:pt x="11993" y="592049"/>
                      <a:pt x="7702" y="592049"/>
                    </a:cubicBezTo>
                    <a:cubicBezTo>
                      <a:pt x="3411" y="591938"/>
                      <a:pt x="0" y="595459"/>
                      <a:pt x="0" y="599751"/>
                    </a:cubicBezTo>
                    <a:lnTo>
                      <a:pt x="0" y="599751"/>
                    </a:lnTo>
                    <a:close/>
                    <a:moveTo>
                      <a:pt x="0" y="568503"/>
                    </a:moveTo>
                    <a:cubicBezTo>
                      <a:pt x="0" y="572794"/>
                      <a:pt x="3411" y="576205"/>
                      <a:pt x="7702" y="576205"/>
                    </a:cubicBezTo>
                    <a:cubicBezTo>
                      <a:pt x="11993" y="576205"/>
                      <a:pt x="15404" y="572684"/>
                      <a:pt x="15404" y="568503"/>
                    </a:cubicBezTo>
                    <a:cubicBezTo>
                      <a:pt x="15404" y="564212"/>
                      <a:pt x="11993" y="560801"/>
                      <a:pt x="7702" y="560801"/>
                    </a:cubicBezTo>
                    <a:cubicBezTo>
                      <a:pt x="3411" y="560801"/>
                      <a:pt x="0" y="564322"/>
                      <a:pt x="0" y="568503"/>
                    </a:cubicBezTo>
                    <a:lnTo>
                      <a:pt x="0" y="568503"/>
                    </a:lnTo>
                    <a:close/>
                    <a:moveTo>
                      <a:pt x="0" y="537366"/>
                    </a:moveTo>
                    <a:cubicBezTo>
                      <a:pt x="0" y="541657"/>
                      <a:pt x="3411" y="545068"/>
                      <a:pt x="7702" y="545068"/>
                    </a:cubicBezTo>
                    <a:cubicBezTo>
                      <a:pt x="11993" y="545068"/>
                      <a:pt x="15404" y="541547"/>
                      <a:pt x="15404" y="537366"/>
                    </a:cubicBezTo>
                    <a:cubicBezTo>
                      <a:pt x="15404" y="533075"/>
                      <a:pt x="11993" y="529664"/>
                      <a:pt x="7702" y="529664"/>
                    </a:cubicBezTo>
                    <a:cubicBezTo>
                      <a:pt x="3411" y="529664"/>
                      <a:pt x="0" y="533075"/>
                      <a:pt x="0" y="537366"/>
                    </a:cubicBezTo>
                    <a:lnTo>
                      <a:pt x="0" y="537366"/>
                    </a:lnTo>
                    <a:close/>
                    <a:moveTo>
                      <a:pt x="0" y="506229"/>
                    </a:moveTo>
                    <a:cubicBezTo>
                      <a:pt x="0" y="510519"/>
                      <a:pt x="3411" y="513930"/>
                      <a:pt x="7702" y="513930"/>
                    </a:cubicBezTo>
                    <a:cubicBezTo>
                      <a:pt x="11993" y="513930"/>
                      <a:pt x="15404" y="510409"/>
                      <a:pt x="15404" y="506229"/>
                    </a:cubicBezTo>
                    <a:cubicBezTo>
                      <a:pt x="15404" y="501937"/>
                      <a:pt x="11993" y="498527"/>
                      <a:pt x="7702" y="498527"/>
                    </a:cubicBezTo>
                    <a:cubicBezTo>
                      <a:pt x="3411" y="498527"/>
                      <a:pt x="0" y="501937"/>
                      <a:pt x="0" y="506229"/>
                    </a:cubicBezTo>
                    <a:lnTo>
                      <a:pt x="0" y="506229"/>
                    </a:lnTo>
                    <a:close/>
                    <a:moveTo>
                      <a:pt x="0" y="475091"/>
                    </a:moveTo>
                    <a:cubicBezTo>
                      <a:pt x="0" y="479382"/>
                      <a:pt x="3411" y="482793"/>
                      <a:pt x="7702" y="482793"/>
                    </a:cubicBezTo>
                    <a:cubicBezTo>
                      <a:pt x="11993" y="482793"/>
                      <a:pt x="15404" y="479272"/>
                      <a:pt x="15404" y="475091"/>
                    </a:cubicBezTo>
                    <a:cubicBezTo>
                      <a:pt x="15404" y="470800"/>
                      <a:pt x="11993" y="467389"/>
                      <a:pt x="7702" y="467389"/>
                    </a:cubicBezTo>
                    <a:cubicBezTo>
                      <a:pt x="3411" y="467389"/>
                      <a:pt x="0" y="470800"/>
                      <a:pt x="0" y="475091"/>
                    </a:cubicBezTo>
                    <a:lnTo>
                      <a:pt x="0" y="475091"/>
                    </a:lnTo>
                    <a:close/>
                    <a:moveTo>
                      <a:pt x="0" y="443954"/>
                    </a:moveTo>
                    <a:cubicBezTo>
                      <a:pt x="0" y="448245"/>
                      <a:pt x="3411" y="451656"/>
                      <a:pt x="7702" y="451656"/>
                    </a:cubicBezTo>
                    <a:cubicBezTo>
                      <a:pt x="11993" y="451656"/>
                      <a:pt x="15404" y="448135"/>
                      <a:pt x="15404" y="443954"/>
                    </a:cubicBezTo>
                    <a:cubicBezTo>
                      <a:pt x="15404" y="439773"/>
                      <a:pt x="11993" y="436252"/>
                      <a:pt x="7702" y="436252"/>
                    </a:cubicBezTo>
                    <a:cubicBezTo>
                      <a:pt x="3411" y="436142"/>
                      <a:pt x="0" y="439663"/>
                      <a:pt x="0" y="443954"/>
                    </a:cubicBezTo>
                    <a:lnTo>
                      <a:pt x="0" y="443954"/>
                    </a:lnTo>
                    <a:close/>
                    <a:moveTo>
                      <a:pt x="0" y="412817"/>
                    </a:moveTo>
                    <a:cubicBezTo>
                      <a:pt x="0" y="417108"/>
                      <a:pt x="3411" y="420518"/>
                      <a:pt x="7702" y="420518"/>
                    </a:cubicBezTo>
                    <a:cubicBezTo>
                      <a:pt x="11993" y="420518"/>
                      <a:pt x="15404" y="416998"/>
                      <a:pt x="15404" y="412817"/>
                    </a:cubicBezTo>
                    <a:cubicBezTo>
                      <a:pt x="15404" y="408526"/>
                      <a:pt x="11993" y="405115"/>
                      <a:pt x="7702" y="405115"/>
                    </a:cubicBezTo>
                    <a:cubicBezTo>
                      <a:pt x="3411" y="405005"/>
                      <a:pt x="0" y="408526"/>
                      <a:pt x="0" y="412817"/>
                    </a:cubicBezTo>
                    <a:lnTo>
                      <a:pt x="0" y="412817"/>
                    </a:lnTo>
                    <a:close/>
                    <a:moveTo>
                      <a:pt x="0" y="381569"/>
                    </a:moveTo>
                    <a:cubicBezTo>
                      <a:pt x="0" y="385860"/>
                      <a:pt x="3411" y="389271"/>
                      <a:pt x="7702" y="389271"/>
                    </a:cubicBezTo>
                    <a:cubicBezTo>
                      <a:pt x="11993" y="389271"/>
                      <a:pt x="15404" y="385750"/>
                      <a:pt x="15404" y="381569"/>
                    </a:cubicBezTo>
                    <a:cubicBezTo>
                      <a:pt x="15404" y="377278"/>
                      <a:pt x="11993" y="373867"/>
                      <a:pt x="7702" y="373867"/>
                    </a:cubicBezTo>
                    <a:cubicBezTo>
                      <a:pt x="3411" y="373867"/>
                      <a:pt x="0" y="377388"/>
                      <a:pt x="0" y="381569"/>
                    </a:cubicBezTo>
                    <a:lnTo>
                      <a:pt x="0" y="381569"/>
                    </a:lnTo>
                    <a:close/>
                    <a:moveTo>
                      <a:pt x="0" y="350432"/>
                    </a:moveTo>
                    <a:cubicBezTo>
                      <a:pt x="0" y="354723"/>
                      <a:pt x="3411" y="358134"/>
                      <a:pt x="7702" y="358134"/>
                    </a:cubicBezTo>
                    <a:cubicBezTo>
                      <a:pt x="11993" y="358134"/>
                      <a:pt x="15404" y="354613"/>
                      <a:pt x="15404" y="350432"/>
                    </a:cubicBezTo>
                    <a:cubicBezTo>
                      <a:pt x="15404" y="346141"/>
                      <a:pt x="11993" y="342730"/>
                      <a:pt x="7702" y="342730"/>
                    </a:cubicBezTo>
                    <a:cubicBezTo>
                      <a:pt x="3411" y="342730"/>
                      <a:pt x="0" y="346141"/>
                      <a:pt x="0" y="350432"/>
                    </a:cubicBezTo>
                    <a:lnTo>
                      <a:pt x="0" y="350432"/>
                    </a:lnTo>
                    <a:close/>
                    <a:moveTo>
                      <a:pt x="0" y="319295"/>
                    </a:moveTo>
                    <a:cubicBezTo>
                      <a:pt x="0" y="323586"/>
                      <a:pt x="3411" y="326997"/>
                      <a:pt x="7702" y="326997"/>
                    </a:cubicBezTo>
                    <a:cubicBezTo>
                      <a:pt x="11993" y="326997"/>
                      <a:pt x="15404" y="323476"/>
                      <a:pt x="15404" y="319295"/>
                    </a:cubicBezTo>
                    <a:cubicBezTo>
                      <a:pt x="15404" y="315004"/>
                      <a:pt x="11993" y="311593"/>
                      <a:pt x="7702" y="311593"/>
                    </a:cubicBezTo>
                    <a:cubicBezTo>
                      <a:pt x="3411" y="311593"/>
                      <a:pt x="0" y="315004"/>
                      <a:pt x="0" y="319295"/>
                    </a:cubicBezTo>
                    <a:lnTo>
                      <a:pt x="0" y="319295"/>
                    </a:lnTo>
                    <a:close/>
                    <a:moveTo>
                      <a:pt x="0" y="288157"/>
                    </a:moveTo>
                    <a:cubicBezTo>
                      <a:pt x="0" y="292448"/>
                      <a:pt x="3411" y="295859"/>
                      <a:pt x="7702" y="295859"/>
                    </a:cubicBezTo>
                    <a:cubicBezTo>
                      <a:pt x="11993" y="295859"/>
                      <a:pt x="15404" y="292339"/>
                      <a:pt x="15404" y="288157"/>
                    </a:cubicBezTo>
                    <a:cubicBezTo>
                      <a:pt x="15404" y="283866"/>
                      <a:pt x="11993" y="280456"/>
                      <a:pt x="7702" y="280456"/>
                    </a:cubicBezTo>
                    <a:cubicBezTo>
                      <a:pt x="3411" y="280345"/>
                      <a:pt x="0" y="283866"/>
                      <a:pt x="0" y="288157"/>
                    </a:cubicBezTo>
                    <a:lnTo>
                      <a:pt x="0" y="288157"/>
                    </a:lnTo>
                    <a:close/>
                    <a:moveTo>
                      <a:pt x="0" y="257020"/>
                    </a:moveTo>
                    <a:cubicBezTo>
                      <a:pt x="0" y="261311"/>
                      <a:pt x="3411" y="264722"/>
                      <a:pt x="7702" y="264722"/>
                    </a:cubicBezTo>
                    <a:cubicBezTo>
                      <a:pt x="11993" y="264722"/>
                      <a:pt x="15404" y="261201"/>
                      <a:pt x="15404" y="257020"/>
                    </a:cubicBezTo>
                    <a:cubicBezTo>
                      <a:pt x="15404" y="252729"/>
                      <a:pt x="11993" y="249318"/>
                      <a:pt x="7702" y="249318"/>
                    </a:cubicBezTo>
                    <a:cubicBezTo>
                      <a:pt x="3411" y="249208"/>
                      <a:pt x="0" y="252729"/>
                      <a:pt x="0" y="257020"/>
                    </a:cubicBezTo>
                    <a:lnTo>
                      <a:pt x="0" y="257020"/>
                    </a:lnTo>
                    <a:close/>
                    <a:moveTo>
                      <a:pt x="0" y="225883"/>
                    </a:moveTo>
                    <a:cubicBezTo>
                      <a:pt x="0" y="230174"/>
                      <a:pt x="3411" y="233584"/>
                      <a:pt x="7702" y="233584"/>
                    </a:cubicBezTo>
                    <a:cubicBezTo>
                      <a:pt x="11993" y="233584"/>
                      <a:pt x="15404" y="230064"/>
                      <a:pt x="15404" y="225883"/>
                    </a:cubicBezTo>
                    <a:cubicBezTo>
                      <a:pt x="15404" y="221592"/>
                      <a:pt x="11993" y="218181"/>
                      <a:pt x="7702" y="218181"/>
                    </a:cubicBezTo>
                    <a:cubicBezTo>
                      <a:pt x="3411" y="218071"/>
                      <a:pt x="0" y="221592"/>
                      <a:pt x="0" y="225883"/>
                    </a:cubicBezTo>
                    <a:lnTo>
                      <a:pt x="0" y="225883"/>
                    </a:lnTo>
                    <a:close/>
                    <a:moveTo>
                      <a:pt x="0" y="194636"/>
                    </a:moveTo>
                    <a:cubicBezTo>
                      <a:pt x="0" y="198926"/>
                      <a:pt x="3411" y="202337"/>
                      <a:pt x="7702" y="202337"/>
                    </a:cubicBezTo>
                    <a:cubicBezTo>
                      <a:pt x="11993" y="202337"/>
                      <a:pt x="15404" y="198817"/>
                      <a:pt x="15404" y="194636"/>
                    </a:cubicBezTo>
                    <a:cubicBezTo>
                      <a:pt x="15404" y="190344"/>
                      <a:pt x="11993" y="186934"/>
                      <a:pt x="7702" y="186934"/>
                    </a:cubicBezTo>
                    <a:cubicBezTo>
                      <a:pt x="3411" y="186934"/>
                      <a:pt x="0" y="190344"/>
                      <a:pt x="0" y="194636"/>
                    </a:cubicBezTo>
                    <a:lnTo>
                      <a:pt x="0" y="194636"/>
                    </a:lnTo>
                    <a:close/>
                    <a:moveTo>
                      <a:pt x="0" y="163498"/>
                    </a:moveTo>
                    <a:cubicBezTo>
                      <a:pt x="0" y="167789"/>
                      <a:pt x="3411" y="171200"/>
                      <a:pt x="7702" y="171200"/>
                    </a:cubicBezTo>
                    <a:cubicBezTo>
                      <a:pt x="11993" y="171200"/>
                      <a:pt x="15404" y="167679"/>
                      <a:pt x="15404" y="163498"/>
                    </a:cubicBezTo>
                    <a:cubicBezTo>
                      <a:pt x="15404" y="159207"/>
                      <a:pt x="11993" y="155797"/>
                      <a:pt x="7702" y="155797"/>
                    </a:cubicBezTo>
                    <a:cubicBezTo>
                      <a:pt x="3411" y="155797"/>
                      <a:pt x="0" y="159207"/>
                      <a:pt x="0" y="163498"/>
                    </a:cubicBezTo>
                    <a:lnTo>
                      <a:pt x="0" y="163498"/>
                    </a:lnTo>
                    <a:close/>
                    <a:moveTo>
                      <a:pt x="0" y="132361"/>
                    </a:moveTo>
                    <a:cubicBezTo>
                      <a:pt x="0" y="136652"/>
                      <a:pt x="3411" y="140063"/>
                      <a:pt x="7702" y="140063"/>
                    </a:cubicBezTo>
                    <a:cubicBezTo>
                      <a:pt x="11993" y="140063"/>
                      <a:pt x="15404" y="136542"/>
                      <a:pt x="15404" y="132361"/>
                    </a:cubicBezTo>
                    <a:cubicBezTo>
                      <a:pt x="15404" y="128070"/>
                      <a:pt x="11993" y="124659"/>
                      <a:pt x="7702" y="124659"/>
                    </a:cubicBezTo>
                    <a:cubicBezTo>
                      <a:pt x="3411" y="124659"/>
                      <a:pt x="0" y="128070"/>
                      <a:pt x="0" y="132361"/>
                    </a:cubicBezTo>
                    <a:lnTo>
                      <a:pt x="0" y="132361"/>
                    </a:lnTo>
                    <a:close/>
                    <a:moveTo>
                      <a:pt x="0" y="101223"/>
                    </a:moveTo>
                    <a:cubicBezTo>
                      <a:pt x="0" y="105515"/>
                      <a:pt x="3411" y="108925"/>
                      <a:pt x="7702" y="108925"/>
                    </a:cubicBezTo>
                    <a:cubicBezTo>
                      <a:pt x="11993" y="108925"/>
                      <a:pt x="15404" y="105405"/>
                      <a:pt x="15404" y="101223"/>
                    </a:cubicBezTo>
                    <a:cubicBezTo>
                      <a:pt x="15404" y="96933"/>
                      <a:pt x="11993" y="93522"/>
                      <a:pt x="7702" y="93522"/>
                    </a:cubicBezTo>
                    <a:cubicBezTo>
                      <a:pt x="3411" y="93412"/>
                      <a:pt x="0" y="96933"/>
                      <a:pt x="0" y="101223"/>
                    </a:cubicBezTo>
                    <a:lnTo>
                      <a:pt x="0" y="101223"/>
                    </a:lnTo>
                    <a:close/>
                    <a:moveTo>
                      <a:pt x="0" y="70086"/>
                    </a:moveTo>
                    <a:cubicBezTo>
                      <a:pt x="0" y="74378"/>
                      <a:pt x="3411" y="77788"/>
                      <a:pt x="7702" y="77788"/>
                    </a:cubicBezTo>
                    <a:cubicBezTo>
                      <a:pt x="11993" y="77788"/>
                      <a:pt x="15404" y="74267"/>
                      <a:pt x="15404" y="70086"/>
                    </a:cubicBezTo>
                    <a:cubicBezTo>
                      <a:pt x="15404" y="65905"/>
                      <a:pt x="11993" y="62384"/>
                      <a:pt x="7702" y="62384"/>
                    </a:cubicBezTo>
                    <a:cubicBezTo>
                      <a:pt x="3411" y="62275"/>
                      <a:pt x="0" y="65795"/>
                      <a:pt x="0" y="70086"/>
                    </a:cubicBezTo>
                    <a:lnTo>
                      <a:pt x="0" y="70086"/>
                    </a:lnTo>
                    <a:close/>
                    <a:moveTo>
                      <a:pt x="0" y="38839"/>
                    </a:moveTo>
                    <a:cubicBezTo>
                      <a:pt x="0" y="43130"/>
                      <a:pt x="3411" y="46541"/>
                      <a:pt x="7702" y="46541"/>
                    </a:cubicBezTo>
                    <a:cubicBezTo>
                      <a:pt x="11993" y="46541"/>
                      <a:pt x="15404" y="43020"/>
                      <a:pt x="15404" y="38839"/>
                    </a:cubicBezTo>
                    <a:cubicBezTo>
                      <a:pt x="15404" y="34548"/>
                      <a:pt x="11993" y="31137"/>
                      <a:pt x="7702" y="31137"/>
                    </a:cubicBezTo>
                    <a:cubicBezTo>
                      <a:pt x="3411" y="31137"/>
                      <a:pt x="0" y="34658"/>
                      <a:pt x="0" y="38839"/>
                    </a:cubicBezTo>
                    <a:lnTo>
                      <a:pt x="0" y="38839"/>
                    </a:lnTo>
                    <a:close/>
                    <a:moveTo>
                      <a:pt x="0" y="7702"/>
                    </a:moveTo>
                    <a:cubicBezTo>
                      <a:pt x="0" y="11993"/>
                      <a:pt x="3411" y="15404"/>
                      <a:pt x="7702" y="15404"/>
                    </a:cubicBezTo>
                    <a:cubicBezTo>
                      <a:pt x="11993" y="15404"/>
                      <a:pt x="15404" y="11883"/>
                      <a:pt x="15404" y="7702"/>
                    </a:cubicBezTo>
                    <a:cubicBezTo>
                      <a:pt x="15404" y="3521"/>
                      <a:pt x="11993" y="0"/>
                      <a:pt x="7702" y="0"/>
                    </a:cubicBezTo>
                    <a:cubicBezTo>
                      <a:pt x="3411" y="0"/>
                      <a:pt x="0" y="3411"/>
                      <a:pt x="0" y="7702"/>
                    </a:cubicBezTo>
                    <a:close/>
                  </a:path>
                </a:pathLst>
              </a:custGeom>
              <a:solidFill>
                <a:srgbClr val="F0C421"/>
              </a:solidFill>
              <a:ln w="11002" cap="flat">
                <a:solidFill>
                  <a:srgbClr val="6340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238767D-FF07-799E-DA71-D0745496258A}"/>
                </a:ext>
              </a:extLst>
            </p:cNvPr>
            <p:cNvSpPr/>
            <p:nvPr/>
          </p:nvSpPr>
          <p:spPr>
            <a:xfrm>
              <a:off x="185848" y="1569687"/>
              <a:ext cx="22170" cy="3808418"/>
            </a:xfrm>
            <a:custGeom>
              <a:avLst/>
              <a:gdLst>
                <a:gd name="connsiteX0" fmla="*/ 0 w 17604"/>
                <a:gd name="connsiteY0" fmla="*/ 0 h 3964227"/>
                <a:gd name="connsiteX1" fmla="*/ 17604 w 17604"/>
                <a:gd name="connsiteY1" fmla="*/ 0 h 3964227"/>
                <a:gd name="connsiteX2" fmla="*/ 17604 w 17604"/>
                <a:gd name="connsiteY2" fmla="*/ 3964228 h 3964227"/>
                <a:gd name="connsiteX3" fmla="*/ 0 w 17604"/>
                <a:gd name="connsiteY3" fmla="*/ 3964228 h 39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4" h="3964227">
                  <a:moveTo>
                    <a:pt x="0" y="0"/>
                  </a:moveTo>
                  <a:lnTo>
                    <a:pt x="17604" y="0"/>
                  </a:lnTo>
                  <a:lnTo>
                    <a:pt x="17604" y="3964228"/>
                  </a:lnTo>
                  <a:lnTo>
                    <a:pt x="0" y="3964228"/>
                  </a:lnTo>
                  <a:close/>
                </a:path>
              </a:pathLst>
            </a:custGeom>
            <a:solidFill>
              <a:srgbClr val="F0C421"/>
            </a:solidFill>
            <a:ln w="11002" cap="flat">
              <a:solidFill>
                <a:srgbClr val="63401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FE5709FD-ECBD-3D34-8F32-A98833A1A241}"/>
              </a:ext>
            </a:extLst>
          </p:cNvPr>
          <p:cNvGrpSpPr/>
          <p:nvPr userDrawn="1"/>
        </p:nvGrpSpPr>
        <p:grpSpPr>
          <a:xfrm flipH="1">
            <a:off x="11935357" y="1532081"/>
            <a:ext cx="99074" cy="3808418"/>
            <a:chOff x="185848" y="1569687"/>
            <a:chExt cx="99074" cy="3808418"/>
          </a:xfrm>
        </p:grpSpPr>
        <p:grpSp>
          <p:nvGrpSpPr>
            <p:cNvPr id="208" name="Graphic 3">
              <a:extLst>
                <a:ext uri="{FF2B5EF4-FFF2-40B4-BE49-F238E27FC236}">
                  <a16:creationId xmlns:a16="http://schemas.microsoft.com/office/drawing/2014/main" id="{E529FA08-E6E3-ACF2-61D8-A8424EE25563}"/>
                </a:ext>
              </a:extLst>
            </p:cNvPr>
            <p:cNvGrpSpPr/>
            <p:nvPr/>
          </p:nvGrpSpPr>
          <p:grpSpPr>
            <a:xfrm>
              <a:off x="265524" y="1672618"/>
              <a:ext cx="19398" cy="3600000"/>
              <a:chOff x="1785740" y="637534"/>
              <a:chExt cx="15403" cy="3632172"/>
            </a:xfrm>
            <a:solidFill>
              <a:srgbClr val="F0C421"/>
            </a:solidFill>
          </p:grpSpPr>
          <p:grpSp>
            <p:nvGrpSpPr>
              <p:cNvPr id="210" name="Graphic 3">
                <a:extLst>
                  <a:ext uri="{FF2B5EF4-FFF2-40B4-BE49-F238E27FC236}">
                    <a16:creationId xmlns:a16="http://schemas.microsoft.com/office/drawing/2014/main" id="{8D7A0C60-EA54-BF44-DBED-1F302AACE8E8}"/>
                  </a:ext>
                </a:extLst>
              </p:cNvPr>
              <p:cNvGrpSpPr/>
              <p:nvPr/>
            </p:nvGrpSpPr>
            <p:grpSpPr>
              <a:xfrm>
                <a:off x="1785740" y="637534"/>
                <a:ext cx="15403" cy="2786734"/>
                <a:chOff x="1785740" y="637534"/>
                <a:chExt cx="15403" cy="2786734"/>
              </a:xfrm>
              <a:solidFill>
                <a:srgbClr val="F0C421"/>
              </a:solidFill>
            </p:grpSpPr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DCF962A4-8F29-1354-A19D-596AFBEEB62C}"/>
                    </a:ext>
                  </a:extLst>
                </p:cNvPr>
                <p:cNvSpPr/>
                <p:nvPr/>
              </p:nvSpPr>
              <p:spPr>
                <a:xfrm>
                  <a:off x="1785740" y="637534"/>
                  <a:ext cx="15403" cy="1386216"/>
                </a:xfrm>
                <a:custGeom>
                  <a:avLst/>
                  <a:gdLst>
                    <a:gd name="connsiteX0" fmla="*/ 0 w 15403"/>
                    <a:gd name="connsiteY0" fmla="*/ 1378515 h 1386216"/>
                    <a:gd name="connsiteX1" fmla="*/ 7702 w 15403"/>
                    <a:gd name="connsiteY1" fmla="*/ 1386217 h 1386216"/>
                    <a:gd name="connsiteX2" fmla="*/ 15404 w 15403"/>
                    <a:gd name="connsiteY2" fmla="*/ 1378515 h 1386216"/>
                    <a:gd name="connsiteX3" fmla="*/ 7702 w 15403"/>
                    <a:gd name="connsiteY3" fmla="*/ 1370814 h 1386216"/>
                    <a:gd name="connsiteX4" fmla="*/ 0 w 15403"/>
                    <a:gd name="connsiteY4" fmla="*/ 1378515 h 1386216"/>
                    <a:gd name="connsiteX5" fmla="*/ 0 w 15403"/>
                    <a:gd name="connsiteY5" fmla="*/ 1378515 h 1386216"/>
                    <a:gd name="connsiteX6" fmla="*/ 0 w 15403"/>
                    <a:gd name="connsiteY6" fmla="*/ 1347378 h 1386216"/>
                    <a:gd name="connsiteX7" fmla="*/ 7702 w 15403"/>
                    <a:gd name="connsiteY7" fmla="*/ 1355080 h 1386216"/>
                    <a:gd name="connsiteX8" fmla="*/ 15404 w 15403"/>
                    <a:gd name="connsiteY8" fmla="*/ 1347378 h 1386216"/>
                    <a:gd name="connsiteX9" fmla="*/ 7702 w 15403"/>
                    <a:gd name="connsiteY9" fmla="*/ 1339676 h 1386216"/>
                    <a:gd name="connsiteX10" fmla="*/ 0 w 15403"/>
                    <a:gd name="connsiteY10" fmla="*/ 1347378 h 1386216"/>
                    <a:gd name="connsiteX11" fmla="*/ 0 w 15403"/>
                    <a:gd name="connsiteY11" fmla="*/ 1347378 h 1386216"/>
                    <a:gd name="connsiteX12" fmla="*/ 0 w 15403"/>
                    <a:gd name="connsiteY12" fmla="*/ 1316241 h 1386216"/>
                    <a:gd name="connsiteX13" fmla="*/ 7702 w 15403"/>
                    <a:gd name="connsiteY13" fmla="*/ 1323942 h 1386216"/>
                    <a:gd name="connsiteX14" fmla="*/ 15404 w 15403"/>
                    <a:gd name="connsiteY14" fmla="*/ 1316241 h 1386216"/>
                    <a:gd name="connsiteX15" fmla="*/ 7702 w 15403"/>
                    <a:gd name="connsiteY15" fmla="*/ 1308539 h 1386216"/>
                    <a:gd name="connsiteX16" fmla="*/ 0 w 15403"/>
                    <a:gd name="connsiteY16" fmla="*/ 1316241 h 1386216"/>
                    <a:gd name="connsiteX17" fmla="*/ 0 w 15403"/>
                    <a:gd name="connsiteY17" fmla="*/ 1316241 h 1386216"/>
                    <a:gd name="connsiteX18" fmla="*/ 0 w 15403"/>
                    <a:gd name="connsiteY18" fmla="*/ 1285103 h 1386216"/>
                    <a:gd name="connsiteX19" fmla="*/ 7702 w 15403"/>
                    <a:gd name="connsiteY19" fmla="*/ 1292805 h 1386216"/>
                    <a:gd name="connsiteX20" fmla="*/ 15404 w 15403"/>
                    <a:gd name="connsiteY20" fmla="*/ 1285103 h 1386216"/>
                    <a:gd name="connsiteX21" fmla="*/ 7702 w 15403"/>
                    <a:gd name="connsiteY21" fmla="*/ 1277402 h 1386216"/>
                    <a:gd name="connsiteX22" fmla="*/ 0 w 15403"/>
                    <a:gd name="connsiteY22" fmla="*/ 1285103 h 1386216"/>
                    <a:gd name="connsiteX23" fmla="*/ 0 w 15403"/>
                    <a:gd name="connsiteY23" fmla="*/ 1285103 h 1386216"/>
                    <a:gd name="connsiteX24" fmla="*/ 0 w 15403"/>
                    <a:gd name="connsiteY24" fmla="*/ 1253966 h 1386216"/>
                    <a:gd name="connsiteX25" fmla="*/ 7702 w 15403"/>
                    <a:gd name="connsiteY25" fmla="*/ 1261668 h 1386216"/>
                    <a:gd name="connsiteX26" fmla="*/ 15404 w 15403"/>
                    <a:gd name="connsiteY26" fmla="*/ 1253966 h 1386216"/>
                    <a:gd name="connsiteX27" fmla="*/ 7702 w 15403"/>
                    <a:gd name="connsiteY27" fmla="*/ 1246264 h 1386216"/>
                    <a:gd name="connsiteX28" fmla="*/ 0 w 15403"/>
                    <a:gd name="connsiteY28" fmla="*/ 1253966 h 1386216"/>
                    <a:gd name="connsiteX29" fmla="*/ 0 w 15403"/>
                    <a:gd name="connsiteY29" fmla="*/ 1253966 h 1386216"/>
                    <a:gd name="connsiteX30" fmla="*/ 0 w 15403"/>
                    <a:gd name="connsiteY30" fmla="*/ 1222829 h 1386216"/>
                    <a:gd name="connsiteX31" fmla="*/ 7702 w 15403"/>
                    <a:gd name="connsiteY31" fmla="*/ 1230531 h 1386216"/>
                    <a:gd name="connsiteX32" fmla="*/ 15404 w 15403"/>
                    <a:gd name="connsiteY32" fmla="*/ 1222829 h 1386216"/>
                    <a:gd name="connsiteX33" fmla="*/ 7702 w 15403"/>
                    <a:gd name="connsiteY33" fmla="*/ 1215127 h 1386216"/>
                    <a:gd name="connsiteX34" fmla="*/ 0 w 15403"/>
                    <a:gd name="connsiteY34" fmla="*/ 1222829 h 1386216"/>
                    <a:gd name="connsiteX35" fmla="*/ 0 w 15403"/>
                    <a:gd name="connsiteY35" fmla="*/ 1222829 h 1386216"/>
                    <a:gd name="connsiteX36" fmla="*/ 0 w 15403"/>
                    <a:gd name="connsiteY36" fmla="*/ 1191581 h 1386216"/>
                    <a:gd name="connsiteX37" fmla="*/ 7702 w 15403"/>
                    <a:gd name="connsiteY37" fmla="*/ 1199283 h 1386216"/>
                    <a:gd name="connsiteX38" fmla="*/ 15404 w 15403"/>
                    <a:gd name="connsiteY38" fmla="*/ 1191581 h 1386216"/>
                    <a:gd name="connsiteX39" fmla="*/ 7702 w 15403"/>
                    <a:gd name="connsiteY39" fmla="*/ 1183880 h 1386216"/>
                    <a:gd name="connsiteX40" fmla="*/ 0 w 15403"/>
                    <a:gd name="connsiteY40" fmla="*/ 1191581 h 1386216"/>
                    <a:gd name="connsiteX41" fmla="*/ 0 w 15403"/>
                    <a:gd name="connsiteY41" fmla="*/ 1191581 h 1386216"/>
                    <a:gd name="connsiteX42" fmla="*/ 0 w 15403"/>
                    <a:gd name="connsiteY42" fmla="*/ 1160444 h 1386216"/>
                    <a:gd name="connsiteX43" fmla="*/ 7702 w 15403"/>
                    <a:gd name="connsiteY43" fmla="*/ 1168146 h 1386216"/>
                    <a:gd name="connsiteX44" fmla="*/ 15404 w 15403"/>
                    <a:gd name="connsiteY44" fmla="*/ 1160444 h 1386216"/>
                    <a:gd name="connsiteX45" fmla="*/ 7702 w 15403"/>
                    <a:gd name="connsiteY45" fmla="*/ 1152742 h 1386216"/>
                    <a:gd name="connsiteX46" fmla="*/ 0 w 15403"/>
                    <a:gd name="connsiteY46" fmla="*/ 1160444 h 1386216"/>
                    <a:gd name="connsiteX47" fmla="*/ 0 w 15403"/>
                    <a:gd name="connsiteY47" fmla="*/ 1160444 h 1386216"/>
                    <a:gd name="connsiteX48" fmla="*/ 0 w 15403"/>
                    <a:gd name="connsiteY48" fmla="*/ 1129307 h 1386216"/>
                    <a:gd name="connsiteX49" fmla="*/ 7702 w 15403"/>
                    <a:gd name="connsiteY49" fmla="*/ 1137009 h 1386216"/>
                    <a:gd name="connsiteX50" fmla="*/ 15404 w 15403"/>
                    <a:gd name="connsiteY50" fmla="*/ 1129307 h 1386216"/>
                    <a:gd name="connsiteX51" fmla="*/ 7702 w 15403"/>
                    <a:gd name="connsiteY51" fmla="*/ 1121605 h 1386216"/>
                    <a:gd name="connsiteX52" fmla="*/ 0 w 15403"/>
                    <a:gd name="connsiteY52" fmla="*/ 1129307 h 1386216"/>
                    <a:gd name="connsiteX53" fmla="*/ 0 w 15403"/>
                    <a:gd name="connsiteY53" fmla="*/ 1129307 h 1386216"/>
                    <a:gd name="connsiteX54" fmla="*/ 0 w 15403"/>
                    <a:gd name="connsiteY54" fmla="*/ 1098170 h 1386216"/>
                    <a:gd name="connsiteX55" fmla="*/ 7702 w 15403"/>
                    <a:gd name="connsiteY55" fmla="*/ 1105871 h 1386216"/>
                    <a:gd name="connsiteX56" fmla="*/ 15404 w 15403"/>
                    <a:gd name="connsiteY56" fmla="*/ 1098170 h 1386216"/>
                    <a:gd name="connsiteX57" fmla="*/ 7702 w 15403"/>
                    <a:gd name="connsiteY57" fmla="*/ 1090468 h 1386216"/>
                    <a:gd name="connsiteX58" fmla="*/ 0 w 15403"/>
                    <a:gd name="connsiteY58" fmla="*/ 1098170 h 1386216"/>
                    <a:gd name="connsiteX59" fmla="*/ 0 w 15403"/>
                    <a:gd name="connsiteY59" fmla="*/ 1098170 h 1386216"/>
                    <a:gd name="connsiteX60" fmla="*/ 0 w 15403"/>
                    <a:gd name="connsiteY60" fmla="*/ 1067032 h 1386216"/>
                    <a:gd name="connsiteX61" fmla="*/ 7702 w 15403"/>
                    <a:gd name="connsiteY61" fmla="*/ 1074734 h 1386216"/>
                    <a:gd name="connsiteX62" fmla="*/ 15404 w 15403"/>
                    <a:gd name="connsiteY62" fmla="*/ 1067032 h 1386216"/>
                    <a:gd name="connsiteX63" fmla="*/ 7702 w 15403"/>
                    <a:gd name="connsiteY63" fmla="*/ 1059331 h 1386216"/>
                    <a:gd name="connsiteX64" fmla="*/ 0 w 15403"/>
                    <a:gd name="connsiteY64" fmla="*/ 1067032 h 1386216"/>
                    <a:gd name="connsiteX65" fmla="*/ 0 w 15403"/>
                    <a:gd name="connsiteY65" fmla="*/ 1067032 h 1386216"/>
                    <a:gd name="connsiteX66" fmla="*/ 0 w 15403"/>
                    <a:gd name="connsiteY66" fmla="*/ 1035785 h 1386216"/>
                    <a:gd name="connsiteX67" fmla="*/ 7702 w 15403"/>
                    <a:gd name="connsiteY67" fmla="*/ 1043487 h 1386216"/>
                    <a:gd name="connsiteX68" fmla="*/ 15404 w 15403"/>
                    <a:gd name="connsiteY68" fmla="*/ 1035785 h 1386216"/>
                    <a:gd name="connsiteX69" fmla="*/ 7702 w 15403"/>
                    <a:gd name="connsiteY69" fmla="*/ 1028083 h 1386216"/>
                    <a:gd name="connsiteX70" fmla="*/ 0 w 15403"/>
                    <a:gd name="connsiteY70" fmla="*/ 1035785 h 1386216"/>
                    <a:gd name="connsiteX71" fmla="*/ 0 w 15403"/>
                    <a:gd name="connsiteY71" fmla="*/ 1035785 h 1386216"/>
                    <a:gd name="connsiteX72" fmla="*/ 0 w 15403"/>
                    <a:gd name="connsiteY72" fmla="*/ 1004648 h 1386216"/>
                    <a:gd name="connsiteX73" fmla="*/ 7702 w 15403"/>
                    <a:gd name="connsiteY73" fmla="*/ 1012350 h 1386216"/>
                    <a:gd name="connsiteX74" fmla="*/ 15404 w 15403"/>
                    <a:gd name="connsiteY74" fmla="*/ 1004648 h 1386216"/>
                    <a:gd name="connsiteX75" fmla="*/ 7702 w 15403"/>
                    <a:gd name="connsiteY75" fmla="*/ 996946 h 1386216"/>
                    <a:gd name="connsiteX76" fmla="*/ 0 w 15403"/>
                    <a:gd name="connsiteY76" fmla="*/ 1004648 h 1386216"/>
                    <a:gd name="connsiteX77" fmla="*/ 0 w 15403"/>
                    <a:gd name="connsiteY77" fmla="*/ 1004648 h 1386216"/>
                    <a:gd name="connsiteX78" fmla="*/ 0 w 15403"/>
                    <a:gd name="connsiteY78" fmla="*/ 973510 h 1386216"/>
                    <a:gd name="connsiteX79" fmla="*/ 7702 w 15403"/>
                    <a:gd name="connsiteY79" fmla="*/ 981212 h 1386216"/>
                    <a:gd name="connsiteX80" fmla="*/ 15404 w 15403"/>
                    <a:gd name="connsiteY80" fmla="*/ 973510 h 1386216"/>
                    <a:gd name="connsiteX81" fmla="*/ 7702 w 15403"/>
                    <a:gd name="connsiteY81" fmla="*/ 965809 h 1386216"/>
                    <a:gd name="connsiteX82" fmla="*/ 0 w 15403"/>
                    <a:gd name="connsiteY82" fmla="*/ 973510 h 1386216"/>
                    <a:gd name="connsiteX83" fmla="*/ 0 w 15403"/>
                    <a:gd name="connsiteY83" fmla="*/ 973510 h 1386216"/>
                    <a:gd name="connsiteX84" fmla="*/ 0 w 15403"/>
                    <a:gd name="connsiteY84" fmla="*/ 942373 h 1386216"/>
                    <a:gd name="connsiteX85" fmla="*/ 7702 w 15403"/>
                    <a:gd name="connsiteY85" fmla="*/ 950075 h 1386216"/>
                    <a:gd name="connsiteX86" fmla="*/ 15404 w 15403"/>
                    <a:gd name="connsiteY86" fmla="*/ 942373 h 1386216"/>
                    <a:gd name="connsiteX87" fmla="*/ 7702 w 15403"/>
                    <a:gd name="connsiteY87" fmla="*/ 934671 h 1386216"/>
                    <a:gd name="connsiteX88" fmla="*/ 0 w 15403"/>
                    <a:gd name="connsiteY88" fmla="*/ 942373 h 1386216"/>
                    <a:gd name="connsiteX89" fmla="*/ 0 w 15403"/>
                    <a:gd name="connsiteY89" fmla="*/ 942373 h 1386216"/>
                    <a:gd name="connsiteX90" fmla="*/ 0 w 15403"/>
                    <a:gd name="connsiteY90" fmla="*/ 911236 h 1386216"/>
                    <a:gd name="connsiteX91" fmla="*/ 7702 w 15403"/>
                    <a:gd name="connsiteY91" fmla="*/ 918938 h 1386216"/>
                    <a:gd name="connsiteX92" fmla="*/ 15404 w 15403"/>
                    <a:gd name="connsiteY92" fmla="*/ 911236 h 1386216"/>
                    <a:gd name="connsiteX93" fmla="*/ 7702 w 15403"/>
                    <a:gd name="connsiteY93" fmla="*/ 903534 h 1386216"/>
                    <a:gd name="connsiteX94" fmla="*/ 0 w 15403"/>
                    <a:gd name="connsiteY94" fmla="*/ 911236 h 1386216"/>
                    <a:gd name="connsiteX95" fmla="*/ 0 w 15403"/>
                    <a:gd name="connsiteY95" fmla="*/ 911236 h 1386216"/>
                    <a:gd name="connsiteX96" fmla="*/ 0 w 15403"/>
                    <a:gd name="connsiteY96" fmla="*/ 880099 h 1386216"/>
                    <a:gd name="connsiteX97" fmla="*/ 7702 w 15403"/>
                    <a:gd name="connsiteY97" fmla="*/ 887800 h 1386216"/>
                    <a:gd name="connsiteX98" fmla="*/ 15404 w 15403"/>
                    <a:gd name="connsiteY98" fmla="*/ 880099 h 1386216"/>
                    <a:gd name="connsiteX99" fmla="*/ 7702 w 15403"/>
                    <a:gd name="connsiteY99" fmla="*/ 872397 h 1386216"/>
                    <a:gd name="connsiteX100" fmla="*/ 0 w 15403"/>
                    <a:gd name="connsiteY100" fmla="*/ 880099 h 1386216"/>
                    <a:gd name="connsiteX101" fmla="*/ 0 w 15403"/>
                    <a:gd name="connsiteY101" fmla="*/ 880099 h 1386216"/>
                    <a:gd name="connsiteX102" fmla="*/ 0 w 15403"/>
                    <a:gd name="connsiteY102" fmla="*/ 848851 h 1386216"/>
                    <a:gd name="connsiteX103" fmla="*/ 7702 w 15403"/>
                    <a:gd name="connsiteY103" fmla="*/ 856553 h 1386216"/>
                    <a:gd name="connsiteX104" fmla="*/ 15404 w 15403"/>
                    <a:gd name="connsiteY104" fmla="*/ 848851 h 1386216"/>
                    <a:gd name="connsiteX105" fmla="*/ 7702 w 15403"/>
                    <a:gd name="connsiteY105" fmla="*/ 841149 h 1386216"/>
                    <a:gd name="connsiteX106" fmla="*/ 0 w 15403"/>
                    <a:gd name="connsiteY106" fmla="*/ 848851 h 1386216"/>
                    <a:gd name="connsiteX107" fmla="*/ 0 w 15403"/>
                    <a:gd name="connsiteY107" fmla="*/ 848851 h 1386216"/>
                    <a:gd name="connsiteX108" fmla="*/ 0 w 15403"/>
                    <a:gd name="connsiteY108" fmla="*/ 817714 h 1386216"/>
                    <a:gd name="connsiteX109" fmla="*/ 7702 w 15403"/>
                    <a:gd name="connsiteY109" fmla="*/ 825416 h 1386216"/>
                    <a:gd name="connsiteX110" fmla="*/ 15404 w 15403"/>
                    <a:gd name="connsiteY110" fmla="*/ 817714 h 1386216"/>
                    <a:gd name="connsiteX111" fmla="*/ 7702 w 15403"/>
                    <a:gd name="connsiteY111" fmla="*/ 810012 h 1386216"/>
                    <a:gd name="connsiteX112" fmla="*/ 0 w 15403"/>
                    <a:gd name="connsiteY112" fmla="*/ 817714 h 1386216"/>
                    <a:gd name="connsiteX113" fmla="*/ 0 w 15403"/>
                    <a:gd name="connsiteY113" fmla="*/ 817714 h 1386216"/>
                    <a:gd name="connsiteX114" fmla="*/ 0 w 15403"/>
                    <a:gd name="connsiteY114" fmla="*/ 786577 h 1386216"/>
                    <a:gd name="connsiteX115" fmla="*/ 7702 w 15403"/>
                    <a:gd name="connsiteY115" fmla="*/ 794279 h 1386216"/>
                    <a:gd name="connsiteX116" fmla="*/ 15404 w 15403"/>
                    <a:gd name="connsiteY116" fmla="*/ 786577 h 1386216"/>
                    <a:gd name="connsiteX117" fmla="*/ 7702 w 15403"/>
                    <a:gd name="connsiteY117" fmla="*/ 778875 h 1386216"/>
                    <a:gd name="connsiteX118" fmla="*/ 0 w 15403"/>
                    <a:gd name="connsiteY118" fmla="*/ 786577 h 1386216"/>
                    <a:gd name="connsiteX119" fmla="*/ 0 w 15403"/>
                    <a:gd name="connsiteY119" fmla="*/ 786577 h 1386216"/>
                    <a:gd name="connsiteX120" fmla="*/ 0 w 15403"/>
                    <a:gd name="connsiteY120" fmla="*/ 755439 h 1386216"/>
                    <a:gd name="connsiteX121" fmla="*/ 7702 w 15403"/>
                    <a:gd name="connsiteY121" fmla="*/ 763141 h 1386216"/>
                    <a:gd name="connsiteX122" fmla="*/ 15404 w 15403"/>
                    <a:gd name="connsiteY122" fmla="*/ 755439 h 1386216"/>
                    <a:gd name="connsiteX123" fmla="*/ 7702 w 15403"/>
                    <a:gd name="connsiteY123" fmla="*/ 747738 h 1386216"/>
                    <a:gd name="connsiteX124" fmla="*/ 0 w 15403"/>
                    <a:gd name="connsiteY124" fmla="*/ 755439 h 1386216"/>
                    <a:gd name="connsiteX125" fmla="*/ 0 w 15403"/>
                    <a:gd name="connsiteY125" fmla="*/ 755439 h 1386216"/>
                    <a:gd name="connsiteX126" fmla="*/ 0 w 15403"/>
                    <a:gd name="connsiteY126" fmla="*/ 724302 h 1386216"/>
                    <a:gd name="connsiteX127" fmla="*/ 7702 w 15403"/>
                    <a:gd name="connsiteY127" fmla="*/ 732004 h 1386216"/>
                    <a:gd name="connsiteX128" fmla="*/ 15404 w 15403"/>
                    <a:gd name="connsiteY128" fmla="*/ 724302 h 1386216"/>
                    <a:gd name="connsiteX129" fmla="*/ 7702 w 15403"/>
                    <a:gd name="connsiteY129" fmla="*/ 716600 h 1386216"/>
                    <a:gd name="connsiteX130" fmla="*/ 0 w 15403"/>
                    <a:gd name="connsiteY130" fmla="*/ 724302 h 1386216"/>
                    <a:gd name="connsiteX131" fmla="*/ 0 w 15403"/>
                    <a:gd name="connsiteY131" fmla="*/ 724302 h 1386216"/>
                    <a:gd name="connsiteX132" fmla="*/ 0 w 15403"/>
                    <a:gd name="connsiteY132" fmla="*/ 693165 h 1386216"/>
                    <a:gd name="connsiteX133" fmla="*/ 7702 w 15403"/>
                    <a:gd name="connsiteY133" fmla="*/ 700867 h 1386216"/>
                    <a:gd name="connsiteX134" fmla="*/ 15404 w 15403"/>
                    <a:gd name="connsiteY134" fmla="*/ 693165 h 1386216"/>
                    <a:gd name="connsiteX135" fmla="*/ 7702 w 15403"/>
                    <a:gd name="connsiteY135" fmla="*/ 685463 h 1386216"/>
                    <a:gd name="connsiteX136" fmla="*/ 0 w 15403"/>
                    <a:gd name="connsiteY136" fmla="*/ 693165 h 1386216"/>
                    <a:gd name="connsiteX137" fmla="*/ 0 w 15403"/>
                    <a:gd name="connsiteY137" fmla="*/ 693165 h 1386216"/>
                    <a:gd name="connsiteX138" fmla="*/ 0 w 15403"/>
                    <a:gd name="connsiteY138" fmla="*/ 661917 h 1386216"/>
                    <a:gd name="connsiteX139" fmla="*/ 7702 w 15403"/>
                    <a:gd name="connsiteY139" fmla="*/ 669619 h 1386216"/>
                    <a:gd name="connsiteX140" fmla="*/ 15404 w 15403"/>
                    <a:gd name="connsiteY140" fmla="*/ 661917 h 1386216"/>
                    <a:gd name="connsiteX141" fmla="*/ 7702 w 15403"/>
                    <a:gd name="connsiteY141" fmla="*/ 654216 h 1386216"/>
                    <a:gd name="connsiteX142" fmla="*/ 0 w 15403"/>
                    <a:gd name="connsiteY142" fmla="*/ 661917 h 1386216"/>
                    <a:gd name="connsiteX143" fmla="*/ 0 w 15403"/>
                    <a:gd name="connsiteY143" fmla="*/ 661917 h 1386216"/>
                    <a:gd name="connsiteX144" fmla="*/ 0 w 15403"/>
                    <a:gd name="connsiteY144" fmla="*/ 630780 h 1386216"/>
                    <a:gd name="connsiteX145" fmla="*/ 7702 w 15403"/>
                    <a:gd name="connsiteY145" fmla="*/ 638482 h 1386216"/>
                    <a:gd name="connsiteX146" fmla="*/ 15404 w 15403"/>
                    <a:gd name="connsiteY146" fmla="*/ 630780 h 1386216"/>
                    <a:gd name="connsiteX147" fmla="*/ 7702 w 15403"/>
                    <a:gd name="connsiteY147" fmla="*/ 623078 h 1386216"/>
                    <a:gd name="connsiteX148" fmla="*/ 0 w 15403"/>
                    <a:gd name="connsiteY148" fmla="*/ 630780 h 1386216"/>
                    <a:gd name="connsiteX149" fmla="*/ 0 w 15403"/>
                    <a:gd name="connsiteY149" fmla="*/ 630780 h 1386216"/>
                    <a:gd name="connsiteX150" fmla="*/ 0 w 15403"/>
                    <a:gd name="connsiteY150" fmla="*/ 599643 h 1386216"/>
                    <a:gd name="connsiteX151" fmla="*/ 7702 w 15403"/>
                    <a:gd name="connsiteY151" fmla="*/ 607345 h 1386216"/>
                    <a:gd name="connsiteX152" fmla="*/ 15404 w 15403"/>
                    <a:gd name="connsiteY152" fmla="*/ 599643 h 1386216"/>
                    <a:gd name="connsiteX153" fmla="*/ 7702 w 15403"/>
                    <a:gd name="connsiteY153" fmla="*/ 591941 h 1386216"/>
                    <a:gd name="connsiteX154" fmla="*/ 0 w 15403"/>
                    <a:gd name="connsiteY154" fmla="*/ 599643 h 1386216"/>
                    <a:gd name="connsiteX155" fmla="*/ 0 w 15403"/>
                    <a:gd name="connsiteY155" fmla="*/ 599643 h 1386216"/>
                    <a:gd name="connsiteX156" fmla="*/ 0 w 15403"/>
                    <a:gd name="connsiteY156" fmla="*/ 568506 h 1386216"/>
                    <a:gd name="connsiteX157" fmla="*/ 7702 w 15403"/>
                    <a:gd name="connsiteY157" fmla="*/ 576207 h 1386216"/>
                    <a:gd name="connsiteX158" fmla="*/ 15404 w 15403"/>
                    <a:gd name="connsiteY158" fmla="*/ 568506 h 1386216"/>
                    <a:gd name="connsiteX159" fmla="*/ 7702 w 15403"/>
                    <a:gd name="connsiteY159" fmla="*/ 560804 h 1386216"/>
                    <a:gd name="connsiteX160" fmla="*/ 0 w 15403"/>
                    <a:gd name="connsiteY160" fmla="*/ 568506 h 1386216"/>
                    <a:gd name="connsiteX161" fmla="*/ 0 w 15403"/>
                    <a:gd name="connsiteY161" fmla="*/ 568506 h 1386216"/>
                    <a:gd name="connsiteX162" fmla="*/ 0 w 15403"/>
                    <a:gd name="connsiteY162" fmla="*/ 537368 h 1386216"/>
                    <a:gd name="connsiteX163" fmla="*/ 7702 w 15403"/>
                    <a:gd name="connsiteY163" fmla="*/ 545070 h 1386216"/>
                    <a:gd name="connsiteX164" fmla="*/ 15404 w 15403"/>
                    <a:gd name="connsiteY164" fmla="*/ 537368 h 1386216"/>
                    <a:gd name="connsiteX165" fmla="*/ 7702 w 15403"/>
                    <a:gd name="connsiteY165" fmla="*/ 529667 h 1386216"/>
                    <a:gd name="connsiteX166" fmla="*/ 0 w 15403"/>
                    <a:gd name="connsiteY166" fmla="*/ 537368 h 1386216"/>
                    <a:gd name="connsiteX167" fmla="*/ 0 w 15403"/>
                    <a:gd name="connsiteY167" fmla="*/ 537368 h 1386216"/>
                    <a:gd name="connsiteX168" fmla="*/ 0 w 15403"/>
                    <a:gd name="connsiteY168" fmla="*/ 506121 h 1386216"/>
                    <a:gd name="connsiteX169" fmla="*/ 7702 w 15403"/>
                    <a:gd name="connsiteY169" fmla="*/ 513823 h 1386216"/>
                    <a:gd name="connsiteX170" fmla="*/ 15404 w 15403"/>
                    <a:gd name="connsiteY170" fmla="*/ 506121 h 1386216"/>
                    <a:gd name="connsiteX171" fmla="*/ 7702 w 15403"/>
                    <a:gd name="connsiteY171" fmla="*/ 498419 h 1386216"/>
                    <a:gd name="connsiteX172" fmla="*/ 0 w 15403"/>
                    <a:gd name="connsiteY172" fmla="*/ 506121 h 1386216"/>
                    <a:gd name="connsiteX173" fmla="*/ 0 w 15403"/>
                    <a:gd name="connsiteY173" fmla="*/ 506121 h 1386216"/>
                    <a:gd name="connsiteX174" fmla="*/ 0 w 15403"/>
                    <a:gd name="connsiteY174" fmla="*/ 474984 h 1386216"/>
                    <a:gd name="connsiteX175" fmla="*/ 7702 w 15403"/>
                    <a:gd name="connsiteY175" fmla="*/ 482686 h 1386216"/>
                    <a:gd name="connsiteX176" fmla="*/ 15404 w 15403"/>
                    <a:gd name="connsiteY176" fmla="*/ 474984 h 1386216"/>
                    <a:gd name="connsiteX177" fmla="*/ 7702 w 15403"/>
                    <a:gd name="connsiteY177" fmla="*/ 467282 h 1386216"/>
                    <a:gd name="connsiteX178" fmla="*/ 0 w 15403"/>
                    <a:gd name="connsiteY178" fmla="*/ 474984 h 1386216"/>
                    <a:gd name="connsiteX179" fmla="*/ 0 w 15403"/>
                    <a:gd name="connsiteY179" fmla="*/ 474984 h 1386216"/>
                    <a:gd name="connsiteX180" fmla="*/ 0 w 15403"/>
                    <a:gd name="connsiteY180" fmla="*/ 443846 h 1386216"/>
                    <a:gd name="connsiteX181" fmla="*/ 7702 w 15403"/>
                    <a:gd name="connsiteY181" fmla="*/ 451548 h 1386216"/>
                    <a:gd name="connsiteX182" fmla="*/ 15404 w 15403"/>
                    <a:gd name="connsiteY182" fmla="*/ 443846 h 1386216"/>
                    <a:gd name="connsiteX183" fmla="*/ 7702 w 15403"/>
                    <a:gd name="connsiteY183" fmla="*/ 436145 h 1386216"/>
                    <a:gd name="connsiteX184" fmla="*/ 0 w 15403"/>
                    <a:gd name="connsiteY184" fmla="*/ 443846 h 1386216"/>
                    <a:gd name="connsiteX185" fmla="*/ 0 w 15403"/>
                    <a:gd name="connsiteY185" fmla="*/ 443846 h 1386216"/>
                    <a:gd name="connsiteX186" fmla="*/ 0 w 15403"/>
                    <a:gd name="connsiteY186" fmla="*/ 412709 h 1386216"/>
                    <a:gd name="connsiteX187" fmla="*/ 7702 w 15403"/>
                    <a:gd name="connsiteY187" fmla="*/ 420411 h 1386216"/>
                    <a:gd name="connsiteX188" fmla="*/ 15404 w 15403"/>
                    <a:gd name="connsiteY188" fmla="*/ 412709 h 1386216"/>
                    <a:gd name="connsiteX189" fmla="*/ 7702 w 15403"/>
                    <a:gd name="connsiteY189" fmla="*/ 405007 h 1386216"/>
                    <a:gd name="connsiteX190" fmla="*/ 0 w 15403"/>
                    <a:gd name="connsiteY190" fmla="*/ 412709 h 1386216"/>
                    <a:gd name="connsiteX191" fmla="*/ 0 w 15403"/>
                    <a:gd name="connsiteY191" fmla="*/ 412709 h 1386216"/>
                    <a:gd name="connsiteX192" fmla="*/ 0 w 15403"/>
                    <a:gd name="connsiteY192" fmla="*/ 381572 h 1386216"/>
                    <a:gd name="connsiteX193" fmla="*/ 7702 w 15403"/>
                    <a:gd name="connsiteY193" fmla="*/ 389274 h 1386216"/>
                    <a:gd name="connsiteX194" fmla="*/ 15404 w 15403"/>
                    <a:gd name="connsiteY194" fmla="*/ 381572 h 1386216"/>
                    <a:gd name="connsiteX195" fmla="*/ 7702 w 15403"/>
                    <a:gd name="connsiteY195" fmla="*/ 373870 h 1386216"/>
                    <a:gd name="connsiteX196" fmla="*/ 0 w 15403"/>
                    <a:gd name="connsiteY196" fmla="*/ 381572 h 1386216"/>
                    <a:gd name="connsiteX197" fmla="*/ 0 w 15403"/>
                    <a:gd name="connsiteY197" fmla="*/ 381572 h 1386216"/>
                    <a:gd name="connsiteX198" fmla="*/ 0 w 15403"/>
                    <a:gd name="connsiteY198" fmla="*/ 350435 h 1386216"/>
                    <a:gd name="connsiteX199" fmla="*/ 7702 w 15403"/>
                    <a:gd name="connsiteY199" fmla="*/ 358136 h 1386216"/>
                    <a:gd name="connsiteX200" fmla="*/ 15404 w 15403"/>
                    <a:gd name="connsiteY200" fmla="*/ 350435 h 1386216"/>
                    <a:gd name="connsiteX201" fmla="*/ 7702 w 15403"/>
                    <a:gd name="connsiteY201" fmla="*/ 342733 h 1386216"/>
                    <a:gd name="connsiteX202" fmla="*/ 0 w 15403"/>
                    <a:gd name="connsiteY202" fmla="*/ 350435 h 1386216"/>
                    <a:gd name="connsiteX203" fmla="*/ 0 w 15403"/>
                    <a:gd name="connsiteY203" fmla="*/ 350435 h 1386216"/>
                    <a:gd name="connsiteX204" fmla="*/ 0 w 15403"/>
                    <a:gd name="connsiteY204" fmla="*/ 319187 h 1386216"/>
                    <a:gd name="connsiteX205" fmla="*/ 7702 w 15403"/>
                    <a:gd name="connsiteY205" fmla="*/ 326889 h 1386216"/>
                    <a:gd name="connsiteX206" fmla="*/ 15404 w 15403"/>
                    <a:gd name="connsiteY206" fmla="*/ 319187 h 1386216"/>
                    <a:gd name="connsiteX207" fmla="*/ 7702 w 15403"/>
                    <a:gd name="connsiteY207" fmla="*/ 311485 h 1386216"/>
                    <a:gd name="connsiteX208" fmla="*/ 0 w 15403"/>
                    <a:gd name="connsiteY208" fmla="*/ 319187 h 1386216"/>
                    <a:gd name="connsiteX209" fmla="*/ 0 w 15403"/>
                    <a:gd name="connsiteY209" fmla="*/ 319187 h 1386216"/>
                    <a:gd name="connsiteX210" fmla="*/ 0 w 15403"/>
                    <a:gd name="connsiteY210" fmla="*/ 288050 h 1386216"/>
                    <a:gd name="connsiteX211" fmla="*/ 7702 w 15403"/>
                    <a:gd name="connsiteY211" fmla="*/ 295752 h 1386216"/>
                    <a:gd name="connsiteX212" fmla="*/ 15404 w 15403"/>
                    <a:gd name="connsiteY212" fmla="*/ 288050 h 1386216"/>
                    <a:gd name="connsiteX213" fmla="*/ 7702 w 15403"/>
                    <a:gd name="connsiteY213" fmla="*/ 280348 h 1386216"/>
                    <a:gd name="connsiteX214" fmla="*/ 0 w 15403"/>
                    <a:gd name="connsiteY214" fmla="*/ 288050 h 1386216"/>
                    <a:gd name="connsiteX215" fmla="*/ 0 w 15403"/>
                    <a:gd name="connsiteY215" fmla="*/ 288050 h 1386216"/>
                    <a:gd name="connsiteX216" fmla="*/ 0 w 15403"/>
                    <a:gd name="connsiteY216" fmla="*/ 256913 h 1386216"/>
                    <a:gd name="connsiteX217" fmla="*/ 7702 w 15403"/>
                    <a:gd name="connsiteY217" fmla="*/ 264614 h 1386216"/>
                    <a:gd name="connsiteX218" fmla="*/ 15404 w 15403"/>
                    <a:gd name="connsiteY218" fmla="*/ 256913 h 1386216"/>
                    <a:gd name="connsiteX219" fmla="*/ 7702 w 15403"/>
                    <a:gd name="connsiteY219" fmla="*/ 249211 h 1386216"/>
                    <a:gd name="connsiteX220" fmla="*/ 0 w 15403"/>
                    <a:gd name="connsiteY220" fmla="*/ 256913 h 1386216"/>
                    <a:gd name="connsiteX221" fmla="*/ 0 w 15403"/>
                    <a:gd name="connsiteY221" fmla="*/ 256913 h 1386216"/>
                    <a:gd name="connsiteX222" fmla="*/ 0 w 15403"/>
                    <a:gd name="connsiteY222" fmla="*/ 225775 h 1386216"/>
                    <a:gd name="connsiteX223" fmla="*/ 7702 w 15403"/>
                    <a:gd name="connsiteY223" fmla="*/ 233477 h 1386216"/>
                    <a:gd name="connsiteX224" fmla="*/ 15404 w 15403"/>
                    <a:gd name="connsiteY224" fmla="*/ 225775 h 1386216"/>
                    <a:gd name="connsiteX225" fmla="*/ 7702 w 15403"/>
                    <a:gd name="connsiteY225" fmla="*/ 218074 h 1386216"/>
                    <a:gd name="connsiteX226" fmla="*/ 0 w 15403"/>
                    <a:gd name="connsiteY226" fmla="*/ 225775 h 1386216"/>
                    <a:gd name="connsiteX227" fmla="*/ 0 w 15403"/>
                    <a:gd name="connsiteY227" fmla="*/ 225775 h 1386216"/>
                    <a:gd name="connsiteX228" fmla="*/ 0 w 15403"/>
                    <a:gd name="connsiteY228" fmla="*/ 194638 h 1386216"/>
                    <a:gd name="connsiteX229" fmla="*/ 7702 w 15403"/>
                    <a:gd name="connsiteY229" fmla="*/ 202340 h 1386216"/>
                    <a:gd name="connsiteX230" fmla="*/ 15404 w 15403"/>
                    <a:gd name="connsiteY230" fmla="*/ 194638 h 1386216"/>
                    <a:gd name="connsiteX231" fmla="*/ 7702 w 15403"/>
                    <a:gd name="connsiteY231" fmla="*/ 186936 h 1386216"/>
                    <a:gd name="connsiteX232" fmla="*/ 0 w 15403"/>
                    <a:gd name="connsiteY232" fmla="*/ 194638 h 1386216"/>
                    <a:gd name="connsiteX233" fmla="*/ 0 w 15403"/>
                    <a:gd name="connsiteY233" fmla="*/ 194638 h 1386216"/>
                    <a:gd name="connsiteX234" fmla="*/ 0 w 15403"/>
                    <a:gd name="connsiteY234" fmla="*/ 163391 h 1386216"/>
                    <a:gd name="connsiteX235" fmla="*/ 7702 w 15403"/>
                    <a:gd name="connsiteY235" fmla="*/ 171093 h 1386216"/>
                    <a:gd name="connsiteX236" fmla="*/ 15404 w 15403"/>
                    <a:gd name="connsiteY236" fmla="*/ 163391 h 1386216"/>
                    <a:gd name="connsiteX237" fmla="*/ 7702 w 15403"/>
                    <a:gd name="connsiteY237" fmla="*/ 155689 h 1386216"/>
                    <a:gd name="connsiteX238" fmla="*/ 0 w 15403"/>
                    <a:gd name="connsiteY238" fmla="*/ 163391 h 1386216"/>
                    <a:gd name="connsiteX239" fmla="*/ 0 w 15403"/>
                    <a:gd name="connsiteY239" fmla="*/ 163391 h 1386216"/>
                    <a:gd name="connsiteX240" fmla="*/ 0 w 15403"/>
                    <a:gd name="connsiteY240" fmla="*/ 132253 h 1386216"/>
                    <a:gd name="connsiteX241" fmla="*/ 7702 w 15403"/>
                    <a:gd name="connsiteY241" fmla="*/ 139955 h 1386216"/>
                    <a:gd name="connsiteX242" fmla="*/ 15404 w 15403"/>
                    <a:gd name="connsiteY242" fmla="*/ 132253 h 1386216"/>
                    <a:gd name="connsiteX243" fmla="*/ 7702 w 15403"/>
                    <a:gd name="connsiteY243" fmla="*/ 124552 h 1386216"/>
                    <a:gd name="connsiteX244" fmla="*/ 0 w 15403"/>
                    <a:gd name="connsiteY244" fmla="*/ 132253 h 1386216"/>
                    <a:gd name="connsiteX245" fmla="*/ 0 w 15403"/>
                    <a:gd name="connsiteY245" fmla="*/ 132253 h 1386216"/>
                    <a:gd name="connsiteX246" fmla="*/ 0 w 15403"/>
                    <a:gd name="connsiteY246" fmla="*/ 101116 h 1386216"/>
                    <a:gd name="connsiteX247" fmla="*/ 7702 w 15403"/>
                    <a:gd name="connsiteY247" fmla="*/ 108818 h 1386216"/>
                    <a:gd name="connsiteX248" fmla="*/ 15404 w 15403"/>
                    <a:gd name="connsiteY248" fmla="*/ 101116 h 1386216"/>
                    <a:gd name="connsiteX249" fmla="*/ 7702 w 15403"/>
                    <a:gd name="connsiteY249" fmla="*/ 93414 h 1386216"/>
                    <a:gd name="connsiteX250" fmla="*/ 0 w 15403"/>
                    <a:gd name="connsiteY250" fmla="*/ 101116 h 1386216"/>
                    <a:gd name="connsiteX251" fmla="*/ 0 w 15403"/>
                    <a:gd name="connsiteY251" fmla="*/ 101116 h 1386216"/>
                    <a:gd name="connsiteX252" fmla="*/ 0 w 15403"/>
                    <a:gd name="connsiteY252" fmla="*/ 69979 h 1386216"/>
                    <a:gd name="connsiteX253" fmla="*/ 7702 w 15403"/>
                    <a:gd name="connsiteY253" fmla="*/ 77681 h 1386216"/>
                    <a:gd name="connsiteX254" fmla="*/ 15404 w 15403"/>
                    <a:gd name="connsiteY254" fmla="*/ 69979 h 1386216"/>
                    <a:gd name="connsiteX255" fmla="*/ 7702 w 15403"/>
                    <a:gd name="connsiteY255" fmla="*/ 62277 h 1386216"/>
                    <a:gd name="connsiteX256" fmla="*/ 0 w 15403"/>
                    <a:gd name="connsiteY256" fmla="*/ 69979 h 1386216"/>
                    <a:gd name="connsiteX257" fmla="*/ 0 w 15403"/>
                    <a:gd name="connsiteY257" fmla="*/ 69979 h 1386216"/>
                    <a:gd name="connsiteX258" fmla="*/ 0 w 15403"/>
                    <a:gd name="connsiteY258" fmla="*/ 38842 h 1386216"/>
                    <a:gd name="connsiteX259" fmla="*/ 7702 w 15403"/>
                    <a:gd name="connsiteY259" fmla="*/ 46543 h 1386216"/>
                    <a:gd name="connsiteX260" fmla="*/ 15404 w 15403"/>
                    <a:gd name="connsiteY260" fmla="*/ 38842 h 1386216"/>
                    <a:gd name="connsiteX261" fmla="*/ 7702 w 15403"/>
                    <a:gd name="connsiteY261" fmla="*/ 31140 h 1386216"/>
                    <a:gd name="connsiteX262" fmla="*/ 0 w 15403"/>
                    <a:gd name="connsiteY262" fmla="*/ 38842 h 1386216"/>
                    <a:gd name="connsiteX263" fmla="*/ 0 w 15403"/>
                    <a:gd name="connsiteY263" fmla="*/ 38842 h 1386216"/>
                    <a:gd name="connsiteX264" fmla="*/ 0 w 15403"/>
                    <a:gd name="connsiteY264" fmla="*/ 7704 h 1386216"/>
                    <a:gd name="connsiteX265" fmla="*/ 7702 w 15403"/>
                    <a:gd name="connsiteY265" fmla="*/ 15406 h 1386216"/>
                    <a:gd name="connsiteX266" fmla="*/ 15404 w 15403"/>
                    <a:gd name="connsiteY266" fmla="*/ 7704 h 1386216"/>
                    <a:gd name="connsiteX267" fmla="*/ 7702 w 15403"/>
                    <a:gd name="connsiteY267" fmla="*/ 3 h 1386216"/>
                    <a:gd name="connsiteX268" fmla="*/ 0 w 15403"/>
                    <a:gd name="connsiteY268" fmla="*/ 7704 h 138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15403" h="1386216">
                      <a:moveTo>
                        <a:pt x="0" y="1378515"/>
                      </a:moveTo>
                      <a:cubicBezTo>
                        <a:pt x="0" y="1382806"/>
                        <a:pt x="3411" y="1386217"/>
                        <a:pt x="7702" y="1386217"/>
                      </a:cubicBezTo>
                      <a:cubicBezTo>
                        <a:pt x="11993" y="1386217"/>
                        <a:pt x="15404" y="1382696"/>
                        <a:pt x="15404" y="1378515"/>
                      </a:cubicBezTo>
                      <a:cubicBezTo>
                        <a:pt x="15404" y="1374224"/>
                        <a:pt x="11993" y="1370814"/>
                        <a:pt x="7702" y="1370814"/>
                      </a:cubicBezTo>
                      <a:cubicBezTo>
                        <a:pt x="3411" y="1370814"/>
                        <a:pt x="0" y="1374334"/>
                        <a:pt x="0" y="1378515"/>
                      </a:cubicBezTo>
                      <a:lnTo>
                        <a:pt x="0" y="1378515"/>
                      </a:lnTo>
                      <a:close/>
                      <a:moveTo>
                        <a:pt x="0" y="1347378"/>
                      </a:moveTo>
                      <a:cubicBezTo>
                        <a:pt x="0" y="1351669"/>
                        <a:pt x="3411" y="1355080"/>
                        <a:pt x="7702" y="1355080"/>
                      </a:cubicBezTo>
                      <a:cubicBezTo>
                        <a:pt x="11993" y="1355080"/>
                        <a:pt x="15404" y="1351559"/>
                        <a:pt x="15404" y="1347378"/>
                      </a:cubicBezTo>
                      <a:cubicBezTo>
                        <a:pt x="15404" y="1343087"/>
                        <a:pt x="11993" y="1339676"/>
                        <a:pt x="7702" y="1339676"/>
                      </a:cubicBezTo>
                      <a:cubicBezTo>
                        <a:pt x="3411" y="1339676"/>
                        <a:pt x="0" y="1343087"/>
                        <a:pt x="0" y="1347378"/>
                      </a:cubicBezTo>
                      <a:lnTo>
                        <a:pt x="0" y="1347378"/>
                      </a:lnTo>
                      <a:close/>
                      <a:moveTo>
                        <a:pt x="0" y="1316241"/>
                      </a:moveTo>
                      <a:cubicBezTo>
                        <a:pt x="0" y="1320532"/>
                        <a:pt x="3411" y="1323942"/>
                        <a:pt x="7702" y="1323942"/>
                      </a:cubicBezTo>
                      <a:cubicBezTo>
                        <a:pt x="11993" y="1323942"/>
                        <a:pt x="15404" y="1320422"/>
                        <a:pt x="15404" y="1316241"/>
                      </a:cubicBezTo>
                      <a:cubicBezTo>
                        <a:pt x="15404" y="1311950"/>
                        <a:pt x="11993" y="1308539"/>
                        <a:pt x="7702" y="1308539"/>
                      </a:cubicBezTo>
                      <a:cubicBezTo>
                        <a:pt x="3411" y="1308539"/>
                        <a:pt x="0" y="1311950"/>
                        <a:pt x="0" y="1316241"/>
                      </a:cubicBezTo>
                      <a:lnTo>
                        <a:pt x="0" y="1316241"/>
                      </a:lnTo>
                      <a:close/>
                      <a:moveTo>
                        <a:pt x="0" y="1285103"/>
                      </a:moveTo>
                      <a:cubicBezTo>
                        <a:pt x="0" y="1289394"/>
                        <a:pt x="3411" y="1292805"/>
                        <a:pt x="7702" y="1292805"/>
                      </a:cubicBezTo>
                      <a:cubicBezTo>
                        <a:pt x="11993" y="1292805"/>
                        <a:pt x="15404" y="1289284"/>
                        <a:pt x="15404" y="1285103"/>
                      </a:cubicBezTo>
                      <a:cubicBezTo>
                        <a:pt x="15404" y="1280812"/>
                        <a:pt x="11993" y="1277402"/>
                        <a:pt x="7702" y="1277402"/>
                      </a:cubicBezTo>
                      <a:cubicBezTo>
                        <a:pt x="3411" y="1277402"/>
                        <a:pt x="0" y="1280812"/>
                        <a:pt x="0" y="1285103"/>
                      </a:cubicBezTo>
                      <a:lnTo>
                        <a:pt x="0" y="1285103"/>
                      </a:lnTo>
                      <a:close/>
                      <a:moveTo>
                        <a:pt x="0" y="1253966"/>
                      </a:moveTo>
                      <a:cubicBezTo>
                        <a:pt x="0" y="1258257"/>
                        <a:pt x="3411" y="1261668"/>
                        <a:pt x="7702" y="1261668"/>
                      </a:cubicBezTo>
                      <a:cubicBezTo>
                        <a:pt x="11993" y="1261668"/>
                        <a:pt x="15404" y="1258147"/>
                        <a:pt x="15404" y="1253966"/>
                      </a:cubicBezTo>
                      <a:cubicBezTo>
                        <a:pt x="15404" y="1249675"/>
                        <a:pt x="11993" y="1246264"/>
                        <a:pt x="7702" y="1246264"/>
                      </a:cubicBezTo>
                      <a:cubicBezTo>
                        <a:pt x="3411" y="1246154"/>
                        <a:pt x="0" y="1249675"/>
                        <a:pt x="0" y="1253966"/>
                      </a:cubicBezTo>
                      <a:lnTo>
                        <a:pt x="0" y="1253966"/>
                      </a:lnTo>
                      <a:close/>
                      <a:moveTo>
                        <a:pt x="0" y="1222829"/>
                      </a:moveTo>
                      <a:cubicBezTo>
                        <a:pt x="0" y="1227120"/>
                        <a:pt x="3411" y="1230531"/>
                        <a:pt x="7702" y="1230531"/>
                      </a:cubicBezTo>
                      <a:cubicBezTo>
                        <a:pt x="11993" y="1230531"/>
                        <a:pt x="15404" y="1227010"/>
                        <a:pt x="15404" y="1222829"/>
                      </a:cubicBezTo>
                      <a:cubicBezTo>
                        <a:pt x="15404" y="1218538"/>
                        <a:pt x="11993" y="1215127"/>
                        <a:pt x="7702" y="1215127"/>
                      </a:cubicBezTo>
                      <a:cubicBezTo>
                        <a:pt x="3411" y="1215017"/>
                        <a:pt x="0" y="1218538"/>
                        <a:pt x="0" y="1222829"/>
                      </a:cubicBezTo>
                      <a:lnTo>
                        <a:pt x="0" y="1222829"/>
                      </a:lnTo>
                      <a:close/>
                      <a:moveTo>
                        <a:pt x="0" y="1191581"/>
                      </a:moveTo>
                      <a:cubicBezTo>
                        <a:pt x="0" y="1195872"/>
                        <a:pt x="3411" y="1199283"/>
                        <a:pt x="7702" y="1199283"/>
                      </a:cubicBezTo>
                      <a:cubicBezTo>
                        <a:pt x="11993" y="1199283"/>
                        <a:pt x="15404" y="1195762"/>
                        <a:pt x="15404" y="1191581"/>
                      </a:cubicBezTo>
                      <a:cubicBezTo>
                        <a:pt x="15404" y="1187290"/>
                        <a:pt x="11993" y="1183880"/>
                        <a:pt x="7702" y="1183880"/>
                      </a:cubicBezTo>
                      <a:cubicBezTo>
                        <a:pt x="3411" y="1183880"/>
                        <a:pt x="0" y="1187401"/>
                        <a:pt x="0" y="1191581"/>
                      </a:cubicBezTo>
                      <a:lnTo>
                        <a:pt x="0" y="1191581"/>
                      </a:lnTo>
                      <a:close/>
                      <a:moveTo>
                        <a:pt x="0" y="1160444"/>
                      </a:moveTo>
                      <a:cubicBezTo>
                        <a:pt x="0" y="1164735"/>
                        <a:pt x="3411" y="1168146"/>
                        <a:pt x="7702" y="1168146"/>
                      </a:cubicBezTo>
                      <a:cubicBezTo>
                        <a:pt x="11993" y="1168146"/>
                        <a:pt x="15404" y="1164625"/>
                        <a:pt x="15404" y="1160444"/>
                      </a:cubicBezTo>
                      <a:cubicBezTo>
                        <a:pt x="15404" y="1156153"/>
                        <a:pt x="11993" y="1152742"/>
                        <a:pt x="7702" y="1152742"/>
                      </a:cubicBezTo>
                      <a:cubicBezTo>
                        <a:pt x="3411" y="1152742"/>
                        <a:pt x="0" y="1156153"/>
                        <a:pt x="0" y="1160444"/>
                      </a:cubicBezTo>
                      <a:lnTo>
                        <a:pt x="0" y="1160444"/>
                      </a:lnTo>
                      <a:close/>
                      <a:moveTo>
                        <a:pt x="0" y="1129307"/>
                      </a:moveTo>
                      <a:cubicBezTo>
                        <a:pt x="0" y="1133598"/>
                        <a:pt x="3411" y="1137009"/>
                        <a:pt x="7702" y="1137009"/>
                      </a:cubicBezTo>
                      <a:cubicBezTo>
                        <a:pt x="11993" y="1137009"/>
                        <a:pt x="15404" y="1133488"/>
                        <a:pt x="15404" y="1129307"/>
                      </a:cubicBezTo>
                      <a:cubicBezTo>
                        <a:pt x="15404" y="1125016"/>
                        <a:pt x="11993" y="1121605"/>
                        <a:pt x="7702" y="1121605"/>
                      </a:cubicBezTo>
                      <a:cubicBezTo>
                        <a:pt x="3411" y="1121605"/>
                        <a:pt x="0" y="1125016"/>
                        <a:pt x="0" y="1129307"/>
                      </a:cubicBezTo>
                      <a:lnTo>
                        <a:pt x="0" y="1129307"/>
                      </a:lnTo>
                      <a:close/>
                      <a:moveTo>
                        <a:pt x="0" y="1098170"/>
                      </a:moveTo>
                      <a:cubicBezTo>
                        <a:pt x="0" y="1102461"/>
                        <a:pt x="3411" y="1105871"/>
                        <a:pt x="7702" y="1105871"/>
                      </a:cubicBezTo>
                      <a:cubicBezTo>
                        <a:pt x="11993" y="1105871"/>
                        <a:pt x="15404" y="1102351"/>
                        <a:pt x="15404" y="1098170"/>
                      </a:cubicBezTo>
                      <a:cubicBezTo>
                        <a:pt x="15404" y="1093879"/>
                        <a:pt x="11993" y="1090468"/>
                        <a:pt x="7702" y="1090468"/>
                      </a:cubicBezTo>
                      <a:cubicBezTo>
                        <a:pt x="3411" y="1090358"/>
                        <a:pt x="0" y="1093879"/>
                        <a:pt x="0" y="1098170"/>
                      </a:cubicBezTo>
                      <a:lnTo>
                        <a:pt x="0" y="1098170"/>
                      </a:lnTo>
                      <a:close/>
                      <a:moveTo>
                        <a:pt x="0" y="1067032"/>
                      </a:moveTo>
                      <a:cubicBezTo>
                        <a:pt x="0" y="1071323"/>
                        <a:pt x="3411" y="1074734"/>
                        <a:pt x="7702" y="1074734"/>
                      </a:cubicBezTo>
                      <a:cubicBezTo>
                        <a:pt x="11993" y="1074734"/>
                        <a:pt x="15404" y="1071213"/>
                        <a:pt x="15404" y="1067032"/>
                      </a:cubicBezTo>
                      <a:cubicBezTo>
                        <a:pt x="15404" y="1062741"/>
                        <a:pt x="11993" y="1059331"/>
                        <a:pt x="7702" y="1059331"/>
                      </a:cubicBezTo>
                      <a:cubicBezTo>
                        <a:pt x="3411" y="1059220"/>
                        <a:pt x="0" y="1062741"/>
                        <a:pt x="0" y="1067032"/>
                      </a:cubicBezTo>
                      <a:lnTo>
                        <a:pt x="0" y="1067032"/>
                      </a:lnTo>
                      <a:close/>
                      <a:moveTo>
                        <a:pt x="0" y="1035785"/>
                      </a:moveTo>
                      <a:cubicBezTo>
                        <a:pt x="0" y="1040076"/>
                        <a:pt x="3411" y="1043487"/>
                        <a:pt x="7702" y="1043487"/>
                      </a:cubicBezTo>
                      <a:cubicBezTo>
                        <a:pt x="11993" y="1043487"/>
                        <a:pt x="15404" y="1039966"/>
                        <a:pt x="15404" y="1035785"/>
                      </a:cubicBezTo>
                      <a:cubicBezTo>
                        <a:pt x="15404" y="1031494"/>
                        <a:pt x="11993" y="1028083"/>
                        <a:pt x="7702" y="1028083"/>
                      </a:cubicBezTo>
                      <a:cubicBezTo>
                        <a:pt x="3411" y="1028083"/>
                        <a:pt x="0" y="1031604"/>
                        <a:pt x="0" y="1035785"/>
                      </a:cubicBezTo>
                      <a:lnTo>
                        <a:pt x="0" y="1035785"/>
                      </a:lnTo>
                      <a:close/>
                      <a:moveTo>
                        <a:pt x="0" y="1004648"/>
                      </a:moveTo>
                      <a:cubicBezTo>
                        <a:pt x="0" y="1008939"/>
                        <a:pt x="3411" y="1012350"/>
                        <a:pt x="7702" y="1012350"/>
                      </a:cubicBezTo>
                      <a:cubicBezTo>
                        <a:pt x="11993" y="1012350"/>
                        <a:pt x="15404" y="1008829"/>
                        <a:pt x="15404" y="1004648"/>
                      </a:cubicBezTo>
                      <a:cubicBezTo>
                        <a:pt x="15404" y="1000357"/>
                        <a:pt x="11993" y="996946"/>
                        <a:pt x="7702" y="996946"/>
                      </a:cubicBezTo>
                      <a:cubicBezTo>
                        <a:pt x="3411" y="996946"/>
                        <a:pt x="0" y="1000357"/>
                        <a:pt x="0" y="1004648"/>
                      </a:cubicBezTo>
                      <a:lnTo>
                        <a:pt x="0" y="1004648"/>
                      </a:lnTo>
                      <a:close/>
                      <a:moveTo>
                        <a:pt x="0" y="973510"/>
                      </a:moveTo>
                      <a:cubicBezTo>
                        <a:pt x="0" y="977801"/>
                        <a:pt x="3411" y="981212"/>
                        <a:pt x="7702" y="981212"/>
                      </a:cubicBezTo>
                      <a:cubicBezTo>
                        <a:pt x="11993" y="981212"/>
                        <a:pt x="15404" y="977691"/>
                        <a:pt x="15404" y="973510"/>
                      </a:cubicBezTo>
                      <a:cubicBezTo>
                        <a:pt x="15404" y="969219"/>
                        <a:pt x="11993" y="965809"/>
                        <a:pt x="7702" y="965809"/>
                      </a:cubicBezTo>
                      <a:cubicBezTo>
                        <a:pt x="3411" y="965809"/>
                        <a:pt x="0" y="969219"/>
                        <a:pt x="0" y="973510"/>
                      </a:cubicBezTo>
                      <a:lnTo>
                        <a:pt x="0" y="973510"/>
                      </a:lnTo>
                      <a:close/>
                      <a:moveTo>
                        <a:pt x="0" y="942373"/>
                      </a:moveTo>
                      <a:cubicBezTo>
                        <a:pt x="0" y="946664"/>
                        <a:pt x="3411" y="950075"/>
                        <a:pt x="7702" y="950075"/>
                      </a:cubicBezTo>
                      <a:cubicBezTo>
                        <a:pt x="11993" y="950075"/>
                        <a:pt x="15404" y="946554"/>
                        <a:pt x="15404" y="942373"/>
                      </a:cubicBezTo>
                      <a:cubicBezTo>
                        <a:pt x="15404" y="938082"/>
                        <a:pt x="11993" y="934671"/>
                        <a:pt x="7702" y="934671"/>
                      </a:cubicBezTo>
                      <a:cubicBezTo>
                        <a:pt x="3411" y="934671"/>
                        <a:pt x="0" y="938082"/>
                        <a:pt x="0" y="942373"/>
                      </a:cubicBezTo>
                      <a:lnTo>
                        <a:pt x="0" y="942373"/>
                      </a:lnTo>
                      <a:close/>
                      <a:moveTo>
                        <a:pt x="0" y="911236"/>
                      </a:moveTo>
                      <a:cubicBezTo>
                        <a:pt x="0" y="915527"/>
                        <a:pt x="3411" y="918938"/>
                        <a:pt x="7702" y="918938"/>
                      </a:cubicBezTo>
                      <a:cubicBezTo>
                        <a:pt x="11993" y="918938"/>
                        <a:pt x="15404" y="915417"/>
                        <a:pt x="15404" y="911236"/>
                      </a:cubicBezTo>
                      <a:cubicBezTo>
                        <a:pt x="15404" y="906945"/>
                        <a:pt x="11993" y="903534"/>
                        <a:pt x="7702" y="903534"/>
                      </a:cubicBezTo>
                      <a:cubicBezTo>
                        <a:pt x="3411" y="903424"/>
                        <a:pt x="0" y="906945"/>
                        <a:pt x="0" y="911236"/>
                      </a:cubicBezTo>
                      <a:lnTo>
                        <a:pt x="0" y="911236"/>
                      </a:lnTo>
                      <a:close/>
                      <a:moveTo>
                        <a:pt x="0" y="880099"/>
                      </a:moveTo>
                      <a:cubicBezTo>
                        <a:pt x="0" y="884390"/>
                        <a:pt x="3411" y="887800"/>
                        <a:pt x="7702" y="887800"/>
                      </a:cubicBezTo>
                      <a:cubicBezTo>
                        <a:pt x="11993" y="887800"/>
                        <a:pt x="15404" y="884280"/>
                        <a:pt x="15404" y="880099"/>
                      </a:cubicBezTo>
                      <a:cubicBezTo>
                        <a:pt x="15404" y="875808"/>
                        <a:pt x="11993" y="872397"/>
                        <a:pt x="7702" y="872397"/>
                      </a:cubicBezTo>
                      <a:cubicBezTo>
                        <a:pt x="3411" y="872287"/>
                        <a:pt x="0" y="875808"/>
                        <a:pt x="0" y="880099"/>
                      </a:cubicBezTo>
                      <a:lnTo>
                        <a:pt x="0" y="880099"/>
                      </a:lnTo>
                      <a:close/>
                      <a:moveTo>
                        <a:pt x="0" y="848851"/>
                      </a:moveTo>
                      <a:cubicBezTo>
                        <a:pt x="0" y="853142"/>
                        <a:pt x="3411" y="856553"/>
                        <a:pt x="7702" y="856553"/>
                      </a:cubicBezTo>
                      <a:cubicBezTo>
                        <a:pt x="11993" y="856553"/>
                        <a:pt x="15404" y="853032"/>
                        <a:pt x="15404" y="848851"/>
                      </a:cubicBezTo>
                      <a:cubicBezTo>
                        <a:pt x="15404" y="844670"/>
                        <a:pt x="11993" y="841149"/>
                        <a:pt x="7702" y="841149"/>
                      </a:cubicBezTo>
                      <a:cubicBezTo>
                        <a:pt x="3411" y="841149"/>
                        <a:pt x="0" y="844670"/>
                        <a:pt x="0" y="848851"/>
                      </a:cubicBezTo>
                      <a:lnTo>
                        <a:pt x="0" y="848851"/>
                      </a:lnTo>
                      <a:close/>
                      <a:moveTo>
                        <a:pt x="0" y="817714"/>
                      </a:moveTo>
                      <a:cubicBezTo>
                        <a:pt x="0" y="822005"/>
                        <a:pt x="3411" y="825416"/>
                        <a:pt x="7702" y="825416"/>
                      </a:cubicBezTo>
                      <a:cubicBezTo>
                        <a:pt x="11993" y="825416"/>
                        <a:pt x="15404" y="821895"/>
                        <a:pt x="15404" y="817714"/>
                      </a:cubicBezTo>
                      <a:cubicBezTo>
                        <a:pt x="15404" y="813423"/>
                        <a:pt x="11993" y="810012"/>
                        <a:pt x="7702" y="810012"/>
                      </a:cubicBezTo>
                      <a:cubicBezTo>
                        <a:pt x="3411" y="810012"/>
                        <a:pt x="0" y="813423"/>
                        <a:pt x="0" y="817714"/>
                      </a:cubicBezTo>
                      <a:lnTo>
                        <a:pt x="0" y="817714"/>
                      </a:lnTo>
                      <a:close/>
                      <a:moveTo>
                        <a:pt x="0" y="786577"/>
                      </a:moveTo>
                      <a:cubicBezTo>
                        <a:pt x="0" y="790868"/>
                        <a:pt x="3411" y="794279"/>
                        <a:pt x="7702" y="794279"/>
                      </a:cubicBezTo>
                      <a:cubicBezTo>
                        <a:pt x="11993" y="794279"/>
                        <a:pt x="15404" y="790758"/>
                        <a:pt x="15404" y="786577"/>
                      </a:cubicBezTo>
                      <a:cubicBezTo>
                        <a:pt x="15404" y="782286"/>
                        <a:pt x="11993" y="778875"/>
                        <a:pt x="7702" y="778875"/>
                      </a:cubicBezTo>
                      <a:cubicBezTo>
                        <a:pt x="3411" y="778875"/>
                        <a:pt x="0" y="782286"/>
                        <a:pt x="0" y="786577"/>
                      </a:cubicBezTo>
                      <a:lnTo>
                        <a:pt x="0" y="786577"/>
                      </a:lnTo>
                      <a:close/>
                      <a:moveTo>
                        <a:pt x="0" y="755439"/>
                      </a:moveTo>
                      <a:cubicBezTo>
                        <a:pt x="0" y="759730"/>
                        <a:pt x="3411" y="763141"/>
                        <a:pt x="7702" y="763141"/>
                      </a:cubicBezTo>
                      <a:cubicBezTo>
                        <a:pt x="11993" y="763141"/>
                        <a:pt x="15404" y="759620"/>
                        <a:pt x="15404" y="755439"/>
                      </a:cubicBezTo>
                      <a:cubicBezTo>
                        <a:pt x="15404" y="751148"/>
                        <a:pt x="11993" y="747738"/>
                        <a:pt x="7702" y="747738"/>
                      </a:cubicBezTo>
                      <a:cubicBezTo>
                        <a:pt x="3411" y="747628"/>
                        <a:pt x="0" y="751148"/>
                        <a:pt x="0" y="755439"/>
                      </a:cubicBezTo>
                      <a:lnTo>
                        <a:pt x="0" y="755439"/>
                      </a:lnTo>
                      <a:close/>
                      <a:moveTo>
                        <a:pt x="0" y="724302"/>
                      </a:moveTo>
                      <a:cubicBezTo>
                        <a:pt x="0" y="728593"/>
                        <a:pt x="3411" y="732004"/>
                        <a:pt x="7702" y="732004"/>
                      </a:cubicBezTo>
                      <a:cubicBezTo>
                        <a:pt x="11993" y="732004"/>
                        <a:pt x="15404" y="728483"/>
                        <a:pt x="15404" y="724302"/>
                      </a:cubicBezTo>
                      <a:cubicBezTo>
                        <a:pt x="15404" y="720011"/>
                        <a:pt x="11993" y="716600"/>
                        <a:pt x="7702" y="716600"/>
                      </a:cubicBezTo>
                      <a:cubicBezTo>
                        <a:pt x="3411" y="716490"/>
                        <a:pt x="0" y="720011"/>
                        <a:pt x="0" y="724302"/>
                      </a:cubicBezTo>
                      <a:lnTo>
                        <a:pt x="0" y="724302"/>
                      </a:lnTo>
                      <a:close/>
                      <a:moveTo>
                        <a:pt x="0" y="693165"/>
                      </a:moveTo>
                      <a:cubicBezTo>
                        <a:pt x="0" y="697456"/>
                        <a:pt x="3411" y="700867"/>
                        <a:pt x="7702" y="700867"/>
                      </a:cubicBezTo>
                      <a:cubicBezTo>
                        <a:pt x="11993" y="700867"/>
                        <a:pt x="15404" y="697346"/>
                        <a:pt x="15404" y="693165"/>
                      </a:cubicBezTo>
                      <a:cubicBezTo>
                        <a:pt x="15404" y="688874"/>
                        <a:pt x="11993" y="685463"/>
                        <a:pt x="7702" y="685463"/>
                      </a:cubicBezTo>
                      <a:cubicBezTo>
                        <a:pt x="3411" y="685353"/>
                        <a:pt x="0" y="688874"/>
                        <a:pt x="0" y="693165"/>
                      </a:cubicBezTo>
                      <a:lnTo>
                        <a:pt x="0" y="693165"/>
                      </a:lnTo>
                      <a:close/>
                      <a:moveTo>
                        <a:pt x="0" y="661917"/>
                      </a:moveTo>
                      <a:cubicBezTo>
                        <a:pt x="0" y="666208"/>
                        <a:pt x="3411" y="669619"/>
                        <a:pt x="7702" y="669619"/>
                      </a:cubicBezTo>
                      <a:cubicBezTo>
                        <a:pt x="11993" y="669619"/>
                        <a:pt x="15404" y="666098"/>
                        <a:pt x="15404" y="661917"/>
                      </a:cubicBezTo>
                      <a:cubicBezTo>
                        <a:pt x="15404" y="657626"/>
                        <a:pt x="11993" y="654216"/>
                        <a:pt x="7702" y="654216"/>
                      </a:cubicBezTo>
                      <a:cubicBezTo>
                        <a:pt x="3411" y="654216"/>
                        <a:pt x="0" y="657626"/>
                        <a:pt x="0" y="661917"/>
                      </a:cubicBezTo>
                      <a:lnTo>
                        <a:pt x="0" y="661917"/>
                      </a:lnTo>
                      <a:close/>
                      <a:moveTo>
                        <a:pt x="0" y="630780"/>
                      </a:moveTo>
                      <a:cubicBezTo>
                        <a:pt x="0" y="635071"/>
                        <a:pt x="3411" y="638482"/>
                        <a:pt x="7702" y="638482"/>
                      </a:cubicBezTo>
                      <a:cubicBezTo>
                        <a:pt x="11993" y="638482"/>
                        <a:pt x="15404" y="634961"/>
                        <a:pt x="15404" y="630780"/>
                      </a:cubicBezTo>
                      <a:cubicBezTo>
                        <a:pt x="15404" y="626489"/>
                        <a:pt x="11993" y="623078"/>
                        <a:pt x="7702" y="623078"/>
                      </a:cubicBezTo>
                      <a:cubicBezTo>
                        <a:pt x="3411" y="623078"/>
                        <a:pt x="0" y="626489"/>
                        <a:pt x="0" y="630780"/>
                      </a:cubicBezTo>
                      <a:lnTo>
                        <a:pt x="0" y="630780"/>
                      </a:lnTo>
                      <a:close/>
                      <a:moveTo>
                        <a:pt x="0" y="599643"/>
                      </a:moveTo>
                      <a:cubicBezTo>
                        <a:pt x="0" y="603934"/>
                        <a:pt x="3411" y="607345"/>
                        <a:pt x="7702" y="607345"/>
                      </a:cubicBezTo>
                      <a:cubicBezTo>
                        <a:pt x="11993" y="607345"/>
                        <a:pt x="15404" y="603824"/>
                        <a:pt x="15404" y="599643"/>
                      </a:cubicBezTo>
                      <a:cubicBezTo>
                        <a:pt x="15404" y="595352"/>
                        <a:pt x="11993" y="591941"/>
                        <a:pt x="7702" y="591941"/>
                      </a:cubicBezTo>
                      <a:cubicBezTo>
                        <a:pt x="3411" y="591941"/>
                        <a:pt x="0" y="595352"/>
                        <a:pt x="0" y="599643"/>
                      </a:cubicBezTo>
                      <a:lnTo>
                        <a:pt x="0" y="599643"/>
                      </a:lnTo>
                      <a:close/>
                      <a:moveTo>
                        <a:pt x="0" y="568506"/>
                      </a:moveTo>
                      <a:cubicBezTo>
                        <a:pt x="0" y="572797"/>
                        <a:pt x="3411" y="576207"/>
                        <a:pt x="7702" y="576207"/>
                      </a:cubicBezTo>
                      <a:cubicBezTo>
                        <a:pt x="11993" y="576207"/>
                        <a:pt x="15404" y="572687"/>
                        <a:pt x="15404" y="568506"/>
                      </a:cubicBezTo>
                      <a:cubicBezTo>
                        <a:pt x="15404" y="564215"/>
                        <a:pt x="11993" y="560804"/>
                        <a:pt x="7702" y="560804"/>
                      </a:cubicBezTo>
                      <a:cubicBezTo>
                        <a:pt x="3411" y="560694"/>
                        <a:pt x="0" y="564215"/>
                        <a:pt x="0" y="568506"/>
                      </a:cubicBezTo>
                      <a:lnTo>
                        <a:pt x="0" y="568506"/>
                      </a:lnTo>
                      <a:close/>
                      <a:moveTo>
                        <a:pt x="0" y="537368"/>
                      </a:moveTo>
                      <a:cubicBezTo>
                        <a:pt x="0" y="541659"/>
                        <a:pt x="3411" y="545070"/>
                        <a:pt x="7702" y="545070"/>
                      </a:cubicBezTo>
                      <a:cubicBezTo>
                        <a:pt x="11993" y="545070"/>
                        <a:pt x="15404" y="541549"/>
                        <a:pt x="15404" y="537368"/>
                      </a:cubicBezTo>
                      <a:cubicBezTo>
                        <a:pt x="15404" y="533077"/>
                        <a:pt x="11993" y="529667"/>
                        <a:pt x="7702" y="529667"/>
                      </a:cubicBezTo>
                      <a:cubicBezTo>
                        <a:pt x="3411" y="529556"/>
                        <a:pt x="0" y="533077"/>
                        <a:pt x="0" y="537368"/>
                      </a:cubicBezTo>
                      <a:lnTo>
                        <a:pt x="0" y="537368"/>
                      </a:lnTo>
                      <a:close/>
                      <a:moveTo>
                        <a:pt x="0" y="506121"/>
                      </a:moveTo>
                      <a:cubicBezTo>
                        <a:pt x="0" y="510412"/>
                        <a:pt x="3411" y="513823"/>
                        <a:pt x="7702" y="513823"/>
                      </a:cubicBezTo>
                      <a:cubicBezTo>
                        <a:pt x="11993" y="513823"/>
                        <a:pt x="15404" y="510302"/>
                        <a:pt x="15404" y="506121"/>
                      </a:cubicBezTo>
                      <a:cubicBezTo>
                        <a:pt x="15404" y="501830"/>
                        <a:pt x="11993" y="498419"/>
                        <a:pt x="7702" y="498419"/>
                      </a:cubicBezTo>
                      <a:cubicBezTo>
                        <a:pt x="3411" y="498419"/>
                        <a:pt x="0" y="501940"/>
                        <a:pt x="0" y="506121"/>
                      </a:cubicBezTo>
                      <a:lnTo>
                        <a:pt x="0" y="506121"/>
                      </a:lnTo>
                      <a:close/>
                      <a:moveTo>
                        <a:pt x="0" y="474984"/>
                      </a:moveTo>
                      <a:cubicBezTo>
                        <a:pt x="0" y="479275"/>
                        <a:pt x="3411" y="482686"/>
                        <a:pt x="7702" y="482686"/>
                      </a:cubicBezTo>
                      <a:cubicBezTo>
                        <a:pt x="11993" y="482686"/>
                        <a:pt x="15404" y="479165"/>
                        <a:pt x="15404" y="474984"/>
                      </a:cubicBezTo>
                      <a:cubicBezTo>
                        <a:pt x="15404" y="470693"/>
                        <a:pt x="11993" y="467282"/>
                        <a:pt x="7702" y="467282"/>
                      </a:cubicBezTo>
                      <a:cubicBezTo>
                        <a:pt x="3411" y="467282"/>
                        <a:pt x="0" y="470693"/>
                        <a:pt x="0" y="474984"/>
                      </a:cubicBezTo>
                      <a:lnTo>
                        <a:pt x="0" y="474984"/>
                      </a:lnTo>
                      <a:close/>
                      <a:moveTo>
                        <a:pt x="0" y="443846"/>
                      </a:moveTo>
                      <a:cubicBezTo>
                        <a:pt x="0" y="448137"/>
                        <a:pt x="3411" y="451548"/>
                        <a:pt x="7702" y="451548"/>
                      </a:cubicBezTo>
                      <a:cubicBezTo>
                        <a:pt x="11993" y="451548"/>
                        <a:pt x="15404" y="448027"/>
                        <a:pt x="15404" y="443846"/>
                      </a:cubicBezTo>
                      <a:cubicBezTo>
                        <a:pt x="15404" y="439555"/>
                        <a:pt x="11993" y="436145"/>
                        <a:pt x="7702" y="436145"/>
                      </a:cubicBezTo>
                      <a:cubicBezTo>
                        <a:pt x="3411" y="436145"/>
                        <a:pt x="0" y="439555"/>
                        <a:pt x="0" y="443846"/>
                      </a:cubicBezTo>
                      <a:lnTo>
                        <a:pt x="0" y="443846"/>
                      </a:lnTo>
                      <a:close/>
                      <a:moveTo>
                        <a:pt x="0" y="412709"/>
                      </a:moveTo>
                      <a:cubicBezTo>
                        <a:pt x="0" y="417000"/>
                        <a:pt x="3411" y="420411"/>
                        <a:pt x="7702" y="420411"/>
                      </a:cubicBezTo>
                      <a:cubicBezTo>
                        <a:pt x="11993" y="420411"/>
                        <a:pt x="15404" y="416890"/>
                        <a:pt x="15404" y="412709"/>
                      </a:cubicBezTo>
                      <a:cubicBezTo>
                        <a:pt x="15404" y="408418"/>
                        <a:pt x="11993" y="405007"/>
                        <a:pt x="7702" y="405007"/>
                      </a:cubicBezTo>
                      <a:cubicBezTo>
                        <a:pt x="3411" y="404897"/>
                        <a:pt x="0" y="408418"/>
                        <a:pt x="0" y="412709"/>
                      </a:cubicBezTo>
                      <a:lnTo>
                        <a:pt x="0" y="412709"/>
                      </a:lnTo>
                      <a:close/>
                      <a:moveTo>
                        <a:pt x="0" y="381572"/>
                      </a:moveTo>
                      <a:cubicBezTo>
                        <a:pt x="0" y="385863"/>
                        <a:pt x="3411" y="389274"/>
                        <a:pt x="7702" y="389274"/>
                      </a:cubicBezTo>
                      <a:cubicBezTo>
                        <a:pt x="11993" y="389274"/>
                        <a:pt x="15404" y="385753"/>
                        <a:pt x="15404" y="381572"/>
                      </a:cubicBezTo>
                      <a:cubicBezTo>
                        <a:pt x="15404" y="377281"/>
                        <a:pt x="11993" y="373870"/>
                        <a:pt x="7702" y="373870"/>
                      </a:cubicBezTo>
                      <a:cubicBezTo>
                        <a:pt x="3411" y="373760"/>
                        <a:pt x="0" y="377281"/>
                        <a:pt x="0" y="381572"/>
                      </a:cubicBezTo>
                      <a:lnTo>
                        <a:pt x="0" y="381572"/>
                      </a:lnTo>
                      <a:close/>
                      <a:moveTo>
                        <a:pt x="0" y="350435"/>
                      </a:moveTo>
                      <a:cubicBezTo>
                        <a:pt x="0" y="354726"/>
                        <a:pt x="3411" y="358136"/>
                        <a:pt x="7702" y="358136"/>
                      </a:cubicBezTo>
                      <a:cubicBezTo>
                        <a:pt x="11993" y="358136"/>
                        <a:pt x="15404" y="354615"/>
                        <a:pt x="15404" y="350435"/>
                      </a:cubicBezTo>
                      <a:cubicBezTo>
                        <a:pt x="15404" y="346254"/>
                        <a:pt x="11993" y="342733"/>
                        <a:pt x="7702" y="342733"/>
                      </a:cubicBezTo>
                      <a:cubicBezTo>
                        <a:pt x="3411" y="342623"/>
                        <a:pt x="0" y="346144"/>
                        <a:pt x="0" y="350435"/>
                      </a:cubicBezTo>
                      <a:lnTo>
                        <a:pt x="0" y="350435"/>
                      </a:lnTo>
                      <a:close/>
                      <a:moveTo>
                        <a:pt x="0" y="319187"/>
                      </a:moveTo>
                      <a:cubicBezTo>
                        <a:pt x="0" y="323478"/>
                        <a:pt x="3411" y="326889"/>
                        <a:pt x="7702" y="326889"/>
                      </a:cubicBezTo>
                      <a:cubicBezTo>
                        <a:pt x="11993" y="326889"/>
                        <a:pt x="15404" y="323368"/>
                        <a:pt x="15404" y="319187"/>
                      </a:cubicBezTo>
                      <a:cubicBezTo>
                        <a:pt x="15404" y="315006"/>
                        <a:pt x="11993" y="311485"/>
                        <a:pt x="7702" y="311485"/>
                      </a:cubicBezTo>
                      <a:cubicBezTo>
                        <a:pt x="3411" y="311485"/>
                        <a:pt x="0" y="314896"/>
                        <a:pt x="0" y="319187"/>
                      </a:cubicBezTo>
                      <a:lnTo>
                        <a:pt x="0" y="319187"/>
                      </a:lnTo>
                      <a:close/>
                      <a:moveTo>
                        <a:pt x="0" y="288050"/>
                      </a:moveTo>
                      <a:cubicBezTo>
                        <a:pt x="0" y="292341"/>
                        <a:pt x="3411" y="295752"/>
                        <a:pt x="7702" y="295752"/>
                      </a:cubicBezTo>
                      <a:cubicBezTo>
                        <a:pt x="11993" y="295752"/>
                        <a:pt x="15404" y="292231"/>
                        <a:pt x="15404" y="288050"/>
                      </a:cubicBezTo>
                      <a:cubicBezTo>
                        <a:pt x="15404" y="283759"/>
                        <a:pt x="11993" y="280348"/>
                        <a:pt x="7702" y="280348"/>
                      </a:cubicBezTo>
                      <a:cubicBezTo>
                        <a:pt x="3411" y="280348"/>
                        <a:pt x="0" y="283759"/>
                        <a:pt x="0" y="288050"/>
                      </a:cubicBezTo>
                      <a:lnTo>
                        <a:pt x="0" y="288050"/>
                      </a:lnTo>
                      <a:close/>
                      <a:moveTo>
                        <a:pt x="0" y="256913"/>
                      </a:moveTo>
                      <a:cubicBezTo>
                        <a:pt x="0" y="261204"/>
                        <a:pt x="3411" y="264614"/>
                        <a:pt x="7702" y="264614"/>
                      </a:cubicBezTo>
                      <a:cubicBezTo>
                        <a:pt x="11993" y="264614"/>
                        <a:pt x="15404" y="261094"/>
                        <a:pt x="15404" y="256913"/>
                      </a:cubicBezTo>
                      <a:cubicBezTo>
                        <a:pt x="15404" y="252622"/>
                        <a:pt x="11993" y="249211"/>
                        <a:pt x="7702" y="249211"/>
                      </a:cubicBezTo>
                      <a:cubicBezTo>
                        <a:pt x="3411" y="249211"/>
                        <a:pt x="0" y="252622"/>
                        <a:pt x="0" y="256913"/>
                      </a:cubicBezTo>
                      <a:lnTo>
                        <a:pt x="0" y="256913"/>
                      </a:lnTo>
                      <a:close/>
                      <a:moveTo>
                        <a:pt x="0" y="225775"/>
                      </a:moveTo>
                      <a:cubicBezTo>
                        <a:pt x="0" y="230066"/>
                        <a:pt x="3411" y="233477"/>
                        <a:pt x="7702" y="233477"/>
                      </a:cubicBezTo>
                      <a:cubicBezTo>
                        <a:pt x="11993" y="233477"/>
                        <a:pt x="15404" y="229956"/>
                        <a:pt x="15404" y="225775"/>
                      </a:cubicBezTo>
                      <a:cubicBezTo>
                        <a:pt x="15404" y="221484"/>
                        <a:pt x="11993" y="218074"/>
                        <a:pt x="7702" y="218074"/>
                      </a:cubicBezTo>
                      <a:cubicBezTo>
                        <a:pt x="3411" y="217964"/>
                        <a:pt x="0" y="221484"/>
                        <a:pt x="0" y="225775"/>
                      </a:cubicBezTo>
                      <a:lnTo>
                        <a:pt x="0" y="225775"/>
                      </a:lnTo>
                      <a:close/>
                      <a:moveTo>
                        <a:pt x="0" y="194638"/>
                      </a:moveTo>
                      <a:cubicBezTo>
                        <a:pt x="0" y="198929"/>
                        <a:pt x="3411" y="202340"/>
                        <a:pt x="7702" y="202340"/>
                      </a:cubicBezTo>
                      <a:cubicBezTo>
                        <a:pt x="11993" y="202340"/>
                        <a:pt x="15404" y="198819"/>
                        <a:pt x="15404" y="194638"/>
                      </a:cubicBezTo>
                      <a:cubicBezTo>
                        <a:pt x="15404" y="190347"/>
                        <a:pt x="11993" y="186936"/>
                        <a:pt x="7702" y="186936"/>
                      </a:cubicBezTo>
                      <a:cubicBezTo>
                        <a:pt x="3411" y="186826"/>
                        <a:pt x="0" y="190347"/>
                        <a:pt x="0" y="194638"/>
                      </a:cubicBezTo>
                      <a:lnTo>
                        <a:pt x="0" y="194638"/>
                      </a:lnTo>
                      <a:close/>
                      <a:moveTo>
                        <a:pt x="0" y="163391"/>
                      </a:moveTo>
                      <a:cubicBezTo>
                        <a:pt x="0" y="167682"/>
                        <a:pt x="3411" y="171093"/>
                        <a:pt x="7702" y="171093"/>
                      </a:cubicBezTo>
                      <a:cubicBezTo>
                        <a:pt x="11993" y="171093"/>
                        <a:pt x="15404" y="167572"/>
                        <a:pt x="15404" y="163391"/>
                      </a:cubicBezTo>
                      <a:cubicBezTo>
                        <a:pt x="15404" y="159100"/>
                        <a:pt x="11993" y="155689"/>
                        <a:pt x="7702" y="155689"/>
                      </a:cubicBezTo>
                      <a:cubicBezTo>
                        <a:pt x="3411" y="155689"/>
                        <a:pt x="0" y="159210"/>
                        <a:pt x="0" y="163391"/>
                      </a:cubicBezTo>
                      <a:lnTo>
                        <a:pt x="0" y="163391"/>
                      </a:lnTo>
                      <a:close/>
                      <a:moveTo>
                        <a:pt x="0" y="132253"/>
                      </a:moveTo>
                      <a:cubicBezTo>
                        <a:pt x="0" y="136544"/>
                        <a:pt x="3411" y="139955"/>
                        <a:pt x="7702" y="139955"/>
                      </a:cubicBezTo>
                      <a:cubicBezTo>
                        <a:pt x="11993" y="139955"/>
                        <a:pt x="15404" y="136434"/>
                        <a:pt x="15404" y="132253"/>
                      </a:cubicBezTo>
                      <a:cubicBezTo>
                        <a:pt x="15404" y="127962"/>
                        <a:pt x="11993" y="124552"/>
                        <a:pt x="7702" y="124552"/>
                      </a:cubicBezTo>
                      <a:cubicBezTo>
                        <a:pt x="3411" y="124552"/>
                        <a:pt x="0" y="127962"/>
                        <a:pt x="0" y="132253"/>
                      </a:cubicBezTo>
                      <a:lnTo>
                        <a:pt x="0" y="132253"/>
                      </a:lnTo>
                      <a:close/>
                      <a:moveTo>
                        <a:pt x="0" y="101116"/>
                      </a:moveTo>
                      <a:cubicBezTo>
                        <a:pt x="0" y="105407"/>
                        <a:pt x="3411" y="108818"/>
                        <a:pt x="7702" y="108818"/>
                      </a:cubicBezTo>
                      <a:cubicBezTo>
                        <a:pt x="11993" y="108818"/>
                        <a:pt x="15404" y="105297"/>
                        <a:pt x="15404" y="101116"/>
                      </a:cubicBezTo>
                      <a:cubicBezTo>
                        <a:pt x="15404" y="96825"/>
                        <a:pt x="11993" y="93414"/>
                        <a:pt x="7702" y="93414"/>
                      </a:cubicBezTo>
                      <a:cubicBezTo>
                        <a:pt x="3411" y="93414"/>
                        <a:pt x="0" y="96825"/>
                        <a:pt x="0" y="101116"/>
                      </a:cubicBezTo>
                      <a:lnTo>
                        <a:pt x="0" y="101116"/>
                      </a:lnTo>
                      <a:close/>
                      <a:moveTo>
                        <a:pt x="0" y="69979"/>
                      </a:moveTo>
                      <a:cubicBezTo>
                        <a:pt x="0" y="74270"/>
                        <a:pt x="3411" y="77681"/>
                        <a:pt x="7702" y="77681"/>
                      </a:cubicBezTo>
                      <a:cubicBezTo>
                        <a:pt x="11993" y="77681"/>
                        <a:pt x="15404" y="74160"/>
                        <a:pt x="15404" y="69979"/>
                      </a:cubicBezTo>
                      <a:cubicBezTo>
                        <a:pt x="15404" y="65688"/>
                        <a:pt x="11993" y="62277"/>
                        <a:pt x="7702" y="62277"/>
                      </a:cubicBezTo>
                      <a:cubicBezTo>
                        <a:pt x="3411" y="62277"/>
                        <a:pt x="0" y="65688"/>
                        <a:pt x="0" y="69979"/>
                      </a:cubicBezTo>
                      <a:lnTo>
                        <a:pt x="0" y="69979"/>
                      </a:lnTo>
                      <a:close/>
                      <a:moveTo>
                        <a:pt x="0" y="38842"/>
                      </a:moveTo>
                      <a:cubicBezTo>
                        <a:pt x="0" y="43133"/>
                        <a:pt x="3411" y="46543"/>
                        <a:pt x="7702" y="46543"/>
                      </a:cubicBezTo>
                      <a:cubicBezTo>
                        <a:pt x="11993" y="46543"/>
                        <a:pt x="15404" y="43023"/>
                        <a:pt x="15404" y="38842"/>
                      </a:cubicBezTo>
                      <a:cubicBezTo>
                        <a:pt x="15404" y="34551"/>
                        <a:pt x="11993" y="31140"/>
                        <a:pt x="7702" y="31140"/>
                      </a:cubicBezTo>
                      <a:cubicBezTo>
                        <a:pt x="3411" y="31030"/>
                        <a:pt x="0" y="34551"/>
                        <a:pt x="0" y="38842"/>
                      </a:cubicBezTo>
                      <a:lnTo>
                        <a:pt x="0" y="38842"/>
                      </a:lnTo>
                      <a:close/>
                      <a:moveTo>
                        <a:pt x="0" y="7704"/>
                      </a:moveTo>
                      <a:cubicBezTo>
                        <a:pt x="0" y="11995"/>
                        <a:pt x="3411" y="15406"/>
                        <a:pt x="7702" y="15406"/>
                      </a:cubicBezTo>
                      <a:cubicBezTo>
                        <a:pt x="11993" y="15406"/>
                        <a:pt x="15404" y="11885"/>
                        <a:pt x="15404" y="7704"/>
                      </a:cubicBezTo>
                      <a:cubicBezTo>
                        <a:pt x="15404" y="3413"/>
                        <a:pt x="11993" y="3"/>
                        <a:pt x="7702" y="3"/>
                      </a:cubicBezTo>
                      <a:cubicBezTo>
                        <a:pt x="3411" y="-108"/>
                        <a:pt x="0" y="3413"/>
                        <a:pt x="0" y="7704"/>
                      </a:cubicBezTo>
                      <a:close/>
                    </a:path>
                  </a:pathLst>
                </a:custGeom>
                <a:solidFill>
                  <a:srgbClr val="F0C421"/>
                </a:solidFill>
                <a:ln w="11002" cap="flat">
                  <a:solidFill>
                    <a:srgbClr val="6340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195E65A4-3E0D-75B1-7508-AC9426056D42}"/>
                    </a:ext>
                  </a:extLst>
                </p:cNvPr>
                <p:cNvSpPr/>
                <p:nvPr/>
              </p:nvSpPr>
              <p:spPr>
                <a:xfrm>
                  <a:off x="1785740" y="2037944"/>
                  <a:ext cx="15403" cy="1386324"/>
                </a:xfrm>
                <a:custGeom>
                  <a:avLst/>
                  <a:gdLst>
                    <a:gd name="connsiteX0" fmla="*/ 0 w 15403"/>
                    <a:gd name="connsiteY0" fmla="*/ 1378623 h 1386324"/>
                    <a:gd name="connsiteX1" fmla="*/ 7702 w 15403"/>
                    <a:gd name="connsiteY1" fmla="*/ 1386325 h 1386324"/>
                    <a:gd name="connsiteX2" fmla="*/ 15404 w 15403"/>
                    <a:gd name="connsiteY2" fmla="*/ 1378623 h 1386324"/>
                    <a:gd name="connsiteX3" fmla="*/ 7702 w 15403"/>
                    <a:gd name="connsiteY3" fmla="*/ 1370921 h 1386324"/>
                    <a:gd name="connsiteX4" fmla="*/ 0 w 15403"/>
                    <a:gd name="connsiteY4" fmla="*/ 1378623 h 1386324"/>
                    <a:gd name="connsiteX5" fmla="*/ 0 w 15403"/>
                    <a:gd name="connsiteY5" fmla="*/ 1378623 h 1386324"/>
                    <a:gd name="connsiteX6" fmla="*/ 0 w 15403"/>
                    <a:gd name="connsiteY6" fmla="*/ 1347486 h 1386324"/>
                    <a:gd name="connsiteX7" fmla="*/ 7702 w 15403"/>
                    <a:gd name="connsiteY7" fmla="*/ 1355187 h 1386324"/>
                    <a:gd name="connsiteX8" fmla="*/ 15404 w 15403"/>
                    <a:gd name="connsiteY8" fmla="*/ 1347486 h 1386324"/>
                    <a:gd name="connsiteX9" fmla="*/ 7702 w 15403"/>
                    <a:gd name="connsiteY9" fmla="*/ 1339784 h 1386324"/>
                    <a:gd name="connsiteX10" fmla="*/ 0 w 15403"/>
                    <a:gd name="connsiteY10" fmla="*/ 1347486 h 1386324"/>
                    <a:gd name="connsiteX11" fmla="*/ 0 w 15403"/>
                    <a:gd name="connsiteY11" fmla="*/ 1347486 h 1386324"/>
                    <a:gd name="connsiteX12" fmla="*/ 0 w 15403"/>
                    <a:gd name="connsiteY12" fmla="*/ 1316238 h 1386324"/>
                    <a:gd name="connsiteX13" fmla="*/ 7702 w 15403"/>
                    <a:gd name="connsiteY13" fmla="*/ 1323940 h 1386324"/>
                    <a:gd name="connsiteX14" fmla="*/ 15404 w 15403"/>
                    <a:gd name="connsiteY14" fmla="*/ 1316238 h 1386324"/>
                    <a:gd name="connsiteX15" fmla="*/ 7702 w 15403"/>
                    <a:gd name="connsiteY15" fmla="*/ 1308536 h 1386324"/>
                    <a:gd name="connsiteX16" fmla="*/ 0 w 15403"/>
                    <a:gd name="connsiteY16" fmla="*/ 1316238 h 1386324"/>
                    <a:gd name="connsiteX17" fmla="*/ 0 w 15403"/>
                    <a:gd name="connsiteY17" fmla="*/ 1316238 h 1386324"/>
                    <a:gd name="connsiteX18" fmla="*/ 0 w 15403"/>
                    <a:gd name="connsiteY18" fmla="*/ 1285101 h 1386324"/>
                    <a:gd name="connsiteX19" fmla="*/ 7702 w 15403"/>
                    <a:gd name="connsiteY19" fmla="*/ 1292803 h 1386324"/>
                    <a:gd name="connsiteX20" fmla="*/ 15404 w 15403"/>
                    <a:gd name="connsiteY20" fmla="*/ 1285101 h 1386324"/>
                    <a:gd name="connsiteX21" fmla="*/ 7702 w 15403"/>
                    <a:gd name="connsiteY21" fmla="*/ 1277399 h 1386324"/>
                    <a:gd name="connsiteX22" fmla="*/ 0 w 15403"/>
                    <a:gd name="connsiteY22" fmla="*/ 1285101 h 1386324"/>
                    <a:gd name="connsiteX23" fmla="*/ 0 w 15403"/>
                    <a:gd name="connsiteY23" fmla="*/ 1285101 h 1386324"/>
                    <a:gd name="connsiteX24" fmla="*/ 0 w 15403"/>
                    <a:gd name="connsiteY24" fmla="*/ 1253964 h 1386324"/>
                    <a:gd name="connsiteX25" fmla="*/ 7702 w 15403"/>
                    <a:gd name="connsiteY25" fmla="*/ 1261665 h 1386324"/>
                    <a:gd name="connsiteX26" fmla="*/ 15404 w 15403"/>
                    <a:gd name="connsiteY26" fmla="*/ 1253964 h 1386324"/>
                    <a:gd name="connsiteX27" fmla="*/ 7702 w 15403"/>
                    <a:gd name="connsiteY27" fmla="*/ 1246262 h 1386324"/>
                    <a:gd name="connsiteX28" fmla="*/ 0 w 15403"/>
                    <a:gd name="connsiteY28" fmla="*/ 1253964 h 1386324"/>
                    <a:gd name="connsiteX29" fmla="*/ 0 w 15403"/>
                    <a:gd name="connsiteY29" fmla="*/ 1253964 h 1386324"/>
                    <a:gd name="connsiteX30" fmla="*/ 0 w 15403"/>
                    <a:gd name="connsiteY30" fmla="*/ 1222826 h 1386324"/>
                    <a:gd name="connsiteX31" fmla="*/ 7702 w 15403"/>
                    <a:gd name="connsiteY31" fmla="*/ 1230528 h 1386324"/>
                    <a:gd name="connsiteX32" fmla="*/ 15404 w 15403"/>
                    <a:gd name="connsiteY32" fmla="*/ 1222826 h 1386324"/>
                    <a:gd name="connsiteX33" fmla="*/ 7702 w 15403"/>
                    <a:gd name="connsiteY33" fmla="*/ 1215125 h 1386324"/>
                    <a:gd name="connsiteX34" fmla="*/ 0 w 15403"/>
                    <a:gd name="connsiteY34" fmla="*/ 1222826 h 1386324"/>
                    <a:gd name="connsiteX35" fmla="*/ 0 w 15403"/>
                    <a:gd name="connsiteY35" fmla="*/ 1222826 h 1386324"/>
                    <a:gd name="connsiteX36" fmla="*/ 0 w 15403"/>
                    <a:gd name="connsiteY36" fmla="*/ 1191689 h 1386324"/>
                    <a:gd name="connsiteX37" fmla="*/ 7702 w 15403"/>
                    <a:gd name="connsiteY37" fmla="*/ 1199391 h 1386324"/>
                    <a:gd name="connsiteX38" fmla="*/ 15404 w 15403"/>
                    <a:gd name="connsiteY38" fmla="*/ 1191689 h 1386324"/>
                    <a:gd name="connsiteX39" fmla="*/ 7702 w 15403"/>
                    <a:gd name="connsiteY39" fmla="*/ 1183987 h 1386324"/>
                    <a:gd name="connsiteX40" fmla="*/ 0 w 15403"/>
                    <a:gd name="connsiteY40" fmla="*/ 1191689 h 1386324"/>
                    <a:gd name="connsiteX41" fmla="*/ 0 w 15403"/>
                    <a:gd name="connsiteY41" fmla="*/ 1191689 h 1386324"/>
                    <a:gd name="connsiteX42" fmla="*/ 0 w 15403"/>
                    <a:gd name="connsiteY42" fmla="*/ 1160552 h 1386324"/>
                    <a:gd name="connsiteX43" fmla="*/ 7702 w 15403"/>
                    <a:gd name="connsiteY43" fmla="*/ 1168253 h 1386324"/>
                    <a:gd name="connsiteX44" fmla="*/ 15404 w 15403"/>
                    <a:gd name="connsiteY44" fmla="*/ 1160552 h 1386324"/>
                    <a:gd name="connsiteX45" fmla="*/ 7702 w 15403"/>
                    <a:gd name="connsiteY45" fmla="*/ 1152850 h 1386324"/>
                    <a:gd name="connsiteX46" fmla="*/ 0 w 15403"/>
                    <a:gd name="connsiteY46" fmla="*/ 1160552 h 1386324"/>
                    <a:gd name="connsiteX47" fmla="*/ 0 w 15403"/>
                    <a:gd name="connsiteY47" fmla="*/ 1160552 h 1386324"/>
                    <a:gd name="connsiteX48" fmla="*/ 0 w 15403"/>
                    <a:gd name="connsiteY48" fmla="*/ 1129304 h 1386324"/>
                    <a:gd name="connsiteX49" fmla="*/ 7702 w 15403"/>
                    <a:gd name="connsiteY49" fmla="*/ 1137006 h 1386324"/>
                    <a:gd name="connsiteX50" fmla="*/ 15404 w 15403"/>
                    <a:gd name="connsiteY50" fmla="*/ 1129304 h 1386324"/>
                    <a:gd name="connsiteX51" fmla="*/ 7702 w 15403"/>
                    <a:gd name="connsiteY51" fmla="*/ 1121603 h 1386324"/>
                    <a:gd name="connsiteX52" fmla="*/ 0 w 15403"/>
                    <a:gd name="connsiteY52" fmla="*/ 1129304 h 1386324"/>
                    <a:gd name="connsiteX53" fmla="*/ 0 w 15403"/>
                    <a:gd name="connsiteY53" fmla="*/ 1129304 h 1386324"/>
                    <a:gd name="connsiteX54" fmla="*/ 0 w 15403"/>
                    <a:gd name="connsiteY54" fmla="*/ 1098167 h 1386324"/>
                    <a:gd name="connsiteX55" fmla="*/ 7702 w 15403"/>
                    <a:gd name="connsiteY55" fmla="*/ 1105869 h 1386324"/>
                    <a:gd name="connsiteX56" fmla="*/ 15404 w 15403"/>
                    <a:gd name="connsiteY56" fmla="*/ 1098167 h 1386324"/>
                    <a:gd name="connsiteX57" fmla="*/ 7702 w 15403"/>
                    <a:gd name="connsiteY57" fmla="*/ 1090465 h 1386324"/>
                    <a:gd name="connsiteX58" fmla="*/ 0 w 15403"/>
                    <a:gd name="connsiteY58" fmla="*/ 1098167 h 1386324"/>
                    <a:gd name="connsiteX59" fmla="*/ 0 w 15403"/>
                    <a:gd name="connsiteY59" fmla="*/ 1098167 h 1386324"/>
                    <a:gd name="connsiteX60" fmla="*/ 0 w 15403"/>
                    <a:gd name="connsiteY60" fmla="*/ 1067030 h 1386324"/>
                    <a:gd name="connsiteX61" fmla="*/ 7702 w 15403"/>
                    <a:gd name="connsiteY61" fmla="*/ 1074732 h 1386324"/>
                    <a:gd name="connsiteX62" fmla="*/ 15404 w 15403"/>
                    <a:gd name="connsiteY62" fmla="*/ 1067030 h 1386324"/>
                    <a:gd name="connsiteX63" fmla="*/ 7702 w 15403"/>
                    <a:gd name="connsiteY63" fmla="*/ 1059328 h 1386324"/>
                    <a:gd name="connsiteX64" fmla="*/ 0 w 15403"/>
                    <a:gd name="connsiteY64" fmla="*/ 1067030 h 1386324"/>
                    <a:gd name="connsiteX65" fmla="*/ 0 w 15403"/>
                    <a:gd name="connsiteY65" fmla="*/ 1067030 h 1386324"/>
                    <a:gd name="connsiteX66" fmla="*/ 0 w 15403"/>
                    <a:gd name="connsiteY66" fmla="*/ 1035892 h 1386324"/>
                    <a:gd name="connsiteX67" fmla="*/ 7702 w 15403"/>
                    <a:gd name="connsiteY67" fmla="*/ 1043594 h 1386324"/>
                    <a:gd name="connsiteX68" fmla="*/ 15404 w 15403"/>
                    <a:gd name="connsiteY68" fmla="*/ 1035892 h 1386324"/>
                    <a:gd name="connsiteX69" fmla="*/ 7702 w 15403"/>
                    <a:gd name="connsiteY69" fmla="*/ 1028191 h 1386324"/>
                    <a:gd name="connsiteX70" fmla="*/ 0 w 15403"/>
                    <a:gd name="connsiteY70" fmla="*/ 1035892 h 1386324"/>
                    <a:gd name="connsiteX71" fmla="*/ 0 w 15403"/>
                    <a:gd name="connsiteY71" fmla="*/ 1035892 h 1386324"/>
                    <a:gd name="connsiteX72" fmla="*/ 0 w 15403"/>
                    <a:gd name="connsiteY72" fmla="*/ 1004755 h 1386324"/>
                    <a:gd name="connsiteX73" fmla="*/ 7702 w 15403"/>
                    <a:gd name="connsiteY73" fmla="*/ 1012457 h 1386324"/>
                    <a:gd name="connsiteX74" fmla="*/ 15404 w 15403"/>
                    <a:gd name="connsiteY74" fmla="*/ 1004755 h 1386324"/>
                    <a:gd name="connsiteX75" fmla="*/ 7702 w 15403"/>
                    <a:gd name="connsiteY75" fmla="*/ 997053 h 1386324"/>
                    <a:gd name="connsiteX76" fmla="*/ 0 w 15403"/>
                    <a:gd name="connsiteY76" fmla="*/ 1004755 h 1386324"/>
                    <a:gd name="connsiteX77" fmla="*/ 0 w 15403"/>
                    <a:gd name="connsiteY77" fmla="*/ 1004755 h 1386324"/>
                    <a:gd name="connsiteX78" fmla="*/ 0 w 15403"/>
                    <a:gd name="connsiteY78" fmla="*/ 973508 h 1386324"/>
                    <a:gd name="connsiteX79" fmla="*/ 7702 w 15403"/>
                    <a:gd name="connsiteY79" fmla="*/ 981210 h 1386324"/>
                    <a:gd name="connsiteX80" fmla="*/ 15404 w 15403"/>
                    <a:gd name="connsiteY80" fmla="*/ 973508 h 1386324"/>
                    <a:gd name="connsiteX81" fmla="*/ 7702 w 15403"/>
                    <a:gd name="connsiteY81" fmla="*/ 965806 h 1386324"/>
                    <a:gd name="connsiteX82" fmla="*/ 0 w 15403"/>
                    <a:gd name="connsiteY82" fmla="*/ 973508 h 1386324"/>
                    <a:gd name="connsiteX83" fmla="*/ 0 w 15403"/>
                    <a:gd name="connsiteY83" fmla="*/ 973508 h 1386324"/>
                    <a:gd name="connsiteX84" fmla="*/ 0 w 15403"/>
                    <a:gd name="connsiteY84" fmla="*/ 942371 h 1386324"/>
                    <a:gd name="connsiteX85" fmla="*/ 7702 w 15403"/>
                    <a:gd name="connsiteY85" fmla="*/ 950073 h 1386324"/>
                    <a:gd name="connsiteX86" fmla="*/ 15404 w 15403"/>
                    <a:gd name="connsiteY86" fmla="*/ 942371 h 1386324"/>
                    <a:gd name="connsiteX87" fmla="*/ 7702 w 15403"/>
                    <a:gd name="connsiteY87" fmla="*/ 934669 h 1386324"/>
                    <a:gd name="connsiteX88" fmla="*/ 0 w 15403"/>
                    <a:gd name="connsiteY88" fmla="*/ 942371 h 1386324"/>
                    <a:gd name="connsiteX89" fmla="*/ 0 w 15403"/>
                    <a:gd name="connsiteY89" fmla="*/ 942371 h 1386324"/>
                    <a:gd name="connsiteX90" fmla="*/ 0 w 15403"/>
                    <a:gd name="connsiteY90" fmla="*/ 911233 h 1386324"/>
                    <a:gd name="connsiteX91" fmla="*/ 7702 w 15403"/>
                    <a:gd name="connsiteY91" fmla="*/ 918935 h 1386324"/>
                    <a:gd name="connsiteX92" fmla="*/ 15404 w 15403"/>
                    <a:gd name="connsiteY92" fmla="*/ 911233 h 1386324"/>
                    <a:gd name="connsiteX93" fmla="*/ 7702 w 15403"/>
                    <a:gd name="connsiteY93" fmla="*/ 903531 h 1386324"/>
                    <a:gd name="connsiteX94" fmla="*/ 0 w 15403"/>
                    <a:gd name="connsiteY94" fmla="*/ 911233 h 1386324"/>
                    <a:gd name="connsiteX95" fmla="*/ 0 w 15403"/>
                    <a:gd name="connsiteY95" fmla="*/ 911233 h 1386324"/>
                    <a:gd name="connsiteX96" fmla="*/ 0 w 15403"/>
                    <a:gd name="connsiteY96" fmla="*/ 880096 h 1386324"/>
                    <a:gd name="connsiteX97" fmla="*/ 7702 w 15403"/>
                    <a:gd name="connsiteY97" fmla="*/ 887798 h 1386324"/>
                    <a:gd name="connsiteX98" fmla="*/ 15404 w 15403"/>
                    <a:gd name="connsiteY98" fmla="*/ 880096 h 1386324"/>
                    <a:gd name="connsiteX99" fmla="*/ 7702 w 15403"/>
                    <a:gd name="connsiteY99" fmla="*/ 872394 h 1386324"/>
                    <a:gd name="connsiteX100" fmla="*/ 0 w 15403"/>
                    <a:gd name="connsiteY100" fmla="*/ 880096 h 1386324"/>
                    <a:gd name="connsiteX101" fmla="*/ 0 w 15403"/>
                    <a:gd name="connsiteY101" fmla="*/ 880096 h 1386324"/>
                    <a:gd name="connsiteX102" fmla="*/ 0 w 15403"/>
                    <a:gd name="connsiteY102" fmla="*/ 848959 h 1386324"/>
                    <a:gd name="connsiteX103" fmla="*/ 7702 w 15403"/>
                    <a:gd name="connsiteY103" fmla="*/ 856660 h 1386324"/>
                    <a:gd name="connsiteX104" fmla="*/ 15404 w 15403"/>
                    <a:gd name="connsiteY104" fmla="*/ 848959 h 1386324"/>
                    <a:gd name="connsiteX105" fmla="*/ 7702 w 15403"/>
                    <a:gd name="connsiteY105" fmla="*/ 841257 h 1386324"/>
                    <a:gd name="connsiteX106" fmla="*/ 0 w 15403"/>
                    <a:gd name="connsiteY106" fmla="*/ 848959 h 1386324"/>
                    <a:gd name="connsiteX107" fmla="*/ 0 w 15403"/>
                    <a:gd name="connsiteY107" fmla="*/ 848959 h 1386324"/>
                    <a:gd name="connsiteX108" fmla="*/ 0 w 15403"/>
                    <a:gd name="connsiteY108" fmla="*/ 817821 h 1386324"/>
                    <a:gd name="connsiteX109" fmla="*/ 7702 w 15403"/>
                    <a:gd name="connsiteY109" fmla="*/ 825523 h 1386324"/>
                    <a:gd name="connsiteX110" fmla="*/ 15404 w 15403"/>
                    <a:gd name="connsiteY110" fmla="*/ 817821 h 1386324"/>
                    <a:gd name="connsiteX111" fmla="*/ 7702 w 15403"/>
                    <a:gd name="connsiteY111" fmla="*/ 810120 h 1386324"/>
                    <a:gd name="connsiteX112" fmla="*/ 0 w 15403"/>
                    <a:gd name="connsiteY112" fmla="*/ 817821 h 1386324"/>
                    <a:gd name="connsiteX113" fmla="*/ 0 w 15403"/>
                    <a:gd name="connsiteY113" fmla="*/ 817821 h 1386324"/>
                    <a:gd name="connsiteX114" fmla="*/ 0 w 15403"/>
                    <a:gd name="connsiteY114" fmla="*/ 786574 h 1386324"/>
                    <a:gd name="connsiteX115" fmla="*/ 7702 w 15403"/>
                    <a:gd name="connsiteY115" fmla="*/ 794276 h 1386324"/>
                    <a:gd name="connsiteX116" fmla="*/ 15404 w 15403"/>
                    <a:gd name="connsiteY116" fmla="*/ 786574 h 1386324"/>
                    <a:gd name="connsiteX117" fmla="*/ 7702 w 15403"/>
                    <a:gd name="connsiteY117" fmla="*/ 778872 h 1386324"/>
                    <a:gd name="connsiteX118" fmla="*/ 0 w 15403"/>
                    <a:gd name="connsiteY118" fmla="*/ 786574 h 1386324"/>
                    <a:gd name="connsiteX119" fmla="*/ 0 w 15403"/>
                    <a:gd name="connsiteY119" fmla="*/ 786574 h 1386324"/>
                    <a:gd name="connsiteX120" fmla="*/ 0 w 15403"/>
                    <a:gd name="connsiteY120" fmla="*/ 755437 h 1386324"/>
                    <a:gd name="connsiteX121" fmla="*/ 7702 w 15403"/>
                    <a:gd name="connsiteY121" fmla="*/ 763139 h 1386324"/>
                    <a:gd name="connsiteX122" fmla="*/ 15404 w 15403"/>
                    <a:gd name="connsiteY122" fmla="*/ 755437 h 1386324"/>
                    <a:gd name="connsiteX123" fmla="*/ 7702 w 15403"/>
                    <a:gd name="connsiteY123" fmla="*/ 747735 h 1386324"/>
                    <a:gd name="connsiteX124" fmla="*/ 0 w 15403"/>
                    <a:gd name="connsiteY124" fmla="*/ 755437 h 1386324"/>
                    <a:gd name="connsiteX125" fmla="*/ 0 w 15403"/>
                    <a:gd name="connsiteY125" fmla="*/ 755437 h 1386324"/>
                    <a:gd name="connsiteX126" fmla="*/ 0 w 15403"/>
                    <a:gd name="connsiteY126" fmla="*/ 724299 h 1386324"/>
                    <a:gd name="connsiteX127" fmla="*/ 7702 w 15403"/>
                    <a:gd name="connsiteY127" fmla="*/ 732001 h 1386324"/>
                    <a:gd name="connsiteX128" fmla="*/ 15404 w 15403"/>
                    <a:gd name="connsiteY128" fmla="*/ 724299 h 1386324"/>
                    <a:gd name="connsiteX129" fmla="*/ 7702 w 15403"/>
                    <a:gd name="connsiteY129" fmla="*/ 716598 h 1386324"/>
                    <a:gd name="connsiteX130" fmla="*/ 0 w 15403"/>
                    <a:gd name="connsiteY130" fmla="*/ 724299 h 1386324"/>
                    <a:gd name="connsiteX131" fmla="*/ 0 w 15403"/>
                    <a:gd name="connsiteY131" fmla="*/ 724299 h 1386324"/>
                    <a:gd name="connsiteX132" fmla="*/ 0 w 15403"/>
                    <a:gd name="connsiteY132" fmla="*/ 693162 h 1386324"/>
                    <a:gd name="connsiteX133" fmla="*/ 7702 w 15403"/>
                    <a:gd name="connsiteY133" fmla="*/ 700864 h 1386324"/>
                    <a:gd name="connsiteX134" fmla="*/ 15404 w 15403"/>
                    <a:gd name="connsiteY134" fmla="*/ 693162 h 1386324"/>
                    <a:gd name="connsiteX135" fmla="*/ 7702 w 15403"/>
                    <a:gd name="connsiteY135" fmla="*/ 685460 h 1386324"/>
                    <a:gd name="connsiteX136" fmla="*/ 0 w 15403"/>
                    <a:gd name="connsiteY136" fmla="*/ 693162 h 1386324"/>
                    <a:gd name="connsiteX137" fmla="*/ 0 w 15403"/>
                    <a:gd name="connsiteY137" fmla="*/ 693162 h 1386324"/>
                    <a:gd name="connsiteX138" fmla="*/ 0 w 15403"/>
                    <a:gd name="connsiteY138" fmla="*/ 662025 h 1386324"/>
                    <a:gd name="connsiteX139" fmla="*/ 7702 w 15403"/>
                    <a:gd name="connsiteY139" fmla="*/ 669727 h 1386324"/>
                    <a:gd name="connsiteX140" fmla="*/ 15404 w 15403"/>
                    <a:gd name="connsiteY140" fmla="*/ 662025 h 1386324"/>
                    <a:gd name="connsiteX141" fmla="*/ 7702 w 15403"/>
                    <a:gd name="connsiteY141" fmla="*/ 654323 h 1386324"/>
                    <a:gd name="connsiteX142" fmla="*/ 0 w 15403"/>
                    <a:gd name="connsiteY142" fmla="*/ 662025 h 1386324"/>
                    <a:gd name="connsiteX143" fmla="*/ 0 w 15403"/>
                    <a:gd name="connsiteY143" fmla="*/ 662025 h 1386324"/>
                    <a:gd name="connsiteX144" fmla="*/ 0 w 15403"/>
                    <a:gd name="connsiteY144" fmla="*/ 630888 h 1386324"/>
                    <a:gd name="connsiteX145" fmla="*/ 7702 w 15403"/>
                    <a:gd name="connsiteY145" fmla="*/ 638589 h 1386324"/>
                    <a:gd name="connsiteX146" fmla="*/ 15404 w 15403"/>
                    <a:gd name="connsiteY146" fmla="*/ 630888 h 1386324"/>
                    <a:gd name="connsiteX147" fmla="*/ 7702 w 15403"/>
                    <a:gd name="connsiteY147" fmla="*/ 623186 h 1386324"/>
                    <a:gd name="connsiteX148" fmla="*/ 0 w 15403"/>
                    <a:gd name="connsiteY148" fmla="*/ 630888 h 1386324"/>
                    <a:gd name="connsiteX149" fmla="*/ 0 w 15403"/>
                    <a:gd name="connsiteY149" fmla="*/ 630888 h 1386324"/>
                    <a:gd name="connsiteX150" fmla="*/ 0 w 15403"/>
                    <a:gd name="connsiteY150" fmla="*/ 599640 h 1386324"/>
                    <a:gd name="connsiteX151" fmla="*/ 7702 w 15403"/>
                    <a:gd name="connsiteY151" fmla="*/ 607342 h 1386324"/>
                    <a:gd name="connsiteX152" fmla="*/ 15404 w 15403"/>
                    <a:gd name="connsiteY152" fmla="*/ 599640 h 1386324"/>
                    <a:gd name="connsiteX153" fmla="*/ 7702 w 15403"/>
                    <a:gd name="connsiteY153" fmla="*/ 591938 h 1386324"/>
                    <a:gd name="connsiteX154" fmla="*/ 0 w 15403"/>
                    <a:gd name="connsiteY154" fmla="*/ 599640 h 1386324"/>
                    <a:gd name="connsiteX155" fmla="*/ 0 w 15403"/>
                    <a:gd name="connsiteY155" fmla="*/ 599640 h 1386324"/>
                    <a:gd name="connsiteX156" fmla="*/ 0 w 15403"/>
                    <a:gd name="connsiteY156" fmla="*/ 568503 h 1386324"/>
                    <a:gd name="connsiteX157" fmla="*/ 7702 w 15403"/>
                    <a:gd name="connsiteY157" fmla="*/ 576205 h 1386324"/>
                    <a:gd name="connsiteX158" fmla="*/ 15404 w 15403"/>
                    <a:gd name="connsiteY158" fmla="*/ 568503 h 1386324"/>
                    <a:gd name="connsiteX159" fmla="*/ 7702 w 15403"/>
                    <a:gd name="connsiteY159" fmla="*/ 560801 h 1386324"/>
                    <a:gd name="connsiteX160" fmla="*/ 0 w 15403"/>
                    <a:gd name="connsiteY160" fmla="*/ 568503 h 1386324"/>
                    <a:gd name="connsiteX161" fmla="*/ 0 w 15403"/>
                    <a:gd name="connsiteY161" fmla="*/ 568503 h 1386324"/>
                    <a:gd name="connsiteX162" fmla="*/ 0 w 15403"/>
                    <a:gd name="connsiteY162" fmla="*/ 537366 h 1386324"/>
                    <a:gd name="connsiteX163" fmla="*/ 7702 w 15403"/>
                    <a:gd name="connsiteY163" fmla="*/ 545068 h 1386324"/>
                    <a:gd name="connsiteX164" fmla="*/ 15404 w 15403"/>
                    <a:gd name="connsiteY164" fmla="*/ 537366 h 1386324"/>
                    <a:gd name="connsiteX165" fmla="*/ 7702 w 15403"/>
                    <a:gd name="connsiteY165" fmla="*/ 529664 h 1386324"/>
                    <a:gd name="connsiteX166" fmla="*/ 0 w 15403"/>
                    <a:gd name="connsiteY166" fmla="*/ 537366 h 1386324"/>
                    <a:gd name="connsiteX167" fmla="*/ 0 w 15403"/>
                    <a:gd name="connsiteY167" fmla="*/ 537366 h 1386324"/>
                    <a:gd name="connsiteX168" fmla="*/ 0 w 15403"/>
                    <a:gd name="connsiteY168" fmla="*/ 506228 h 1386324"/>
                    <a:gd name="connsiteX169" fmla="*/ 7702 w 15403"/>
                    <a:gd name="connsiteY169" fmla="*/ 513930 h 1386324"/>
                    <a:gd name="connsiteX170" fmla="*/ 15404 w 15403"/>
                    <a:gd name="connsiteY170" fmla="*/ 506228 h 1386324"/>
                    <a:gd name="connsiteX171" fmla="*/ 7702 w 15403"/>
                    <a:gd name="connsiteY171" fmla="*/ 498527 h 1386324"/>
                    <a:gd name="connsiteX172" fmla="*/ 0 w 15403"/>
                    <a:gd name="connsiteY172" fmla="*/ 506228 h 1386324"/>
                    <a:gd name="connsiteX173" fmla="*/ 0 w 15403"/>
                    <a:gd name="connsiteY173" fmla="*/ 506228 h 1386324"/>
                    <a:gd name="connsiteX174" fmla="*/ 0 w 15403"/>
                    <a:gd name="connsiteY174" fmla="*/ 475091 h 1386324"/>
                    <a:gd name="connsiteX175" fmla="*/ 7702 w 15403"/>
                    <a:gd name="connsiteY175" fmla="*/ 482793 h 1386324"/>
                    <a:gd name="connsiteX176" fmla="*/ 15404 w 15403"/>
                    <a:gd name="connsiteY176" fmla="*/ 475091 h 1386324"/>
                    <a:gd name="connsiteX177" fmla="*/ 7702 w 15403"/>
                    <a:gd name="connsiteY177" fmla="*/ 467389 h 1386324"/>
                    <a:gd name="connsiteX178" fmla="*/ 0 w 15403"/>
                    <a:gd name="connsiteY178" fmla="*/ 475091 h 1386324"/>
                    <a:gd name="connsiteX179" fmla="*/ 0 w 15403"/>
                    <a:gd name="connsiteY179" fmla="*/ 475091 h 1386324"/>
                    <a:gd name="connsiteX180" fmla="*/ 0 w 15403"/>
                    <a:gd name="connsiteY180" fmla="*/ 443844 h 1386324"/>
                    <a:gd name="connsiteX181" fmla="*/ 7702 w 15403"/>
                    <a:gd name="connsiteY181" fmla="*/ 451546 h 1386324"/>
                    <a:gd name="connsiteX182" fmla="*/ 15404 w 15403"/>
                    <a:gd name="connsiteY182" fmla="*/ 443844 h 1386324"/>
                    <a:gd name="connsiteX183" fmla="*/ 7702 w 15403"/>
                    <a:gd name="connsiteY183" fmla="*/ 436142 h 1386324"/>
                    <a:gd name="connsiteX184" fmla="*/ 0 w 15403"/>
                    <a:gd name="connsiteY184" fmla="*/ 443844 h 1386324"/>
                    <a:gd name="connsiteX185" fmla="*/ 0 w 15403"/>
                    <a:gd name="connsiteY185" fmla="*/ 443844 h 1386324"/>
                    <a:gd name="connsiteX186" fmla="*/ 0 w 15403"/>
                    <a:gd name="connsiteY186" fmla="*/ 412707 h 1386324"/>
                    <a:gd name="connsiteX187" fmla="*/ 7702 w 15403"/>
                    <a:gd name="connsiteY187" fmla="*/ 420408 h 1386324"/>
                    <a:gd name="connsiteX188" fmla="*/ 15404 w 15403"/>
                    <a:gd name="connsiteY188" fmla="*/ 412707 h 1386324"/>
                    <a:gd name="connsiteX189" fmla="*/ 7702 w 15403"/>
                    <a:gd name="connsiteY189" fmla="*/ 405005 h 1386324"/>
                    <a:gd name="connsiteX190" fmla="*/ 0 w 15403"/>
                    <a:gd name="connsiteY190" fmla="*/ 412707 h 1386324"/>
                    <a:gd name="connsiteX191" fmla="*/ 0 w 15403"/>
                    <a:gd name="connsiteY191" fmla="*/ 412707 h 1386324"/>
                    <a:gd name="connsiteX192" fmla="*/ 0 w 15403"/>
                    <a:gd name="connsiteY192" fmla="*/ 381569 h 1386324"/>
                    <a:gd name="connsiteX193" fmla="*/ 7702 w 15403"/>
                    <a:gd name="connsiteY193" fmla="*/ 389271 h 1386324"/>
                    <a:gd name="connsiteX194" fmla="*/ 15404 w 15403"/>
                    <a:gd name="connsiteY194" fmla="*/ 381569 h 1386324"/>
                    <a:gd name="connsiteX195" fmla="*/ 7702 w 15403"/>
                    <a:gd name="connsiteY195" fmla="*/ 373867 h 1386324"/>
                    <a:gd name="connsiteX196" fmla="*/ 0 w 15403"/>
                    <a:gd name="connsiteY196" fmla="*/ 381569 h 1386324"/>
                    <a:gd name="connsiteX197" fmla="*/ 0 w 15403"/>
                    <a:gd name="connsiteY197" fmla="*/ 381569 h 1386324"/>
                    <a:gd name="connsiteX198" fmla="*/ 0 w 15403"/>
                    <a:gd name="connsiteY198" fmla="*/ 350432 h 1386324"/>
                    <a:gd name="connsiteX199" fmla="*/ 7702 w 15403"/>
                    <a:gd name="connsiteY199" fmla="*/ 358134 h 1386324"/>
                    <a:gd name="connsiteX200" fmla="*/ 15404 w 15403"/>
                    <a:gd name="connsiteY200" fmla="*/ 350432 h 1386324"/>
                    <a:gd name="connsiteX201" fmla="*/ 7702 w 15403"/>
                    <a:gd name="connsiteY201" fmla="*/ 342730 h 1386324"/>
                    <a:gd name="connsiteX202" fmla="*/ 0 w 15403"/>
                    <a:gd name="connsiteY202" fmla="*/ 350432 h 1386324"/>
                    <a:gd name="connsiteX203" fmla="*/ 0 w 15403"/>
                    <a:gd name="connsiteY203" fmla="*/ 350432 h 1386324"/>
                    <a:gd name="connsiteX204" fmla="*/ 0 w 15403"/>
                    <a:gd name="connsiteY204" fmla="*/ 319295 h 1386324"/>
                    <a:gd name="connsiteX205" fmla="*/ 7702 w 15403"/>
                    <a:gd name="connsiteY205" fmla="*/ 326996 h 1386324"/>
                    <a:gd name="connsiteX206" fmla="*/ 15404 w 15403"/>
                    <a:gd name="connsiteY206" fmla="*/ 319295 h 1386324"/>
                    <a:gd name="connsiteX207" fmla="*/ 7702 w 15403"/>
                    <a:gd name="connsiteY207" fmla="*/ 311593 h 1386324"/>
                    <a:gd name="connsiteX208" fmla="*/ 0 w 15403"/>
                    <a:gd name="connsiteY208" fmla="*/ 319295 h 1386324"/>
                    <a:gd name="connsiteX209" fmla="*/ 0 w 15403"/>
                    <a:gd name="connsiteY209" fmla="*/ 319295 h 1386324"/>
                    <a:gd name="connsiteX210" fmla="*/ 0 w 15403"/>
                    <a:gd name="connsiteY210" fmla="*/ 288157 h 1386324"/>
                    <a:gd name="connsiteX211" fmla="*/ 7702 w 15403"/>
                    <a:gd name="connsiteY211" fmla="*/ 295859 h 1386324"/>
                    <a:gd name="connsiteX212" fmla="*/ 15404 w 15403"/>
                    <a:gd name="connsiteY212" fmla="*/ 288157 h 1386324"/>
                    <a:gd name="connsiteX213" fmla="*/ 7702 w 15403"/>
                    <a:gd name="connsiteY213" fmla="*/ 280456 h 1386324"/>
                    <a:gd name="connsiteX214" fmla="*/ 0 w 15403"/>
                    <a:gd name="connsiteY214" fmla="*/ 288157 h 1386324"/>
                    <a:gd name="connsiteX215" fmla="*/ 0 w 15403"/>
                    <a:gd name="connsiteY215" fmla="*/ 288157 h 1386324"/>
                    <a:gd name="connsiteX216" fmla="*/ 0 w 15403"/>
                    <a:gd name="connsiteY216" fmla="*/ 256910 h 1386324"/>
                    <a:gd name="connsiteX217" fmla="*/ 7702 w 15403"/>
                    <a:gd name="connsiteY217" fmla="*/ 264612 h 1386324"/>
                    <a:gd name="connsiteX218" fmla="*/ 15404 w 15403"/>
                    <a:gd name="connsiteY218" fmla="*/ 256910 h 1386324"/>
                    <a:gd name="connsiteX219" fmla="*/ 7702 w 15403"/>
                    <a:gd name="connsiteY219" fmla="*/ 249208 h 1386324"/>
                    <a:gd name="connsiteX220" fmla="*/ 0 w 15403"/>
                    <a:gd name="connsiteY220" fmla="*/ 256910 h 1386324"/>
                    <a:gd name="connsiteX221" fmla="*/ 0 w 15403"/>
                    <a:gd name="connsiteY221" fmla="*/ 256910 h 1386324"/>
                    <a:gd name="connsiteX222" fmla="*/ 0 w 15403"/>
                    <a:gd name="connsiteY222" fmla="*/ 225773 h 1386324"/>
                    <a:gd name="connsiteX223" fmla="*/ 7702 w 15403"/>
                    <a:gd name="connsiteY223" fmla="*/ 233475 h 1386324"/>
                    <a:gd name="connsiteX224" fmla="*/ 15404 w 15403"/>
                    <a:gd name="connsiteY224" fmla="*/ 225773 h 1386324"/>
                    <a:gd name="connsiteX225" fmla="*/ 7702 w 15403"/>
                    <a:gd name="connsiteY225" fmla="*/ 218071 h 1386324"/>
                    <a:gd name="connsiteX226" fmla="*/ 0 w 15403"/>
                    <a:gd name="connsiteY226" fmla="*/ 225773 h 1386324"/>
                    <a:gd name="connsiteX227" fmla="*/ 0 w 15403"/>
                    <a:gd name="connsiteY227" fmla="*/ 225773 h 1386324"/>
                    <a:gd name="connsiteX228" fmla="*/ 0 w 15403"/>
                    <a:gd name="connsiteY228" fmla="*/ 194635 h 1386324"/>
                    <a:gd name="connsiteX229" fmla="*/ 7702 w 15403"/>
                    <a:gd name="connsiteY229" fmla="*/ 202337 h 1386324"/>
                    <a:gd name="connsiteX230" fmla="*/ 15404 w 15403"/>
                    <a:gd name="connsiteY230" fmla="*/ 194635 h 1386324"/>
                    <a:gd name="connsiteX231" fmla="*/ 7702 w 15403"/>
                    <a:gd name="connsiteY231" fmla="*/ 186934 h 1386324"/>
                    <a:gd name="connsiteX232" fmla="*/ 0 w 15403"/>
                    <a:gd name="connsiteY232" fmla="*/ 194635 h 1386324"/>
                    <a:gd name="connsiteX233" fmla="*/ 0 w 15403"/>
                    <a:gd name="connsiteY233" fmla="*/ 194635 h 1386324"/>
                    <a:gd name="connsiteX234" fmla="*/ 0 w 15403"/>
                    <a:gd name="connsiteY234" fmla="*/ 163498 h 1386324"/>
                    <a:gd name="connsiteX235" fmla="*/ 7702 w 15403"/>
                    <a:gd name="connsiteY235" fmla="*/ 171200 h 1386324"/>
                    <a:gd name="connsiteX236" fmla="*/ 15404 w 15403"/>
                    <a:gd name="connsiteY236" fmla="*/ 163498 h 1386324"/>
                    <a:gd name="connsiteX237" fmla="*/ 7702 w 15403"/>
                    <a:gd name="connsiteY237" fmla="*/ 155796 h 1386324"/>
                    <a:gd name="connsiteX238" fmla="*/ 0 w 15403"/>
                    <a:gd name="connsiteY238" fmla="*/ 163498 h 1386324"/>
                    <a:gd name="connsiteX239" fmla="*/ 0 w 15403"/>
                    <a:gd name="connsiteY239" fmla="*/ 163498 h 1386324"/>
                    <a:gd name="connsiteX240" fmla="*/ 0 w 15403"/>
                    <a:gd name="connsiteY240" fmla="*/ 132361 h 1386324"/>
                    <a:gd name="connsiteX241" fmla="*/ 7702 w 15403"/>
                    <a:gd name="connsiteY241" fmla="*/ 140063 h 1386324"/>
                    <a:gd name="connsiteX242" fmla="*/ 15404 w 15403"/>
                    <a:gd name="connsiteY242" fmla="*/ 132361 h 1386324"/>
                    <a:gd name="connsiteX243" fmla="*/ 7702 w 15403"/>
                    <a:gd name="connsiteY243" fmla="*/ 124659 h 1386324"/>
                    <a:gd name="connsiteX244" fmla="*/ 0 w 15403"/>
                    <a:gd name="connsiteY244" fmla="*/ 132361 h 1386324"/>
                    <a:gd name="connsiteX245" fmla="*/ 0 w 15403"/>
                    <a:gd name="connsiteY245" fmla="*/ 132361 h 1386324"/>
                    <a:gd name="connsiteX246" fmla="*/ 0 w 15403"/>
                    <a:gd name="connsiteY246" fmla="*/ 101114 h 1386324"/>
                    <a:gd name="connsiteX247" fmla="*/ 7702 w 15403"/>
                    <a:gd name="connsiteY247" fmla="*/ 108815 h 1386324"/>
                    <a:gd name="connsiteX248" fmla="*/ 15404 w 15403"/>
                    <a:gd name="connsiteY248" fmla="*/ 101114 h 1386324"/>
                    <a:gd name="connsiteX249" fmla="*/ 7702 w 15403"/>
                    <a:gd name="connsiteY249" fmla="*/ 93412 h 1386324"/>
                    <a:gd name="connsiteX250" fmla="*/ 0 w 15403"/>
                    <a:gd name="connsiteY250" fmla="*/ 101114 h 1386324"/>
                    <a:gd name="connsiteX251" fmla="*/ 0 w 15403"/>
                    <a:gd name="connsiteY251" fmla="*/ 101114 h 1386324"/>
                    <a:gd name="connsiteX252" fmla="*/ 0 w 15403"/>
                    <a:gd name="connsiteY252" fmla="*/ 69976 h 1386324"/>
                    <a:gd name="connsiteX253" fmla="*/ 7702 w 15403"/>
                    <a:gd name="connsiteY253" fmla="*/ 77678 h 1386324"/>
                    <a:gd name="connsiteX254" fmla="*/ 15404 w 15403"/>
                    <a:gd name="connsiteY254" fmla="*/ 69976 h 1386324"/>
                    <a:gd name="connsiteX255" fmla="*/ 7702 w 15403"/>
                    <a:gd name="connsiteY255" fmla="*/ 62274 h 1386324"/>
                    <a:gd name="connsiteX256" fmla="*/ 0 w 15403"/>
                    <a:gd name="connsiteY256" fmla="*/ 69976 h 1386324"/>
                    <a:gd name="connsiteX257" fmla="*/ 0 w 15403"/>
                    <a:gd name="connsiteY257" fmla="*/ 69976 h 1386324"/>
                    <a:gd name="connsiteX258" fmla="*/ 0 w 15403"/>
                    <a:gd name="connsiteY258" fmla="*/ 38839 h 1386324"/>
                    <a:gd name="connsiteX259" fmla="*/ 7702 w 15403"/>
                    <a:gd name="connsiteY259" fmla="*/ 46541 h 1386324"/>
                    <a:gd name="connsiteX260" fmla="*/ 15404 w 15403"/>
                    <a:gd name="connsiteY260" fmla="*/ 38839 h 1386324"/>
                    <a:gd name="connsiteX261" fmla="*/ 7702 w 15403"/>
                    <a:gd name="connsiteY261" fmla="*/ 31137 h 1386324"/>
                    <a:gd name="connsiteX262" fmla="*/ 0 w 15403"/>
                    <a:gd name="connsiteY262" fmla="*/ 38839 h 1386324"/>
                    <a:gd name="connsiteX263" fmla="*/ 0 w 15403"/>
                    <a:gd name="connsiteY263" fmla="*/ 38839 h 1386324"/>
                    <a:gd name="connsiteX264" fmla="*/ 0 w 15403"/>
                    <a:gd name="connsiteY264" fmla="*/ 7702 h 1386324"/>
                    <a:gd name="connsiteX265" fmla="*/ 7702 w 15403"/>
                    <a:gd name="connsiteY265" fmla="*/ 15404 h 1386324"/>
                    <a:gd name="connsiteX266" fmla="*/ 15404 w 15403"/>
                    <a:gd name="connsiteY266" fmla="*/ 7702 h 1386324"/>
                    <a:gd name="connsiteX267" fmla="*/ 7702 w 15403"/>
                    <a:gd name="connsiteY267" fmla="*/ 0 h 1386324"/>
                    <a:gd name="connsiteX268" fmla="*/ 0 w 15403"/>
                    <a:gd name="connsiteY268" fmla="*/ 7702 h 1386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15403" h="1386324">
                      <a:moveTo>
                        <a:pt x="0" y="1378623"/>
                      </a:moveTo>
                      <a:cubicBezTo>
                        <a:pt x="0" y="1382914"/>
                        <a:pt x="3411" y="1386325"/>
                        <a:pt x="7702" y="1386325"/>
                      </a:cubicBezTo>
                      <a:cubicBezTo>
                        <a:pt x="11993" y="1386325"/>
                        <a:pt x="15404" y="1382804"/>
                        <a:pt x="15404" y="1378623"/>
                      </a:cubicBezTo>
                      <a:cubicBezTo>
                        <a:pt x="15404" y="1374332"/>
                        <a:pt x="11993" y="1370921"/>
                        <a:pt x="7702" y="1370921"/>
                      </a:cubicBezTo>
                      <a:cubicBezTo>
                        <a:pt x="3411" y="1370811"/>
                        <a:pt x="0" y="1374332"/>
                        <a:pt x="0" y="1378623"/>
                      </a:cubicBezTo>
                      <a:lnTo>
                        <a:pt x="0" y="1378623"/>
                      </a:lnTo>
                      <a:close/>
                      <a:moveTo>
                        <a:pt x="0" y="1347486"/>
                      </a:moveTo>
                      <a:cubicBezTo>
                        <a:pt x="0" y="1351776"/>
                        <a:pt x="3411" y="1355187"/>
                        <a:pt x="7702" y="1355187"/>
                      </a:cubicBezTo>
                      <a:cubicBezTo>
                        <a:pt x="11993" y="1355187"/>
                        <a:pt x="15404" y="1351667"/>
                        <a:pt x="15404" y="1347486"/>
                      </a:cubicBezTo>
                      <a:cubicBezTo>
                        <a:pt x="15404" y="1343194"/>
                        <a:pt x="11993" y="1339784"/>
                        <a:pt x="7702" y="1339784"/>
                      </a:cubicBezTo>
                      <a:cubicBezTo>
                        <a:pt x="3411" y="1339673"/>
                        <a:pt x="0" y="1343194"/>
                        <a:pt x="0" y="1347486"/>
                      </a:cubicBezTo>
                      <a:lnTo>
                        <a:pt x="0" y="1347486"/>
                      </a:lnTo>
                      <a:close/>
                      <a:moveTo>
                        <a:pt x="0" y="1316238"/>
                      </a:moveTo>
                      <a:cubicBezTo>
                        <a:pt x="0" y="1320529"/>
                        <a:pt x="3411" y="1323940"/>
                        <a:pt x="7702" y="1323940"/>
                      </a:cubicBezTo>
                      <a:cubicBezTo>
                        <a:pt x="11993" y="1323940"/>
                        <a:pt x="15404" y="1320419"/>
                        <a:pt x="15404" y="1316238"/>
                      </a:cubicBezTo>
                      <a:cubicBezTo>
                        <a:pt x="15404" y="1311947"/>
                        <a:pt x="11993" y="1308536"/>
                        <a:pt x="7702" y="1308536"/>
                      </a:cubicBezTo>
                      <a:cubicBezTo>
                        <a:pt x="3411" y="1308536"/>
                        <a:pt x="0" y="1312057"/>
                        <a:pt x="0" y="1316238"/>
                      </a:cubicBezTo>
                      <a:lnTo>
                        <a:pt x="0" y="1316238"/>
                      </a:lnTo>
                      <a:close/>
                      <a:moveTo>
                        <a:pt x="0" y="1285101"/>
                      </a:moveTo>
                      <a:cubicBezTo>
                        <a:pt x="0" y="1289392"/>
                        <a:pt x="3411" y="1292803"/>
                        <a:pt x="7702" y="1292803"/>
                      </a:cubicBezTo>
                      <a:cubicBezTo>
                        <a:pt x="11993" y="1292803"/>
                        <a:pt x="15404" y="1289282"/>
                        <a:pt x="15404" y="1285101"/>
                      </a:cubicBezTo>
                      <a:cubicBezTo>
                        <a:pt x="15404" y="1280810"/>
                        <a:pt x="11993" y="1277399"/>
                        <a:pt x="7702" y="1277399"/>
                      </a:cubicBezTo>
                      <a:cubicBezTo>
                        <a:pt x="3411" y="1277399"/>
                        <a:pt x="0" y="1280810"/>
                        <a:pt x="0" y="1285101"/>
                      </a:cubicBezTo>
                      <a:lnTo>
                        <a:pt x="0" y="1285101"/>
                      </a:lnTo>
                      <a:close/>
                      <a:moveTo>
                        <a:pt x="0" y="1253964"/>
                      </a:moveTo>
                      <a:cubicBezTo>
                        <a:pt x="0" y="1258254"/>
                        <a:pt x="3411" y="1261665"/>
                        <a:pt x="7702" y="1261665"/>
                      </a:cubicBezTo>
                      <a:cubicBezTo>
                        <a:pt x="11993" y="1261665"/>
                        <a:pt x="15404" y="1258145"/>
                        <a:pt x="15404" y="1253964"/>
                      </a:cubicBezTo>
                      <a:cubicBezTo>
                        <a:pt x="15404" y="1249672"/>
                        <a:pt x="11993" y="1246262"/>
                        <a:pt x="7702" y="1246262"/>
                      </a:cubicBezTo>
                      <a:cubicBezTo>
                        <a:pt x="3411" y="1246262"/>
                        <a:pt x="0" y="1249672"/>
                        <a:pt x="0" y="1253964"/>
                      </a:cubicBezTo>
                      <a:lnTo>
                        <a:pt x="0" y="1253964"/>
                      </a:lnTo>
                      <a:close/>
                      <a:moveTo>
                        <a:pt x="0" y="1222826"/>
                      </a:moveTo>
                      <a:cubicBezTo>
                        <a:pt x="0" y="1227117"/>
                        <a:pt x="3411" y="1230528"/>
                        <a:pt x="7702" y="1230528"/>
                      </a:cubicBezTo>
                      <a:cubicBezTo>
                        <a:pt x="11993" y="1230528"/>
                        <a:pt x="15404" y="1227007"/>
                        <a:pt x="15404" y="1222826"/>
                      </a:cubicBezTo>
                      <a:cubicBezTo>
                        <a:pt x="15404" y="1218645"/>
                        <a:pt x="11993" y="1215125"/>
                        <a:pt x="7702" y="1215125"/>
                      </a:cubicBezTo>
                      <a:cubicBezTo>
                        <a:pt x="3411" y="1215125"/>
                        <a:pt x="0" y="1218535"/>
                        <a:pt x="0" y="1222826"/>
                      </a:cubicBezTo>
                      <a:lnTo>
                        <a:pt x="0" y="1222826"/>
                      </a:lnTo>
                      <a:close/>
                      <a:moveTo>
                        <a:pt x="0" y="1191689"/>
                      </a:moveTo>
                      <a:cubicBezTo>
                        <a:pt x="0" y="1195980"/>
                        <a:pt x="3411" y="1199391"/>
                        <a:pt x="7702" y="1199391"/>
                      </a:cubicBezTo>
                      <a:cubicBezTo>
                        <a:pt x="11993" y="1199391"/>
                        <a:pt x="15404" y="1195870"/>
                        <a:pt x="15404" y="1191689"/>
                      </a:cubicBezTo>
                      <a:cubicBezTo>
                        <a:pt x="15404" y="1187398"/>
                        <a:pt x="11993" y="1183987"/>
                        <a:pt x="7702" y="1183987"/>
                      </a:cubicBezTo>
                      <a:cubicBezTo>
                        <a:pt x="3411" y="1183877"/>
                        <a:pt x="0" y="1187398"/>
                        <a:pt x="0" y="1191689"/>
                      </a:cubicBezTo>
                      <a:lnTo>
                        <a:pt x="0" y="1191689"/>
                      </a:lnTo>
                      <a:close/>
                      <a:moveTo>
                        <a:pt x="0" y="1160552"/>
                      </a:moveTo>
                      <a:cubicBezTo>
                        <a:pt x="0" y="1164843"/>
                        <a:pt x="3411" y="1168253"/>
                        <a:pt x="7702" y="1168253"/>
                      </a:cubicBezTo>
                      <a:cubicBezTo>
                        <a:pt x="11993" y="1168253"/>
                        <a:pt x="15404" y="1164733"/>
                        <a:pt x="15404" y="1160552"/>
                      </a:cubicBezTo>
                      <a:cubicBezTo>
                        <a:pt x="15404" y="1156371"/>
                        <a:pt x="11993" y="1152850"/>
                        <a:pt x="7702" y="1152850"/>
                      </a:cubicBezTo>
                      <a:cubicBezTo>
                        <a:pt x="3411" y="1152740"/>
                        <a:pt x="0" y="1156261"/>
                        <a:pt x="0" y="1160552"/>
                      </a:cubicBezTo>
                      <a:lnTo>
                        <a:pt x="0" y="1160552"/>
                      </a:lnTo>
                      <a:close/>
                      <a:moveTo>
                        <a:pt x="0" y="1129304"/>
                      </a:moveTo>
                      <a:cubicBezTo>
                        <a:pt x="0" y="1133595"/>
                        <a:pt x="3411" y="1137006"/>
                        <a:pt x="7702" y="1137006"/>
                      </a:cubicBezTo>
                      <a:cubicBezTo>
                        <a:pt x="11993" y="1137006"/>
                        <a:pt x="15404" y="1133485"/>
                        <a:pt x="15404" y="1129304"/>
                      </a:cubicBezTo>
                      <a:cubicBezTo>
                        <a:pt x="15404" y="1125013"/>
                        <a:pt x="11993" y="1121603"/>
                        <a:pt x="7702" y="1121603"/>
                      </a:cubicBezTo>
                      <a:cubicBezTo>
                        <a:pt x="3411" y="1121603"/>
                        <a:pt x="0" y="1125123"/>
                        <a:pt x="0" y="1129304"/>
                      </a:cubicBezTo>
                      <a:lnTo>
                        <a:pt x="0" y="1129304"/>
                      </a:lnTo>
                      <a:close/>
                      <a:moveTo>
                        <a:pt x="0" y="1098167"/>
                      </a:moveTo>
                      <a:cubicBezTo>
                        <a:pt x="0" y="1102458"/>
                        <a:pt x="3411" y="1105869"/>
                        <a:pt x="7702" y="1105869"/>
                      </a:cubicBezTo>
                      <a:cubicBezTo>
                        <a:pt x="11993" y="1105869"/>
                        <a:pt x="15404" y="1102348"/>
                        <a:pt x="15404" y="1098167"/>
                      </a:cubicBezTo>
                      <a:cubicBezTo>
                        <a:pt x="15404" y="1093986"/>
                        <a:pt x="11993" y="1090465"/>
                        <a:pt x="7702" y="1090465"/>
                      </a:cubicBezTo>
                      <a:cubicBezTo>
                        <a:pt x="3411" y="1090465"/>
                        <a:pt x="0" y="1093876"/>
                        <a:pt x="0" y="1098167"/>
                      </a:cubicBezTo>
                      <a:lnTo>
                        <a:pt x="0" y="1098167"/>
                      </a:lnTo>
                      <a:close/>
                      <a:moveTo>
                        <a:pt x="0" y="1067030"/>
                      </a:moveTo>
                      <a:cubicBezTo>
                        <a:pt x="0" y="1071321"/>
                        <a:pt x="3411" y="1074732"/>
                        <a:pt x="7702" y="1074732"/>
                      </a:cubicBezTo>
                      <a:cubicBezTo>
                        <a:pt x="11993" y="1074732"/>
                        <a:pt x="15404" y="1071211"/>
                        <a:pt x="15404" y="1067030"/>
                      </a:cubicBezTo>
                      <a:cubicBezTo>
                        <a:pt x="15404" y="1062849"/>
                        <a:pt x="11993" y="1059328"/>
                        <a:pt x="7702" y="1059328"/>
                      </a:cubicBezTo>
                      <a:cubicBezTo>
                        <a:pt x="3411" y="1059328"/>
                        <a:pt x="0" y="1062739"/>
                        <a:pt x="0" y="1067030"/>
                      </a:cubicBezTo>
                      <a:lnTo>
                        <a:pt x="0" y="1067030"/>
                      </a:lnTo>
                      <a:close/>
                      <a:moveTo>
                        <a:pt x="0" y="1035892"/>
                      </a:moveTo>
                      <a:cubicBezTo>
                        <a:pt x="0" y="1040183"/>
                        <a:pt x="3411" y="1043594"/>
                        <a:pt x="7702" y="1043594"/>
                      </a:cubicBezTo>
                      <a:cubicBezTo>
                        <a:pt x="11993" y="1043594"/>
                        <a:pt x="15404" y="1040073"/>
                        <a:pt x="15404" y="1035892"/>
                      </a:cubicBezTo>
                      <a:cubicBezTo>
                        <a:pt x="15404" y="1031601"/>
                        <a:pt x="11993" y="1028191"/>
                        <a:pt x="7702" y="1028191"/>
                      </a:cubicBezTo>
                      <a:cubicBezTo>
                        <a:pt x="3411" y="1028081"/>
                        <a:pt x="0" y="1031601"/>
                        <a:pt x="0" y="1035892"/>
                      </a:cubicBezTo>
                      <a:lnTo>
                        <a:pt x="0" y="1035892"/>
                      </a:lnTo>
                      <a:close/>
                      <a:moveTo>
                        <a:pt x="0" y="1004755"/>
                      </a:moveTo>
                      <a:cubicBezTo>
                        <a:pt x="0" y="1009046"/>
                        <a:pt x="3411" y="1012457"/>
                        <a:pt x="7702" y="1012457"/>
                      </a:cubicBezTo>
                      <a:cubicBezTo>
                        <a:pt x="11993" y="1012457"/>
                        <a:pt x="15404" y="1008936"/>
                        <a:pt x="15404" y="1004755"/>
                      </a:cubicBezTo>
                      <a:cubicBezTo>
                        <a:pt x="15404" y="1000574"/>
                        <a:pt x="11993" y="997053"/>
                        <a:pt x="7702" y="997053"/>
                      </a:cubicBezTo>
                      <a:cubicBezTo>
                        <a:pt x="3411" y="996943"/>
                        <a:pt x="0" y="1000464"/>
                        <a:pt x="0" y="1004755"/>
                      </a:cubicBezTo>
                      <a:lnTo>
                        <a:pt x="0" y="1004755"/>
                      </a:lnTo>
                      <a:close/>
                      <a:moveTo>
                        <a:pt x="0" y="973508"/>
                      </a:moveTo>
                      <a:cubicBezTo>
                        <a:pt x="0" y="977799"/>
                        <a:pt x="3411" y="981210"/>
                        <a:pt x="7702" y="981210"/>
                      </a:cubicBezTo>
                      <a:cubicBezTo>
                        <a:pt x="11993" y="981210"/>
                        <a:pt x="15404" y="977689"/>
                        <a:pt x="15404" y="973508"/>
                      </a:cubicBezTo>
                      <a:cubicBezTo>
                        <a:pt x="15404" y="969217"/>
                        <a:pt x="11993" y="965806"/>
                        <a:pt x="7702" y="965806"/>
                      </a:cubicBezTo>
                      <a:cubicBezTo>
                        <a:pt x="3411" y="965806"/>
                        <a:pt x="0" y="969327"/>
                        <a:pt x="0" y="973508"/>
                      </a:cubicBezTo>
                      <a:lnTo>
                        <a:pt x="0" y="973508"/>
                      </a:lnTo>
                      <a:close/>
                      <a:moveTo>
                        <a:pt x="0" y="942371"/>
                      </a:moveTo>
                      <a:cubicBezTo>
                        <a:pt x="0" y="946661"/>
                        <a:pt x="3411" y="950073"/>
                        <a:pt x="7702" y="950073"/>
                      </a:cubicBezTo>
                      <a:cubicBezTo>
                        <a:pt x="11993" y="950073"/>
                        <a:pt x="15404" y="946552"/>
                        <a:pt x="15404" y="942371"/>
                      </a:cubicBezTo>
                      <a:cubicBezTo>
                        <a:pt x="15404" y="938079"/>
                        <a:pt x="11993" y="934669"/>
                        <a:pt x="7702" y="934669"/>
                      </a:cubicBezTo>
                      <a:cubicBezTo>
                        <a:pt x="3411" y="934669"/>
                        <a:pt x="0" y="938079"/>
                        <a:pt x="0" y="942371"/>
                      </a:cubicBezTo>
                      <a:lnTo>
                        <a:pt x="0" y="942371"/>
                      </a:lnTo>
                      <a:close/>
                      <a:moveTo>
                        <a:pt x="0" y="911233"/>
                      </a:moveTo>
                      <a:cubicBezTo>
                        <a:pt x="0" y="915524"/>
                        <a:pt x="3411" y="918935"/>
                        <a:pt x="7702" y="918935"/>
                      </a:cubicBezTo>
                      <a:cubicBezTo>
                        <a:pt x="11993" y="918935"/>
                        <a:pt x="15404" y="915414"/>
                        <a:pt x="15404" y="911233"/>
                      </a:cubicBezTo>
                      <a:cubicBezTo>
                        <a:pt x="15404" y="906942"/>
                        <a:pt x="11993" y="903531"/>
                        <a:pt x="7702" y="903531"/>
                      </a:cubicBezTo>
                      <a:cubicBezTo>
                        <a:pt x="3411" y="903531"/>
                        <a:pt x="0" y="906942"/>
                        <a:pt x="0" y="911233"/>
                      </a:cubicBezTo>
                      <a:lnTo>
                        <a:pt x="0" y="911233"/>
                      </a:lnTo>
                      <a:close/>
                      <a:moveTo>
                        <a:pt x="0" y="880096"/>
                      </a:moveTo>
                      <a:cubicBezTo>
                        <a:pt x="0" y="884387"/>
                        <a:pt x="3411" y="887798"/>
                        <a:pt x="7702" y="887798"/>
                      </a:cubicBezTo>
                      <a:cubicBezTo>
                        <a:pt x="11993" y="887798"/>
                        <a:pt x="15404" y="884277"/>
                        <a:pt x="15404" y="880096"/>
                      </a:cubicBezTo>
                      <a:cubicBezTo>
                        <a:pt x="15404" y="875805"/>
                        <a:pt x="11993" y="872394"/>
                        <a:pt x="7702" y="872394"/>
                      </a:cubicBezTo>
                      <a:cubicBezTo>
                        <a:pt x="3411" y="872394"/>
                        <a:pt x="0" y="875805"/>
                        <a:pt x="0" y="880096"/>
                      </a:cubicBezTo>
                      <a:lnTo>
                        <a:pt x="0" y="880096"/>
                      </a:lnTo>
                      <a:close/>
                      <a:moveTo>
                        <a:pt x="0" y="848959"/>
                      </a:moveTo>
                      <a:cubicBezTo>
                        <a:pt x="0" y="853250"/>
                        <a:pt x="3411" y="856660"/>
                        <a:pt x="7702" y="856660"/>
                      </a:cubicBezTo>
                      <a:cubicBezTo>
                        <a:pt x="11993" y="856660"/>
                        <a:pt x="15404" y="853140"/>
                        <a:pt x="15404" y="848959"/>
                      </a:cubicBezTo>
                      <a:cubicBezTo>
                        <a:pt x="15404" y="844668"/>
                        <a:pt x="11993" y="841257"/>
                        <a:pt x="7702" y="841257"/>
                      </a:cubicBezTo>
                      <a:cubicBezTo>
                        <a:pt x="3411" y="841147"/>
                        <a:pt x="0" y="844668"/>
                        <a:pt x="0" y="848959"/>
                      </a:cubicBezTo>
                      <a:lnTo>
                        <a:pt x="0" y="848959"/>
                      </a:lnTo>
                      <a:close/>
                      <a:moveTo>
                        <a:pt x="0" y="817821"/>
                      </a:moveTo>
                      <a:cubicBezTo>
                        <a:pt x="0" y="822112"/>
                        <a:pt x="3411" y="825523"/>
                        <a:pt x="7702" y="825523"/>
                      </a:cubicBezTo>
                      <a:cubicBezTo>
                        <a:pt x="11993" y="825523"/>
                        <a:pt x="15404" y="822002"/>
                        <a:pt x="15404" y="817821"/>
                      </a:cubicBezTo>
                      <a:cubicBezTo>
                        <a:pt x="15404" y="813530"/>
                        <a:pt x="11993" y="810120"/>
                        <a:pt x="7702" y="810120"/>
                      </a:cubicBezTo>
                      <a:cubicBezTo>
                        <a:pt x="3411" y="810010"/>
                        <a:pt x="0" y="813530"/>
                        <a:pt x="0" y="817821"/>
                      </a:cubicBezTo>
                      <a:lnTo>
                        <a:pt x="0" y="817821"/>
                      </a:lnTo>
                      <a:close/>
                      <a:moveTo>
                        <a:pt x="0" y="786574"/>
                      </a:moveTo>
                      <a:cubicBezTo>
                        <a:pt x="0" y="790865"/>
                        <a:pt x="3411" y="794276"/>
                        <a:pt x="7702" y="794276"/>
                      </a:cubicBezTo>
                      <a:cubicBezTo>
                        <a:pt x="11993" y="794276"/>
                        <a:pt x="15404" y="790755"/>
                        <a:pt x="15404" y="786574"/>
                      </a:cubicBezTo>
                      <a:cubicBezTo>
                        <a:pt x="15404" y="782283"/>
                        <a:pt x="11993" y="778872"/>
                        <a:pt x="7702" y="778872"/>
                      </a:cubicBezTo>
                      <a:cubicBezTo>
                        <a:pt x="3411" y="778872"/>
                        <a:pt x="0" y="782393"/>
                        <a:pt x="0" y="786574"/>
                      </a:cubicBezTo>
                      <a:lnTo>
                        <a:pt x="0" y="786574"/>
                      </a:lnTo>
                      <a:close/>
                      <a:moveTo>
                        <a:pt x="0" y="755437"/>
                      </a:moveTo>
                      <a:cubicBezTo>
                        <a:pt x="0" y="759728"/>
                        <a:pt x="3411" y="763139"/>
                        <a:pt x="7702" y="763139"/>
                      </a:cubicBezTo>
                      <a:cubicBezTo>
                        <a:pt x="11993" y="763139"/>
                        <a:pt x="15404" y="759618"/>
                        <a:pt x="15404" y="755437"/>
                      </a:cubicBezTo>
                      <a:cubicBezTo>
                        <a:pt x="15404" y="751146"/>
                        <a:pt x="11993" y="747735"/>
                        <a:pt x="7702" y="747735"/>
                      </a:cubicBezTo>
                      <a:cubicBezTo>
                        <a:pt x="3411" y="747735"/>
                        <a:pt x="0" y="751146"/>
                        <a:pt x="0" y="755437"/>
                      </a:cubicBezTo>
                      <a:lnTo>
                        <a:pt x="0" y="755437"/>
                      </a:lnTo>
                      <a:close/>
                      <a:moveTo>
                        <a:pt x="0" y="724299"/>
                      </a:moveTo>
                      <a:cubicBezTo>
                        <a:pt x="0" y="728590"/>
                        <a:pt x="3411" y="732001"/>
                        <a:pt x="7702" y="732001"/>
                      </a:cubicBezTo>
                      <a:cubicBezTo>
                        <a:pt x="11993" y="732001"/>
                        <a:pt x="15404" y="728480"/>
                        <a:pt x="15404" y="724299"/>
                      </a:cubicBezTo>
                      <a:cubicBezTo>
                        <a:pt x="15404" y="720008"/>
                        <a:pt x="11993" y="716598"/>
                        <a:pt x="7702" y="716598"/>
                      </a:cubicBezTo>
                      <a:cubicBezTo>
                        <a:pt x="3411" y="716598"/>
                        <a:pt x="0" y="720008"/>
                        <a:pt x="0" y="724299"/>
                      </a:cubicBezTo>
                      <a:lnTo>
                        <a:pt x="0" y="724299"/>
                      </a:lnTo>
                      <a:close/>
                      <a:moveTo>
                        <a:pt x="0" y="693162"/>
                      </a:moveTo>
                      <a:cubicBezTo>
                        <a:pt x="0" y="697453"/>
                        <a:pt x="3411" y="700864"/>
                        <a:pt x="7702" y="700864"/>
                      </a:cubicBezTo>
                      <a:cubicBezTo>
                        <a:pt x="11993" y="700864"/>
                        <a:pt x="15404" y="697343"/>
                        <a:pt x="15404" y="693162"/>
                      </a:cubicBezTo>
                      <a:cubicBezTo>
                        <a:pt x="15404" y="688871"/>
                        <a:pt x="11993" y="685460"/>
                        <a:pt x="7702" y="685460"/>
                      </a:cubicBezTo>
                      <a:cubicBezTo>
                        <a:pt x="3411" y="685350"/>
                        <a:pt x="0" y="688871"/>
                        <a:pt x="0" y="693162"/>
                      </a:cubicBezTo>
                      <a:lnTo>
                        <a:pt x="0" y="693162"/>
                      </a:lnTo>
                      <a:close/>
                      <a:moveTo>
                        <a:pt x="0" y="662025"/>
                      </a:moveTo>
                      <a:cubicBezTo>
                        <a:pt x="0" y="666316"/>
                        <a:pt x="3411" y="669727"/>
                        <a:pt x="7702" y="669727"/>
                      </a:cubicBezTo>
                      <a:cubicBezTo>
                        <a:pt x="11993" y="669727"/>
                        <a:pt x="15404" y="666206"/>
                        <a:pt x="15404" y="662025"/>
                      </a:cubicBezTo>
                      <a:cubicBezTo>
                        <a:pt x="15404" y="657734"/>
                        <a:pt x="11993" y="654323"/>
                        <a:pt x="7702" y="654323"/>
                      </a:cubicBezTo>
                      <a:cubicBezTo>
                        <a:pt x="3411" y="654213"/>
                        <a:pt x="0" y="657734"/>
                        <a:pt x="0" y="662025"/>
                      </a:cubicBezTo>
                      <a:lnTo>
                        <a:pt x="0" y="662025"/>
                      </a:lnTo>
                      <a:close/>
                      <a:moveTo>
                        <a:pt x="0" y="630888"/>
                      </a:moveTo>
                      <a:cubicBezTo>
                        <a:pt x="0" y="635179"/>
                        <a:pt x="3411" y="638589"/>
                        <a:pt x="7702" y="638589"/>
                      </a:cubicBezTo>
                      <a:cubicBezTo>
                        <a:pt x="11993" y="638589"/>
                        <a:pt x="15404" y="635069"/>
                        <a:pt x="15404" y="630888"/>
                      </a:cubicBezTo>
                      <a:cubicBezTo>
                        <a:pt x="15404" y="626597"/>
                        <a:pt x="11993" y="623186"/>
                        <a:pt x="7702" y="623186"/>
                      </a:cubicBezTo>
                      <a:cubicBezTo>
                        <a:pt x="3411" y="623076"/>
                        <a:pt x="0" y="626597"/>
                        <a:pt x="0" y="630888"/>
                      </a:cubicBezTo>
                      <a:lnTo>
                        <a:pt x="0" y="630888"/>
                      </a:lnTo>
                      <a:close/>
                      <a:moveTo>
                        <a:pt x="0" y="599640"/>
                      </a:moveTo>
                      <a:cubicBezTo>
                        <a:pt x="0" y="603931"/>
                        <a:pt x="3411" y="607342"/>
                        <a:pt x="7702" y="607342"/>
                      </a:cubicBezTo>
                      <a:cubicBezTo>
                        <a:pt x="11993" y="607342"/>
                        <a:pt x="15404" y="603821"/>
                        <a:pt x="15404" y="599640"/>
                      </a:cubicBezTo>
                      <a:cubicBezTo>
                        <a:pt x="15404" y="595349"/>
                        <a:pt x="11993" y="591938"/>
                        <a:pt x="7702" y="591938"/>
                      </a:cubicBezTo>
                      <a:cubicBezTo>
                        <a:pt x="3411" y="591938"/>
                        <a:pt x="0" y="595349"/>
                        <a:pt x="0" y="599640"/>
                      </a:cubicBezTo>
                      <a:lnTo>
                        <a:pt x="0" y="599640"/>
                      </a:lnTo>
                      <a:close/>
                      <a:moveTo>
                        <a:pt x="0" y="568503"/>
                      </a:moveTo>
                      <a:cubicBezTo>
                        <a:pt x="0" y="572794"/>
                        <a:pt x="3411" y="576205"/>
                        <a:pt x="7702" y="576205"/>
                      </a:cubicBezTo>
                      <a:cubicBezTo>
                        <a:pt x="11993" y="576205"/>
                        <a:pt x="15404" y="572684"/>
                        <a:pt x="15404" y="568503"/>
                      </a:cubicBezTo>
                      <a:cubicBezTo>
                        <a:pt x="15404" y="564212"/>
                        <a:pt x="11993" y="560801"/>
                        <a:pt x="7702" y="560801"/>
                      </a:cubicBezTo>
                      <a:cubicBezTo>
                        <a:pt x="3411" y="560801"/>
                        <a:pt x="0" y="564212"/>
                        <a:pt x="0" y="568503"/>
                      </a:cubicBezTo>
                      <a:lnTo>
                        <a:pt x="0" y="568503"/>
                      </a:lnTo>
                      <a:close/>
                      <a:moveTo>
                        <a:pt x="0" y="537366"/>
                      </a:moveTo>
                      <a:cubicBezTo>
                        <a:pt x="0" y="541657"/>
                        <a:pt x="3411" y="545068"/>
                        <a:pt x="7702" y="545068"/>
                      </a:cubicBezTo>
                      <a:cubicBezTo>
                        <a:pt x="11993" y="545068"/>
                        <a:pt x="15404" y="541547"/>
                        <a:pt x="15404" y="537366"/>
                      </a:cubicBezTo>
                      <a:cubicBezTo>
                        <a:pt x="15404" y="533075"/>
                        <a:pt x="11993" y="529664"/>
                        <a:pt x="7702" y="529664"/>
                      </a:cubicBezTo>
                      <a:cubicBezTo>
                        <a:pt x="3411" y="529664"/>
                        <a:pt x="0" y="533075"/>
                        <a:pt x="0" y="537366"/>
                      </a:cubicBezTo>
                      <a:lnTo>
                        <a:pt x="0" y="537366"/>
                      </a:lnTo>
                      <a:close/>
                      <a:moveTo>
                        <a:pt x="0" y="506228"/>
                      </a:moveTo>
                      <a:cubicBezTo>
                        <a:pt x="0" y="510519"/>
                        <a:pt x="3411" y="513930"/>
                        <a:pt x="7702" y="513930"/>
                      </a:cubicBezTo>
                      <a:cubicBezTo>
                        <a:pt x="11993" y="513930"/>
                        <a:pt x="15404" y="510409"/>
                        <a:pt x="15404" y="506228"/>
                      </a:cubicBezTo>
                      <a:cubicBezTo>
                        <a:pt x="15404" y="501937"/>
                        <a:pt x="11993" y="498527"/>
                        <a:pt x="7702" y="498527"/>
                      </a:cubicBezTo>
                      <a:cubicBezTo>
                        <a:pt x="3411" y="498417"/>
                        <a:pt x="0" y="501937"/>
                        <a:pt x="0" y="506228"/>
                      </a:cubicBezTo>
                      <a:lnTo>
                        <a:pt x="0" y="506228"/>
                      </a:lnTo>
                      <a:close/>
                      <a:moveTo>
                        <a:pt x="0" y="475091"/>
                      </a:moveTo>
                      <a:cubicBezTo>
                        <a:pt x="0" y="479382"/>
                        <a:pt x="3411" y="482793"/>
                        <a:pt x="7702" y="482793"/>
                      </a:cubicBezTo>
                      <a:cubicBezTo>
                        <a:pt x="11993" y="482793"/>
                        <a:pt x="15404" y="479272"/>
                        <a:pt x="15404" y="475091"/>
                      </a:cubicBezTo>
                      <a:cubicBezTo>
                        <a:pt x="15404" y="470800"/>
                        <a:pt x="11993" y="467389"/>
                        <a:pt x="7702" y="467389"/>
                      </a:cubicBezTo>
                      <a:cubicBezTo>
                        <a:pt x="3411" y="467279"/>
                        <a:pt x="0" y="470800"/>
                        <a:pt x="0" y="475091"/>
                      </a:cubicBezTo>
                      <a:lnTo>
                        <a:pt x="0" y="475091"/>
                      </a:lnTo>
                      <a:close/>
                      <a:moveTo>
                        <a:pt x="0" y="443844"/>
                      </a:moveTo>
                      <a:cubicBezTo>
                        <a:pt x="0" y="448135"/>
                        <a:pt x="3411" y="451546"/>
                        <a:pt x="7702" y="451546"/>
                      </a:cubicBezTo>
                      <a:cubicBezTo>
                        <a:pt x="11993" y="451546"/>
                        <a:pt x="15404" y="448025"/>
                        <a:pt x="15404" y="443844"/>
                      </a:cubicBezTo>
                      <a:cubicBezTo>
                        <a:pt x="15404" y="439553"/>
                        <a:pt x="11993" y="436142"/>
                        <a:pt x="7702" y="436142"/>
                      </a:cubicBezTo>
                      <a:cubicBezTo>
                        <a:pt x="3411" y="436142"/>
                        <a:pt x="0" y="439663"/>
                        <a:pt x="0" y="443844"/>
                      </a:cubicBezTo>
                      <a:lnTo>
                        <a:pt x="0" y="443844"/>
                      </a:lnTo>
                      <a:close/>
                      <a:moveTo>
                        <a:pt x="0" y="412707"/>
                      </a:moveTo>
                      <a:cubicBezTo>
                        <a:pt x="0" y="416998"/>
                        <a:pt x="3411" y="420408"/>
                        <a:pt x="7702" y="420408"/>
                      </a:cubicBezTo>
                      <a:cubicBezTo>
                        <a:pt x="11993" y="420408"/>
                        <a:pt x="15404" y="416888"/>
                        <a:pt x="15404" y="412707"/>
                      </a:cubicBezTo>
                      <a:cubicBezTo>
                        <a:pt x="15404" y="408416"/>
                        <a:pt x="11993" y="405005"/>
                        <a:pt x="7702" y="405005"/>
                      </a:cubicBezTo>
                      <a:cubicBezTo>
                        <a:pt x="3411" y="405005"/>
                        <a:pt x="0" y="408416"/>
                        <a:pt x="0" y="412707"/>
                      </a:cubicBezTo>
                      <a:lnTo>
                        <a:pt x="0" y="412707"/>
                      </a:lnTo>
                      <a:close/>
                      <a:moveTo>
                        <a:pt x="0" y="381569"/>
                      </a:moveTo>
                      <a:cubicBezTo>
                        <a:pt x="0" y="385860"/>
                        <a:pt x="3411" y="389271"/>
                        <a:pt x="7702" y="389271"/>
                      </a:cubicBezTo>
                      <a:cubicBezTo>
                        <a:pt x="11993" y="389271"/>
                        <a:pt x="15404" y="385750"/>
                        <a:pt x="15404" y="381569"/>
                      </a:cubicBezTo>
                      <a:cubicBezTo>
                        <a:pt x="15404" y="377278"/>
                        <a:pt x="11993" y="373867"/>
                        <a:pt x="7702" y="373867"/>
                      </a:cubicBezTo>
                      <a:cubicBezTo>
                        <a:pt x="3411" y="373867"/>
                        <a:pt x="0" y="377278"/>
                        <a:pt x="0" y="381569"/>
                      </a:cubicBezTo>
                      <a:lnTo>
                        <a:pt x="0" y="381569"/>
                      </a:lnTo>
                      <a:close/>
                      <a:moveTo>
                        <a:pt x="0" y="350432"/>
                      </a:moveTo>
                      <a:cubicBezTo>
                        <a:pt x="0" y="354723"/>
                        <a:pt x="3411" y="358134"/>
                        <a:pt x="7702" y="358134"/>
                      </a:cubicBezTo>
                      <a:cubicBezTo>
                        <a:pt x="11993" y="358134"/>
                        <a:pt x="15404" y="354613"/>
                        <a:pt x="15404" y="350432"/>
                      </a:cubicBezTo>
                      <a:cubicBezTo>
                        <a:pt x="15404" y="346141"/>
                        <a:pt x="11993" y="342730"/>
                        <a:pt x="7702" y="342730"/>
                      </a:cubicBezTo>
                      <a:cubicBezTo>
                        <a:pt x="3411" y="342620"/>
                        <a:pt x="0" y="346141"/>
                        <a:pt x="0" y="350432"/>
                      </a:cubicBezTo>
                      <a:lnTo>
                        <a:pt x="0" y="350432"/>
                      </a:lnTo>
                      <a:close/>
                      <a:moveTo>
                        <a:pt x="0" y="319295"/>
                      </a:moveTo>
                      <a:cubicBezTo>
                        <a:pt x="0" y="323586"/>
                        <a:pt x="3411" y="326996"/>
                        <a:pt x="7702" y="326996"/>
                      </a:cubicBezTo>
                      <a:cubicBezTo>
                        <a:pt x="11993" y="326996"/>
                        <a:pt x="15404" y="323476"/>
                        <a:pt x="15404" y="319295"/>
                      </a:cubicBezTo>
                      <a:cubicBezTo>
                        <a:pt x="15404" y="315004"/>
                        <a:pt x="11993" y="311593"/>
                        <a:pt x="7702" y="311593"/>
                      </a:cubicBezTo>
                      <a:cubicBezTo>
                        <a:pt x="3411" y="311483"/>
                        <a:pt x="0" y="315004"/>
                        <a:pt x="0" y="319295"/>
                      </a:cubicBezTo>
                      <a:lnTo>
                        <a:pt x="0" y="319295"/>
                      </a:lnTo>
                      <a:close/>
                      <a:moveTo>
                        <a:pt x="0" y="288157"/>
                      </a:moveTo>
                      <a:cubicBezTo>
                        <a:pt x="0" y="292448"/>
                        <a:pt x="3411" y="295859"/>
                        <a:pt x="7702" y="295859"/>
                      </a:cubicBezTo>
                      <a:cubicBezTo>
                        <a:pt x="11993" y="295859"/>
                        <a:pt x="15404" y="292338"/>
                        <a:pt x="15404" y="288157"/>
                      </a:cubicBezTo>
                      <a:cubicBezTo>
                        <a:pt x="15404" y="283866"/>
                        <a:pt x="11993" y="280456"/>
                        <a:pt x="7702" y="280456"/>
                      </a:cubicBezTo>
                      <a:cubicBezTo>
                        <a:pt x="3411" y="280346"/>
                        <a:pt x="0" y="283866"/>
                        <a:pt x="0" y="288157"/>
                      </a:cubicBezTo>
                      <a:lnTo>
                        <a:pt x="0" y="288157"/>
                      </a:lnTo>
                      <a:close/>
                      <a:moveTo>
                        <a:pt x="0" y="256910"/>
                      </a:moveTo>
                      <a:cubicBezTo>
                        <a:pt x="0" y="261201"/>
                        <a:pt x="3411" y="264612"/>
                        <a:pt x="7702" y="264612"/>
                      </a:cubicBezTo>
                      <a:cubicBezTo>
                        <a:pt x="11993" y="264612"/>
                        <a:pt x="15404" y="261091"/>
                        <a:pt x="15404" y="256910"/>
                      </a:cubicBezTo>
                      <a:cubicBezTo>
                        <a:pt x="15404" y="252619"/>
                        <a:pt x="11993" y="249208"/>
                        <a:pt x="7702" y="249208"/>
                      </a:cubicBezTo>
                      <a:cubicBezTo>
                        <a:pt x="3411" y="249208"/>
                        <a:pt x="0" y="252619"/>
                        <a:pt x="0" y="256910"/>
                      </a:cubicBezTo>
                      <a:lnTo>
                        <a:pt x="0" y="256910"/>
                      </a:lnTo>
                      <a:close/>
                      <a:moveTo>
                        <a:pt x="0" y="225773"/>
                      </a:moveTo>
                      <a:cubicBezTo>
                        <a:pt x="0" y="230064"/>
                        <a:pt x="3411" y="233475"/>
                        <a:pt x="7702" y="233475"/>
                      </a:cubicBezTo>
                      <a:cubicBezTo>
                        <a:pt x="11993" y="233475"/>
                        <a:pt x="15404" y="229954"/>
                        <a:pt x="15404" y="225773"/>
                      </a:cubicBezTo>
                      <a:cubicBezTo>
                        <a:pt x="15404" y="221482"/>
                        <a:pt x="11993" y="218071"/>
                        <a:pt x="7702" y="218071"/>
                      </a:cubicBezTo>
                      <a:cubicBezTo>
                        <a:pt x="3411" y="218071"/>
                        <a:pt x="0" y="221482"/>
                        <a:pt x="0" y="225773"/>
                      </a:cubicBezTo>
                      <a:lnTo>
                        <a:pt x="0" y="225773"/>
                      </a:lnTo>
                      <a:close/>
                      <a:moveTo>
                        <a:pt x="0" y="194635"/>
                      </a:moveTo>
                      <a:cubicBezTo>
                        <a:pt x="0" y="198926"/>
                        <a:pt x="3411" y="202337"/>
                        <a:pt x="7702" y="202337"/>
                      </a:cubicBezTo>
                      <a:cubicBezTo>
                        <a:pt x="11993" y="202337"/>
                        <a:pt x="15404" y="198816"/>
                        <a:pt x="15404" y="194635"/>
                      </a:cubicBezTo>
                      <a:cubicBezTo>
                        <a:pt x="15404" y="190455"/>
                        <a:pt x="11993" y="186934"/>
                        <a:pt x="7702" y="186934"/>
                      </a:cubicBezTo>
                      <a:cubicBezTo>
                        <a:pt x="3411" y="186934"/>
                        <a:pt x="0" y="190344"/>
                        <a:pt x="0" y="194635"/>
                      </a:cubicBezTo>
                      <a:lnTo>
                        <a:pt x="0" y="194635"/>
                      </a:lnTo>
                      <a:close/>
                      <a:moveTo>
                        <a:pt x="0" y="163498"/>
                      </a:moveTo>
                      <a:cubicBezTo>
                        <a:pt x="0" y="167789"/>
                        <a:pt x="3411" y="171200"/>
                        <a:pt x="7702" y="171200"/>
                      </a:cubicBezTo>
                      <a:cubicBezTo>
                        <a:pt x="11993" y="171200"/>
                        <a:pt x="15404" y="167679"/>
                        <a:pt x="15404" y="163498"/>
                      </a:cubicBezTo>
                      <a:cubicBezTo>
                        <a:pt x="15404" y="159207"/>
                        <a:pt x="11993" y="155796"/>
                        <a:pt x="7702" y="155796"/>
                      </a:cubicBezTo>
                      <a:cubicBezTo>
                        <a:pt x="3411" y="155686"/>
                        <a:pt x="0" y="159207"/>
                        <a:pt x="0" y="163498"/>
                      </a:cubicBezTo>
                      <a:lnTo>
                        <a:pt x="0" y="163498"/>
                      </a:lnTo>
                      <a:close/>
                      <a:moveTo>
                        <a:pt x="0" y="132361"/>
                      </a:moveTo>
                      <a:cubicBezTo>
                        <a:pt x="0" y="136652"/>
                        <a:pt x="3411" y="140063"/>
                        <a:pt x="7702" y="140063"/>
                      </a:cubicBezTo>
                      <a:cubicBezTo>
                        <a:pt x="11993" y="140063"/>
                        <a:pt x="15404" y="136542"/>
                        <a:pt x="15404" y="132361"/>
                      </a:cubicBezTo>
                      <a:cubicBezTo>
                        <a:pt x="15404" y="128070"/>
                        <a:pt x="11993" y="124659"/>
                        <a:pt x="7702" y="124659"/>
                      </a:cubicBezTo>
                      <a:cubicBezTo>
                        <a:pt x="3411" y="124549"/>
                        <a:pt x="0" y="128070"/>
                        <a:pt x="0" y="132361"/>
                      </a:cubicBezTo>
                      <a:lnTo>
                        <a:pt x="0" y="132361"/>
                      </a:lnTo>
                      <a:close/>
                      <a:moveTo>
                        <a:pt x="0" y="101114"/>
                      </a:moveTo>
                      <a:cubicBezTo>
                        <a:pt x="0" y="105405"/>
                        <a:pt x="3411" y="108815"/>
                        <a:pt x="7702" y="108815"/>
                      </a:cubicBezTo>
                      <a:cubicBezTo>
                        <a:pt x="11993" y="108815"/>
                        <a:pt x="15404" y="105295"/>
                        <a:pt x="15404" y="101114"/>
                      </a:cubicBezTo>
                      <a:cubicBezTo>
                        <a:pt x="15404" y="96823"/>
                        <a:pt x="11993" y="93412"/>
                        <a:pt x="7702" y="93412"/>
                      </a:cubicBezTo>
                      <a:cubicBezTo>
                        <a:pt x="3411" y="93412"/>
                        <a:pt x="0" y="96933"/>
                        <a:pt x="0" y="101114"/>
                      </a:cubicBezTo>
                      <a:lnTo>
                        <a:pt x="0" y="101114"/>
                      </a:lnTo>
                      <a:close/>
                      <a:moveTo>
                        <a:pt x="0" y="69976"/>
                      </a:moveTo>
                      <a:cubicBezTo>
                        <a:pt x="0" y="74267"/>
                        <a:pt x="3411" y="77678"/>
                        <a:pt x="7702" y="77678"/>
                      </a:cubicBezTo>
                      <a:cubicBezTo>
                        <a:pt x="11993" y="77678"/>
                        <a:pt x="15404" y="74157"/>
                        <a:pt x="15404" y="69976"/>
                      </a:cubicBezTo>
                      <a:cubicBezTo>
                        <a:pt x="15404" y="65795"/>
                        <a:pt x="11993" y="62274"/>
                        <a:pt x="7702" y="62274"/>
                      </a:cubicBezTo>
                      <a:cubicBezTo>
                        <a:pt x="3411" y="62274"/>
                        <a:pt x="0" y="65685"/>
                        <a:pt x="0" y="69976"/>
                      </a:cubicBezTo>
                      <a:lnTo>
                        <a:pt x="0" y="69976"/>
                      </a:lnTo>
                      <a:close/>
                      <a:moveTo>
                        <a:pt x="0" y="38839"/>
                      </a:moveTo>
                      <a:cubicBezTo>
                        <a:pt x="0" y="43130"/>
                        <a:pt x="3411" y="46541"/>
                        <a:pt x="7702" y="46541"/>
                      </a:cubicBezTo>
                      <a:cubicBezTo>
                        <a:pt x="11993" y="46541"/>
                        <a:pt x="15404" y="43020"/>
                        <a:pt x="15404" y="38839"/>
                      </a:cubicBezTo>
                      <a:cubicBezTo>
                        <a:pt x="15404" y="34548"/>
                        <a:pt x="11993" y="31137"/>
                        <a:pt x="7702" y="31137"/>
                      </a:cubicBezTo>
                      <a:cubicBezTo>
                        <a:pt x="3411" y="31137"/>
                        <a:pt x="0" y="34548"/>
                        <a:pt x="0" y="38839"/>
                      </a:cubicBezTo>
                      <a:lnTo>
                        <a:pt x="0" y="38839"/>
                      </a:lnTo>
                      <a:close/>
                      <a:moveTo>
                        <a:pt x="0" y="7702"/>
                      </a:moveTo>
                      <a:cubicBezTo>
                        <a:pt x="0" y="11993"/>
                        <a:pt x="3411" y="15404"/>
                        <a:pt x="7702" y="15404"/>
                      </a:cubicBezTo>
                      <a:cubicBezTo>
                        <a:pt x="11993" y="15404"/>
                        <a:pt x="15404" y="11883"/>
                        <a:pt x="15404" y="7702"/>
                      </a:cubicBezTo>
                      <a:cubicBezTo>
                        <a:pt x="15404" y="3411"/>
                        <a:pt x="11993" y="0"/>
                        <a:pt x="7702" y="0"/>
                      </a:cubicBezTo>
                      <a:cubicBezTo>
                        <a:pt x="3411" y="0"/>
                        <a:pt x="0" y="3411"/>
                        <a:pt x="0" y="7702"/>
                      </a:cubicBezTo>
                      <a:close/>
                    </a:path>
                  </a:pathLst>
                </a:custGeom>
                <a:solidFill>
                  <a:srgbClr val="F0C421"/>
                </a:solidFill>
                <a:ln w="11002" cap="flat">
                  <a:solidFill>
                    <a:srgbClr val="6340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135FA0A-0A0D-55C7-3CAA-7C10DC6BA99F}"/>
                  </a:ext>
                </a:extLst>
              </p:cNvPr>
              <p:cNvSpPr/>
              <p:nvPr/>
            </p:nvSpPr>
            <p:spPr>
              <a:xfrm>
                <a:off x="1785740" y="3444183"/>
                <a:ext cx="15403" cy="825523"/>
              </a:xfrm>
              <a:custGeom>
                <a:avLst/>
                <a:gdLst>
                  <a:gd name="connsiteX0" fmla="*/ 0 w 15403"/>
                  <a:gd name="connsiteY0" fmla="*/ 817821 h 825523"/>
                  <a:gd name="connsiteX1" fmla="*/ 7702 w 15403"/>
                  <a:gd name="connsiteY1" fmla="*/ 825523 h 825523"/>
                  <a:gd name="connsiteX2" fmla="*/ 15404 w 15403"/>
                  <a:gd name="connsiteY2" fmla="*/ 817821 h 825523"/>
                  <a:gd name="connsiteX3" fmla="*/ 7702 w 15403"/>
                  <a:gd name="connsiteY3" fmla="*/ 810120 h 825523"/>
                  <a:gd name="connsiteX4" fmla="*/ 0 w 15403"/>
                  <a:gd name="connsiteY4" fmla="*/ 817821 h 825523"/>
                  <a:gd name="connsiteX5" fmla="*/ 0 w 15403"/>
                  <a:gd name="connsiteY5" fmla="*/ 817821 h 825523"/>
                  <a:gd name="connsiteX6" fmla="*/ 0 w 15403"/>
                  <a:gd name="connsiteY6" fmla="*/ 786684 h 825523"/>
                  <a:gd name="connsiteX7" fmla="*/ 7702 w 15403"/>
                  <a:gd name="connsiteY7" fmla="*/ 794386 h 825523"/>
                  <a:gd name="connsiteX8" fmla="*/ 15404 w 15403"/>
                  <a:gd name="connsiteY8" fmla="*/ 786684 h 825523"/>
                  <a:gd name="connsiteX9" fmla="*/ 7702 w 15403"/>
                  <a:gd name="connsiteY9" fmla="*/ 778982 h 825523"/>
                  <a:gd name="connsiteX10" fmla="*/ 0 w 15403"/>
                  <a:gd name="connsiteY10" fmla="*/ 786684 h 825523"/>
                  <a:gd name="connsiteX11" fmla="*/ 0 w 15403"/>
                  <a:gd name="connsiteY11" fmla="*/ 786684 h 825523"/>
                  <a:gd name="connsiteX12" fmla="*/ 0 w 15403"/>
                  <a:gd name="connsiteY12" fmla="*/ 755547 h 825523"/>
                  <a:gd name="connsiteX13" fmla="*/ 7702 w 15403"/>
                  <a:gd name="connsiteY13" fmla="*/ 763249 h 825523"/>
                  <a:gd name="connsiteX14" fmla="*/ 15404 w 15403"/>
                  <a:gd name="connsiteY14" fmla="*/ 755547 h 825523"/>
                  <a:gd name="connsiteX15" fmla="*/ 7702 w 15403"/>
                  <a:gd name="connsiteY15" fmla="*/ 747845 h 825523"/>
                  <a:gd name="connsiteX16" fmla="*/ 0 w 15403"/>
                  <a:gd name="connsiteY16" fmla="*/ 755547 h 825523"/>
                  <a:gd name="connsiteX17" fmla="*/ 0 w 15403"/>
                  <a:gd name="connsiteY17" fmla="*/ 755547 h 825523"/>
                  <a:gd name="connsiteX18" fmla="*/ 0 w 15403"/>
                  <a:gd name="connsiteY18" fmla="*/ 724299 h 825523"/>
                  <a:gd name="connsiteX19" fmla="*/ 7702 w 15403"/>
                  <a:gd name="connsiteY19" fmla="*/ 732001 h 825523"/>
                  <a:gd name="connsiteX20" fmla="*/ 15404 w 15403"/>
                  <a:gd name="connsiteY20" fmla="*/ 724299 h 825523"/>
                  <a:gd name="connsiteX21" fmla="*/ 7702 w 15403"/>
                  <a:gd name="connsiteY21" fmla="*/ 716598 h 825523"/>
                  <a:gd name="connsiteX22" fmla="*/ 0 w 15403"/>
                  <a:gd name="connsiteY22" fmla="*/ 724299 h 825523"/>
                  <a:gd name="connsiteX23" fmla="*/ 0 w 15403"/>
                  <a:gd name="connsiteY23" fmla="*/ 724299 h 825523"/>
                  <a:gd name="connsiteX24" fmla="*/ 0 w 15403"/>
                  <a:gd name="connsiteY24" fmla="*/ 693162 h 825523"/>
                  <a:gd name="connsiteX25" fmla="*/ 7702 w 15403"/>
                  <a:gd name="connsiteY25" fmla="*/ 700864 h 825523"/>
                  <a:gd name="connsiteX26" fmla="*/ 15404 w 15403"/>
                  <a:gd name="connsiteY26" fmla="*/ 693162 h 825523"/>
                  <a:gd name="connsiteX27" fmla="*/ 7702 w 15403"/>
                  <a:gd name="connsiteY27" fmla="*/ 685460 h 825523"/>
                  <a:gd name="connsiteX28" fmla="*/ 0 w 15403"/>
                  <a:gd name="connsiteY28" fmla="*/ 693162 h 825523"/>
                  <a:gd name="connsiteX29" fmla="*/ 0 w 15403"/>
                  <a:gd name="connsiteY29" fmla="*/ 693162 h 825523"/>
                  <a:gd name="connsiteX30" fmla="*/ 0 w 15403"/>
                  <a:gd name="connsiteY30" fmla="*/ 662025 h 825523"/>
                  <a:gd name="connsiteX31" fmla="*/ 7702 w 15403"/>
                  <a:gd name="connsiteY31" fmla="*/ 669727 h 825523"/>
                  <a:gd name="connsiteX32" fmla="*/ 15404 w 15403"/>
                  <a:gd name="connsiteY32" fmla="*/ 662025 h 825523"/>
                  <a:gd name="connsiteX33" fmla="*/ 7702 w 15403"/>
                  <a:gd name="connsiteY33" fmla="*/ 654323 h 825523"/>
                  <a:gd name="connsiteX34" fmla="*/ 0 w 15403"/>
                  <a:gd name="connsiteY34" fmla="*/ 662025 h 825523"/>
                  <a:gd name="connsiteX35" fmla="*/ 0 w 15403"/>
                  <a:gd name="connsiteY35" fmla="*/ 662025 h 825523"/>
                  <a:gd name="connsiteX36" fmla="*/ 0 w 15403"/>
                  <a:gd name="connsiteY36" fmla="*/ 630888 h 825523"/>
                  <a:gd name="connsiteX37" fmla="*/ 7702 w 15403"/>
                  <a:gd name="connsiteY37" fmla="*/ 638590 h 825523"/>
                  <a:gd name="connsiteX38" fmla="*/ 15404 w 15403"/>
                  <a:gd name="connsiteY38" fmla="*/ 630888 h 825523"/>
                  <a:gd name="connsiteX39" fmla="*/ 7702 w 15403"/>
                  <a:gd name="connsiteY39" fmla="*/ 623186 h 825523"/>
                  <a:gd name="connsiteX40" fmla="*/ 0 w 15403"/>
                  <a:gd name="connsiteY40" fmla="*/ 630888 h 825523"/>
                  <a:gd name="connsiteX41" fmla="*/ 0 w 15403"/>
                  <a:gd name="connsiteY41" fmla="*/ 630888 h 825523"/>
                  <a:gd name="connsiteX42" fmla="*/ 0 w 15403"/>
                  <a:gd name="connsiteY42" fmla="*/ 599751 h 825523"/>
                  <a:gd name="connsiteX43" fmla="*/ 7702 w 15403"/>
                  <a:gd name="connsiteY43" fmla="*/ 607452 h 825523"/>
                  <a:gd name="connsiteX44" fmla="*/ 15404 w 15403"/>
                  <a:gd name="connsiteY44" fmla="*/ 599751 h 825523"/>
                  <a:gd name="connsiteX45" fmla="*/ 7702 w 15403"/>
                  <a:gd name="connsiteY45" fmla="*/ 592049 h 825523"/>
                  <a:gd name="connsiteX46" fmla="*/ 0 w 15403"/>
                  <a:gd name="connsiteY46" fmla="*/ 599751 h 825523"/>
                  <a:gd name="connsiteX47" fmla="*/ 0 w 15403"/>
                  <a:gd name="connsiteY47" fmla="*/ 599751 h 825523"/>
                  <a:gd name="connsiteX48" fmla="*/ 0 w 15403"/>
                  <a:gd name="connsiteY48" fmla="*/ 568503 h 825523"/>
                  <a:gd name="connsiteX49" fmla="*/ 7702 w 15403"/>
                  <a:gd name="connsiteY49" fmla="*/ 576205 h 825523"/>
                  <a:gd name="connsiteX50" fmla="*/ 15404 w 15403"/>
                  <a:gd name="connsiteY50" fmla="*/ 568503 h 825523"/>
                  <a:gd name="connsiteX51" fmla="*/ 7702 w 15403"/>
                  <a:gd name="connsiteY51" fmla="*/ 560801 h 825523"/>
                  <a:gd name="connsiteX52" fmla="*/ 0 w 15403"/>
                  <a:gd name="connsiteY52" fmla="*/ 568503 h 825523"/>
                  <a:gd name="connsiteX53" fmla="*/ 0 w 15403"/>
                  <a:gd name="connsiteY53" fmla="*/ 568503 h 825523"/>
                  <a:gd name="connsiteX54" fmla="*/ 0 w 15403"/>
                  <a:gd name="connsiteY54" fmla="*/ 537366 h 825523"/>
                  <a:gd name="connsiteX55" fmla="*/ 7702 w 15403"/>
                  <a:gd name="connsiteY55" fmla="*/ 545068 h 825523"/>
                  <a:gd name="connsiteX56" fmla="*/ 15404 w 15403"/>
                  <a:gd name="connsiteY56" fmla="*/ 537366 h 825523"/>
                  <a:gd name="connsiteX57" fmla="*/ 7702 w 15403"/>
                  <a:gd name="connsiteY57" fmla="*/ 529664 h 825523"/>
                  <a:gd name="connsiteX58" fmla="*/ 0 w 15403"/>
                  <a:gd name="connsiteY58" fmla="*/ 537366 h 825523"/>
                  <a:gd name="connsiteX59" fmla="*/ 0 w 15403"/>
                  <a:gd name="connsiteY59" fmla="*/ 537366 h 825523"/>
                  <a:gd name="connsiteX60" fmla="*/ 0 w 15403"/>
                  <a:gd name="connsiteY60" fmla="*/ 506229 h 825523"/>
                  <a:gd name="connsiteX61" fmla="*/ 7702 w 15403"/>
                  <a:gd name="connsiteY61" fmla="*/ 513930 h 825523"/>
                  <a:gd name="connsiteX62" fmla="*/ 15404 w 15403"/>
                  <a:gd name="connsiteY62" fmla="*/ 506229 h 825523"/>
                  <a:gd name="connsiteX63" fmla="*/ 7702 w 15403"/>
                  <a:gd name="connsiteY63" fmla="*/ 498527 h 825523"/>
                  <a:gd name="connsiteX64" fmla="*/ 0 w 15403"/>
                  <a:gd name="connsiteY64" fmla="*/ 506229 h 825523"/>
                  <a:gd name="connsiteX65" fmla="*/ 0 w 15403"/>
                  <a:gd name="connsiteY65" fmla="*/ 506229 h 825523"/>
                  <a:gd name="connsiteX66" fmla="*/ 0 w 15403"/>
                  <a:gd name="connsiteY66" fmla="*/ 475091 h 825523"/>
                  <a:gd name="connsiteX67" fmla="*/ 7702 w 15403"/>
                  <a:gd name="connsiteY67" fmla="*/ 482793 h 825523"/>
                  <a:gd name="connsiteX68" fmla="*/ 15404 w 15403"/>
                  <a:gd name="connsiteY68" fmla="*/ 475091 h 825523"/>
                  <a:gd name="connsiteX69" fmla="*/ 7702 w 15403"/>
                  <a:gd name="connsiteY69" fmla="*/ 467389 h 825523"/>
                  <a:gd name="connsiteX70" fmla="*/ 0 w 15403"/>
                  <a:gd name="connsiteY70" fmla="*/ 475091 h 825523"/>
                  <a:gd name="connsiteX71" fmla="*/ 0 w 15403"/>
                  <a:gd name="connsiteY71" fmla="*/ 475091 h 825523"/>
                  <a:gd name="connsiteX72" fmla="*/ 0 w 15403"/>
                  <a:gd name="connsiteY72" fmla="*/ 443954 h 825523"/>
                  <a:gd name="connsiteX73" fmla="*/ 7702 w 15403"/>
                  <a:gd name="connsiteY73" fmla="*/ 451656 h 825523"/>
                  <a:gd name="connsiteX74" fmla="*/ 15404 w 15403"/>
                  <a:gd name="connsiteY74" fmla="*/ 443954 h 825523"/>
                  <a:gd name="connsiteX75" fmla="*/ 7702 w 15403"/>
                  <a:gd name="connsiteY75" fmla="*/ 436252 h 825523"/>
                  <a:gd name="connsiteX76" fmla="*/ 0 w 15403"/>
                  <a:gd name="connsiteY76" fmla="*/ 443954 h 825523"/>
                  <a:gd name="connsiteX77" fmla="*/ 0 w 15403"/>
                  <a:gd name="connsiteY77" fmla="*/ 443954 h 825523"/>
                  <a:gd name="connsiteX78" fmla="*/ 0 w 15403"/>
                  <a:gd name="connsiteY78" fmla="*/ 412817 h 825523"/>
                  <a:gd name="connsiteX79" fmla="*/ 7702 w 15403"/>
                  <a:gd name="connsiteY79" fmla="*/ 420518 h 825523"/>
                  <a:gd name="connsiteX80" fmla="*/ 15404 w 15403"/>
                  <a:gd name="connsiteY80" fmla="*/ 412817 h 825523"/>
                  <a:gd name="connsiteX81" fmla="*/ 7702 w 15403"/>
                  <a:gd name="connsiteY81" fmla="*/ 405115 h 825523"/>
                  <a:gd name="connsiteX82" fmla="*/ 0 w 15403"/>
                  <a:gd name="connsiteY82" fmla="*/ 412817 h 825523"/>
                  <a:gd name="connsiteX83" fmla="*/ 0 w 15403"/>
                  <a:gd name="connsiteY83" fmla="*/ 412817 h 825523"/>
                  <a:gd name="connsiteX84" fmla="*/ 0 w 15403"/>
                  <a:gd name="connsiteY84" fmla="*/ 381569 h 825523"/>
                  <a:gd name="connsiteX85" fmla="*/ 7702 w 15403"/>
                  <a:gd name="connsiteY85" fmla="*/ 389271 h 825523"/>
                  <a:gd name="connsiteX86" fmla="*/ 15404 w 15403"/>
                  <a:gd name="connsiteY86" fmla="*/ 381569 h 825523"/>
                  <a:gd name="connsiteX87" fmla="*/ 7702 w 15403"/>
                  <a:gd name="connsiteY87" fmla="*/ 373867 h 825523"/>
                  <a:gd name="connsiteX88" fmla="*/ 0 w 15403"/>
                  <a:gd name="connsiteY88" fmla="*/ 381569 h 825523"/>
                  <a:gd name="connsiteX89" fmla="*/ 0 w 15403"/>
                  <a:gd name="connsiteY89" fmla="*/ 381569 h 825523"/>
                  <a:gd name="connsiteX90" fmla="*/ 0 w 15403"/>
                  <a:gd name="connsiteY90" fmla="*/ 350432 h 825523"/>
                  <a:gd name="connsiteX91" fmla="*/ 7702 w 15403"/>
                  <a:gd name="connsiteY91" fmla="*/ 358134 h 825523"/>
                  <a:gd name="connsiteX92" fmla="*/ 15404 w 15403"/>
                  <a:gd name="connsiteY92" fmla="*/ 350432 h 825523"/>
                  <a:gd name="connsiteX93" fmla="*/ 7702 w 15403"/>
                  <a:gd name="connsiteY93" fmla="*/ 342730 h 825523"/>
                  <a:gd name="connsiteX94" fmla="*/ 0 w 15403"/>
                  <a:gd name="connsiteY94" fmla="*/ 350432 h 825523"/>
                  <a:gd name="connsiteX95" fmla="*/ 0 w 15403"/>
                  <a:gd name="connsiteY95" fmla="*/ 350432 h 825523"/>
                  <a:gd name="connsiteX96" fmla="*/ 0 w 15403"/>
                  <a:gd name="connsiteY96" fmla="*/ 319295 h 825523"/>
                  <a:gd name="connsiteX97" fmla="*/ 7702 w 15403"/>
                  <a:gd name="connsiteY97" fmla="*/ 326997 h 825523"/>
                  <a:gd name="connsiteX98" fmla="*/ 15404 w 15403"/>
                  <a:gd name="connsiteY98" fmla="*/ 319295 h 825523"/>
                  <a:gd name="connsiteX99" fmla="*/ 7702 w 15403"/>
                  <a:gd name="connsiteY99" fmla="*/ 311593 h 825523"/>
                  <a:gd name="connsiteX100" fmla="*/ 0 w 15403"/>
                  <a:gd name="connsiteY100" fmla="*/ 319295 h 825523"/>
                  <a:gd name="connsiteX101" fmla="*/ 0 w 15403"/>
                  <a:gd name="connsiteY101" fmla="*/ 319295 h 825523"/>
                  <a:gd name="connsiteX102" fmla="*/ 0 w 15403"/>
                  <a:gd name="connsiteY102" fmla="*/ 288157 h 825523"/>
                  <a:gd name="connsiteX103" fmla="*/ 7702 w 15403"/>
                  <a:gd name="connsiteY103" fmla="*/ 295859 h 825523"/>
                  <a:gd name="connsiteX104" fmla="*/ 15404 w 15403"/>
                  <a:gd name="connsiteY104" fmla="*/ 288157 h 825523"/>
                  <a:gd name="connsiteX105" fmla="*/ 7702 w 15403"/>
                  <a:gd name="connsiteY105" fmla="*/ 280456 h 825523"/>
                  <a:gd name="connsiteX106" fmla="*/ 0 w 15403"/>
                  <a:gd name="connsiteY106" fmla="*/ 288157 h 825523"/>
                  <a:gd name="connsiteX107" fmla="*/ 0 w 15403"/>
                  <a:gd name="connsiteY107" fmla="*/ 288157 h 825523"/>
                  <a:gd name="connsiteX108" fmla="*/ 0 w 15403"/>
                  <a:gd name="connsiteY108" fmla="*/ 257020 h 825523"/>
                  <a:gd name="connsiteX109" fmla="*/ 7702 w 15403"/>
                  <a:gd name="connsiteY109" fmla="*/ 264722 h 825523"/>
                  <a:gd name="connsiteX110" fmla="*/ 15404 w 15403"/>
                  <a:gd name="connsiteY110" fmla="*/ 257020 h 825523"/>
                  <a:gd name="connsiteX111" fmla="*/ 7702 w 15403"/>
                  <a:gd name="connsiteY111" fmla="*/ 249318 h 825523"/>
                  <a:gd name="connsiteX112" fmla="*/ 0 w 15403"/>
                  <a:gd name="connsiteY112" fmla="*/ 257020 h 825523"/>
                  <a:gd name="connsiteX113" fmla="*/ 0 w 15403"/>
                  <a:gd name="connsiteY113" fmla="*/ 257020 h 825523"/>
                  <a:gd name="connsiteX114" fmla="*/ 0 w 15403"/>
                  <a:gd name="connsiteY114" fmla="*/ 225883 h 825523"/>
                  <a:gd name="connsiteX115" fmla="*/ 7702 w 15403"/>
                  <a:gd name="connsiteY115" fmla="*/ 233584 h 825523"/>
                  <a:gd name="connsiteX116" fmla="*/ 15404 w 15403"/>
                  <a:gd name="connsiteY116" fmla="*/ 225883 h 825523"/>
                  <a:gd name="connsiteX117" fmla="*/ 7702 w 15403"/>
                  <a:gd name="connsiteY117" fmla="*/ 218181 h 825523"/>
                  <a:gd name="connsiteX118" fmla="*/ 0 w 15403"/>
                  <a:gd name="connsiteY118" fmla="*/ 225883 h 825523"/>
                  <a:gd name="connsiteX119" fmla="*/ 0 w 15403"/>
                  <a:gd name="connsiteY119" fmla="*/ 225883 h 825523"/>
                  <a:gd name="connsiteX120" fmla="*/ 0 w 15403"/>
                  <a:gd name="connsiteY120" fmla="*/ 194636 h 825523"/>
                  <a:gd name="connsiteX121" fmla="*/ 7702 w 15403"/>
                  <a:gd name="connsiteY121" fmla="*/ 202337 h 825523"/>
                  <a:gd name="connsiteX122" fmla="*/ 15404 w 15403"/>
                  <a:gd name="connsiteY122" fmla="*/ 194636 h 825523"/>
                  <a:gd name="connsiteX123" fmla="*/ 7702 w 15403"/>
                  <a:gd name="connsiteY123" fmla="*/ 186934 h 825523"/>
                  <a:gd name="connsiteX124" fmla="*/ 0 w 15403"/>
                  <a:gd name="connsiteY124" fmla="*/ 194636 h 825523"/>
                  <a:gd name="connsiteX125" fmla="*/ 0 w 15403"/>
                  <a:gd name="connsiteY125" fmla="*/ 194636 h 825523"/>
                  <a:gd name="connsiteX126" fmla="*/ 0 w 15403"/>
                  <a:gd name="connsiteY126" fmla="*/ 163498 h 825523"/>
                  <a:gd name="connsiteX127" fmla="*/ 7702 w 15403"/>
                  <a:gd name="connsiteY127" fmla="*/ 171200 h 825523"/>
                  <a:gd name="connsiteX128" fmla="*/ 15404 w 15403"/>
                  <a:gd name="connsiteY128" fmla="*/ 163498 h 825523"/>
                  <a:gd name="connsiteX129" fmla="*/ 7702 w 15403"/>
                  <a:gd name="connsiteY129" fmla="*/ 155797 h 825523"/>
                  <a:gd name="connsiteX130" fmla="*/ 0 w 15403"/>
                  <a:gd name="connsiteY130" fmla="*/ 163498 h 825523"/>
                  <a:gd name="connsiteX131" fmla="*/ 0 w 15403"/>
                  <a:gd name="connsiteY131" fmla="*/ 163498 h 825523"/>
                  <a:gd name="connsiteX132" fmla="*/ 0 w 15403"/>
                  <a:gd name="connsiteY132" fmla="*/ 132361 h 825523"/>
                  <a:gd name="connsiteX133" fmla="*/ 7702 w 15403"/>
                  <a:gd name="connsiteY133" fmla="*/ 140063 h 825523"/>
                  <a:gd name="connsiteX134" fmla="*/ 15404 w 15403"/>
                  <a:gd name="connsiteY134" fmla="*/ 132361 h 825523"/>
                  <a:gd name="connsiteX135" fmla="*/ 7702 w 15403"/>
                  <a:gd name="connsiteY135" fmla="*/ 124659 h 825523"/>
                  <a:gd name="connsiteX136" fmla="*/ 0 w 15403"/>
                  <a:gd name="connsiteY136" fmla="*/ 132361 h 825523"/>
                  <a:gd name="connsiteX137" fmla="*/ 0 w 15403"/>
                  <a:gd name="connsiteY137" fmla="*/ 132361 h 825523"/>
                  <a:gd name="connsiteX138" fmla="*/ 0 w 15403"/>
                  <a:gd name="connsiteY138" fmla="*/ 101223 h 825523"/>
                  <a:gd name="connsiteX139" fmla="*/ 7702 w 15403"/>
                  <a:gd name="connsiteY139" fmla="*/ 108925 h 825523"/>
                  <a:gd name="connsiteX140" fmla="*/ 15404 w 15403"/>
                  <a:gd name="connsiteY140" fmla="*/ 101223 h 825523"/>
                  <a:gd name="connsiteX141" fmla="*/ 7702 w 15403"/>
                  <a:gd name="connsiteY141" fmla="*/ 93522 h 825523"/>
                  <a:gd name="connsiteX142" fmla="*/ 0 w 15403"/>
                  <a:gd name="connsiteY142" fmla="*/ 101223 h 825523"/>
                  <a:gd name="connsiteX143" fmla="*/ 0 w 15403"/>
                  <a:gd name="connsiteY143" fmla="*/ 101223 h 825523"/>
                  <a:gd name="connsiteX144" fmla="*/ 0 w 15403"/>
                  <a:gd name="connsiteY144" fmla="*/ 70086 h 825523"/>
                  <a:gd name="connsiteX145" fmla="*/ 7702 w 15403"/>
                  <a:gd name="connsiteY145" fmla="*/ 77788 h 825523"/>
                  <a:gd name="connsiteX146" fmla="*/ 15404 w 15403"/>
                  <a:gd name="connsiteY146" fmla="*/ 70086 h 825523"/>
                  <a:gd name="connsiteX147" fmla="*/ 7702 w 15403"/>
                  <a:gd name="connsiteY147" fmla="*/ 62384 h 825523"/>
                  <a:gd name="connsiteX148" fmla="*/ 0 w 15403"/>
                  <a:gd name="connsiteY148" fmla="*/ 70086 h 825523"/>
                  <a:gd name="connsiteX149" fmla="*/ 0 w 15403"/>
                  <a:gd name="connsiteY149" fmla="*/ 70086 h 825523"/>
                  <a:gd name="connsiteX150" fmla="*/ 0 w 15403"/>
                  <a:gd name="connsiteY150" fmla="*/ 38839 h 825523"/>
                  <a:gd name="connsiteX151" fmla="*/ 7702 w 15403"/>
                  <a:gd name="connsiteY151" fmla="*/ 46541 h 825523"/>
                  <a:gd name="connsiteX152" fmla="*/ 15404 w 15403"/>
                  <a:gd name="connsiteY152" fmla="*/ 38839 h 825523"/>
                  <a:gd name="connsiteX153" fmla="*/ 7702 w 15403"/>
                  <a:gd name="connsiteY153" fmla="*/ 31137 h 825523"/>
                  <a:gd name="connsiteX154" fmla="*/ 0 w 15403"/>
                  <a:gd name="connsiteY154" fmla="*/ 38839 h 825523"/>
                  <a:gd name="connsiteX155" fmla="*/ 0 w 15403"/>
                  <a:gd name="connsiteY155" fmla="*/ 38839 h 825523"/>
                  <a:gd name="connsiteX156" fmla="*/ 0 w 15403"/>
                  <a:gd name="connsiteY156" fmla="*/ 7702 h 825523"/>
                  <a:gd name="connsiteX157" fmla="*/ 7702 w 15403"/>
                  <a:gd name="connsiteY157" fmla="*/ 15404 h 825523"/>
                  <a:gd name="connsiteX158" fmla="*/ 15404 w 15403"/>
                  <a:gd name="connsiteY158" fmla="*/ 7702 h 825523"/>
                  <a:gd name="connsiteX159" fmla="*/ 7702 w 15403"/>
                  <a:gd name="connsiteY159" fmla="*/ 0 h 825523"/>
                  <a:gd name="connsiteX160" fmla="*/ 0 w 15403"/>
                  <a:gd name="connsiteY160" fmla="*/ 7702 h 82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15403" h="825523">
                    <a:moveTo>
                      <a:pt x="0" y="817821"/>
                    </a:moveTo>
                    <a:cubicBezTo>
                      <a:pt x="0" y="822112"/>
                      <a:pt x="3411" y="825523"/>
                      <a:pt x="7702" y="825523"/>
                    </a:cubicBezTo>
                    <a:cubicBezTo>
                      <a:pt x="11993" y="825523"/>
                      <a:pt x="15404" y="822002"/>
                      <a:pt x="15404" y="817821"/>
                    </a:cubicBezTo>
                    <a:cubicBezTo>
                      <a:pt x="15404" y="813530"/>
                      <a:pt x="11993" y="810120"/>
                      <a:pt x="7702" y="810120"/>
                    </a:cubicBezTo>
                    <a:cubicBezTo>
                      <a:pt x="3411" y="810120"/>
                      <a:pt x="0" y="813530"/>
                      <a:pt x="0" y="817821"/>
                    </a:cubicBezTo>
                    <a:lnTo>
                      <a:pt x="0" y="817821"/>
                    </a:lnTo>
                    <a:close/>
                    <a:moveTo>
                      <a:pt x="0" y="786684"/>
                    </a:moveTo>
                    <a:cubicBezTo>
                      <a:pt x="0" y="790975"/>
                      <a:pt x="3411" y="794386"/>
                      <a:pt x="7702" y="794386"/>
                    </a:cubicBezTo>
                    <a:cubicBezTo>
                      <a:pt x="11993" y="794386"/>
                      <a:pt x="15404" y="790865"/>
                      <a:pt x="15404" y="786684"/>
                    </a:cubicBezTo>
                    <a:cubicBezTo>
                      <a:pt x="15404" y="782393"/>
                      <a:pt x="11993" y="778982"/>
                      <a:pt x="7702" y="778982"/>
                    </a:cubicBezTo>
                    <a:cubicBezTo>
                      <a:pt x="3411" y="778872"/>
                      <a:pt x="0" y="782393"/>
                      <a:pt x="0" y="786684"/>
                    </a:cubicBezTo>
                    <a:lnTo>
                      <a:pt x="0" y="786684"/>
                    </a:lnTo>
                    <a:close/>
                    <a:moveTo>
                      <a:pt x="0" y="755547"/>
                    </a:moveTo>
                    <a:cubicBezTo>
                      <a:pt x="0" y="759838"/>
                      <a:pt x="3411" y="763249"/>
                      <a:pt x="7702" y="763249"/>
                    </a:cubicBezTo>
                    <a:cubicBezTo>
                      <a:pt x="11993" y="763249"/>
                      <a:pt x="15404" y="759728"/>
                      <a:pt x="15404" y="755547"/>
                    </a:cubicBezTo>
                    <a:cubicBezTo>
                      <a:pt x="15404" y="751256"/>
                      <a:pt x="11993" y="747845"/>
                      <a:pt x="7702" y="747845"/>
                    </a:cubicBezTo>
                    <a:cubicBezTo>
                      <a:pt x="3411" y="747735"/>
                      <a:pt x="0" y="751256"/>
                      <a:pt x="0" y="755547"/>
                    </a:cubicBezTo>
                    <a:lnTo>
                      <a:pt x="0" y="755547"/>
                    </a:lnTo>
                    <a:close/>
                    <a:moveTo>
                      <a:pt x="0" y="724299"/>
                    </a:moveTo>
                    <a:cubicBezTo>
                      <a:pt x="0" y="728591"/>
                      <a:pt x="3411" y="732001"/>
                      <a:pt x="7702" y="732001"/>
                    </a:cubicBezTo>
                    <a:cubicBezTo>
                      <a:pt x="11993" y="732001"/>
                      <a:pt x="15404" y="728480"/>
                      <a:pt x="15404" y="724299"/>
                    </a:cubicBezTo>
                    <a:cubicBezTo>
                      <a:pt x="15404" y="720009"/>
                      <a:pt x="11993" y="716598"/>
                      <a:pt x="7702" y="716598"/>
                    </a:cubicBezTo>
                    <a:cubicBezTo>
                      <a:pt x="3411" y="716598"/>
                      <a:pt x="0" y="720118"/>
                      <a:pt x="0" y="724299"/>
                    </a:cubicBezTo>
                    <a:lnTo>
                      <a:pt x="0" y="724299"/>
                    </a:lnTo>
                    <a:close/>
                    <a:moveTo>
                      <a:pt x="0" y="693162"/>
                    </a:moveTo>
                    <a:cubicBezTo>
                      <a:pt x="0" y="697453"/>
                      <a:pt x="3411" y="700864"/>
                      <a:pt x="7702" y="700864"/>
                    </a:cubicBezTo>
                    <a:cubicBezTo>
                      <a:pt x="11993" y="700864"/>
                      <a:pt x="15404" y="697343"/>
                      <a:pt x="15404" y="693162"/>
                    </a:cubicBezTo>
                    <a:cubicBezTo>
                      <a:pt x="15404" y="688871"/>
                      <a:pt x="11993" y="685460"/>
                      <a:pt x="7702" y="685460"/>
                    </a:cubicBezTo>
                    <a:cubicBezTo>
                      <a:pt x="3411" y="685460"/>
                      <a:pt x="0" y="688871"/>
                      <a:pt x="0" y="693162"/>
                    </a:cubicBezTo>
                    <a:lnTo>
                      <a:pt x="0" y="693162"/>
                    </a:lnTo>
                    <a:close/>
                    <a:moveTo>
                      <a:pt x="0" y="662025"/>
                    </a:moveTo>
                    <a:cubicBezTo>
                      <a:pt x="0" y="666316"/>
                      <a:pt x="3411" y="669727"/>
                      <a:pt x="7702" y="669727"/>
                    </a:cubicBezTo>
                    <a:cubicBezTo>
                      <a:pt x="11993" y="669727"/>
                      <a:pt x="15404" y="666206"/>
                      <a:pt x="15404" y="662025"/>
                    </a:cubicBezTo>
                    <a:cubicBezTo>
                      <a:pt x="15404" y="657734"/>
                      <a:pt x="11993" y="654323"/>
                      <a:pt x="7702" y="654323"/>
                    </a:cubicBezTo>
                    <a:cubicBezTo>
                      <a:pt x="3411" y="654323"/>
                      <a:pt x="0" y="657734"/>
                      <a:pt x="0" y="662025"/>
                    </a:cubicBezTo>
                    <a:lnTo>
                      <a:pt x="0" y="662025"/>
                    </a:lnTo>
                    <a:close/>
                    <a:moveTo>
                      <a:pt x="0" y="630888"/>
                    </a:moveTo>
                    <a:cubicBezTo>
                      <a:pt x="0" y="635179"/>
                      <a:pt x="3411" y="638590"/>
                      <a:pt x="7702" y="638590"/>
                    </a:cubicBezTo>
                    <a:cubicBezTo>
                      <a:pt x="11993" y="638590"/>
                      <a:pt x="15404" y="635069"/>
                      <a:pt x="15404" y="630888"/>
                    </a:cubicBezTo>
                    <a:cubicBezTo>
                      <a:pt x="15404" y="626597"/>
                      <a:pt x="11993" y="623186"/>
                      <a:pt x="7702" y="623186"/>
                    </a:cubicBezTo>
                    <a:cubicBezTo>
                      <a:pt x="3411" y="623076"/>
                      <a:pt x="0" y="626597"/>
                      <a:pt x="0" y="630888"/>
                    </a:cubicBezTo>
                    <a:lnTo>
                      <a:pt x="0" y="630888"/>
                    </a:lnTo>
                    <a:close/>
                    <a:moveTo>
                      <a:pt x="0" y="599751"/>
                    </a:moveTo>
                    <a:cubicBezTo>
                      <a:pt x="0" y="604041"/>
                      <a:pt x="3411" y="607452"/>
                      <a:pt x="7702" y="607452"/>
                    </a:cubicBezTo>
                    <a:cubicBezTo>
                      <a:pt x="11993" y="607452"/>
                      <a:pt x="15404" y="603931"/>
                      <a:pt x="15404" y="599751"/>
                    </a:cubicBezTo>
                    <a:cubicBezTo>
                      <a:pt x="15404" y="595459"/>
                      <a:pt x="11993" y="592049"/>
                      <a:pt x="7702" y="592049"/>
                    </a:cubicBezTo>
                    <a:cubicBezTo>
                      <a:pt x="3411" y="591938"/>
                      <a:pt x="0" y="595459"/>
                      <a:pt x="0" y="599751"/>
                    </a:cubicBezTo>
                    <a:lnTo>
                      <a:pt x="0" y="599751"/>
                    </a:lnTo>
                    <a:close/>
                    <a:moveTo>
                      <a:pt x="0" y="568503"/>
                    </a:moveTo>
                    <a:cubicBezTo>
                      <a:pt x="0" y="572794"/>
                      <a:pt x="3411" y="576205"/>
                      <a:pt x="7702" y="576205"/>
                    </a:cubicBezTo>
                    <a:cubicBezTo>
                      <a:pt x="11993" y="576205"/>
                      <a:pt x="15404" y="572684"/>
                      <a:pt x="15404" y="568503"/>
                    </a:cubicBezTo>
                    <a:cubicBezTo>
                      <a:pt x="15404" y="564212"/>
                      <a:pt x="11993" y="560801"/>
                      <a:pt x="7702" y="560801"/>
                    </a:cubicBezTo>
                    <a:cubicBezTo>
                      <a:pt x="3411" y="560801"/>
                      <a:pt x="0" y="564322"/>
                      <a:pt x="0" y="568503"/>
                    </a:cubicBezTo>
                    <a:lnTo>
                      <a:pt x="0" y="568503"/>
                    </a:lnTo>
                    <a:close/>
                    <a:moveTo>
                      <a:pt x="0" y="537366"/>
                    </a:moveTo>
                    <a:cubicBezTo>
                      <a:pt x="0" y="541657"/>
                      <a:pt x="3411" y="545068"/>
                      <a:pt x="7702" y="545068"/>
                    </a:cubicBezTo>
                    <a:cubicBezTo>
                      <a:pt x="11993" y="545068"/>
                      <a:pt x="15404" y="541547"/>
                      <a:pt x="15404" y="537366"/>
                    </a:cubicBezTo>
                    <a:cubicBezTo>
                      <a:pt x="15404" y="533075"/>
                      <a:pt x="11993" y="529664"/>
                      <a:pt x="7702" y="529664"/>
                    </a:cubicBezTo>
                    <a:cubicBezTo>
                      <a:pt x="3411" y="529664"/>
                      <a:pt x="0" y="533075"/>
                      <a:pt x="0" y="537366"/>
                    </a:cubicBezTo>
                    <a:lnTo>
                      <a:pt x="0" y="537366"/>
                    </a:lnTo>
                    <a:close/>
                    <a:moveTo>
                      <a:pt x="0" y="506229"/>
                    </a:moveTo>
                    <a:cubicBezTo>
                      <a:pt x="0" y="510519"/>
                      <a:pt x="3411" y="513930"/>
                      <a:pt x="7702" y="513930"/>
                    </a:cubicBezTo>
                    <a:cubicBezTo>
                      <a:pt x="11993" y="513930"/>
                      <a:pt x="15404" y="510409"/>
                      <a:pt x="15404" y="506229"/>
                    </a:cubicBezTo>
                    <a:cubicBezTo>
                      <a:pt x="15404" y="501937"/>
                      <a:pt x="11993" y="498527"/>
                      <a:pt x="7702" y="498527"/>
                    </a:cubicBezTo>
                    <a:cubicBezTo>
                      <a:pt x="3411" y="498527"/>
                      <a:pt x="0" y="501937"/>
                      <a:pt x="0" y="506229"/>
                    </a:cubicBezTo>
                    <a:lnTo>
                      <a:pt x="0" y="506229"/>
                    </a:lnTo>
                    <a:close/>
                    <a:moveTo>
                      <a:pt x="0" y="475091"/>
                    </a:moveTo>
                    <a:cubicBezTo>
                      <a:pt x="0" y="479382"/>
                      <a:pt x="3411" y="482793"/>
                      <a:pt x="7702" y="482793"/>
                    </a:cubicBezTo>
                    <a:cubicBezTo>
                      <a:pt x="11993" y="482793"/>
                      <a:pt x="15404" y="479272"/>
                      <a:pt x="15404" y="475091"/>
                    </a:cubicBezTo>
                    <a:cubicBezTo>
                      <a:pt x="15404" y="470800"/>
                      <a:pt x="11993" y="467389"/>
                      <a:pt x="7702" y="467389"/>
                    </a:cubicBezTo>
                    <a:cubicBezTo>
                      <a:pt x="3411" y="467389"/>
                      <a:pt x="0" y="470800"/>
                      <a:pt x="0" y="475091"/>
                    </a:cubicBezTo>
                    <a:lnTo>
                      <a:pt x="0" y="475091"/>
                    </a:lnTo>
                    <a:close/>
                    <a:moveTo>
                      <a:pt x="0" y="443954"/>
                    </a:moveTo>
                    <a:cubicBezTo>
                      <a:pt x="0" y="448245"/>
                      <a:pt x="3411" y="451656"/>
                      <a:pt x="7702" y="451656"/>
                    </a:cubicBezTo>
                    <a:cubicBezTo>
                      <a:pt x="11993" y="451656"/>
                      <a:pt x="15404" y="448135"/>
                      <a:pt x="15404" y="443954"/>
                    </a:cubicBezTo>
                    <a:cubicBezTo>
                      <a:pt x="15404" y="439773"/>
                      <a:pt x="11993" y="436252"/>
                      <a:pt x="7702" y="436252"/>
                    </a:cubicBezTo>
                    <a:cubicBezTo>
                      <a:pt x="3411" y="436142"/>
                      <a:pt x="0" y="439663"/>
                      <a:pt x="0" y="443954"/>
                    </a:cubicBezTo>
                    <a:lnTo>
                      <a:pt x="0" y="443954"/>
                    </a:lnTo>
                    <a:close/>
                    <a:moveTo>
                      <a:pt x="0" y="412817"/>
                    </a:moveTo>
                    <a:cubicBezTo>
                      <a:pt x="0" y="417108"/>
                      <a:pt x="3411" y="420518"/>
                      <a:pt x="7702" y="420518"/>
                    </a:cubicBezTo>
                    <a:cubicBezTo>
                      <a:pt x="11993" y="420518"/>
                      <a:pt x="15404" y="416998"/>
                      <a:pt x="15404" y="412817"/>
                    </a:cubicBezTo>
                    <a:cubicBezTo>
                      <a:pt x="15404" y="408526"/>
                      <a:pt x="11993" y="405115"/>
                      <a:pt x="7702" y="405115"/>
                    </a:cubicBezTo>
                    <a:cubicBezTo>
                      <a:pt x="3411" y="405005"/>
                      <a:pt x="0" y="408526"/>
                      <a:pt x="0" y="412817"/>
                    </a:cubicBezTo>
                    <a:lnTo>
                      <a:pt x="0" y="412817"/>
                    </a:lnTo>
                    <a:close/>
                    <a:moveTo>
                      <a:pt x="0" y="381569"/>
                    </a:moveTo>
                    <a:cubicBezTo>
                      <a:pt x="0" y="385860"/>
                      <a:pt x="3411" y="389271"/>
                      <a:pt x="7702" y="389271"/>
                    </a:cubicBezTo>
                    <a:cubicBezTo>
                      <a:pt x="11993" y="389271"/>
                      <a:pt x="15404" y="385750"/>
                      <a:pt x="15404" y="381569"/>
                    </a:cubicBezTo>
                    <a:cubicBezTo>
                      <a:pt x="15404" y="377278"/>
                      <a:pt x="11993" y="373867"/>
                      <a:pt x="7702" y="373867"/>
                    </a:cubicBezTo>
                    <a:cubicBezTo>
                      <a:pt x="3411" y="373867"/>
                      <a:pt x="0" y="377388"/>
                      <a:pt x="0" y="381569"/>
                    </a:cubicBezTo>
                    <a:lnTo>
                      <a:pt x="0" y="381569"/>
                    </a:lnTo>
                    <a:close/>
                    <a:moveTo>
                      <a:pt x="0" y="350432"/>
                    </a:moveTo>
                    <a:cubicBezTo>
                      <a:pt x="0" y="354723"/>
                      <a:pt x="3411" y="358134"/>
                      <a:pt x="7702" y="358134"/>
                    </a:cubicBezTo>
                    <a:cubicBezTo>
                      <a:pt x="11993" y="358134"/>
                      <a:pt x="15404" y="354613"/>
                      <a:pt x="15404" y="350432"/>
                    </a:cubicBezTo>
                    <a:cubicBezTo>
                      <a:pt x="15404" y="346141"/>
                      <a:pt x="11993" y="342730"/>
                      <a:pt x="7702" y="342730"/>
                    </a:cubicBezTo>
                    <a:cubicBezTo>
                      <a:pt x="3411" y="342730"/>
                      <a:pt x="0" y="346141"/>
                      <a:pt x="0" y="350432"/>
                    </a:cubicBezTo>
                    <a:lnTo>
                      <a:pt x="0" y="350432"/>
                    </a:lnTo>
                    <a:close/>
                    <a:moveTo>
                      <a:pt x="0" y="319295"/>
                    </a:moveTo>
                    <a:cubicBezTo>
                      <a:pt x="0" y="323586"/>
                      <a:pt x="3411" y="326997"/>
                      <a:pt x="7702" y="326997"/>
                    </a:cubicBezTo>
                    <a:cubicBezTo>
                      <a:pt x="11993" y="326997"/>
                      <a:pt x="15404" y="323476"/>
                      <a:pt x="15404" y="319295"/>
                    </a:cubicBezTo>
                    <a:cubicBezTo>
                      <a:pt x="15404" y="315004"/>
                      <a:pt x="11993" y="311593"/>
                      <a:pt x="7702" y="311593"/>
                    </a:cubicBezTo>
                    <a:cubicBezTo>
                      <a:pt x="3411" y="311593"/>
                      <a:pt x="0" y="315004"/>
                      <a:pt x="0" y="319295"/>
                    </a:cubicBezTo>
                    <a:lnTo>
                      <a:pt x="0" y="319295"/>
                    </a:lnTo>
                    <a:close/>
                    <a:moveTo>
                      <a:pt x="0" y="288157"/>
                    </a:moveTo>
                    <a:cubicBezTo>
                      <a:pt x="0" y="292448"/>
                      <a:pt x="3411" y="295859"/>
                      <a:pt x="7702" y="295859"/>
                    </a:cubicBezTo>
                    <a:cubicBezTo>
                      <a:pt x="11993" y="295859"/>
                      <a:pt x="15404" y="292339"/>
                      <a:pt x="15404" y="288157"/>
                    </a:cubicBezTo>
                    <a:cubicBezTo>
                      <a:pt x="15404" y="283866"/>
                      <a:pt x="11993" y="280456"/>
                      <a:pt x="7702" y="280456"/>
                    </a:cubicBezTo>
                    <a:cubicBezTo>
                      <a:pt x="3411" y="280345"/>
                      <a:pt x="0" y="283866"/>
                      <a:pt x="0" y="288157"/>
                    </a:cubicBezTo>
                    <a:lnTo>
                      <a:pt x="0" y="288157"/>
                    </a:lnTo>
                    <a:close/>
                    <a:moveTo>
                      <a:pt x="0" y="257020"/>
                    </a:moveTo>
                    <a:cubicBezTo>
                      <a:pt x="0" y="261311"/>
                      <a:pt x="3411" y="264722"/>
                      <a:pt x="7702" y="264722"/>
                    </a:cubicBezTo>
                    <a:cubicBezTo>
                      <a:pt x="11993" y="264722"/>
                      <a:pt x="15404" y="261201"/>
                      <a:pt x="15404" y="257020"/>
                    </a:cubicBezTo>
                    <a:cubicBezTo>
                      <a:pt x="15404" y="252729"/>
                      <a:pt x="11993" y="249318"/>
                      <a:pt x="7702" y="249318"/>
                    </a:cubicBezTo>
                    <a:cubicBezTo>
                      <a:pt x="3411" y="249208"/>
                      <a:pt x="0" y="252729"/>
                      <a:pt x="0" y="257020"/>
                    </a:cubicBezTo>
                    <a:lnTo>
                      <a:pt x="0" y="257020"/>
                    </a:lnTo>
                    <a:close/>
                    <a:moveTo>
                      <a:pt x="0" y="225883"/>
                    </a:moveTo>
                    <a:cubicBezTo>
                      <a:pt x="0" y="230174"/>
                      <a:pt x="3411" y="233584"/>
                      <a:pt x="7702" y="233584"/>
                    </a:cubicBezTo>
                    <a:cubicBezTo>
                      <a:pt x="11993" y="233584"/>
                      <a:pt x="15404" y="230064"/>
                      <a:pt x="15404" y="225883"/>
                    </a:cubicBezTo>
                    <a:cubicBezTo>
                      <a:pt x="15404" y="221592"/>
                      <a:pt x="11993" y="218181"/>
                      <a:pt x="7702" y="218181"/>
                    </a:cubicBezTo>
                    <a:cubicBezTo>
                      <a:pt x="3411" y="218071"/>
                      <a:pt x="0" y="221592"/>
                      <a:pt x="0" y="225883"/>
                    </a:cubicBezTo>
                    <a:lnTo>
                      <a:pt x="0" y="225883"/>
                    </a:lnTo>
                    <a:close/>
                    <a:moveTo>
                      <a:pt x="0" y="194636"/>
                    </a:moveTo>
                    <a:cubicBezTo>
                      <a:pt x="0" y="198926"/>
                      <a:pt x="3411" y="202337"/>
                      <a:pt x="7702" y="202337"/>
                    </a:cubicBezTo>
                    <a:cubicBezTo>
                      <a:pt x="11993" y="202337"/>
                      <a:pt x="15404" y="198817"/>
                      <a:pt x="15404" y="194636"/>
                    </a:cubicBezTo>
                    <a:cubicBezTo>
                      <a:pt x="15404" y="190344"/>
                      <a:pt x="11993" y="186934"/>
                      <a:pt x="7702" y="186934"/>
                    </a:cubicBezTo>
                    <a:cubicBezTo>
                      <a:pt x="3411" y="186934"/>
                      <a:pt x="0" y="190344"/>
                      <a:pt x="0" y="194636"/>
                    </a:cubicBezTo>
                    <a:lnTo>
                      <a:pt x="0" y="194636"/>
                    </a:lnTo>
                    <a:close/>
                    <a:moveTo>
                      <a:pt x="0" y="163498"/>
                    </a:moveTo>
                    <a:cubicBezTo>
                      <a:pt x="0" y="167789"/>
                      <a:pt x="3411" y="171200"/>
                      <a:pt x="7702" y="171200"/>
                    </a:cubicBezTo>
                    <a:cubicBezTo>
                      <a:pt x="11993" y="171200"/>
                      <a:pt x="15404" y="167679"/>
                      <a:pt x="15404" y="163498"/>
                    </a:cubicBezTo>
                    <a:cubicBezTo>
                      <a:pt x="15404" y="159207"/>
                      <a:pt x="11993" y="155797"/>
                      <a:pt x="7702" y="155797"/>
                    </a:cubicBezTo>
                    <a:cubicBezTo>
                      <a:pt x="3411" y="155797"/>
                      <a:pt x="0" y="159207"/>
                      <a:pt x="0" y="163498"/>
                    </a:cubicBezTo>
                    <a:lnTo>
                      <a:pt x="0" y="163498"/>
                    </a:lnTo>
                    <a:close/>
                    <a:moveTo>
                      <a:pt x="0" y="132361"/>
                    </a:moveTo>
                    <a:cubicBezTo>
                      <a:pt x="0" y="136652"/>
                      <a:pt x="3411" y="140063"/>
                      <a:pt x="7702" y="140063"/>
                    </a:cubicBezTo>
                    <a:cubicBezTo>
                      <a:pt x="11993" y="140063"/>
                      <a:pt x="15404" y="136542"/>
                      <a:pt x="15404" y="132361"/>
                    </a:cubicBezTo>
                    <a:cubicBezTo>
                      <a:pt x="15404" y="128070"/>
                      <a:pt x="11993" y="124659"/>
                      <a:pt x="7702" y="124659"/>
                    </a:cubicBezTo>
                    <a:cubicBezTo>
                      <a:pt x="3411" y="124659"/>
                      <a:pt x="0" y="128070"/>
                      <a:pt x="0" y="132361"/>
                    </a:cubicBezTo>
                    <a:lnTo>
                      <a:pt x="0" y="132361"/>
                    </a:lnTo>
                    <a:close/>
                    <a:moveTo>
                      <a:pt x="0" y="101223"/>
                    </a:moveTo>
                    <a:cubicBezTo>
                      <a:pt x="0" y="105515"/>
                      <a:pt x="3411" y="108925"/>
                      <a:pt x="7702" y="108925"/>
                    </a:cubicBezTo>
                    <a:cubicBezTo>
                      <a:pt x="11993" y="108925"/>
                      <a:pt x="15404" y="105405"/>
                      <a:pt x="15404" y="101223"/>
                    </a:cubicBezTo>
                    <a:cubicBezTo>
                      <a:pt x="15404" y="96933"/>
                      <a:pt x="11993" y="93522"/>
                      <a:pt x="7702" y="93522"/>
                    </a:cubicBezTo>
                    <a:cubicBezTo>
                      <a:pt x="3411" y="93412"/>
                      <a:pt x="0" y="96933"/>
                      <a:pt x="0" y="101223"/>
                    </a:cubicBezTo>
                    <a:lnTo>
                      <a:pt x="0" y="101223"/>
                    </a:lnTo>
                    <a:close/>
                    <a:moveTo>
                      <a:pt x="0" y="70086"/>
                    </a:moveTo>
                    <a:cubicBezTo>
                      <a:pt x="0" y="74378"/>
                      <a:pt x="3411" y="77788"/>
                      <a:pt x="7702" y="77788"/>
                    </a:cubicBezTo>
                    <a:cubicBezTo>
                      <a:pt x="11993" y="77788"/>
                      <a:pt x="15404" y="74267"/>
                      <a:pt x="15404" y="70086"/>
                    </a:cubicBezTo>
                    <a:cubicBezTo>
                      <a:pt x="15404" y="65905"/>
                      <a:pt x="11993" y="62384"/>
                      <a:pt x="7702" y="62384"/>
                    </a:cubicBezTo>
                    <a:cubicBezTo>
                      <a:pt x="3411" y="62275"/>
                      <a:pt x="0" y="65795"/>
                      <a:pt x="0" y="70086"/>
                    </a:cubicBezTo>
                    <a:lnTo>
                      <a:pt x="0" y="70086"/>
                    </a:lnTo>
                    <a:close/>
                    <a:moveTo>
                      <a:pt x="0" y="38839"/>
                    </a:moveTo>
                    <a:cubicBezTo>
                      <a:pt x="0" y="43130"/>
                      <a:pt x="3411" y="46541"/>
                      <a:pt x="7702" y="46541"/>
                    </a:cubicBezTo>
                    <a:cubicBezTo>
                      <a:pt x="11993" y="46541"/>
                      <a:pt x="15404" y="43020"/>
                      <a:pt x="15404" y="38839"/>
                    </a:cubicBezTo>
                    <a:cubicBezTo>
                      <a:pt x="15404" y="34548"/>
                      <a:pt x="11993" y="31137"/>
                      <a:pt x="7702" y="31137"/>
                    </a:cubicBezTo>
                    <a:cubicBezTo>
                      <a:pt x="3411" y="31137"/>
                      <a:pt x="0" y="34658"/>
                      <a:pt x="0" y="38839"/>
                    </a:cubicBezTo>
                    <a:lnTo>
                      <a:pt x="0" y="38839"/>
                    </a:lnTo>
                    <a:close/>
                    <a:moveTo>
                      <a:pt x="0" y="7702"/>
                    </a:moveTo>
                    <a:cubicBezTo>
                      <a:pt x="0" y="11993"/>
                      <a:pt x="3411" y="15404"/>
                      <a:pt x="7702" y="15404"/>
                    </a:cubicBezTo>
                    <a:cubicBezTo>
                      <a:pt x="11993" y="15404"/>
                      <a:pt x="15404" y="11883"/>
                      <a:pt x="15404" y="7702"/>
                    </a:cubicBezTo>
                    <a:cubicBezTo>
                      <a:pt x="15404" y="3521"/>
                      <a:pt x="11993" y="0"/>
                      <a:pt x="7702" y="0"/>
                    </a:cubicBezTo>
                    <a:cubicBezTo>
                      <a:pt x="3411" y="0"/>
                      <a:pt x="0" y="3411"/>
                      <a:pt x="0" y="7702"/>
                    </a:cubicBezTo>
                    <a:close/>
                  </a:path>
                </a:pathLst>
              </a:custGeom>
              <a:solidFill>
                <a:srgbClr val="F0C421"/>
              </a:solidFill>
              <a:ln w="11002" cap="flat">
                <a:solidFill>
                  <a:srgbClr val="6340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C6478902-6556-EE38-5B32-E3B51FFA964D}"/>
                </a:ext>
              </a:extLst>
            </p:cNvPr>
            <p:cNvSpPr/>
            <p:nvPr/>
          </p:nvSpPr>
          <p:spPr>
            <a:xfrm>
              <a:off x="185848" y="1569687"/>
              <a:ext cx="22170" cy="3808418"/>
            </a:xfrm>
            <a:custGeom>
              <a:avLst/>
              <a:gdLst>
                <a:gd name="connsiteX0" fmla="*/ 0 w 17604"/>
                <a:gd name="connsiteY0" fmla="*/ 0 h 3964227"/>
                <a:gd name="connsiteX1" fmla="*/ 17604 w 17604"/>
                <a:gd name="connsiteY1" fmla="*/ 0 h 3964227"/>
                <a:gd name="connsiteX2" fmla="*/ 17604 w 17604"/>
                <a:gd name="connsiteY2" fmla="*/ 3964228 h 3964227"/>
                <a:gd name="connsiteX3" fmla="*/ 0 w 17604"/>
                <a:gd name="connsiteY3" fmla="*/ 3964228 h 39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4" h="3964227">
                  <a:moveTo>
                    <a:pt x="0" y="0"/>
                  </a:moveTo>
                  <a:lnTo>
                    <a:pt x="17604" y="0"/>
                  </a:lnTo>
                  <a:lnTo>
                    <a:pt x="17604" y="3964228"/>
                  </a:lnTo>
                  <a:lnTo>
                    <a:pt x="0" y="3964228"/>
                  </a:lnTo>
                  <a:close/>
                </a:path>
              </a:pathLst>
            </a:custGeom>
            <a:solidFill>
              <a:srgbClr val="F0C421"/>
            </a:solidFill>
            <a:ln w="11002" cap="flat">
              <a:solidFill>
                <a:srgbClr val="63401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55698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6D7B-125A-EC9F-46DA-EA1FF3564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6724"/>
            <a:ext cx="10515600" cy="8267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E89F0E-42A8-C9C5-9ECE-026458E3A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F10-D720-4883-B600-98EF2C3CF7D2}" type="datetimeFigureOut">
              <a:rPr lang="id-ID" smtClean="0"/>
              <a:t>22/05/2025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93579C-FBA5-EB32-D015-691C6D819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B4F11-D6BE-1F07-0F99-FEDDF3E8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98BE-CA65-4F4E-BCCD-ABA0F1D3EBAC}" type="slidenum">
              <a:rPr lang="id-ID" smtClean="0"/>
              <a:t>‹#›</a:t>
            </a:fld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D9B7E1-387F-3A4B-5E19-1A4F572A0642}"/>
              </a:ext>
            </a:extLst>
          </p:cNvPr>
          <p:cNvSpPr txBox="1"/>
          <p:nvPr userDrawn="1"/>
        </p:nvSpPr>
        <p:spPr>
          <a:xfrm>
            <a:off x="937997" y="84978"/>
            <a:ext cx="3828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Seminar Nasional </a:t>
            </a:r>
            <a:endParaRPr lang="id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KARSA NUSANTARA </a:t>
            </a:r>
            <a:endParaRPr lang="id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Kolaborasi</a:t>
            </a:r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Rekayasa</a:t>
            </a:r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Sains Nasional untuk </a:t>
            </a:r>
            <a:r>
              <a:rPr lang="en-US" sz="12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Teknologi</a:t>
            </a:r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Riset</a:t>
            </a:r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US" sz="12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Kecerdasan</a:t>
            </a:r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2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Buatan</a:t>
            </a:r>
            <a:endParaRPr lang="id-ID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3299E-536F-71C9-41D4-2886C6EEA4BA}"/>
              </a:ext>
            </a:extLst>
          </p:cNvPr>
          <p:cNvSpPr txBox="1"/>
          <p:nvPr userDrawn="1"/>
        </p:nvSpPr>
        <p:spPr>
          <a:xfrm>
            <a:off x="7471359" y="84978"/>
            <a:ext cx="3828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Fakultas</a:t>
            </a:r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Teknik, </a:t>
            </a:r>
            <a:endParaRPr lang="id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Universitas Wijaya Kusuma Surabaya</a:t>
            </a:r>
            <a:endParaRPr lang="id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ISSN: XXXX-XXXX, </a:t>
            </a:r>
            <a:r>
              <a:rPr lang="en-US" sz="12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Eissn</a:t>
            </a:r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XXXX-XXXX</a:t>
            </a:r>
            <a:endParaRPr lang="id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2025</a:t>
            </a:r>
            <a:endParaRPr lang="id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Graphic 3">
            <a:extLst>
              <a:ext uri="{FF2B5EF4-FFF2-40B4-BE49-F238E27FC236}">
                <a16:creationId xmlns:a16="http://schemas.microsoft.com/office/drawing/2014/main" id="{4A1C9BBA-A02C-1689-0E19-93ACC39C99D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380" y="5307827"/>
            <a:ext cx="1829863" cy="1419779"/>
            <a:chOff x="1607278" y="4112443"/>
            <a:chExt cx="2402436" cy="2443598"/>
          </a:xfrm>
          <a:solidFill>
            <a:srgbClr val="634019"/>
          </a:solidFill>
        </p:grpSpPr>
        <p:grpSp>
          <p:nvGrpSpPr>
            <p:cNvPr id="9" name="Graphic 3">
              <a:extLst>
                <a:ext uri="{FF2B5EF4-FFF2-40B4-BE49-F238E27FC236}">
                  <a16:creationId xmlns:a16="http://schemas.microsoft.com/office/drawing/2014/main" id="{ABCFD8E0-94CB-DB5C-C91A-92ABA421A511}"/>
                </a:ext>
              </a:extLst>
            </p:cNvPr>
            <p:cNvGrpSpPr/>
            <p:nvPr/>
          </p:nvGrpSpPr>
          <p:grpSpPr>
            <a:xfrm>
              <a:off x="1626313" y="4112443"/>
              <a:ext cx="2383402" cy="2442278"/>
              <a:chOff x="1626313" y="4112443"/>
              <a:chExt cx="2383402" cy="2442278"/>
            </a:xfrm>
            <a:grpFill/>
          </p:grpSpPr>
          <p:grpSp>
            <p:nvGrpSpPr>
              <p:cNvPr id="26" name="Graphic 3">
                <a:extLst>
                  <a:ext uri="{FF2B5EF4-FFF2-40B4-BE49-F238E27FC236}">
                    <a16:creationId xmlns:a16="http://schemas.microsoft.com/office/drawing/2014/main" id="{926EC42F-7754-7851-FAC0-70B1E34EB144}"/>
                  </a:ext>
                </a:extLst>
              </p:cNvPr>
              <p:cNvGrpSpPr/>
              <p:nvPr/>
            </p:nvGrpSpPr>
            <p:grpSpPr>
              <a:xfrm>
                <a:off x="2370109" y="5516078"/>
                <a:ext cx="1639606" cy="1038643"/>
                <a:chOff x="2370109" y="5516078"/>
                <a:chExt cx="1639606" cy="1038643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CAB5DAB9-52C2-7B97-3AA4-6900E9D3F02C}"/>
                    </a:ext>
                  </a:extLst>
                </p:cNvPr>
                <p:cNvSpPr/>
                <p:nvPr/>
              </p:nvSpPr>
              <p:spPr>
                <a:xfrm>
                  <a:off x="2947575" y="6148946"/>
                  <a:ext cx="131187" cy="268352"/>
                </a:xfrm>
                <a:custGeom>
                  <a:avLst/>
                  <a:gdLst>
                    <a:gd name="connsiteX0" fmla="*/ 106762 w 131187"/>
                    <a:gd name="connsiteY0" fmla="*/ 27726 h 268352"/>
                    <a:gd name="connsiteX1" fmla="*/ 5758 w 131187"/>
                    <a:gd name="connsiteY1" fmla="*/ 148094 h 268352"/>
                    <a:gd name="connsiteX2" fmla="*/ 10710 w 131187"/>
                    <a:gd name="connsiteY2" fmla="*/ 268352 h 268352"/>
                    <a:gd name="connsiteX3" fmla="*/ 102801 w 131187"/>
                    <a:gd name="connsiteY3" fmla="*/ 182973 h 268352"/>
                    <a:gd name="connsiteX4" fmla="*/ 131188 w 131187"/>
                    <a:gd name="connsiteY4" fmla="*/ 0 h 268352"/>
                    <a:gd name="connsiteX5" fmla="*/ 36015 w 131187"/>
                    <a:gd name="connsiteY5" fmla="*/ 207069 h 268352"/>
                    <a:gd name="connsiteX6" fmla="*/ 106762 w 131187"/>
                    <a:gd name="connsiteY6" fmla="*/ 27726 h 268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187" h="268352">
                      <a:moveTo>
                        <a:pt x="106762" y="27726"/>
                      </a:moveTo>
                      <a:cubicBezTo>
                        <a:pt x="79366" y="45991"/>
                        <a:pt x="21272" y="102434"/>
                        <a:pt x="5758" y="148094"/>
                      </a:cubicBezTo>
                      <a:cubicBezTo>
                        <a:pt x="-11516" y="199036"/>
                        <a:pt x="16101" y="218071"/>
                        <a:pt x="10710" y="268352"/>
                      </a:cubicBezTo>
                      <a:cubicBezTo>
                        <a:pt x="42287" y="229074"/>
                        <a:pt x="79146" y="231164"/>
                        <a:pt x="102801" y="182973"/>
                      </a:cubicBezTo>
                      <a:cubicBezTo>
                        <a:pt x="124036" y="139732"/>
                        <a:pt x="118645" y="55013"/>
                        <a:pt x="131188" y="0"/>
                      </a:cubicBezTo>
                      <a:cubicBezTo>
                        <a:pt x="83327" y="72947"/>
                        <a:pt x="60441" y="137092"/>
                        <a:pt x="36015" y="207069"/>
                      </a:cubicBezTo>
                      <a:cubicBezTo>
                        <a:pt x="40417" y="130930"/>
                        <a:pt x="58901" y="103094"/>
                        <a:pt x="106762" y="2772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7169FDA6-77E8-C526-C336-D1B1CD4FD704}"/>
                    </a:ext>
                  </a:extLst>
                </p:cNvPr>
                <p:cNvSpPr/>
                <p:nvPr/>
              </p:nvSpPr>
              <p:spPr>
                <a:xfrm>
                  <a:off x="3152626" y="5813049"/>
                  <a:ext cx="501446" cy="454120"/>
                </a:xfrm>
                <a:custGeom>
                  <a:avLst/>
                  <a:gdLst>
                    <a:gd name="connsiteX0" fmla="*/ 4695 w 501446"/>
                    <a:gd name="connsiteY0" fmla="*/ 81628 h 454120"/>
                    <a:gd name="connsiteX1" fmla="*/ 1174 w 501446"/>
                    <a:gd name="connsiteY1" fmla="*/ 98682 h 454120"/>
                    <a:gd name="connsiteX2" fmla="*/ 48265 w 501446"/>
                    <a:gd name="connsiteY2" fmla="*/ 323905 h 454120"/>
                    <a:gd name="connsiteX3" fmla="*/ 249833 w 501446"/>
                    <a:gd name="connsiteY3" fmla="*/ 453405 h 454120"/>
                    <a:gd name="connsiteX4" fmla="*/ 500251 w 501446"/>
                    <a:gd name="connsiteY4" fmla="*/ 245456 h 454120"/>
                    <a:gd name="connsiteX5" fmla="*/ 375262 w 501446"/>
                    <a:gd name="connsiteY5" fmla="*/ 17923 h 454120"/>
                    <a:gd name="connsiteX6" fmla="*/ 214955 w 501446"/>
                    <a:gd name="connsiteY6" fmla="*/ 113975 h 454120"/>
                    <a:gd name="connsiteX7" fmla="*/ 334552 w 501446"/>
                    <a:gd name="connsiteY7" fmla="*/ 120137 h 454120"/>
                    <a:gd name="connsiteX8" fmla="*/ 333562 w 501446"/>
                    <a:gd name="connsiteY8" fmla="*/ 65675 h 454120"/>
                    <a:gd name="connsiteX9" fmla="*/ 333892 w 501446"/>
                    <a:gd name="connsiteY9" fmla="*/ 86139 h 454120"/>
                    <a:gd name="connsiteX10" fmla="*/ 253904 w 501446"/>
                    <a:gd name="connsiteY10" fmla="*/ 130589 h 454120"/>
                    <a:gd name="connsiteX11" fmla="*/ 285591 w 501446"/>
                    <a:gd name="connsiteY11" fmla="*/ 27716 h 454120"/>
                    <a:gd name="connsiteX12" fmla="*/ 362829 w 501446"/>
                    <a:gd name="connsiteY12" fmla="*/ 42899 h 454120"/>
                    <a:gd name="connsiteX13" fmla="*/ 465923 w 501446"/>
                    <a:gd name="connsiteY13" fmla="*/ 176690 h 454120"/>
                    <a:gd name="connsiteX14" fmla="*/ 381753 w 501446"/>
                    <a:gd name="connsiteY14" fmla="*/ 389480 h 454120"/>
                    <a:gd name="connsiteX15" fmla="*/ 116812 w 501446"/>
                    <a:gd name="connsiteY15" fmla="*/ 368135 h 454120"/>
                    <a:gd name="connsiteX16" fmla="*/ 13827 w 501446"/>
                    <a:gd name="connsiteY16" fmla="*/ 146543 h 454120"/>
                    <a:gd name="connsiteX17" fmla="*/ 7776 w 501446"/>
                    <a:gd name="connsiteY17" fmla="*/ 98792 h 454120"/>
                    <a:gd name="connsiteX18" fmla="*/ 4695 w 501446"/>
                    <a:gd name="connsiteY18" fmla="*/ 81628 h 45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446" h="454120">
                      <a:moveTo>
                        <a:pt x="4695" y="81628"/>
                      </a:moveTo>
                      <a:cubicBezTo>
                        <a:pt x="3595" y="81628"/>
                        <a:pt x="2165" y="87460"/>
                        <a:pt x="1174" y="98682"/>
                      </a:cubicBezTo>
                      <a:cubicBezTo>
                        <a:pt x="-4437" y="164917"/>
                        <a:pt x="9866" y="261190"/>
                        <a:pt x="48265" y="323905"/>
                      </a:cubicBezTo>
                      <a:cubicBezTo>
                        <a:pt x="91726" y="394872"/>
                        <a:pt x="163682" y="446803"/>
                        <a:pt x="249833" y="453405"/>
                      </a:cubicBezTo>
                      <a:cubicBezTo>
                        <a:pt x="375702" y="463088"/>
                        <a:pt x="487158" y="373526"/>
                        <a:pt x="500251" y="245456"/>
                      </a:cubicBezTo>
                      <a:cubicBezTo>
                        <a:pt x="510044" y="149514"/>
                        <a:pt x="458882" y="59733"/>
                        <a:pt x="375262" y="17923"/>
                      </a:cubicBezTo>
                      <a:cubicBezTo>
                        <a:pt x="265236" y="-37090"/>
                        <a:pt x="184587" y="45869"/>
                        <a:pt x="214955" y="113975"/>
                      </a:cubicBezTo>
                      <a:cubicBezTo>
                        <a:pt x="238280" y="166348"/>
                        <a:pt x="309577" y="168328"/>
                        <a:pt x="334552" y="120137"/>
                      </a:cubicBezTo>
                      <a:cubicBezTo>
                        <a:pt x="349736" y="90870"/>
                        <a:pt x="335873" y="64794"/>
                        <a:pt x="333562" y="65675"/>
                      </a:cubicBezTo>
                      <a:lnTo>
                        <a:pt x="333892" y="86139"/>
                      </a:lnTo>
                      <a:cubicBezTo>
                        <a:pt x="330922" y="128609"/>
                        <a:pt x="286911" y="151274"/>
                        <a:pt x="253904" y="130589"/>
                      </a:cubicBezTo>
                      <a:cubicBezTo>
                        <a:pt x="214514" y="105723"/>
                        <a:pt x="223537" y="39818"/>
                        <a:pt x="285591" y="27716"/>
                      </a:cubicBezTo>
                      <a:cubicBezTo>
                        <a:pt x="311447" y="22654"/>
                        <a:pt x="339064" y="30686"/>
                        <a:pt x="362829" y="42899"/>
                      </a:cubicBezTo>
                      <a:cubicBezTo>
                        <a:pt x="413221" y="68755"/>
                        <a:pt x="452830" y="119587"/>
                        <a:pt x="465923" y="176690"/>
                      </a:cubicBezTo>
                      <a:cubicBezTo>
                        <a:pt x="484518" y="258329"/>
                        <a:pt x="450410" y="343049"/>
                        <a:pt x="381753" y="389480"/>
                      </a:cubicBezTo>
                      <a:cubicBezTo>
                        <a:pt x="298244" y="445924"/>
                        <a:pt x="191849" y="433050"/>
                        <a:pt x="116812" y="368135"/>
                      </a:cubicBezTo>
                      <a:cubicBezTo>
                        <a:pt x="53987" y="313783"/>
                        <a:pt x="26480" y="222461"/>
                        <a:pt x="13827" y="146543"/>
                      </a:cubicBezTo>
                      <a:cubicBezTo>
                        <a:pt x="10416" y="126079"/>
                        <a:pt x="8876" y="109905"/>
                        <a:pt x="7776" y="98792"/>
                      </a:cubicBezTo>
                      <a:cubicBezTo>
                        <a:pt x="6676" y="87460"/>
                        <a:pt x="5795" y="81628"/>
                        <a:pt x="4695" y="8162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2D0198D-E31A-1678-C5C7-B3A2C019C0EB}"/>
                    </a:ext>
                  </a:extLst>
                </p:cNvPr>
                <p:cNvSpPr/>
                <p:nvPr/>
              </p:nvSpPr>
              <p:spPr>
                <a:xfrm>
                  <a:off x="3172725" y="5905283"/>
                  <a:ext cx="111400" cy="69285"/>
                </a:xfrm>
                <a:custGeom>
                  <a:avLst/>
                  <a:gdLst>
                    <a:gd name="connsiteX0" fmla="*/ 53142 w 111400"/>
                    <a:gd name="connsiteY0" fmla="*/ 32743 h 69285"/>
                    <a:gd name="connsiteX1" fmla="*/ 57543 w 111400"/>
                    <a:gd name="connsiteY1" fmla="*/ 40555 h 69285"/>
                    <a:gd name="connsiteX2" fmla="*/ 74487 w 111400"/>
                    <a:gd name="connsiteY2" fmla="*/ 46937 h 69285"/>
                    <a:gd name="connsiteX3" fmla="*/ 47861 w 111400"/>
                    <a:gd name="connsiteY3" fmla="*/ 47817 h 69285"/>
                    <a:gd name="connsiteX4" fmla="*/ 0 w 111400"/>
                    <a:gd name="connsiteY4" fmla="*/ 7437 h 69285"/>
                    <a:gd name="connsiteX5" fmla="*/ 770 w 111400"/>
                    <a:gd name="connsiteY5" fmla="*/ 10078 h 69285"/>
                    <a:gd name="connsiteX6" fmla="*/ 4291 w 111400"/>
                    <a:gd name="connsiteY6" fmla="*/ 19760 h 69285"/>
                    <a:gd name="connsiteX7" fmla="*/ 60294 w 111400"/>
                    <a:gd name="connsiteY7" fmla="*/ 68392 h 69285"/>
                    <a:gd name="connsiteX8" fmla="*/ 110246 w 111400"/>
                    <a:gd name="connsiteY8" fmla="*/ 41655 h 69285"/>
                    <a:gd name="connsiteX9" fmla="*/ 85490 w 111400"/>
                    <a:gd name="connsiteY9" fmla="*/ 616 h 69285"/>
                    <a:gd name="connsiteX10" fmla="*/ 53142 w 111400"/>
                    <a:gd name="connsiteY10" fmla="*/ 32743 h 69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1400" h="69285">
                      <a:moveTo>
                        <a:pt x="53142" y="32743"/>
                      </a:moveTo>
                      <a:cubicBezTo>
                        <a:pt x="54023" y="35604"/>
                        <a:pt x="55453" y="38244"/>
                        <a:pt x="57543" y="40555"/>
                      </a:cubicBezTo>
                      <a:cubicBezTo>
                        <a:pt x="62055" y="45506"/>
                        <a:pt x="68326" y="47597"/>
                        <a:pt x="74487" y="46937"/>
                      </a:cubicBezTo>
                      <a:cubicBezTo>
                        <a:pt x="68106" y="51227"/>
                        <a:pt x="56003" y="50567"/>
                        <a:pt x="47861" y="47817"/>
                      </a:cubicBezTo>
                      <a:cubicBezTo>
                        <a:pt x="27176" y="40665"/>
                        <a:pt x="9352" y="23281"/>
                        <a:pt x="0" y="7437"/>
                      </a:cubicBezTo>
                      <a:cubicBezTo>
                        <a:pt x="220" y="8318"/>
                        <a:pt x="440" y="9198"/>
                        <a:pt x="770" y="10078"/>
                      </a:cubicBezTo>
                      <a:cubicBezTo>
                        <a:pt x="1760" y="13379"/>
                        <a:pt x="2861" y="16570"/>
                        <a:pt x="4291" y="19760"/>
                      </a:cubicBezTo>
                      <a:cubicBezTo>
                        <a:pt x="14193" y="41765"/>
                        <a:pt x="36419" y="63991"/>
                        <a:pt x="60294" y="68392"/>
                      </a:cubicBezTo>
                      <a:cubicBezTo>
                        <a:pt x="80429" y="72022"/>
                        <a:pt x="104304" y="64871"/>
                        <a:pt x="110246" y="41655"/>
                      </a:cubicBezTo>
                      <a:cubicBezTo>
                        <a:pt x="114427" y="25372"/>
                        <a:pt x="107495" y="5787"/>
                        <a:pt x="85490" y="616"/>
                      </a:cubicBezTo>
                      <a:cubicBezTo>
                        <a:pt x="67556" y="-3455"/>
                        <a:pt x="44560" y="13269"/>
                        <a:pt x="53142" y="32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6DDCADEA-6152-58C4-A7AB-D4F5B245A1F5}"/>
                    </a:ext>
                  </a:extLst>
                </p:cNvPr>
                <p:cNvSpPr/>
                <p:nvPr/>
              </p:nvSpPr>
              <p:spPr>
                <a:xfrm>
                  <a:off x="3191869" y="5989079"/>
                  <a:ext cx="141781" cy="90961"/>
                </a:xfrm>
                <a:custGeom>
                  <a:avLst/>
                  <a:gdLst>
                    <a:gd name="connsiteX0" fmla="*/ 65795 w 141781"/>
                    <a:gd name="connsiteY0" fmla="*/ 40379 h 90961"/>
                    <a:gd name="connsiteX1" fmla="*/ 70416 w 141781"/>
                    <a:gd name="connsiteY1" fmla="*/ 51272 h 90961"/>
                    <a:gd name="connsiteX2" fmla="*/ 91651 w 141781"/>
                    <a:gd name="connsiteY2" fmla="*/ 62055 h 90961"/>
                    <a:gd name="connsiteX3" fmla="*/ 56773 w 141781"/>
                    <a:gd name="connsiteY3" fmla="*/ 59414 h 90961"/>
                    <a:gd name="connsiteX4" fmla="*/ 0 w 141781"/>
                    <a:gd name="connsiteY4" fmla="*/ 0 h 90961"/>
                    <a:gd name="connsiteX5" fmla="*/ 550 w 141781"/>
                    <a:gd name="connsiteY5" fmla="*/ 3521 h 90961"/>
                    <a:gd name="connsiteX6" fmla="*/ 3741 w 141781"/>
                    <a:gd name="connsiteY6" fmla="*/ 16614 h 90961"/>
                    <a:gd name="connsiteX7" fmla="*/ 69976 w 141781"/>
                    <a:gd name="connsiteY7" fmla="*/ 87910 h 90961"/>
                    <a:gd name="connsiteX8" fmla="*/ 138743 w 141781"/>
                    <a:gd name="connsiteY8" fmla="*/ 60184 h 90961"/>
                    <a:gd name="connsiteX9" fmla="*/ 112226 w 141781"/>
                    <a:gd name="connsiteY9" fmla="*/ 3191 h 90961"/>
                    <a:gd name="connsiteX10" fmla="*/ 65795 w 141781"/>
                    <a:gd name="connsiteY10" fmla="*/ 40379 h 9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781" h="90961">
                      <a:moveTo>
                        <a:pt x="65795" y="40379"/>
                      </a:moveTo>
                      <a:cubicBezTo>
                        <a:pt x="66455" y="44231"/>
                        <a:pt x="67996" y="47862"/>
                        <a:pt x="70416" y="51272"/>
                      </a:cubicBezTo>
                      <a:cubicBezTo>
                        <a:pt x="75588" y="58314"/>
                        <a:pt x="83510" y="62055"/>
                        <a:pt x="91651" y="62055"/>
                      </a:cubicBezTo>
                      <a:cubicBezTo>
                        <a:pt x="82739" y="66676"/>
                        <a:pt x="67006" y="64255"/>
                        <a:pt x="56773" y="59414"/>
                      </a:cubicBezTo>
                      <a:cubicBezTo>
                        <a:pt x="30807" y="47201"/>
                        <a:pt x="10122" y="22005"/>
                        <a:pt x="0" y="0"/>
                      </a:cubicBezTo>
                      <a:cubicBezTo>
                        <a:pt x="110" y="1210"/>
                        <a:pt x="330" y="2311"/>
                        <a:pt x="550" y="3521"/>
                      </a:cubicBezTo>
                      <a:cubicBezTo>
                        <a:pt x="1320" y="7922"/>
                        <a:pt x="2421" y="12323"/>
                        <a:pt x="3741" y="16614"/>
                      </a:cubicBezTo>
                      <a:cubicBezTo>
                        <a:pt x="13643" y="46651"/>
                        <a:pt x="39389" y="78779"/>
                        <a:pt x="69976" y="87910"/>
                      </a:cubicBezTo>
                      <a:cubicBezTo>
                        <a:pt x="95722" y="95612"/>
                        <a:pt x="127850" y="89561"/>
                        <a:pt x="138743" y="60184"/>
                      </a:cubicBezTo>
                      <a:cubicBezTo>
                        <a:pt x="146444" y="39500"/>
                        <a:pt x="140173" y="13093"/>
                        <a:pt x="112226" y="3191"/>
                      </a:cubicBezTo>
                      <a:cubicBezTo>
                        <a:pt x="89561" y="-4841"/>
                        <a:pt x="57213" y="13753"/>
                        <a:pt x="65795" y="4037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E1193804-D9FB-C330-9DB9-A84355D6E6A5}"/>
                    </a:ext>
                  </a:extLst>
                </p:cNvPr>
                <p:cNvSpPr/>
                <p:nvPr/>
              </p:nvSpPr>
              <p:spPr>
                <a:xfrm>
                  <a:off x="3238851" y="6066754"/>
                  <a:ext cx="183453" cy="114373"/>
                </a:xfrm>
                <a:custGeom>
                  <a:avLst/>
                  <a:gdLst>
                    <a:gd name="connsiteX0" fmla="*/ 91431 w 183453"/>
                    <a:gd name="connsiteY0" fmla="*/ 61177 h 114373"/>
                    <a:gd name="connsiteX1" fmla="*/ 100894 w 183453"/>
                    <a:gd name="connsiteY1" fmla="*/ 71960 h 114373"/>
                    <a:gd name="connsiteX2" fmla="*/ 129500 w 183453"/>
                    <a:gd name="connsiteY2" fmla="*/ 76140 h 114373"/>
                    <a:gd name="connsiteX3" fmla="*/ 88241 w 183453"/>
                    <a:gd name="connsiteY3" fmla="*/ 86593 h 114373"/>
                    <a:gd name="connsiteX4" fmla="*/ 0 w 183453"/>
                    <a:gd name="connsiteY4" fmla="*/ 39942 h 114373"/>
                    <a:gd name="connsiteX5" fmla="*/ 1980 w 183453"/>
                    <a:gd name="connsiteY5" fmla="*/ 43792 h 114373"/>
                    <a:gd name="connsiteX6" fmla="*/ 10672 w 183453"/>
                    <a:gd name="connsiteY6" fmla="*/ 57656 h 114373"/>
                    <a:gd name="connsiteX7" fmla="*/ 114427 w 183453"/>
                    <a:gd name="connsiteY7" fmla="*/ 114319 h 114373"/>
                    <a:gd name="connsiteX8" fmla="*/ 183413 w 183453"/>
                    <a:gd name="connsiteY8" fmla="*/ 55565 h 114373"/>
                    <a:gd name="connsiteX9" fmla="*/ 131041 w 183453"/>
                    <a:gd name="connsiteY9" fmla="*/ 2 h 114373"/>
                    <a:gd name="connsiteX10" fmla="*/ 91431 w 183453"/>
                    <a:gd name="connsiteY10" fmla="*/ 61177 h 114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453" h="114373">
                      <a:moveTo>
                        <a:pt x="91431" y="61177"/>
                      </a:moveTo>
                      <a:cubicBezTo>
                        <a:pt x="93632" y="65358"/>
                        <a:pt x="96823" y="68989"/>
                        <a:pt x="100894" y="71960"/>
                      </a:cubicBezTo>
                      <a:cubicBezTo>
                        <a:pt x="109476" y="78121"/>
                        <a:pt x="120148" y="79331"/>
                        <a:pt x="129500" y="76140"/>
                      </a:cubicBezTo>
                      <a:cubicBezTo>
                        <a:pt x="120918" y="84943"/>
                        <a:pt x="101884" y="88133"/>
                        <a:pt x="88241" y="86593"/>
                      </a:cubicBezTo>
                      <a:cubicBezTo>
                        <a:pt x="53582" y="82522"/>
                        <a:pt x="20025" y="61397"/>
                        <a:pt x="0" y="39942"/>
                      </a:cubicBezTo>
                      <a:cubicBezTo>
                        <a:pt x="660" y="41262"/>
                        <a:pt x="1320" y="42472"/>
                        <a:pt x="1980" y="43792"/>
                      </a:cubicBezTo>
                      <a:cubicBezTo>
                        <a:pt x="4621" y="48634"/>
                        <a:pt x="7482" y="53255"/>
                        <a:pt x="10672" y="57656"/>
                      </a:cubicBezTo>
                      <a:cubicBezTo>
                        <a:pt x="33558" y="88573"/>
                        <a:pt x="75588" y="115750"/>
                        <a:pt x="114427" y="114319"/>
                      </a:cubicBezTo>
                      <a:cubicBezTo>
                        <a:pt x="147104" y="113219"/>
                        <a:pt x="181873" y="93855"/>
                        <a:pt x="183413" y="55565"/>
                      </a:cubicBezTo>
                      <a:cubicBezTo>
                        <a:pt x="184403" y="28719"/>
                        <a:pt x="167129" y="552"/>
                        <a:pt x="131041" y="2"/>
                      </a:cubicBezTo>
                      <a:cubicBezTo>
                        <a:pt x="101664" y="-327"/>
                        <a:pt x="71407" y="33670"/>
                        <a:pt x="91431" y="611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C36EA4C8-926F-8F20-EE36-5D289A2BA1E0}"/>
                    </a:ext>
                  </a:extLst>
                </p:cNvPr>
                <p:cNvSpPr/>
                <p:nvPr/>
              </p:nvSpPr>
              <p:spPr>
                <a:xfrm>
                  <a:off x="3095298" y="6027478"/>
                  <a:ext cx="167664" cy="425579"/>
                </a:xfrm>
                <a:custGeom>
                  <a:avLst/>
                  <a:gdLst>
                    <a:gd name="connsiteX0" fmla="*/ 59493 w 167664"/>
                    <a:gd name="connsiteY0" fmla="*/ 43681 h 425579"/>
                    <a:gd name="connsiteX1" fmla="*/ 92611 w 167664"/>
                    <a:gd name="connsiteY1" fmla="*/ 278256 h 425579"/>
                    <a:gd name="connsiteX2" fmla="*/ 55422 w 167664"/>
                    <a:gd name="connsiteY2" fmla="*/ 0 h 425579"/>
                    <a:gd name="connsiteX3" fmla="*/ 140912 w 167664"/>
                    <a:gd name="connsiteY3" fmla="*/ 425580 h 425579"/>
                    <a:gd name="connsiteX4" fmla="*/ 148504 w 167664"/>
                    <a:gd name="connsiteY4" fmla="*/ 259771 h 425579"/>
                    <a:gd name="connsiteX5" fmla="*/ 59493 w 167664"/>
                    <a:gd name="connsiteY5" fmla="*/ 43681 h 42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7664" h="425579">
                      <a:moveTo>
                        <a:pt x="59493" y="43681"/>
                      </a:moveTo>
                      <a:cubicBezTo>
                        <a:pt x="45850" y="92312"/>
                        <a:pt x="34517" y="193425"/>
                        <a:pt x="92611" y="278256"/>
                      </a:cubicBezTo>
                      <a:cubicBezTo>
                        <a:pt x="27036" y="195296"/>
                        <a:pt x="21314" y="123119"/>
                        <a:pt x="55422" y="0"/>
                      </a:cubicBezTo>
                      <a:cubicBezTo>
                        <a:pt x="-22146" y="170540"/>
                        <a:pt x="-38540" y="322046"/>
                        <a:pt x="140912" y="425580"/>
                      </a:cubicBezTo>
                      <a:cubicBezTo>
                        <a:pt x="115276" y="371887"/>
                        <a:pt x="205277" y="341740"/>
                        <a:pt x="148504" y="259771"/>
                      </a:cubicBezTo>
                      <a:cubicBezTo>
                        <a:pt x="143443" y="252399"/>
                        <a:pt x="58393" y="152716"/>
                        <a:pt x="59493" y="4368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C2AD0F01-4EA4-22F9-C748-0D1D53791CDB}"/>
                    </a:ext>
                  </a:extLst>
                </p:cNvPr>
                <p:cNvSpPr/>
                <p:nvPr/>
              </p:nvSpPr>
              <p:spPr>
                <a:xfrm>
                  <a:off x="3304147" y="6264803"/>
                  <a:ext cx="133481" cy="218701"/>
                </a:xfrm>
                <a:custGeom>
                  <a:avLst/>
                  <a:gdLst>
                    <a:gd name="connsiteX0" fmla="*/ 64754 w 133481"/>
                    <a:gd name="connsiteY0" fmla="*/ 105515 h 218701"/>
                    <a:gd name="connsiteX1" fmla="*/ 79387 w 133481"/>
                    <a:gd name="connsiteY1" fmla="*/ 114647 h 218701"/>
                    <a:gd name="connsiteX2" fmla="*/ 90390 w 133481"/>
                    <a:gd name="connsiteY2" fmla="*/ 148095 h 218701"/>
                    <a:gd name="connsiteX3" fmla="*/ 94021 w 133481"/>
                    <a:gd name="connsiteY3" fmla="*/ 96273 h 218701"/>
                    <a:gd name="connsiteX4" fmla="*/ 20414 w 133481"/>
                    <a:gd name="connsiteY4" fmla="*/ 0 h 218701"/>
                    <a:gd name="connsiteX5" fmla="*/ 25365 w 133481"/>
                    <a:gd name="connsiteY5" fmla="*/ 1651 h 218701"/>
                    <a:gd name="connsiteX6" fmla="*/ 43629 w 133481"/>
                    <a:gd name="connsiteY6" fmla="*/ 9132 h 218701"/>
                    <a:gd name="connsiteX7" fmla="*/ 132420 w 133481"/>
                    <a:gd name="connsiteY7" fmla="*/ 121909 h 218701"/>
                    <a:gd name="connsiteX8" fmla="*/ 77517 w 133481"/>
                    <a:gd name="connsiteY8" fmla="*/ 217081 h 218701"/>
                    <a:gd name="connsiteX9" fmla="*/ 829 w 133481"/>
                    <a:gd name="connsiteY9" fmla="*/ 165699 h 218701"/>
                    <a:gd name="connsiteX10" fmla="*/ 64754 w 133481"/>
                    <a:gd name="connsiteY10" fmla="*/ 105515 h 218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481" h="218701">
                      <a:moveTo>
                        <a:pt x="64754" y="105515"/>
                      </a:moveTo>
                      <a:cubicBezTo>
                        <a:pt x="70145" y="107385"/>
                        <a:pt x="75096" y="110356"/>
                        <a:pt x="79387" y="114647"/>
                      </a:cubicBezTo>
                      <a:cubicBezTo>
                        <a:pt x="88520" y="123669"/>
                        <a:pt x="92150" y="136212"/>
                        <a:pt x="90390" y="148095"/>
                      </a:cubicBezTo>
                      <a:cubicBezTo>
                        <a:pt x="99082" y="135992"/>
                        <a:pt x="98862" y="112337"/>
                        <a:pt x="94021" y="96273"/>
                      </a:cubicBezTo>
                      <a:cubicBezTo>
                        <a:pt x="81918" y="55453"/>
                        <a:pt x="50011" y="19585"/>
                        <a:pt x="20414" y="0"/>
                      </a:cubicBezTo>
                      <a:cubicBezTo>
                        <a:pt x="22064" y="550"/>
                        <a:pt x="23714" y="991"/>
                        <a:pt x="25365" y="1651"/>
                      </a:cubicBezTo>
                      <a:cubicBezTo>
                        <a:pt x="31636" y="3741"/>
                        <a:pt x="37688" y="6272"/>
                        <a:pt x="43629" y="9132"/>
                      </a:cubicBezTo>
                      <a:cubicBezTo>
                        <a:pt x="84999" y="30147"/>
                        <a:pt x="125818" y="74928"/>
                        <a:pt x="132420" y="121909"/>
                      </a:cubicBezTo>
                      <a:cubicBezTo>
                        <a:pt x="137921" y="161518"/>
                        <a:pt x="122407" y="207289"/>
                        <a:pt x="77517" y="217081"/>
                      </a:cubicBezTo>
                      <a:cubicBezTo>
                        <a:pt x="45939" y="224012"/>
                        <a:pt x="9081" y="209049"/>
                        <a:pt x="829" y="165699"/>
                      </a:cubicBezTo>
                      <a:cubicBezTo>
                        <a:pt x="-5773" y="130821"/>
                        <a:pt x="28115" y="87250"/>
                        <a:pt x="64754" y="1055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314F4C89-E5FE-4701-5332-2291EF392881}"/>
                    </a:ext>
                  </a:extLst>
                </p:cNvPr>
                <p:cNvSpPr/>
                <p:nvPr/>
              </p:nvSpPr>
              <p:spPr>
                <a:xfrm>
                  <a:off x="3370661" y="5978736"/>
                  <a:ext cx="219598" cy="227857"/>
                </a:xfrm>
                <a:custGeom>
                  <a:avLst/>
                  <a:gdLst>
                    <a:gd name="connsiteX0" fmla="*/ 27727 w 219598"/>
                    <a:gd name="connsiteY0" fmla="*/ 212900 h 227857"/>
                    <a:gd name="connsiteX1" fmla="*/ 159757 w 219598"/>
                    <a:gd name="connsiteY1" fmla="*/ 103204 h 227857"/>
                    <a:gd name="connsiteX2" fmla="*/ 0 w 219598"/>
                    <a:gd name="connsiteY2" fmla="*/ 227753 h 227857"/>
                    <a:gd name="connsiteX3" fmla="*/ 215871 w 219598"/>
                    <a:gd name="connsiteY3" fmla="*/ 0 h 227857"/>
                    <a:gd name="connsiteX4" fmla="*/ 129170 w 219598"/>
                    <a:gd name="connsiteY4" fmla="*/ 75808 h 227857"/>
                    <a:gd name="connsiteX5" fmla="*/ 66236 w 219598"/>
                    <a:gd name="connsiteY5" fmla="*/ 187154 h 227857"/>
                    <a:gd name="connsiteX6" fmla="*/ 27727 w 219598"/>
                    <a:gd name="connsiteY6" fmla="*/ 212900 h 227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598" h="227857">
                      <a:moveTo>
                        <a:pt x="27727" y="212900"/>
                      </a:moveTo>
                      <a:cubicBezTo>
                        <a:pt x="87360" y="203438"/>
                        <a:pt x="138743" y="161958"/>
                        <a:pt x="159757" y="103204"/>
                      </a:cubicBezTo>
                      <a:cubicBezTo>
                        <a:pt x="135222" y="186494"/>
                        <a:pt x="83179" y="217301"/>
                        <a:pt x="0" y="227753"/>
                      </a:cubicBezTo>
                      <a:cubicBezTo>
                        <a:pt x="145784" y="231054"/>
                        <a:pt x="239856" y="155687"/>
                        <a:pt x="215871" y="0"/>
                      </a:cubicBezTo>
                      <a:cubicBezTo>
                        <a:pt x="201457" y="44670"/>
                        <a:pt x="152606" y="2530"/>
                        <a:pt x="129170" y="75808"/>
                      </a:cubicBezTo>
                      <a:cubicBezTo>
                        <a:pt x="115747" y="117838"/>
                        <a:pt x="102104" y="154146"/>
                        <a:pt x="66236" y="187154"/>
                      </a:cubicBezTo>
                      <a:cubicBezTo>
                        <a:pt x="54903" y="197496"/>
                        <a:pt x="42030" y="206408"/>
                        <a:pt x="27727" y="2129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18460699-E0B0-BA36-C608-14438484AF26}"/>
                    </a:ext>
                  </a:extLst>
                </p:cNvPr>
                <p:cNvSpPr/>
                <p:nvPr/>
              </p:nvSpPr>
              <p:spPr>
                <a:xfrm>
                  <a:off x="3641655" y="6015704"/>
                  <a:ext cx="368060" cy="228748"/>
                </a:xfrm>
                <a:custGeom>
                  <a:avLst/>
                  <a:gdLst>
                    <a:gd name="connsiteX0" fmla="*/ 0 w 368060"/>
                    <a:gd name="connsiteY0" fmla="*/ 158769 h 228748"/>
                    <a:gd name="connsiteX1" fmla="*/ 173951 w 368060"/>
                    <a:gd name="connsiteY1" fmla="*/ 58095 h 228748"/>
                    <a:gd name="connsiteX2" fmla="*/ 269893 w 368060"/>
                    <a:gd name="connsiteY2" fmla="*/ 112117 h 228748"/>
                    <a:gd name="connsiteX3" fmla="*/ 241617 w 368060"/>
                    <a:gd name="connsiteY3" fmla="*/ 154588 h 228748"/>
                    <a:gd name="connsiteX4" fmla="*/ 185173 w 368060"/>
                    <a:gd name="connsiteY4" fmla="*/ 104746 h 228748"/>
                    <a:gd name="connsiteX5" fmla="*/ 266482 w 368060"/>
                    <a:gd name="connsiteY5" fmla="*/ 228635 h 228748"/>
                    <a:gd name="connsiteX6" fmla="*/ 367706 w 368060"/>
                    <a:gd name="connsiteY6" fmla="*/ 112777 h 228748"/>
                    <a:gd name="connsiteX7" fmla="*/ 224453 w 368060"/>
                    <a:gd name="connsiteY7" fmla="*/ 1 h 228748"/>
                    <a:gd name="connsiteX8" fmla="*/ 20135 w 368060"/>
                    <a:gd name="connsiteY8" fmla="*/ 122130 h 228748"/>
                    <a:gd name="connsiteX9" fmla="*/ 3741 w 368060"/>
                    <a:gd name="connsiteY9" fmla="*/ 150736 h 228748"/>
                    <a:gd name="connsiteX10" fmla="*/ 0 w 368060"/>
                    <a:gd name="connsiteY10" fmla="*/ 158769 h 228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8060" h="228748">
                      <a:moveTo>
                        <a:pt x="0" y="158769"/>
                      </a:moveTo>
                      <a:cubicBezTo>
                        <a:pt x="38619" y="113988"/>
                        <a:pt x="104524" y="69097"/>
                        <a:pt x="173951" y="58095"/>
                      </a:cubicBezTo>
                      <a:cubicBezTo>
                        <a:pt x="214110" y="51713"/>
                        <a:pt x="268353" y="65466"/>
                        <a:pt x="269893" y="112117"/>
                      </a:cubicBezTo>
                      <a:cubicBezTo>
                        <a:pt x="270553" y="131812"/>
                        <a:pt x="259551" y="149747"/>
                        <a:pt x="241617" y="154588"/>
                      </a:cubicBezTo>
                      <a:cubicBezTo>
                        <a:pt x="196616" y="166800"/>
                        <a:pt x="177582" y="123340"/>
                        <a:pt x="185173" y="104746"/>
                      </a:cubicBezTo>
                      <a:cubicBezTo>
                        <a:pt x="140943" y="162509"/>
                        <a:pt x="206188" y="231935"/>
                        <a:pt x="266482" y="228635"/>
                      </a:cubicBezTo>
                      <a:cubicBezTo>
                        <a:pt x="339100" y="224674"/>
                        <a:pt x="371887" y="166800"/>
                        <a:pt x="367706" y="112777"/>
                      </a:cubicBezTo>
                      <a:cubicBezTo>
                        <a:pt x="361765" y="35980"/>
                        <a:pt x="290358" y="-219"/>
                        <a:pt x="224453" y="1"/>
                      </a:cubicBezTo>
                      <a:cubicBezTo>
                        <a:pt x="146224" y="331"/>
                        <a:pt x="63815" y="58205"/>
                        <a:pt x="20135" y="122130"/>
                      </a:cubicBezTo>
                      <a:cubicBezTo>
                        <a:pt x="14083" y="131262"/>
                        <a:pt x="8582" y="140835"/>
                        <a:pt x="3741" y="150736"/>
                      </a:cubicBezTo>
                      <a:cubicBezTo>
                        <a:pt x="2421" y="153487"/>
                        <a:pt x="1210" y="156128"/>
                        <a:pt x="0" y="15876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7EEB9286-7977-6FE9-F5D2-00F668CECC47}"/>
                    </a:ext>
                  </a:extLst>
                </p:cNvPr>
                <p:cNvSpPr/>
                <p:nvPr/>
              </p:nvSpPr>
              <p:spPr>
                <a:xfrm>
                  <a:off x="3398718" y="6203046"/>
                  <a:ext cx="411496" cy="154220"/>
                </a:xfrm>
                <a:custGeom>
                  <a:avLst/>
                  <a:gdLst>
                    <a:gd name="connsiteX0" fmla="*/ 41920 w 411496"/>
                    <a:gd name="connsiteY0" fmla="*/ 81782 h 154220"/>
                    <a:gd name="connsiteX1" fmla="*/ 267473 w 411496"/>
                    <a:gd name="connsiteY1" fmla="*/ 69899 h 154220"/>
                    <a:gd name="connsiteX2" fmla="*/ 0 w 411496"/>
                    <a:gd name="connsiteY2" fmla="*/ 81892 h 154220"/>
                    <a:gd name="connsiteX3" fmla="*/ 411496 w 411496"/>
                    <a:gd name="connsiteY3" fmla="*/ 35791 h 154220"/>
                    <a:gd name="connsiteX4" fmla="*/ 254710 w 411496"/>
                    <a:gd name="connsiteY4" fmla="*/ 14226 h 154220"/>
                    <a:gd name="connsiteX5" fmla="*/ 41920 w 411496"/>
                    <a:gd name="connsiteY5" fmla="*/ 81782 h 15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1496" h="154220">
                      <a:moveTo>
                        <a:pt x="41920" y="81782"/>
                      </a:moveTo>
                      <a:cubicBezTo>
                        <a:pt x="86920" y="99166"/>
                        <a:pt x="181983" y="118750"/>
                        <a:pt x="267473" y="69899"/>
                      </a:cubicBezTo>
                      <a:cubicBezTo>
                        <a:pt x="183083" y="126122"/>
                        <a:pt x="114097" y="125462"/>
                        <a:pt x="0" y="81892"/>
                      </a:cubicBezTo>
                      <a:cubicBezTo>
                        <a:pt x="155356" y="171453"/>
                        <a:pt x="297730" y="200280"/>
                        <a:pt x="411496" y="35791"/>
                      </a:cubicBezTo>
                      <a:cubicBezTo>
                        <a:pt x="358244" y="55926"/>
                        <a:pt x="337449" y="-33525"/>
                        <a:pt x="254710" y="14226"/>
                      </a:cubicBezTo>
                      <a:cubicBezTo>
                        <a:pt x="247338" y="18627"/>
                        <a:pt x="145344" y="92234"/>
                        <a:pt x="41920" y="8178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154019E6-22A0-21FD-D1E3-4908D29891F5}"/>
                    </a:ext>
                  </a:extLst>
                </p:cNvPr>
                <p:cNvSpPr/>
                <p:nvPr/>
              </p:nvSpPr>
              <p:spPr>
                <a:xfrm>
                  <a:off x="3672352" y="5853747"/>
                  <a:ext cx="133681" cy="160197"/>
                </a:xfrm>
                <a:custGeom>
                  <a:avLst/>
                  <a:gdLst>
                    <a:gd name="connsiteX0" fmla="*/ 112446 w 133681"/>
                    <a:gd name="connsiteY0" fmla="*/ 0 h 160197"/>
                    <a:gd name="connsiteX1" fmla="*/ 0 w 133681"/>
                    <a:gd name="connsiteY1" fmla="*/ 43350 h 160197"/>
                    <a:gd name="connsiteX2" fmla="*/ 32678 w 133681"/>
                    <a:gd name="connsiteY2" fmla="*/ 160197 h 160197"/>
                    <a:gd name="connsiteX3" fmla="*/ 133681 w 133681"/>
                    <a:gd name="connsiteY3" fmla="*/ 111016 h 160197"/>
                    <a:gd name="connsiteX4" fmla="*/ 112446 w 133681"/>
                    <a:gd name="connsiteY4" fmla="*/ 0 h 16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681" h="160197">
                      <a:moveTo>
                        <a:pt x="112446" y="0"/>
                      </a:moveTo>
                      <a:cubicBezTo>
                        <a:pt x="80979" y="28937"/>
                        <a:pt x="40710" y="43790"/>
                        <a:pt x="0" y="43350"/>
                      </a:cubicBezTo>
                      <a:cubicBezTo>
                        <a:pt x="24536" y="76028"/>
                        <a:pt x="36859" y="117507"/>
                        <a:pt x="32678" y="160197"/>
                      </a:cubicBezTo>
                      <a:cubicBezTo>
                        <a:pt x="61064" y="134561"/>
                        <a:pt x="97153" y="115197"/>
                        <a:pt x="133681" y="111016"/>
                      </a:cubicBezTo>
                      <a:cubicBezTo>
                        <a:pt x="115197" y="79109"/>
                        <a:pt x="108925" y="38289"/>
                        <a:pt x="112446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5E741328-9463-9FD1-5761-26E270BE0DE5}"/>
                    </a:ext>
                  </a:extLst>
                </p:cNvPr>
                <p:cNvSpPr/>
                <p:nvPr/>
              </p:nvSpPr>
              <p:spPr>
                <a:xfrm>
                  <a:off x="2976109" y="5655481"/>
                  <a:ext cx="195845" cy="218621"/>
                </a:xfrm>
                <a:custGeom>
                  <a:avLst/>
                  <a:gdLst>
                    <a:gd name="connsiteX0" fmla="*/ 180442 w 195845"/>
                    <a:gd name="connsiteY0" fmla="*/ 33668 h 218621"/>
                    <a:gd name="connsiteX1" fmla="*/ 111346 w 195845"/>
                    <a:gd name="connsiteY1" fmla="*/ 175161 h 218621"/>
                    <a:gd name="connsiteX2" fmla="*/ 0 w 195845"/>
                    <a:gd name="connsiteY2" fmla="*/ 218621 h 218621"/>
                    <a:gd name="connsiteX3" fmla="*/ 40819 w 195845"/>
                    <a:gd name="connsiteY3" fmla="*/ 99354 h 218621"/>
                    <a:gd name="connsiteX4" fmla="*/ 195846 w 195845"/>
                    <a:gd name="connsiteY4" fmla="*/ 0 h 218621"/>
                    <a:gd name="connsiteX5" fmla="*/ 45661 w 195845"/>
                    <a:gd name="connsiteY5" fmla="*/ 170650 h 218621"/>
                    <a:gd name="connsiteX6" fmla="*/ 180442 w 195845"/>
                    <a:gd name="connsiteY6" fmla="*/ 33668 h 21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845" h="218621">
                      <a:moveTo>
                        <a:pt x="180442" y="33668"/>
                      </a:moveTo>
                      <a:cubicBezTo>
                        <a:pt x="174831" y="66236"/>
                        <a:pt x="146664" y="142594"/>
                        <a:pt x="111346" y="175161"/>
                      </a:cubicBezTo>
                      <a:cubicBezTo>
                        <a:pt x="71957" y="211470"/>
                        <a:pt x="43570" y="193536"/>
                        <a:pt x="0" y="218621"/>
                      </a:cubicBezTo>
                      <a:cubicBezTo>
                        <a:pt x="23105" y="173731"/>
                        <a:pt x="6491" y="140503"/>
                        <a:pt x="40819" y="99354"/>
                      </a:cubicBezTo>
                      <a:cubicBezTo>
                        <a:pt x="71627" y="62385"/>
                        <a:pt x="150845" y="33668"/>
                        <a:pt x="195846" y="0"/>
                      </a:cubicBezTo>
                      <a:cubicBezTo>
                        <a:pt x="148645" y="73388"/>
                        <a:pt x="99463" y="120149"/>
                        <a:pt x="45661" y="170650"/>
                      </a:cubicBezTo>
                      <a:cubicBezTo>
                        <a:pt x="113106" y="136212"/>
                        <a:pt x="131041" y="107935"/>
                        <a:pt x="180442" y="3366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33315D51-8C03-CF32-392B-1968BFD55CF7}"/>
                    </a:ext>
                  </a:extLst>
                </p:cNvPr>
                <p:cNvSpPr/>
                <p:nvPr/>
              </p:nvSpPr>
              <p:spPr>
                <a:xfrm>
                  <a:off x="3448119" y="6353484"/>
                  <a:ext cx="213450" cy="201237"/>
                </a:xfrm>
                <a:custGeom>
                  <a:avLst/>
                  <a:gdLst>
                    <a:gd name="connsiteX0" fmla="*/ 195186 w 213450"/>
                    <a:gd name="connsiteY0" fmla="*/ 168890 h 201237"/>
                    <a:gd name="connsiteX1" fmla="*/ 114537 w 213450"/>
                    <a:gd name="connsiteY1" fmla="*/ 33778 h 201237"/>
                    <a:gd name="connsiteX2" fmla="*/ 0 w 213450"/>
                    <a:gd name="connsiteY2" fmla="*/ 0 h 201237"/>
                    <a:gd name="connsiteX3" fmla="*/ 50722 w 213450"/>
                    <a:gd name="connsiteY3" fmla="*/ 115417 h 201237"/>
                    <a:gd name="connsiteX4" fmla="*/ 213450 w 213450"/>
                    <a:gd name="connsiteY4" fmla="*/ 201238 h 201237"/>
                    <a:gd name="connsiteX5" fmla="*/ 49512 w 213450"/>
                    <a:gd name="connsiteY5" fmla="*/ 44010 h 201237"/>
                    <a:gd name="connsiteX6" fmla="*/ 195186 w 213450"/>
                    <a:gd name="connsiteY6" fmla="*/ 168890 h 201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450" h="201237">
                      <a:moveTo>
                        <a:pt x="195186" y="168890"/>
                      </a:moveTo>
                      <a:cubicBezTo>
                        <a:pt x="186824" y="136872"/>
                        <a:pt x="152386" y="63265"/>
                        <a:pt x="114537" y="33778"/>
                      </a:cubicBezTo>
                      <a:cubicBezTo>
                        <a:pt x="72287" y="991"/>
                        <a:pt x="45441" y="21235"/>
                        <a:pt x="0" y="0"/>
                      </a:cubicBezTo>
                      <a:cubicBezTo>
                        <a:pt x="26736" y="42690"/>
                        <a:pt x="12983" y="77238"/>
                        <a:pt x="50722" y="115417"/>
                      </a:cubicBezTo>
                      <a:cubicBezTo>
                        <a:pt x="84500" y="149635"/>
                        <a:pt x="165809" y="171530"/>
                        <a:pt x="213450" y="201238"/>
                      </a:cubicBezTo>
                      <a:cubicBezTo>
                        <a:pt x="160308" y="132141"/>
                        <a:pt x="107385" y="89671"/>
                        <a:pt x="49512" y="44010"/>
                      </a:cubicBezTo>
                      <a:cubicBezTo>
                        <a:pt x="119488" y="72397"/>
                        <a:pt x="139733" y="99023"/>
                        <a:pt x="195186" y="16889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02289EEE-17A6-3AB3-4E1E-91E870FA9B0E}"/>
                    </a:ext>
                  </a:extLst>
                </p:cNvPr>
                <p:cNvSpPr/>
                <p:nvPr/>
              </p:nvSpPr>
              <p:spPr>
                <a:xfrm>
                  <a:off x="2443738" y="5673767"/>
                  <a:ext cx="450227" cy="505613"/>
                </a:xfrm>
                <a:custGeom>
                  <a:avLst/>
                  <a:gdLst>
                    <a:gd name="connsiteX0" fmla="*/ 80935 w 450227"/>
                    <a:gd name="connsiteY0" fmla="*/ 500925 h 505613"/>
                    <a:gd name="connsiteX1" fmla="*/ 97769 w 450227"/>
                    <a:gd name="connsiteY1" fmla="*/ 504446 h 505613"/>
                    <a:gd name="connsiteX2" fmla="*/ 321122 w 450227"/>
                    <a:gd name="connsiteY2" fmla="*/ 456915 h 505613"/>
                    <a:gd name="connsiteX3" fmla="*/ 449522 w 450227"/>
                    <a:gd name="connsiteY3" fmla="*/ 253698 h 505613"/>
                    <a:gd name="connsiteX4" fmla="*/ 243333 w 450227"/>
                    <a:gd name="connsiteY4" fmla="*/ 1188 h 505613"/>
                    <a:gd name="connsiteX5" fmla="*/ 17781 w 450227"/>
                    <a:gd name="connsiteY5" fmla="*/ 127278 h 505613"/>
                    <a:gd name="connsiteX6" fmla="*/ 112953 w 450227"/>
                    <a:gd name="connsiteY6" fmla="*/ 289016 h 505613"/>
                    <a:gd name="connsiteX7" fmla="*/ 119004 w 450227"/>
                    <a:gd name="connsiteY7" fmla="*/ 168318 h 505613"/>
                    <a:gd name="connsiteX8" fmla="*/ 64982 w 450227"/>
                    <a:gd name="connsiteY8" fmla="*/ 169307 h 505613"/>
                    <a:gd name="connsiteX9" fmla="*/ 85226 w 450227"/>
                    <a:gd name="connsiteY9" fmla="*/ 168978 h 505613"/>
                    <a:gd name="connsiteX10" fmla="*/ 129237 w 450227"/>
                    <a:gd name="connsiteY10" fmla="*/ 249627 h 505613"/>
                    <a:gd name="connsiteX11" fmla="*/ 27133 w 450227"/>
                    <a:gd name="connsiteY11" fmla="*/ 217609 h 505613"/>
                    <a:gd name="connsiteX12" fmla="*/ 42206 w 450227"/>
                    <a:gd name="connsiteY12" fmla="*/ 139710 h 505613"/>
                    <a:gd name="connsiteX13" fmla="*/ 174897 w 450227"/>
                    <a:gd name="connsiteY13" fmla="*/ 35737 h 505613"/>
                    <a:gd name="connsiteX14" fmla="*/ 385927 w 450227"/>
                    <a:gd name="connsiteY14" fmla="*/ 120676 h 505613"/>
                    <a:gd name="connsiteX15" fmla="*/ 364802 w 450227"/>
                    <a:gd name="connsiteY15" fmla="*/ 387819 h 505613"/>
                    <a:gd name="connsiteX16" fmla="*/ 145080 w 450227"/>
                    <a:gd name="connsiteY16" fmla="*/ 491683 h 505613"/>
                    <a:gd name="connsiteX17" fmla="*/ 97769 w 450227"/>
                    <a:gd name="connsiteY17" fmla="*/ 497845 h 505613"/>
                    <a:gd name="connsiteX18" fmla="*/ 80935 w 450227"/>
                    <a:gd name="connsiteY18" fmla="*/ 500925 h 505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0227" h="505613">
                      <a:moveTo>
                        <a:pt x="80935" y="500925"/>
                      </a:moveTo>
                      <a:cubicBezTo>
                        <a:pt x="80935" y="502026"/>
                        <a:pt x="86657" y="503456"/>
                        <a:pt x="97769" y="504446"/>
                      </a:cubicBezTo>
                      <a:cubicBezTo>
                        <a:pt x="163455" y="510058"/>
                        <a:pt x="258847" y="495644"/>
                        <a:pt x="321122" y="456915"/>
                      </a:cubicBezTo>
                      <a:cubicBezTo>
                        <a:pt x="391428" y="413125"/>
                        <a:pt x="443030" y="340507"/>
                        <a:pt x="449522" y="253698"/>
                      </a:cubicBezTo>
                      <a:cubicBezTo>
                        <a:pt x="459094" y="126728"/>
                        <a:pt x="370303" y="14282"/>
                        <a:pt x="243333" y="1188"/>
                      </a:cubicBezTo>
                      <a:cubicBezTo>
                        <a:pt x="148161" y="-8604"/>
                        <a:pt x="59260" y="42888"/>
                        <a:pt x="17781" y="127278"/>
                      </a:cubicBezTo>
                      <a:cubicBezTo>
                        <a:pt x="-36792" y="238184"/>
                        <a:pt x="45507" y="319603"/>
                        <a:pt x="112953" y="289016"/>
                      </a:cubicBezTo>
                      <a:cubicBezTo>
                        <a:pt x="164885" y="265471"/>
                        <a:pt x="166866" y="193513"/>
                        <a:pt x="119004" y="168318"/>
                      </a:cubicBezTo>
                      <a:cubicBezTo>
                        <a:pt x="89958" y="153024"/>
                        <a:pt x="64101" y="166997"/>
                        <a:pt x="64982" y="169307"/>
                      </a:cubicBezTo>
                      <a:lnTo>
                        <a:pt x="85226" y="168978"/>
                      </a:lnTo>
                      <a:cubicBezTo>
                        <a:pt x="127366" y="171949"/>
                        <a:pt x="149812" y="216399"/>
                        <a:pt x="129237" y="249627"/>
                      </a:cubicBezTo>
                      <a:cubicBezTo>
                        <a:pt x="104591" y="289346"/>
                        <a:pt x="39236" y="280214"/>
                        <a:pt x="27133" y="217609"/>
                      </a:cubicBezTo>
                      <a:cubicBezTo>
                        <a:pt x="22072" y="191533"/>
                        <a:pt x="29993" y="163697"/>
                        <a:pt x="42206" y="139710"/>
                      </a:cubicBezTo>
                      <a:cubicBezTo>
                        <a:pt x="67842" y="88879"/>
                        <a:pt x="118234" y="48939"/>
                        <a:pt x="174897" y="35737"/>
                      </a:cubicBezTo>
                      <a:cubicBezTo>
                        <a:pt x="255766" y="16922"/>
                        <a:pt x="339826" y="51360"/>
                        <a:pt x="385927" y="120676"/>
                      </a:cubicBezTo>
                      <a:cubicBezTo>
                        <a:pt x="441820" y="204956"/>
                        <a:pt x="429057" y="312121"/>
                        <a:pt x="364802" y="387819"/>
                      </a:cubicBezTo>
                      <a:cubicBezTo>
                        <a:pt x="310999" y="451194"/>
                        <a:pt x="220338" y="478920"/>
                        <a:pt x="145080" y="491683"/>
                      </a:cubicBezTo>
                      <a:cubicBezTo>
                        <a:pt x="124726" y="495094"/>
                        <a:pt x="108662" y="496634"/>
                        <a:pt x="97769" y="497845"/>
                      </a:cubicBezTo>
                      <a:cubicBezTo>
                        <a:pt x="86767" y="498945"/>
                        <a:pt x="80935" y="499715"/>
                        <a:pt x="80935" y="50092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5A90AD64-9BD9-67DE-907D-2C0527B80807}"/>
                    </a:ext>
                  </a:extLst>
                </p:cNvPr>
                <p:cNvSpPr/>
                <p:nvPr/>
              </p:nvSpPr>
              <p:spPr>
                <a:xfrm>
                  <a:off x="2618305" y="5996670"/>
                  <a:ext cx="90147" cy="143034"/>
                </a:xfrm>
                <a:custGeom>
                  <a:avLst/>
                  <a:gdLst>
                    <a:gd name="connsiteX0" fmla="*/ 40049 w 90147"/>
                    <a:gd name="connsiteY0" fmla="*/ 76799 h 143034"/>
                    <a:gd name="connsiteX1" fmla="*/ 50832 w 90147"/>
                    <a:gd name="connsiteY1" fmla="*/ 72068 h 143034"/>
                    <a:gd name="connsiteX2" fmla="*/ 61504 w 90147"/>
                    <a:gd name="connsiteY2" fmla="*/ 50722 h 143034"/>
                    <a:gd name="connsiteX3" fmla="*/ 58864 w 90147"/>
                    <a:gd name="connsiteY3" fmla="*/ 85821 h 143034"/>
                    <a:gd name="connsiteX4" fmla="*/ 0 w 90147"/>
                    <a:gd name="connsiteY4" fmla="*/ 143034 h 143034"/>
                    <a:gd name="connsiteX5" fmla="*/ 3521 w 90147"/>
                    <a:gd name="connsiteY5" fmla="*/ 142484 h 143034"/>
                    <a:gd name="connsiteX6" fmla="*/ 16504 w 90147"/>
                    <a:gd name="connsiteY6" fmla="*/ 139294 h 143034"/>
                    <a:gd name="connsiteX7" fmla="*/ 87140 w 90147"/>
                    <a:gd name="connsiteY7" fmla="*/ 72508 h 143034"/>
                    <a:gd name="connsiteX8" fmla="*/ 59634 w 90147"/>
                    <a:gd name="connsiteY8" fmla="*/ 3082 h 143034"/>
                    <a:gd name="connsiteX9" fmla="*/ 3191 w 90147"/>
                    <a:gd name="connsiteY9" fmla="*/ 29818 h 143034"/>
                    <a:gd name="connsiteX10" fmla="*/ 40049 w 90147"/>
                    <a:gd name="connsiteY10" fmla="*/ 76799 h 143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0147" h="143034">
                      <a:moveTo>
                        <a:pt x="40049" y="76799"/>
                      </a:moveTo>
                      <a:cubicBezTo>
                        <a:pt x="43790" y="76138"/>
                        <a:pt x="47531" y="74599"/>
                        <a:pt x="50832" y="72068"/>
                      </a:cubicBezTo>
                      <a:cubicBezTo>
                        <a:pt x="57874" y="66897"/>
                        <a:pt x="61504" y="58864"/>
                        <a:pt x="61504" y="50722"/>
                      </a:cubicBezTo>
                      <a:cubicBezTo>
                        <a:pt x="66126" y="59745"/>
                        <a:pt x="63595" y="75588"/>
                        <a:pt x="58864" y="85821"/>
                      </a:cubicBezTo>
                      <a:cubicBezTo>
                        <a:pt x="46761" y="112007"/>
                        <a:pt x="21785" y="132912"/>
                        <a:pt x="0" y="143034"/>
                      </a:cubicBezTo>
                      <a:cubicBezTo>
                        <a:pt x="1210" y="142814"/>
                        <a:pt x="2311" y="142705"/>
                        <a:pt x="3521" y="142484"/>
                      </a:cubicBezTo>
                      <a:cubicBezTo>
                        <a:pt x="7922" y="141714"/>
                        <a:pt x="12213" y="140614"/>
                        <a:pt x="16504" y="139294"/>
                      </a:cubicBezTo>
                      <a:cubicBezTo>
                        <a:pt x="46321" y="129281"/>
                        <a:pt x="78118" y="103315"/>
                        <a:pt x="87140" y="72508"/>
                      </a:cubicBezTo>
                      <a:cubicBezTo>
                        <a:pt x="94732" y="46541"/>
                        <a:pt x="88791" y="14194"/>
                        <a:pt x="59634" y="3082"/>
                      </a:cubicBezTo>
                      <a:cubicBezTo>
                        <a:pt x="39169" y="-4730"/>
                        <a:pt x="12873" y="1651"/>
                        <a:pt x="3191" y="29818"/>
                      </a:cubicBezTo>
                      <a:cubicBezTo>
                        <a:pt x="-4841" y="52813"/>
                        <a:pt x="13643" y="85381"/>
                        <a:pt x="40049" y="767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201B83DA-2EC3-043E-33E0-A66E347DA1AC}"/>
                    </a:ext>
                  </a:extLst>
                </p:cNvPr>
                <p:cNvSpPr/>
                <p:nvPr/>
              </p:nvSpPr>
              <p:spPr>
                <a:xfrm>
                  <a:off x="2695429" y="5907391"/>
                  <a:ext cx="113377" cy="185002"/>
                </a:xfrm>
                <a:custGeom>
                  <a:avLst/>
                  <a:gdLst>
                    <a:gd name="connsiteX0" fmla="*/ 60518 w 113377"/>
                    <a:gd name="connsiteY0" fmla="*/ 92800 h 185002"/>
                    <a:gd name="connsiteX1" fmla="*/ 71191 w 113377"/>
                    <a:gd name="connsiteY1" fmla="*/ 83228 h 185002"/>
                    <a:gd name="connsiteX2" fmla="*/ 75372 w 113377"/>
                    <a:gd name="connsiteY2" fmla="*/ 54402 h 185002"/>
                    <a:gd name="connsiteX3" fmla="*/ 85714 w 113377"/>
                    <a:gd name="connsiteY3" fmla="*/ 95991 h 185002"/>
                    <a:gd name="connsiteX4" fmla="*/ 39503 w 113377"/>
                    <a:gd name="connsiteY4" fmla="*/ 185002 h 185002"/>
                    <a:gd name="connsiteX5" fmla="*/ 43354 w 113377"/>
                    <a:gd name="connsiteY5" fmla="*/ 183022 h 185002"/>
                    <a:gd name="connsiteX6" fmla="*/ 57108 w 113377"/>
                    <a:gd name="connsiteY6" fmla="*/ 174220 h 185002"/>
                    <a:gd name="connsiteX7" fmla="*/ 113331 w 113377"/>
                    <a:gd name="connsiteY7" fmla="*/ 69585 h 185002"/>
                    <a:gd name="connsiteX8" fmla="*/ 55127 w 113377"/>
                    <a:gd name="connsiteY8" fmla="*/ 49 h 185002"/>
                    <a:gd name="connsiteX9" fmla="*/ 4 w 113377"/>
                    <a:gd name="connsiteY9" fmla="*/ 52971 h 185002"/>
                    <a:gd name="connsiteX10" fmla="*/ 60518 w 113377"/>
                    <a:gd name="connsiteY10" fmla="*/ 92800 h 18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377" h="185002">
                      <a:moveTo>
                        <a:pt x="60518" y="92800"/>
                      </a:moveTo>
                      <a:cubicBezTo>
                        <a:pt x="64589" y="90490"/>
                        <a:pt x="68330" y="87299"/>
                        <a:pt x="71191" y="83228"/>
                      </a:cubicBezTo>
                      <a:cubicBezTo>
                        <a:pt x="77352" y="74537"/>
                        <a:pt x="78453" y="63754"/>
                        <a:pt x="75372" y="54402"/>
                      </a:cubicBezTo>
                      <a:cubicBezTo>
                        <a:pt x="84174" y="62983"/>
                        <a:pt x="87365" y="82348"/>
                        <a:pt x="85714" y="95991"/>
                      </a:cubicBezTo>
                      <a:cubicBezTo>
                        <a:pt x="81643" y="130979"/>
                        <a:pt x="60738" y="164867"/>
                        <a:pt x="39503" y="185002"/>
                      </a:cubicBezTo>
                      <a:cubicBezTo>
                        <a:pt x="40824" y="184342"/>
                        <a:pt x="42034" y="183682"/>
                        <a:pt x="43354" y="183022"/>
                      </a:cubicBezTo>
                      <a:cubicBezTo>
                        <a:pt x="48086" y="180381"/>
                        <a:pt x="52707" y="177520"/>
                        <a:pt x="57108" y="174220"/>
                      </a:cubicBezTo>
                      <a:cubicBezTo>
                        <a:pt x="87805" y="151114"/>
                        <a:pt x="114651" y="108754"/>
                        <a:pt x="113331" y="69585"/>
                      </a:cubicBezTo>
                      <a:cubicBezTo>
                        <a:pt x="112231" y="36577"/>
                        <a:pt x="92976" y="1479"/>
                        <a:pt x="55127" y="49"/>
                      </a:cubicBezTo>
                      <a:cubicBezTo>
                        <a:pt x="28501" y="-1052"/>
                        <a:pt x="554" y="16443"/>
                        <a:pt x="4" y="52971"/>
                      </a:cubicBezTo>
                      <a:cubicBezTo>
                        <a:pt x="-436" y="82458"/>
                        <a:pt x="33232" y="113046"/>
                        <a:pt x="60518" y="928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706569F3-852E-27C3-E60A-89EB02DDFCFA}"/>
                    </a:ext>
                  </a:extLst>
                </p:cNvPr>
                <p:cNvSpPr/>
                <p:nvPr/>
              </p:nvSpPr>
              <p:spPr>
                <a:xfrm>
                  <a:off x="2656374" y="6068017"/>
                  <a:ext cx="422058" cy="169083"/>
                </a:xfrm>
                <a:custGeom>
                  <a:avLst/>
                  <a:gdLst>
                    <a:gd name="connsiteX0" fmla="*/ 43350 w 422058"/>
                    <a:gd name="connsiteY0" fmla="*/ 109207 h 169083"/>
                    <a:gd name="connsiteX1" fmla="*/ 275945 w 422058"/>
                    <a:gd name="connsiteY1" fmla="*/ 75758 h 169083"/>
                    <a:gd name="connsiteX2" fmla="*/ 0 w 422058"/>
                    <a:gd name="connsiteY2" fmla="*/ 113167 h 169083"/>
                    <a:gd name="connsiteX3" fmla="*/ 422059 w 422058"/>
                    <a:gd name="connsiteY3" fmla="*/ 26907 h 169083"/>
                    <a:gd name="connsiteX4" fmla="*/ 257680 w 422058"/>
                    <a:gd name="connsiteY4" fmla="*/ 19315 h 169083"/>
                    <a:gd name="connsiteX5" fmla="*/ 43350 w 422058"/>
                    <a:gd name="connsiteY5" fmla="*/ 109207 h 169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2058" h="169083">
                      <a:moveTo>
                        <a:pt x="43350" y="109207"/>
                      </a:moveTo>
                      <a:cubicBezTo>
                        <a:pt x="91541" y="122960"/>
                        <a:pt x="191885" y="134402"/>
                        <a:pt x="275945" y="75758"/>
                      </a:cubicBezTo>
                      <a:cubicBezTo>
                        <a:pt x="193645" y="141884"/>
                        <a:pt x="122129" y="147605"/>
                        <a:pt x="0" y="113167"/>
                      </a:cubicBezTo>
                      <a:cubicBezTo>
                        <a:pt x="169110" y="191395"/>
                        <a:pt x="319295" y="208009"/>
                        <a:pt x="422059" y="26907"/>
                      </a:cubicBezTo>
                      <a:cubicBezTo>
                        <a:pt x="368806" y="52763"/>
                        <a:pt x="338989" y="-37898"/>
                        <a:pt x="257680" y="19315"/>
                      </a:cubicBezTo>
                      <a:cubicBezTo>
                        <a:pt x="250309" y="24487"/>
                        <a:pt x="151395" y="110307"/>
                        <a:pt x="43350" y="10920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F6FFCF29-282F-8A60-AF06-BB32483474B2}"/>
                    </a:ext>
                  </a:extLst>
                </p:cNvPr>
                <p:cNvSpPr/>
                <p:nvPr/>
              </p:nvSpPr>
              <p:spPr>
                <a:xfrm>
                  <a:off x="2891719" y="5891828"/>
                  <a:ext cx="216803" cy="134653"/>
                </a:xfrm>
                <a:custGeom>
                  <a:avLst/>
                  <a:gdLst>
                    <a:gd name="connsiteX0" fmla="*/ 104524 w 216803"/>
                    <a:gd name="connsiteY0" fmla="*/ 69415 h 134653"/>
                    <a:gd name="connsiteX1" fmla="*/ 113657 w 216803"/>
                    <a:gd name="connsiteY1" fmla="*/ 54561 h 134653"/>
                    <a:gd name="connsiteX2" fmla="*/ 146774 w 216803"/>
                    <a:gd name="connsiteY2" fmla="*/ 43448 h 134653"/>
                    <a:gd name="connsiteX3" fmla="*/ 95392 w 216803"/>
                    <a:gd name="connsiteY3" fmla="*/ 39818 h 134653"/>
                    <a:gd name="connsiteX4" fmla="*/ 0 w 216803"/>
                    <a:gd name="connsiteY4" fmla="*/ 114085 h 134653"/>
                    <a:gd name="connsiteX5" fmla="*/ 1540 w 216803"/>
                    <a:gd name="connsiteY5" fmla="*/ 109024 h 134653"/>
                    <a:gd name="connsiteX6" fmla="*/ 9022 w 216803"/>
                    <a:gd name="connsiteY6" fmla="*/ 90650 h 134653"/>
                    <a:gd name="connsiteX7" fmla="*/ 120808 w 216803"/>
                    <a:gd name="connsiteY7" fmla="*/ 1089 h 134653"/>
                    <a:gd name="connsiteX8" fmla="*/ 215210 w 216803"/>
                    <a:gd name="connsiteY8" fmla="*/ 56431 h 134653"/>
                    <a:gd name="connsiteX9" fmla="*/ 164268 w 216803"/>
                    <a:gd name="connsiteY9" fmla="*/ 133780 h 134653"/>
                    <a:gd name="connsiteX10" fmla="*/ 104524 w 216803"/>
                    <a:gd name="connsiteY10" fmla="*/ 69415 h 134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6803" h="134653">
                      <a:moveTo>
                        <a:pt x="104524" y="69415"/>
                      </a:moveTo>
                      <a:cubicBezTo>
                        <a:pt x="106395" y="64023"/>
                        <a:pt x="109366" y="58962"/>
                        <a:pt x="113657" y="54561"/>
                      </a:cubicBezTo>
                      <a:cubicBezTo>
                        <a:pt x="122679" y="45429"/>
                        <a:pt x="135112" y="41688"/>
                        <a:pt x="146774" y="43448"/>
                      </a:cubicBezTo>
                      <a:cubicBezTo>
                        <a:pt x="134782" y="34756"/>
                        <a:pt x="111346" y="34977"/>
                        <a:pt x="95392" y="39818"/>
                      </a:cubicBezTo>
                      <a:cubicBezTo>
                        <a:pt x="54903" y="52031"/>
                        <a:pt x="19255" y="84268"/>
                        <a:pt x="0" y="114085"/>
                      </a:cubicBezTo>
                      <a:cubicBezTo>
                        <a:pt x="550" y="112435"/>
                        <a:pt x="990" y="110784"/>
                        <a:pt x="1540" y="109024"/>
                      </a:cubicBezTo>
                      <a:cubicBezTo>
                        <a:pt x="3631" y="102752"/>
                        <a:pt x="6161" y="96591"/>
                        <a:pt x="9022" y="90650"/>
                      </a:cubicBezTo>
                      <a:cubicBezTo>
                        <a:pt x="29817" y="48950"/>
                        <a:pt x="74267" y="7690"/>
                        <a:pt x="120808" y="1089"/>
                      </a:cubicBezTo>
                      <a:cubicBezTo>
                        <a:pt x="160088" y="-4523"/>
                        <a:pt x="205528" y="11211"/>
                        <a:pt x="215210" y="56431"/>
                      </a:cubicBezTo>
                      <a:cubicBezTo>
                        <a:pt x="222032" y="88229"/>
                        <a:pt x="207289" y="125418"/>
                        <a:pt x="164268" y="133780"/>
                      </a:cubicBezTo>
                      <a:cubicBezTo>
                        <a:pt x="129610" y="140601"/>
                        <a:pt x="86480" y="106383"/>
                        <a:pt x="104524" y="694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95102F71-3118-12D9-C690-52A1A91A0CF1}"/>
                    </a:ext>
                  </a:extLst>
                </p:cNvPr>
                <p:cNvSpPr/>
                <p:nvPr/>
              </p:nvSpPr>
              <p:spPr>
                <a:xfrm>
                  <a:off x="2608073" y="5737869"/>
                  <a:ext cx="225877" cy="221502"/>
                </a:xfrm>
                <a:custGeom>
                  <a:avLst/>
                  <a:gdLst>
                    <a:gd name="connsiteX0" fmla="*/ 211029 w 225877"/>
                    <a:gd name="connsiteY0" fmla="*/ 193666 h 221502"/>
                    <a:gd name="connsiteX1" fmla="*/ 102214 w 225877"/>
                    <a:gd name="connsiteY1" fmla="*/ 60425 h 221502"/>
                    <a:gd name="connsiteX2" fmla="*/ 225773 w 225877"/>
                    <a:gd name="connsiteY2" fmla="*/ 221502 h 221502"/>
                    <a:gd name="connsiteX3" fmla="*/ 0 w 225877"/>
                    <a:gd name="connsiteY3" fmla="*/ 3761 h 221502"/>
                    <a:gd name="connsiteX4" fmla="*/ 75148 w 225877"/>
                    <a:gd name="connsiteY4" fmla="*/ 91232 h 221502"/>
                    <a:gd name="connsiteX5" fmla="*/ 185614 w 225877"/>
                    <a:gd name="connsiteY5" fmla="*/ 154716 h 221502"/>
                    <a:gd name="connsiteX6" fmla="*/ 211029 w 225877"/>
                    <a:gd name="connsiteY6" fmla="*/ 193666 h 221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877" h="221502">
                      <a:moveTo>
                        <a:pt x="211029" y="193666"/>
                      </a:moveTo>
                      <a:cubicBezTo>
                        <a:pt x="201677" y="133592"/>
                        <a:pt x="160528" y="81770"/>
                        <a:pt x="102214" y="60425"/>
                      </a:cubicBezTo>
                      <a:cubicBezTo>
                        <a:pt x="184733" y="85181"/>
                        <a:pt x="215320" y="137663"/>
                        <a:pt x="225773" y="221502"/>
                      </a:cubicBezTo>
                      <a:cubicBezTo>
                        <a:pt x="229074" y="74508"/>
                        <a:pt x="154366" y="-20444"/>
                        <a:pt x="0" y="3761"/>
                      </a:cubicBezTo>
                      <a:cubicBezTo>
                        <a:pt x="44340" y="18395"/>
                        <a:pt x="2531" y="67576"/>
                        <a:pt x="75148" y="91232"/>
                      </a:cubicBezTo>
                      <a:cubicBezTo>
                        <a:pt x="116847" y="104765"/>
                        <a:pt x="152826" y="118518"/>
                        <a:pt x="185614" y="154716"/>
                      </a:cubicBezTo>
                      <a:cubicBezTo>
                        <a:pt x="195736" y="166270"/>
                        <a:pt x="204648" y="179253"/>
                        <a:pt x="211029" y="19366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21EEF9FC-CE04-FEAC-9B0F-243B93184FF4}"/>
                    </a:ext>
                  </a:extLst>
                </p:cNvPr>
                <p:cNvSpPr/>
                <p:nvPr/>
              </p:nvSpPr>
              <p:spPr>
                <a:xfrm>
                  <a:off x="2830593" y="5516078"/>
                  <a:ext cx="152872" cy="415016"/>
                </a:xfrm>
                <a:custGeom>
                  <a:avLst/>
                  <a:gdLst>
                    <a:gd name="connsiteX0" fmla="*/ 81041 w 152872"/>
                    <a:gd name="connsiteY0" fmla="*/ 372877 h 415016"/>
                    <a:gd name="connsiteX1" fmla="*/ 69268 w 152872"/>
                    <a:gd name="connsiteY1" fmla="*/ 145344 h 415016"/>
                    <a:gd name="connsiteX2" fmla="*/ 81151 w 152872"/>
                    <a:gd name="connsiteY2" fmla="*/ 415017 h 415016"/>
                    <a:gd name="connsiteX3" fmla="*/ 35490 w 152872"/>
                    <a:gd name="connsiteY3" fmla="*/ 0 h 415016"/>
                    <a:gd name="connsiteX4" fmla="*/ 14145 w 152872"/>
                    <a:gd name="connsiteY4" fmla="*/ 158107 h 415016"/>
                    <a:gd name="connsiteX5" fmla="*/ 81041 w 152872"/>
                    <a:gd name="connsiteY5" fmla="*/ 372877 h 415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872" h="415016">
                      <a:moveTo>
                        <a:pt x="81041" y="372877"/>
                      </a:moveTo>
                      <a:cubicBezTo>
                        <a:pt x="98205" y="327547"/>
                        <a:pt x="117679" y="231604"/>
                        <a:pt x="69268" y="145344"/>
                      </a:cubicBezTo>
                      <a:cubicBezTo>
                        <a:pt x="124941" y="230394"/>
                        <a:pt x="124391" y="300040"/>
                        <a:pt x="81151" y="415017"/>
                      </a:cubicBezTo>
                      <a:cubicBezTo>
                        <a:pt x="169941" y="258340"/>
                        <a:pt x="198548" y="114757"/>
                        <a:pt x="35490" y="0"/>
                      </a:cubicBezTo>
                      <a:cubicBezTo>
                        <a:pt x="55405" y="53693"/>
                        <a:pt x="-33276" y="74708"/>
                        <a:pt x="14145" y="158107"/>
                      </a:cubicBezTo>
                      <a:cubicBezTo>
                        <a:pt x="18326" y="165699"/>
                        <a:pt x="91273" y="268463"/>
                        <a:pt x="81041" y="3728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C5AA37F8-BE61-4BB7-D7BD-4B65F14D6EBF}"/>
                    </a:ext>
                  </a:extLst>
                </p:cNvPr>
                <p:cNvSpPr/>
                <p:nvPr/>
              </p:nvSpPr>
              <p:spPr>
                <a:xfrm>
                  <a:off x="3758304" y="6267492"/>
                  <a:ext cx="219479" cy="132317"/>
                </a:xfrm>
                <a:custGeom>
                  <a:avLst/>
                  <a:gdLst>
                    <a:gd name="connsiteX0" fmla="*/ 197914 w 219479"/>
                    <a:gd name="connsiteY0" fmla="*/ 48474 h 132317"/>
                    <a:gd name="connsiteX1" fmla="*/ 62142 w 219479"/>
                    <a:gd name="connsiteY1" fmla="*/ 44403 h 132317"/>
                    <a:gd name="connsiteX2" fmla="*/ 44208 w 219479"/>
                    <a:gd name="connsiteY2" fmla="*/ 99306 h 132317"/>
                    <a:gd name="connsiteX3" fmla="*/ 53010 w 219479"/>
                    <a:gd name="connsiteY3" fmla="*/ 37471 h 132317"/>
                    <a:gd name="connsiteX4" fmla="*/ 72485 w 219479"/>
                    <a:gd name="connsiteY4" fmla="*/ 20307 h 132317"/>
                    <a:gd name="connsiteX5" fmla="*/ 38267 w 219479"/>
                    <a:gd name="connsiteY5" fmla="*/ 52435 h 132317"/>
                    <a:gd name="connsiteX6" fmla="*/ 28144 w 219479"/>
                    <a:gd name="connsiteY6" fmla="*/ 107337 h 132317"/>
                    <a:gd name="connsiteX7" fmla="*/ 28364 w 219479"/>
                    <a:gd name="connsiteY7" fmla="*/ 107668 h 132317"/>
                    <a:gd name="connsiteX8" fmla="*/ 28144 w 219479"/>
                    <a:gd name="connsiteY8" fmla="*/ 107337 h 132317"/>
                    <a:gd name="connsiteX9" fmla="*/ 20773 w 219479"/>
                    <a:gd name="connsiteY9" fmla="*/ 90944 h 132317"/>
                    <a:gd name="connsiteX10" fmla="*/ 23853 w 219479"/>
                    <a:gd name="connsiteY10" fmla="*/ 56395 h 132317"/>
                    <a:gd name="connsiteX11" fmla="*/ 8890 w 219479"/>
                    <a:gd name="connsiteY11" fmla="*/ 83682 h 132317"/>
                    <a:gd name="connsiteX12" fmla="*/ 2288 w 219479"/>
                    <a:gd name="connsiteY12" fmla="*/ 132313 h 132317"/>
                    <a:gd name="connsiteX13" fmla="*/ 3499 w 219479"/>
                    <a:gd name="connsiteY13" fmla="*/ 81921 h 132317"/>
                    <a:gd name="connsiteX14" fmla="*/ 92069 w 219479"/>
                    <a:gd name="connsiteY14" fmla="*/ 2483 h 132317"/>
                    <a:gd name="connsiteX15" fmla="*/ 202315 w 219479"/>
                    <a:gd name="connsiteY15" fmla="*/ 44843 h 132317"/>
                    <a:gd name="connsiteX16" fmla="*/ 219479 w 219479"/>
                    <a:gd name="connsiteY16" fmla="*/ 92264 h 132317"/>
                    <a:gd name="connsiteX17" fmla="*/ 197914 w 219479"/>
                    <a:gd name="connsiteY17" fmla="*/ 48474 h 132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479" h="132317">
                      <a:moveTo>
                        <a:pt x="197914" y="48474"/>
                      </a:moveTo>
                      <a:cubicBezTo>
                        <a:pt x="148733" y="-9620"/>
                        <a:pt x="80847" y="18217"/>
                        <a:pt x="62142" y="44403"/>
                      </a:cubicBezTo>
                      <a:cubicBezTo>
                        <a:pt x="42338" y="69599"/>
                        <a:pt x="44428" y="99635"/>
                        <a:pt x="44208" y="99306"/>
                      </a:cubicBezTo>
                      <a:cubicBezTo>
                        <a:pt x="44868" y="101066"/>
                        <a:pt x="29685" y="69159"/>
                        <a:pt x="53010" y="37471"/>
                      </a:cubicBezTo>
                      <a:cubicBezTo>
                        <a:pt x="59062" y="29549"/>
                        <a:pt x="65883" y="24048"/>
                        <a:pt x="72485" y="20307"/>
                      </a:cubicBezTo>
                      <a:cubicBezTo>
                        <a:pt x="58291" y="24048"/>
                        <a:pt x="43768" y="42092"/>
                        <a:pt x="38267" y="52435"/>
                      </a:cubicBezTo>
                      <a:cubicBezTo>
                        <a:pt x="22093" y="77850"/>
                        <a:pt x="26934" y="104037"/>
                        <a:pt x="28144" y="107337"/>
                      </a:cubicBezTo>
                      <a:cubicBezTo>
                        <a:pt x="28254" y="107558"/>
                        <a:pt x="28364" y="107668"/>
                        <a:pt x="28364" y="107668"/>
                      </a:cubicBezTo>
                      <a:cubicBezTo>
                        <a:pt x="28364" y="107668"/>
                        <a:pt x="28254" y="107558"/>
                        <a:pt x="28144" y="107337"/>
                      </a:cubicBezTo>
                      <a:cubicBezTo>
                        <a:pt x="27154" y="106017"/>
                        <a:pt x="23083" y="100846"/>
                        <a:pt x="20773" y="90944"/>
                      </a:cubicBezTo>
                      <a:cubicBezTo>
                        <a:pt x="18462" y="81921"/>
                        <a:pt x="19122" y="69159"/>
                        <a:pt x="23853" y="56395"/>
                      </a:cubicBezTo>
                      <a:cubicBezTo>
                        <a:pt x="16812" y="65307"/>
                        <a:pt x="11751" y="74770"/>
                        <a:pt x="8890" y="83682"/>
                      </a:cubicBezTo>
                      <a:cubicBezTo>
                        <a:pt x="-1012" y="112399"/>
                        <a:pt x="3058" y="132643"/>
                        <a:pt x="2288" y="132313"/>
                      </a:cubicBezTo>
                      <a:cubicBezTo>
                        <a:pt x="3169" y="132423"/>
                        <a:pt x="-4093" y="113169"/>
                        <a:pt x="3499" y="81921"/>
                      </a:cubicBezTo>
                      <a:cubicBezTo>
                        <a:pt x="10100" y="51004"/>
                        <a:pt x="42888" y="11725"/>
                        <a:pt x="92069" y="2483"/>
                      </a:cubicBezTo>
                      <a:cubicBezTo>
                        <a:pt x="141141" y="-8190"/>
                        <a:pt x="186471" y="17336"/>
                        <a:pt x="202315" y="44843"/>
                      </a:cubicBezTo>
                      <a:cubicBezTo>
                        <a:pt x="219369" y="72129"/>
                        <a:pt x="218709" y="92594"/>
                        <a:pt x="219479" y="92264"/>
                      </a:cubicBezTo>
                      <a:cubicBezTo>
                        <a:pt x="218929" y="92924"/>
                        <a:pt x="217499" y="71579"/>
                        <a:pt x="197914" y="4847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6C39F6F5-FA03-D54A-6C3F-6ECEEC9B6161}"/>
                    </a:ext>
                  </a:extLst>
                </p:cNvPr>
                <p:cNvSpPr/>
                <p:nvPr/>
              </p:nvSpPr>
              <p:spPr>
                <a:xfrm>
                  <a:off x="3117822" y="5757035"/>
                  <a:ext cx="214550" cy="113176"/>
                </a:xfrm>
                <a:custGeom>
                  <a:avLst/>
                  <a:gdLst>
                    <a:gd name="connsiteX0" fmla="*/ 33008 w 214550"/>
                    <a:gd name="connsiteY0" fmla="*/ 76798 h 113176"/>
                    <a:gd name="connsiteX1" fmla="*/ 0 w 214550"/>
                    <a:gd name="connsiteY1" fmla="*/ 77018 h 113176"/>
                    <a:gd name="connsiteX2" fmla="*/ 23546 w 214550"/>
                    <a:gd name="connsiteY2" fmla="*/ 99683 h 113176"/>
                    <a:gd name="connsiteX3" fmla="*/ 68986 w 214550"/>
                    <a:gd name="connsiteY3" fmla="*/ 112446 h 113176"/>
                    <a:gd name="connsiteX4" fmla="*/ 121468 w 214550"/>
                    <a:gd name="connsiteY4" fmla="*/ 94732 h 113176"/>
                    <a:gd name="connsiteX5" fmla="*/ 151615 w 214550"/>
                    <a:gd name="connsiteY5" fmla="*/ 97042 h 113176"/>
                    <a:gd name="connsiteX6" fmla="*/ 167019 w 214550"/>
                    <a:gd name="connsiteY6" fmla="*/ 72286 h 113176"/>
                    <a:gd name="connsiteX7" fmla="*/ 183853 w 214550"/>
                    <a:gd name="connsiteY7" fmla="*/ 29046 h 113176"/>
                    <a:gd name="connsiteX8" fmla="*/ 201127 w 214550"/>
                    <a:gd name="connsiteY8" fmla="*/ 9682 h 113176"/>
                    <a:gd name="connsiteX9" fmla="*/ 213010 w 214550"/>
                    <a:gd name="connsiteY9" fmla="*/ 1100 h 113176"/>
                    <a:gd name="connsiteX10" fmla="*/ 214550 w 214550"/>
                    <a:gd name="connsiteY10" fmla="*/ 0 h 113176"/>
                    <a:gd name="connsiteX11" fmla="*/ 212350 w 214550"/>
                    <a:gd name="connsiteY11" fmla="*/ 1210 h 113176"/>
                    <a:gd name="connsiteX12" fmla="*/ 212130 w 214550"/>
                    <a:gd name="connsiteY12" fmla="*/ 1210 h 113176"/>
                    <a:gd name="connsiteX13" fmla="*/ 166469 w 214550"/>
                    <a:gd name="connsiteY13" fmla="*/ 6822 h 113176"/>
                    <a:gd name="connsiteX14" fmla="*/ 116957 w 214550"/>
                    <a:gd name="connsiteY14" fmla="*/ 18814 h 113176"/>
                    <a:gd name="connsiteX15" fmla="*/ 88791 w 214550"/>
                    <a:gd name="connsiteY15" fmla="*/ 30587 h 113176"/>
                    <a:gd name="connsiteX16" fmla="*/ 76688 w 214550"/>
                    <a:gd name="connsiteY16" fmla="*/ 44010 h 113176"/>
                    <a:gd name="connsiteX17" fmla="*/ 91651 w 214550"/>
                    <a:gd name="connsiteY17" fmla="*/ 56003 h 113176"/>
                    <a:gd name="connsiteX18" fmla="*/ 107495 w 214550"/>
                    <a:gd name="connsiteY18" fmla="*/ 54903 h 113176"/>
                    <a:gd name="connsiteX19" fmla="*/ 107495 w 214550"/>
                    <a:gd name="connsiteY19" fmla="*/ 62934 h 113176"/>
                    <a:gd name="connsiteX20" fmla="*/ 82079 w 214550"/>
                    <a:gd name="connsiteY20" fmla="*/ 62824 h 113176"/>
                    <a:gd name="connsiteX21" fmla="*/ 33008 w 214550"/>
                    <a:gd name="connsiteY21" fmla="*/ 76798 h 113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14550" h="113176">
                      <a:moveTo>
                        <a:pt x="33008" y="76798"/>
                      </a:moveTo>
                      <a:cubicBezTo>
                        <a:pt x="20025" y="79659"/>
                        <a:pt x="7372" y="79769"/>
                        <a:pt x="0" y="77018"/>
                      </a:cubicBezTo>
                      <a:cubicBezTo>
                        <a:pt x="4181" y="82959"/>
                        <a:pt x="13533" y="92531"/>
                        <a:pt x="23546" y="99683"/>
                      </a:cubicBezTo>
                      <a:cubicBezTo>
                        <a:pt x="33998" y="107825"/>
                        <a:pt x="50282" y="115637"/>
                        <a:pt x="68986" y="112446"/>
                      </a:cubicBezTo>
                      <a:cubicBezTo>
                        <a:pt x="87690" y="109805"/>
                        <a:pt x="102984" y="92092"/>
                        <a:pt x="121468" y="94732"/>
                      </a:cubicBezTo>
                      <a:cubicBezTo>
                        <a:pt x="128290" y="97593"/>
                        <a:pt x="142043" y="105294"/>
                        <a:pt x="151615" y="97042"/>
                      </a:cubicBezTo>
                      <a:cubicBezTo>
                        <a:pt x="160858" y="90771"/>
                        <a:pt x="164158" y="80759"/>
                        <a:pt x="167019" y="72286"/>
                      </a:cubicBezTo>
                      <a:cubicBezTo>
                        <a:pt x="171310" y="54462"/>
                        <a:pt x="176041" y="40049"/>
                        <a:pt x="183853" y="29046"/>
                      </a:cubicBezTo>
                      <a:cubicBezTo>
                        <a:pt x="189794" y="20465"/>
                        <a:pt x="195956" y="14083"/>
                        <a:pt x="201127" y="9682"/>
                      </a:cubicBezTo>
                      <a:cubicBezTo>
                        <a:pt x="206408" y="5171"/>
                        <a:pt x="210699" y="2530"/>
                        <a:pt x="213010" y="1100"/>
                      </a:cubicBezTo>
                      <a:cubicBezTo>
                        <a:pt x="213890" y="550"/>
                        <a:pt x="214330" y="220"/>
                        <a:pt x="214550" y="0"/>
                      </a:cubicBezTo>
                      <a:cubicBezTo>
                        <a:pt x="214220" y="220"/>
                        <a:pt x="213450" y="660"/>
                        <a:pt x="212350" y="1210"/>
                      </a:cubicBezTo>
                      <a:cubicBezTo>
                        <a:pt x="212350" y="1210"/>
                        <a:pt x="212240" y="1210"/>
                        <a:pt x="212130" y="1210"/>
                      </a:cubicBezTo>
                      <a:cubicBezTo>
                        <a:pt x="208499" y="1430"/>
                        <a:pt x="191555" y="1980"/>
                        <a:pt x="166469" y="6822"/>
                      </a:cubicBezTo>
                      <a:cubicBezTo>
                        <a:pt x="152276" y="9792"/>
                        <a:pt x="135552" y="13423"/>
                        <a:pt x="116957" y="18814"/>
                      </a:cubicBezTo>
                      <a:cubicBezTo>
                        <a:pt x="107715" y="21785"/>
                        <a:pt x="98143" y="25196"/>
                        <a:pt x="88791" y="30587"/>
                      </a:cubicBezTo>
                      <a:cubicBezTo>
                        <a:pt x="84500" y="33668"/>
                        <a:pt x="78558" y="35648"/>
                        <a:pt x="76688" y="44010"/>
                      </a:cubicBezTo>
                      <a:cubicBezTo>
                        <a:pt x="78118" y="53252"/>
                        <a:pt x="84720" y="55232"/>
                        <a:pt x="91651" y="56003"/>
                      </a:cubicBezTo>
                      <a:cubicBezTo>
                        <a:pt x="97703" y="55893"/>
                        <a:pt x="103204" y="54353"/>
                        <a:pt x="107495" y="54903"/>
                      </a:cubicBezTo>
                      <a:cubicBezTo>
                        <a:pt x="110906" y="54353"/>
                        <a:pt x="109476" y="59303"/>
                        <a:pt x="107495" y="62934"/>
                      </a:cubicBezTo>
                      <a:cubicBezTo>
                        <a:pt x="102764" y="69316"/>
                        <a:pt x="91541" y="64255"/>
                        <a:pt x="82079" y="62824"/>
                      </a:cubicBezTo>
                      <a:cubicBezTo>
                        <a:pt x="61174" y="61174"/>
                        <a:pt x="46431" y="73387"/>
                        <a:pt x="33008" y="7679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E8DFB6F3-CD9B-A435-188D-49E7A20C9ECB}"/>
                    </a:ext>
                  </a:extLst>
                </p:cNvPr>
                <p:cNvSpPr/>
                <p:nvPr/>
              </p:nvSpPr>
              <p:spPr>
                <a:xfrm>
                  <a:off x="3309618" y="5745931"/>
                  <a:ext cx="219700" cy="175922"/>
                </a:xfrm>
                <a:custGeom>
                  <a:avLst/>
                  <a:gdLst>
                    <a:gd name="connsiteX0" fmla="*/ 183832 w 219700"/>
                    <a:gd name="connsiteY0" fmla="*/ 26617 h 175922"/>
                    <a:gd name="connsiteX1" fmla="*/ 46740 w 219700"/>
                    <a:gd name="connsiteY1" fmla="*/ 67987 h 175922"/>
                    <a:gd name="connsiteX2" fmla="*/ 46850 w 219700"/>
                    <a:gd name="connsiteY2" fmla="*/ 128831 h 175922"/>
                    <a:gd name="connsiteX3" fmla="*/ 35407 w 219700"/>
                    <a:gd name="connsiteY3" fmla="*/ 64026 h 175922"/>
                    <a:gd name="connsiteX4" fmla="*/ 49270 w 219700"/>
                    <a:gd name="connsiteY4" fmla="*/ 40370 h 175922"/>
                    <a:gd name="connsiteX5" fmla="*/ 25615 w 219700"/>
                    <a:gd name="connsiteY5" fmla="*/ 83941 h 175922"/>
                    <a:gd name="connsiteX6" fmla="*/ 33537 w 219700"/>
                    <a:gd name="connsiteY6" fmla="*/ 142144 h 175922"/>
                    <a:gd name="connsiteX7" fmla="*/ 33867 w 219700"/>
                    <a:gd name="connsiteY7" fmla="*/ 142475 h 175922"/>
                    <a:gd name="connsiteX8" fmla="*/ 33537 w 219700"/>
                    <a:gd name="connsiteY8" fmla="*/ 142144 h 175922"/>
                    <a:gd name="connsiteX9" fmla="*/ 20773 w 219700"/>
                    <a:gd name="connsiteY9" fmla="*/ 128281 h 175922"/>
                    <a:gd name="connsiteX10" fmla="*/ 12522 w 219700"/>
                    <a:gd name="connsiteY10" fmla="*/ 92743 h 175922"/>
                    <a:gd name="connsiteX11" fmla="*/ 6470 w 219700"/>
                    <a:gd name="connsiteY11" fmla="*/ 125090 h 175922"/>
                    <a:gd name="connsiteX12" fmla="*/ 15822 w 219700"/>
                    <a:gd name="connsiteY12" fmla="*/ 175922 h 175922"/>
                    <a:gd name="connsiteX13" fmla="*/ 419 w 219700"/>
                    <a:gd name="connsiteY13" fmla="*/ 125090 h 175922"/>
                    <a:gd name="connsiteX14" fmla="*/ 62913 w 219700"/>
                    <a:gd name="connsiteY14" fmla="*/ 16164 h 175922"/>
                    <a:gd name="connsiteX15" fmla="*/ 187022 w 219700"/>
                    <a:gd name="connsiteY15" fmla="*/ 21666 h 175922"/>
                    <a:gd name="connsiteX16" fmla="*/ 219700 w 219700"/>
                    <a:gd name="connsiteY16" fmla="*/ 63256 h 175922"/>
                    <a:gd name="connsiteX17" fmla="*/ 183832 w 219700"/>
                    <a:gd name="connsiteY17" fmla="*/ 26617 h 17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700" h="175922">
                      <a:moveTo>
                        <a:pt x="183832" y="26617"/>
                      </a:moveTo>
                      <a:cubicBezTo>
                        <a:pt x="115616" y="-14973"/>
                        <a:pt x="56862" y="35529"/>
                        <a:pt x="46740" y="67987"/>
                      </a:cubicBezTo>
                      <a:cubicBezTo>
                        <a:pt x="35187" y="99784"/>
                        <a:pt x="47180" y="129051"/>
                        <a:pt x="46850" y="128831"/>
                      </a:cubicBezTo>
                      <a:cubicBezTo>
                        <a:pt x="48060" y="130371"/>
                        <a:pt x="22424" y="103525"/>
                        <a:pt x="35407" y="64026"/>
                      </a:cubicBezTo>
                      <a:cubicBezTo>
                        <a:pt x="38928" y="54013"/>
                        <a:pt x="43879" y="46311"/>
                        <a:pt x="49270" y="40370"/>
                      </a:cubicBezTo>
                      <a:cubicBezTo>
                        <a:pt x="36397" y="48842"/>
                        <a:pt x="27705" y="71727"/>
                        <a:pt x="25615" y="83941"/>
                      </a:cubicBezTo>
                      <a:cubicBezTo>
                        <a:pt x="17693" y="114748"/>
                        <a:pt x="31226" y="139283"/>
                        <a:pt x="33537" y="142144"/>
                      </a:cubicBezTo>
                      <a:cubicBezTo>
                        <a:pt x="33757" y="142364"/>
                        <a:pt x="33867" y="142475"/>
                        <a:pt x="33867" y="142475"/>
                      </a:cubicBezTo>
                      <a:cubicBezTo>
                        <a:pt x="33867" y="142475"/>
                        <a:pt x="33757" y="142364"/>
                        <a:pt x="33537" y="142144"/>
                      </a:cubicBezTo>
                      <a:cubicBezTo>
                        <a:pt x="32106" y="141154"/>
                        <a:pt x="26275" y="137303"/>
                        <a:pt x="20773" y="128281"/>
                      </a:cubicBezTo>
                      <a:cubicBezTo>
                        <a:pt x="15492" y="120029"/>
                        <a:pt x="11971" y="107046"/>
                        <a:pt x="12522" y="92743"/>
                      </a:cubicBezTo>
                      <a:cubicBezTo>
                        <a:pt x="8451" y="104075"/>
                        <a:pt x="6470" y="115078"/>
                        <a:pt x="6470" y="125090"/>
                      </a:cubicBezTo>
                      <a:cubicBezTo>
                        <a:pt x="6030" y="157107"/>
                        <a:pt x="16703" y="175922"/>
                        <a:pt x="15822" y="175922"/>
                      </a:cubicBezTo>
                      <a:cubicBezTo>
                        <a:pt x="16703" y="175812"/>
                        <a:pt x="3169" y="158978"/>
                        <a:pt x="419" y="125090"/>
                      </a:cubicBezTo>
                      <a:cubicBezTo>
                        <a:pt x="-3212" y="91972"/>
                        <a:pt x="16703" y="41691"/>
                        <a:pt x="62913" y="16164"/>
                      </a:cubicBezTo>
                      <a:cubicBezTo>
                        <a:pt x="108464" y="-10901"/>
                        <a:pt x="162157" y="-450"/>
                        <a:pt x="187022" y="21666"/>
                      </a:cubicBezTo>
                      <a:cubicBezTo>
                        <a:pt x="212989" y="43231"/>
                        <a:pt x="219040" y="63916"/>
                        <a:pt x="219700" y="63256"/>
                      </a:cubicBezTo>
                      <a:cubicBezTo>
                        <a:pt x="219480" y="64026"/>
                        <a:pt x="211008" y="43231"/>
                        <a:pt x="183832" y="2661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82E584CA-A9B8-0665-0CFD-A5471955FEBB}"/>
                    </a:ext>
                  </a:extLst>
                </p:cNvPr>
                <p:cNvSpPr/>
                <p:nvPr/>
              </p:nvSpPr>
              <p:spPr>
                <a:xfrm>
                  <a:off x="2370109" y="5839224"/>
                  <a:ext cx="186802" cy="214204"/>
                </a:xfrm>
                <a:custGeom>
                  <a:avLst/>
                  <a:gdLst>
                    <a:gd name="connsiteX0" fmla="*/ 19673 w 186802"/>
                    <a:gd name="connsiteY0" fmla="*/ 40710 h 214204"/>
                    <a:gd name="connsiteX1" fmla="*/ 76776 w 186802"/>
                    <a:gd name="connsiteY1" fmla="*/ 173070 h 214204"/>
                    <a:gd name="connsiteX2" fmla="*/ 136630 w 186802"/>
                    <a:gd name="connsiteY2" fmla="*/ 165589 h 214204"/>
                    <a:gd name="connsiteX3" fmla="*/ 74246 w 186802"/>
                    <a:gd name="connsiteY3" fmla="*/ 184843 h 214204"/>
                    <a:gd name="connsiteX4" fmla="*/ 49270 w 186802"/>
                    <a:gd name="connsiteY4" fmla="*/ 173730 h 214204"/>
                    <a:gd name="connsiteX5" fmla="*/ 94931 w 186802"/>
                    <a:gd name="connsiteY5" fmla="*/ 192215 h 214204"/>
                    <a:gd name="connsiteX6" fmla="*/ 151374 w 186802"/>
                    <a:gd name="connsiteY6" fmla="*/ 177361 h 214204"/>
                    <a:gd name="connsiteX7" fmla="*/ 151594 w 186802"/>
                    <a:gd name="connsiteY7" fmla="*/ 177032 h 214204"/>
                    <a:gd name="connsiteX8" fmla="*/ 151374 w 186802"/>
                    <a:gd name="connsiteY8" fmla="*/ 177361 h 214204"/>
                    <a:gd name="connsiteX9" fmla="*/ 139271 w 186802"/>
                    <a:gd name="connsiteY9" fmla="*/ 191775 h 214204"/>
                    <a:gd name="connsiteX10" fmla="*/ 105273 w 186802"/>
                    <a:gd name="connsiteY10" fmla="*/ 204208 h 214204"/>
                    <a:gd name="connsiteX11" fmla="*/ 137841 w 186802"/>
                    <a:gd name="connsiteY11" fmla="*/ 206298 h 214204"/>
                    <a:gd name="connsiteX12" fmla="*/ 186802 w 186802"/>
                    <a:gd name="connsiteY12" fmla="*/ 190785 h 214204"/>
                    <a:gd name="connsiteX13" fmla="*/ 138611 w 186802"/>
                    <a:gd name="connsiteY13" fmla="*/ 212239 h 214204"/>
                    <a:gd name="connsiteX14" fmla="*/ 23854 w 186802"/>
                    <a:gd name="connsiteY14" fmla="*/ 162728 h 214204"/>
                    <a:gd name="connsiteX15" fmla="*/ 14392 w 186802"/>
                    <a:gd name="connsiteY15" fmla="*/ 37739 h 214204"/>
                    <a:gd name="connsiteX16" fmla="*/ 51470 w 186802"/>
                    <a:gd name="connsiteY16" fmla="*/ 0 h 214204"/>
                    <a:gd name="connsiteX17" fmla="*/ 19673 w 186802"/>
                    <a:gd name="connsiteY17" fmla="*/ 40710 h 2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86802" h="214204">
                      <a:moveTo>
                        <a:pt x="19673" y="40710"/>
                      </a:moveTo>
                      <a:cubicBezTo>
                        <a:pt x="-13115" y="113987"/>
                        <a:pt x="43659" y="166799"/>
                        <a:pt x="76776" y="173070"/>
                      </a:cubicBezTo>
                      <a:cubicBezTo>
                        <a:pt x="109454" y="180882"/>
                        <a:pt x="136850" y="165259"/>
                        <a:pt x="136630" y="165589"/>
                      </a:cubicBezTo>
                      <a:cubicBezTo>
                        <a:pt x="137951" y="164268"/>
                        <a:pt x="114735" y="193095"/>
                        <a:pt x="74246" y="184843"/>
                      </a:cubicBezTo>
                      <a:cubicBezTo>
                        <a:pt x="64013" y="182533"/>
                        <a:pt x="55871" y="178462"/>
                        <a:pt x="49270" y="173730"/>
                      </a:cubicBezTo>
                      <a:cubicBezTo>
                        <a:pt x="59172" y="185613"/>
                        <a:pt x="82718" y="191555"/>
                        <a:pt x="94931" y="192215"/>
                      </a:cubicBezTo>
                      <a:cubicBezTo>
                        <a:pt x="126178" y="196396"/>
                        <a:pt x="148733" y="180002"/>
                        <a:pt x="151374" y="177361"/>
                      </a:cubicBezTo>
                      <a:cubicBezTo>
                        <a:pt x="151484" y="177141"/>
                        <a:pt x="151594" y="176922"/>
                        <a:pt x="151594" y="177032"/>
                      </a:cubicBezTo>
                      <a:cubicBezTo>
                        <a:pt x="151594" y="177032"/>
                        <a:pt x="151484" y="177141"/>
                        <a:pt x="151374" y="177361"/>
                      </a:cubicBezTo>
                      <a:cubicBezTo>
                        <a:pt x="150494" y="178902"/>
                        <a:pt x="147523" y="185174"/>
                        <a:pt x="139271" y="191775"/>
                      </a:cubicBezTo>
                      <a:cubicBezTo>
                        <a:pt x="131789" y="198046"/>
                        <a:pt x="119466" y="203218"/>
                        <a:pt x="105273" y="204208"/>
                      </a:cubicBezTo>
                      <a:cubicBezTo>
                        <a:pt x="116826" y="206958"/>
                        <a:pt x="128048" y="207619"/>
                        <a:pt x="137841" y="206298"/>
                      </a:cubicBezTo>
                      <a:cubicBezTo>
                        <a:pt x="169418" y="202888"/>
                        <a:pt x="186692" y="190015"/>
                        <a:pt x="186802" y="190785"/>
                      </a:cubicBezTo>
                      <a:cubicBezTo>
                        <a:pt x="186582" y="189905"/>
                        <a:pt x="171619" y="205418"/>
                        <a:pt x="138611" y="212239"/>
                      </a:cubicBezTo>
                      <a:cubicBezTo>
                        <a:pt x="106373" y="219831"/>
                        <a:pt x="54551" y="205858"/>
                        <a:pt x="23854" y="162728"/>
                      </a:cubicBezTo>
                      <a:cubicBezTo>
                        <a:pt x="-8164" y="120368"/>
                        <a:pt x="-4423" y="65355"/>
                        <a:pt x="14392" y="37739"/>
                      </a:cubicBezTo>
                      <a:cubicBezTo>
                        <a:pt x="32546" y="9132"/>
                        <a:pt x="52241" y="550"/>
                        <a:pt x="51470" y="0"/>
                      </a:cubicBezTo>
                      <a:cubicBezTo>
                        <a:pt x="52241" y="550"/>
                        <a:pt x="32766" y="11553"/>
                        <a:pt x="19673" y="4071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27" name="Graphic 3">
                <a:extLst>
                  <a:ext uri="{FF2B5EF4-FFF2-40B4-BE49-F238E27FC236}">
                    <a16:creationId xmlns:a16="http://schemas.microsoft.com/office/drawing/2014/main" id="{3FBD277A-5580-5A21-067D-D8DDA4941BC5}"/>
                  </a:ext>
                </a:extLst>
              </p:cNvPr>
              <p:cNvGrpSpPr/>
              <p:nvPr/>
            </p:nvGrpSpPr>
            <p:grpSpPr>
              <a:xfrm>
                <a:off x="1626313" y="4112443"/>
                <a:ext cx="1011906" cy="1657883"/>
                <a:chOff x="1626313" y="4112443"/>
                <a:chExt cx="1011906" cy="1657883"/>
              </a:xfrm>
              <a:grpFill/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1B1D5573-4C5F-E484-E2B6-133D8EB679C6}"/>
                    </a:ext>
                  </a:extLst>
                </p:cNvPr>
                <p:cNvSpPr/>
                <p:nvPr/>
              </p:nvSpPr>
              <p:spPr>
                <a:xfrm>
                  <a:off x="1746901" y="5050779"/>
                  <a:ext cx="268682" cy="128331"/>
                </a:xfrm>
                <a:custGeom>
                  <a:avLst/>
                  <a:gdLst>
                    <a:gd name="connsiteX0" fmla="*/ 240736 w 268682"/>
                    <a:gd name="connsiteY0" fmla="*/ 24096 h 128331"/>
                    <a:gd name="connsiteX1" fmla="*/ 119158 w 268682"/>
                    <a:gd name="connsiteY1" fmla="*/ 123229 h 128331"/>
                    <a:gd name="connsiteX2" fmla="*/ 0 w 268682"/>
                    <a:gd name="connsiteY2" fmla="*/ 115527 h 128331"/>
                    <a:gd name="connsiteX3" fmla="*/ 86700 w 268682"/>
                    <a:gd name="connsiteY3" fmla="*/ 24536 h 128331"/>
                    <a:gd name="connsiteX4" fmla="*/ 268683 w 268682"/>
                    <a:gd name="connsiteY4" fmla="*/ 0 h 128331"/>
                    <a:gd name="connsiteX5" fmla="*/ 61394 w 268682"/>
                    <a:gd name="connsiteY5" fmla="*/ 91322 h 128331"/>
                    <a:gd name="connsiteX6" fmla="*/ 240736 w 268682"/>
                    <a:gd name="connsiteY6" fmla="*/ 24096 h 128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8682" h="128331">
                      <a:moveTo>
                        <a:pt x="240736" y="24096"/>
                      </a:moveTo>
                      <a:cubicBezTo>
                        <a:pt x="222032" y="51272"/>
                        <a:pt x="164819" y="108706"/>
                        <a:pt x="119158" y="123229"/>
                      </a:cubicBezTo>
                      <a:cubicBezTo>
                        <a:pt x="68326" y="139513"/>
                        <a:pt x="49952" y="111236"/>
                        <a:pt x="0" y="115527"/>
                      </a:cubicBezTo>
                      <a:cubicBezTo>
                        <a:pt x="39609" y="84610"/>
                        <a:pt x="38399" y="47421"/>
                        <a:pt x="86700" y="24536"/>
                      </a:cubicBezTo>
                      <a:cubicBezTo>
                        <a:pt x="130050" y="4071"/>
                        <a:pt x="213890" y="11443"/>
                        <a:pt x="268683" y="0"/>
                      </a:cubicBezTo>
                      <a:cubicBezTo>
                        <a:pt x="195296" y="46651"/>
                        <a:pt x="131151" y="68326"/>
                        <a:pt x="61394" y="91322"/>
                      </a:cubicBezTo>
                      <a:cubicBezTo>
                        <a:pt x="136982" y="88791"/>
                        <a:pt x="164929" y="70746"/>
                        <a:pt x="240736" y="240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BBEBFB75-35BA-CDDF-D1E7-BAB498749A81}"/>
                    </a:ext>
                  </a:extLst>
                </p:cNvPr>
                <p:cNvSpPr/>
                <p:nvPr/>
              </p:nvSpPr>
              <p:spPr>
                <a:xfrm>
                  <a:off x="1905970" y="4473291"/>
                  <a:ext cx="451128" cy="507812"/>
                </a:xfrm>
                <a:custGeom>
                  <a:avLst/>
                  <a:gdLst>
                    <a:gd name="connsiteX0" fmla="*/ 363554 w 451128"/>
                    <a:gd name="connsiteY0" fmla="*/ 504101 h 507812"/>
                    <a:gd name="connsiteX1" fmla="*/ 346610 w 451128"/>
                    <a:gd name="connsiteY1" fmla="*/ 507182 h 507812"/>
                    <a:gd name="connsiteX2" fmla="*/ 124358 w 451128"/>
                    <a:gd name="connsiteY2" fmla="*/ 454700 h 507812"/>
                    <a:gd name="connsiteX3" fmla="*/ 359 w 451128"/>
                    <a:gd name="connsiteY3" fmla="*/ 248622 h 507812"/>
                    <a:gd name="connsiteX4" fmla="*/ 212048 w 451128"/>
                    <a:gd name="connsiteY4" fmla="*/ 734 h 507812"/>
                    <a:gd name="connsiteX5" fmla="*/ 434850 w 451128"/>
                    <a:gd name="connsiteY5" fmla="*/ 131774 h 507812"/>
                    <a:gd name="connsiteX6" fmla="*/ 336157 w 451128"/>
                    <a:gd name="connsiteY6" fmla="*/ 291312 h 507812"/>
                    <a:gd name="connsiteX7" fmla="*/ 332746 w 451128"/>
                    <a:gd name="connsiteY7" fmla="*/ 170503 h 507812"/>
                    <a:gd name="connsiteX8" fmla="*/ 386659 w 451128"/>
                    <a:gd name="connsiteY8" fmla="*/ 172703 h 507812"/>
                    <a:gd name="connsiteX9" fmla="*/ 366414 w 451128"/>
                    <a:gd name="connsiteY9" fmla="*/ 171934 h 507812"/>
                    <a:gd name="connsiteX10" fmla="*/ 320644 w 451128"/>
                    <a:gd name="connsiteY10" fmla="*/ 251592 h 507812"/>
                    <a:gd name="connsiteX11" fmla="*/ 423408 w 451128"/>
                    <a:gd name="connsiteY11" fmla="*/ 221885 h 507812"/>
                    <a:gd name="connsiteX12" fmla="*/ 410095 w 451128"/>
                    <a:gd name="connsiteY12" fmla="*/ 143657 h 507812"/>
                    <a:gd name="connsiteX13" fmla="*/ 279714 w 451128"/>
                    <a:gd name="connsiteY13" fmla="*/ 36822 h 507812"/>
                    <a:gd name="connsiteX14" fmla="*/ 66924 w 451128"/>
                    <a:gd name="connsiteY14" fmla="*/ 117030 h 507812"/>
                    <a:gd name="connsiteX15" fmla="*/ 82218 w 451128"/>
                    <a:gd name="connsiteY15" fmla="*/ 384613 h 507812"/>
                    <a:gd name="connsiteX16" fmla="*/ 299629 w 451128"/>
                    <a:gd name="connsiteY16" fmla="*/ 493319 h 507812"/>
                    <a:gd name="connsiteX17" fmla="*/ 346830 w 451128"/>
                    <a:gd name="connsiteY17" fmla="*/ 500580 h 507812"/>
                    <a:gd name="connsiteX18" fmla="*/ 363554 w 451128"/>
                    <a:gd name="connsiteY18" fmla="*/ 504101 h 507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1128" h="507812">
                      <a:moveTo>
                        <a:pt x="363554" y="504101"/>
                      </a:moveTo>
                      <a:cubicBezTo>
                        <a:pt x="363554" y="505201"/>
                        <a:pt x="357722" y="506522"/>
                        <a:pt x="346610" y="507182"/>
                      </a:cubicBezTo>
                      <a:cubicBezTo>
                        <a:pt x="280814" y="511363"/>
                        <a:pt x="185752" y="494859"/>
                        <a:pt x="124358" y="454700"/>
                      </a:cubicBezTo>
                      <a:cubicBezTo>
                        <a:pt x="55041" y="409259"/>
                        <a:pt x="5090" y="335652"/>
                        <a:pt x="359" y="248622"/>
                      </a:cubicBezTo>
                      <a:cubicBezTo>
                        <a:pt x="-6463" y="121542"/>
                        <a:pt x="84748" y="11076"/>
                        <a:pt x="212048" y="734"/>
                      </a:cubicBezTo>
                      <a:cubicBezTo>
                        <a:pt x="307331" y="-6968"/>
                        <a:pt x="395241" y="46614"/>
                        <a:pt x="434850" y="131774"/>
                      </a:cubicBezTo>
                      <a:cubicBezTo>
                        <a:pt x="487003" y="243890"/>
                        <a:pt x="402943" y="323439"/>
                        <a:pt x="336157" y="291312"/>
                      </a:cubicBezTo>
                      <a:cubicBezTo>
                        <a:pt x="284775" y="266666"/>
                        <a:pt x="284335" y="194709"/>
                        <a:pt x="332746" y="170503"/>
                      </a:cubicBezTo>
                      <a:cubicBezTo>
                        <a:pt x="362123" y="155870"/>
                        <a:pt x="387649" y="170393"/>
                        <a:pt x="386659" y="172703"/>
                      </a:cubicBezTo>
                      <a:lnTo>
                        <a:pt x="366414" y="171934"/>
                      </a:lnTo>
                      <a:cubicBezTo>
                        <a:pt x="324275" y="174024"/>
                        <a:pt x="300729" y="217924"/>
                        <a:pt x="320644" y="251592"/>
                      </a:cubicBezTo>
                      <a:cubicBezTo>
                        <a:pt x="344409" y="291862"/>
                        <a:pt x="409985" y="284160"/>
                        <a:pt x="423408" y="221885"/>
                      </a:cubicBezTo>
                      <a:cubicBezTo>
                        <a:pt x="429019" y="195919"/>
                        <a:pt x="421647" y="167972"/>
                        <a:pt x="410095" y="143657"/>
                      </a:cubicBezTo>
                      <a:cubicBezTo>
                        <a:pt x="385559" y="92275"/>
                        <a:pt x="336047" y="51125"/>
                        <a:pt x="279714" y="36822"/>
                      </a:cubicBezTo>
                      <a:cubicBezTo>
                        <a:pt x="199285" y="16247"/>
                        <a:pt x="114455" y="48705"/>
                        <a:pt x="66924" y="117030"/>
                      </a:cubicBezTo>
                      <a:cubicBezTo>
                        <a:pt x="9161" y="199990"/>
                        <a:pt x="19613" y="307485"/>
                        <a:pt x="82218" y="384613"/>
                      </a:cubicBezTo>
                      <a:cubicBezTo>
                        <a:pt x="134700" y="449198"/>
                        <a:pt x="224701" y="478905"/>
                        <a:pt x="299629" y="493319"/>
                      </a:cubicBezTo>
                      <a:cubicBezTo>
                        <a:pt x="319874" y="497170"/>
                        <a:pt x="335937" y="499150"/>
                        <a:pt x="346830" y="500580"/>
                      </a:cubicBezTo>
                      <a:cubicBezTo>
                        <a:pt x="357722" y="502011"/>
                        <a:pt x="363444" y="502891"/>
                        <a:pt x="363554" y="50410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00438E26-278C-5E7E-C290-B8D155442C63}"/>
                    </a:ext>
                  </a:extLst>
                </p:cNvPr>
                <p:cNvSpPr/>
                <p:nvPr/>
              </p:nvSpPr>
              <p:spPr>
                <a:xfrm>
                  <a:off x="2192252" y="4848789"/>
                  <a:ext cx="68930" cy="112759"/>
                </a:xfrm>
                <a:custGeom>
                  <a:avLst/>
                  <a:gdLst>
                    <a:gd name="connsiteX0" fmla="*/ 35681 w 68930"/>
                    <a:gd name="connsiteY0" fmla="*/ 58516 h 112759"/>
                    <a:gd name="connsiteX1" fmla="*/ 27980 w 68930"/>
                    <a:gd name="connsiteY1" fmla="*/ 53895 h 112759"/>
                    <a:gd name="connsiteX2" fmla="*/ 22038 w 68930"/>
                    <a:gd name="connsiteY2" fmla="*/ 36731 h 112759"/>
                    <a:gd name="connsiteX3" fmla="*/ 20608 w 68930"/>
                    <a:gd name="connsiteY3" fmla="*/ 63578 h 112759"/>
                    <a:gd name="connsiteX4" fmla="*/ 59557 w 68930"/>
                    <a:gd name="connsiteY4" fmla="*/ 112759 h 112759"/>
                    <a:gd name="connsiteX5" fmla="*/ 57026 w 68930"/>
                    <a:gd name="connsiteY5" fmla="*/ 111989 h 112759"/>
                    <a:gd name="connsiteX6" fmla="*/ 47564 w 68930"/>
                    <a:gd name="connsiteY6" fmla="*/ 108248 h 112759"/>
                    <a:gd name="connsiteX7" fmla="*/ 693 w 68930"/>
                    <a:gd name="connsiteY7" fmla="*/ 50704 h 112759"/>
                    <a:gd name="connsiteX8" fmla="*/ 28310 w 68930"/>
                    <a:gd name="connsiteY8" fmla="*/ 973 h 112759"/>
                    <a:gd name="connsiteX9" fmla="*/ 68469 w 68930"/>
                    <a:gd name="connsiteY9" fmla="*/ 26829 h 112759"/>
                    <a:gd name="connsiteX10" fmla="*/ 35681 w 68930"/>
                    <a:gd name="connsiteY10" fmla="*/ 58516 h 112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930" h="112759">
                      <a:moveTo>
                        <a:pt x="35681" y="58516"/>
                      </a:moveTo>
                      <a:cubicBezTo>
                        <a:pt x="32931" y="57636"/>
                        <a:pt x="30290" y="56096"/>
                        <a:pt x="27980" y="53895"/>
                      </a:cubicBezTo>
                      <a:cubicBezTo>
                        <a:pt x="23248" y="49274"/>
                        <a:pt x="21158" y="42783"/>
                        <a:pt x="22038" y="36731"/>
                      </a:cubicBezTo>
                      <a:cubicBezTo>
                        <a:pt x="17637" y="43113"/>
                        <a:pt x="17967" y="55326"/>
                        <a:pt x="20608" y="63578"/>
                      </a:cubicBezTo>
                      <a:cubicBezTo>
                        <a:pt x="27209" y="84593"/>
                        <a:pt x="44043" y="102857"/>
                        <a:pt x="59557" y="112759"/>
                      </a:cubicBezTo>
                      <a:cubicBezTo>
                        <a:pt x="58677" y="112539"/>
                        <a:pt x="57797" y="112209"/>
                        <a:pt x="57026" y="111989"/>
                      </a:cubicBezTo>
                      <a:cubicBezTo>
                        <a:pt x="53726" y="110999"/>
                        <a:pt x="50645" y="109678"/>
                        <a:pt x="47564" y="108248"/>
                      </a:cubicBezTo>
                      <a:cubicBezTo>
                        <a:pt x="25999" y="97795"/>
                        <a:pt x="4434" y="74910"/>
                        <a:pt x="693" y="50704"/>
                      </a:cubicBezTo>
                      <a:cubicBezTo>
                        <a:pt x="-2498" y="30240"/>
                        <a:pt x="5094" y="6474"/>
                        <a:pt x="28310" y="973"/>
                      </a:cubicBezTo>
                      <a:cubicBezTo>
                        <a:pt x="44593" y="-2878"/>
                        <a:pt x="63738" y="4494"/>
                        <a:pt x="68469" y="26829"/>
                      </a:cubicBezTo>
                      <a:cubicBezTo>
                        <a:pt x="71990" y="44763"/>
                        <a:pt x="54826" y="67649"/>
                        <a:pt x="35681" y="5851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46239117-844A-F38E-632D-AA12ED0A3639}"/>
                    </a:ext>
                  </a:extLst>
                </p:cNvPr>
                <p:cNvSpPr/>
                <p:nvPr/>
              </p:nvSpPr>
              <p:spPr>
                <a:xfrm>
                  <a:off x="2088367" y="4796414"/>
                  <a:ext cx="89160" cy="144009"/>
                </a:xfrm>
                <a:custGeom>
                  <a:avLst/>
                  <a:gdLst>
                    <a:gd name="connsiteX0" fmla="*/ 49676 w 89160"/>
                    <a:gd name="connsiteY0" fmla="*/ 76784 h 144009"/>
                    <a:gd name="connsiteX1" fmla="*/ 39003 w 89160"/>
                    <a:gd name="connsiteY1" fmla="*/ 71832 h 144009"/>
                    <a:gd name="connsiteX2" fmla="*/ 28771 w 89160"/>
                    <a:gd name="connsiteY2" fmla="*/ 50267 h 144009"/>
                    <a:gd name="connsiteX3" fmla="*/ 30641 w 89160"/>
                    <a:gd name="connsiteY3" fmla="*/ 85475 h 144009"/>
                    <a:gd name="connsiteX4" fmla="*/ 88185 w 89160"/>
                    <a:gd name="connsiteY4" fmla="*/ 144009 h 144009"/>
                    <a:gd name="connsiteX5" fmla="*/ 84664 w 89160"/>
                    <a:gd name="connsiteY5" fmla="*/ 143349 h 144009"/>
                    <a:gd name="connsiteX6" fmla="*/ 71791 w 89160"/>
                    <a:gd name="connsiteY6" fmla="*/ 139828 h 144009"/>
                    <a:gd name="connsiteX7" fmla="*/ 2585 w 89160"/>
                    <a:gd name="connsiteY7" fmla="*/ 71502 h 144009"/>
                    <a:gd name="connsiteX8" fmla="*/ 31632 w 89160"/>
                    <a:gd name="connsiteY8" fmla="*/ 2736 h 144009"/>
                    <a:gd name="connsiteX9" fmla="*/ 87525 w 89160"/>
                    <a:gd name="connsiteY9" fmla="*/ 30793 h 144009"/>
                    <a:gd name="connsiteX10" fmla="*/ 49676 w 89160"/>
                    <a:gd name="connsiteY10" fmla="*/ 76784 h 144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9160" h="144009">
                      <a:moveTo>
                        <a:pt x="49676" y="76784"/>
                      </a:moveTo>
                      <a:cubicBezTo>
                        <a:pt x="45935" y="76013"/>
                        <a:pt x="42304" y="74363"/>
                        <a:pt x="39003" y="71832"/>
                      </a:cubicBezTo>
                      <a:cubicBezTo>
                        <a:pt x="32182" y="66441"/>
                        <a:pt x="28551" y="58409"/>
                        <a:pt x="28771" y="50267"/>
                      </a:cubicBezTo>
                      <a:cubicBezTo>
                        <a:pt x="23930" y="59179"/>
                        <a:pt x="26130" y="75023"/>
                        <a:pt x="30641" y="85475"/>
                      </a:cubicBezTo>
                      <a:cubicBezTo>
                        <a:pt x="42194" y="111882"/>
                        <a:pt x="66730" y="133337"/>
                        <a:pt x="88185" y="144009"/>
                      </a:cubicBezTo>
                      <a:cubicBezTo>
                        <a:pt x="86975" y="143789"/>
                        <a:pt x="85874" y="143569"/>
                        <a:pt x="84664" y="143349"/>
                      </a:cubicBezTo>
                      <a:cubicBezTo>
                        <a:pt x="80263" y="142469"/>
                        <a:pt x="75972" y="141258"/>
                        <a:pt x="71791" y="139828"/>
                      </a:cubicBezTo>
                      <a:cubicBezTo>
                        <a:pt x="42194" y="129156"/>
                        <a:pt x="10947" y="102530"/>
                        <a:pt x="2585" y="71502"/>
                      </a:cubicBezTo>
                      <a:cubicBezTo>
                        <a:pt x="-4457" y="45316"/>
                        <a:pt x="2145" y="13189"/>
                        <a:pt x="31632" y="2736"/>
                      </a:cubicBezTo>
                      <a:cubicBezTo>
                        <a:pt x="52316" y="-4636"/>
                        <a:pt x="78393" y="2296"/>
                        <a:pt x="87525" y="30793"/>
                      </a:cubicBezTo>
                      <a:cubicBezTo>
                        <a:pt x="95006" y="53788"/>
                        <a:pt x="75862" y="86026"/>
                        <a:pt x="49676" y="7678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3FB97F4F-8ADE-9086-DF14-E4350751B5B7}"/>
                    </a:ext>
                  </a:extLst>
                </p:cNvPr>
                <p:cNvSpPr/>
                <p:nvPr/>
              </p:nvSpPr>
              <p:spPr>
                <a:xfrm>
                  <a:off x="1989708" y="4705290"/>
                  <a:ext cx="113789" cy="185181"/>
                </a:xfrm>
                <a:custGeom>
                  <a:avLst/>
                  <a:gdLst>
                    <a:gd name="connsiteX0" fmla="*/ 52283 w 113789"/>
                    <a:gd name="connsiteY0" fmla="*/ 92540 h 185181"/>
                    <a:gd name="connsiteX1" fmla="*/ 41830 w 113789"/>
                    <a:gd name="connsiteY1" fmla="*/ 82747 h 185181"/>
                    <a:gd name="connsiteX2" fmla="*/ 38309 w 113789"/>
                    <a:gd name="connsiteY2" fmla="*/ 53811 h 185181"/>
                    <a:gd name="connsiteX3" fmla="*/ 27087 w 113789"/>
                    <a:gd name="connsiteY3" fmla="*/ 95180 h 185181"/>
                    <a:gd name="connsiteX4" fmla="*/ 71317 w 113789"/>
                    <a:gd name="connsiteY4" fmla="*/ 185181 h 185181"/>
                    <a:gd name="connsiteX5" fmla="*/ 67576 w 113789"/>
                    <a:gd name="connsiteY5" fmla="*/ 183091 h 185181"/>
                    <a:gd name="connsiteX6" fmla="*/ 54043 w 113789"/>
                    <a:gd name="connsiteY6" fmla="*/ 174069 h 185181"/>
                    <a:gd name="connsiteX7" fmla="*/ 130 w 113789"/>
                    <a:gd name="connsiteY7" fmla="*/ 68224 h 185181"/>
                    <a:gd name="connsiteX8" fmla="*/ 59874 w 113789"/>
                    <a:gd name="connsiteY8" fmla="*/ 8 h 185181"/>
                    <a:gd name="connsiteX9" fmla="*/ 113787 w 113789"/>
                    <a:gd name="connsiteY9" fmla="*/ 54141 h 185181"/>
                    <a:gd name="connsiteX10" fmla="*/ 52283 w 113789"/>
                    <a:gd name="connsiteY10" fmla="*/ 92540 h 185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789" h="185181">
                      <a:moveTo>
                        <a:pt x="52283" y="92540"/>
                      </a:moveTo>
                      <a:cubicBezTo>
                        <a:pt x="48212" y="90229"/>
                        <a:pt x="44691" y="86928"/>
                        <a:pt x="41830" y="82747"/>
                      </a:cubicBezTo>
                      <a:cubicBezTo>
                        <a:pt x="35889" y="73945"/>
                        <a:pt x="34899" y="63163"/>
                        <a:pt x="38309" y="53811"/>
                      </a:cubicBezTo>
                      <a:cubicBezTo>
                        <a:pt x="29397" y="62282"/>
                        <a:pt x="25766" y="81427"/>
                        <a:pt x="27087" y="95180"/>
                      </a:cubicBezTo>
                      <a:cubicBezTo>
                        <a:pt x="30387" y="130278"/>
                        <a:pt x="50522" y="164606"/>
                        <a:pt x="71317" y="185181"/>
                      </a:cubicBezTo>
                      <a:cubicBezTo>
                        <a:pt x="69997" y="184521"/>
                        <a:pt x="68787" y="183751"/>
                        <a:pt x="67576" y="183091"/>
                      </a:cubicBezTo>
                      <a:cubicBezTo>
                        <a:pt x="62845" y="180340"/>
                        <a:pt x="58334" y="177369"/>
                        <a:pt x="54043" y="174069"/>
                      </a:cubicBezTo>
                      <a:cubicBezTo>
                        <a:pt x="23896" y="150303"/>
                        <a:pt x="-2070" y="107283"/>
                        <a:pt x="130" y="68224"/>
                      </a:cubicBezTo>
                      <a:cubicBezTo>
                        <a:pt x="2001" y="35216"/>
                        <a:pt x="21916" y="668"/>
                        <a:pt x="59874" y="8"/>
                      </a:cubicBezTo>
                      <a:cubicBezTo>
                        <a:pt x="86611" y="-432"/>
                        <a:pt x="114117" y="17612"/>
                        <a:pt x="113787" y="54141"/>
                      </a:cubicBezTo>
                      <a:cubicBezTo>
                        <a:pt x="113567" y="83517"/>
                        <a:pt x="79129" y="113334"/>
                        <a:pt x="52283" y="9254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F7641FF4-854B-0366-A9C9-F08BAA1A4497}"/>
                    </a:ext>
                  </a:extLst>
                </p:cNvPr>
                <p:cNvSpPr/>
                <p:nvPr/>
              </p:nvSpPr>
              <p:spPr>
                <a:xfrm>
                  <a:off x="1717634" y="4860811"/>
                  <a:ext cx="420078" cy="171463"/>
                </a:xfrm>
                <a:custGeom>
                  <a:avLst/>
                  <a:gdLst>
                    <a:gd name="connsiteX0" fmla="*/ 376838 w 420078"/>
                    <a:gd name="connsiteY0" fmla="*/ 115151 h 171463"/>
                    <a:gd name="connsiteX1" fmla="*/ 145014 w 420078"/>
                    <a:gd name="connsiteY1" fmla="*/ 76532 h 171463"/>
                    <a:gd name="connsiteX2" fmla="*/ 420078 w 420078"/>
                    <a:gd name="connsiteY2" fmla="*/ 120102 h 171463"/>
                    <a:gd name="connsiteX3" fmla="*/ 0 w 420078"/>
                    <a:gd name="connsiteY3" fmla="*/ 24490 h 171463"/>
                    <a:gd name="connsiteX4" fmla="*/ 164599 w 420078"/>
                    <a:gd name="connsiteY4" fmla="*/ 20529 h 171463"/>
                    <a:gd name="connsiteX5" fmla="*/ 376838 w 420078"/>
                    <a:gd name="connsiteY5" fmla="*/ 115151 h 171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0078" h="171463">
                      <a:moveTo>
                        <a:pt x="376838" y="115151"/>
                      </a:moveTo>
                      <a:cubicBezTo>
                        <a:pt x="328317" y="127804"/>
                        <a:pt x="227753" y="137046"/>
                        <a:pt x="145014" y="76532"/>
                      </a:cubicBezTo>
                      <a:cubicBezTo>
                        <a:pt x="225773" y="144418"/>
                        <a:pt x="297180" y="151790"/>
                        <a:pt x="420078" y="120102"/>
                      </a:cubicBezTo>
                      <a:cubicBezTo>
                        <a:pt x="249318" y="194480"/>
                        <a:pt x="98803" y="207793"/>
                        <a:pt x="0" y="24490"/>
                      </a:cubicBezTo>
                      <a:cubicBezTo>
                        <a:pt x="52702" y="51446"/>
                        <a:pt x="84500" y="-38555"/>
                        <a:pt x="164599" y="20529"/>
                      </a:cubicBezTo>
                      <a:cubicBezTo>
                        <a:pt x="171750" y="25920"/>
                        <a:pt x="268683" y="113831"/>
                        <a:pt x="376838" y="11515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2369D317-9314-7AC7-0DDC-447C94B9CE0C}"/>
                    </a:ext>
                  </a:extLst>
                </p:cNvPr>
                <p:cNvSpPr/>
                <p:nvPr/>
              </p:nvSpPr>
              <p:spPr>
                <a:xfrm>
                  <a:off x="1690150" y="4683631"/>
                  <a:ext cx="215848" cy="134130"/>
                </a:xfrm>
                <a:custGeom>
                  <a:avLst/>
                  <a:gdLst>
                    <a:gd name="connsiteX0" fmla="*/ 112424 w 215848"/>
                    <a:gd name="connsiteY0" fmla="*/ 69858 h 134130"/>
                    <a:gd name="connsiteX1" fmla="*/ 103622 w 215848"/>
                    <a:gd name="connsiteY1" fmla="*/ 54895 h 134130"/>
                    <a:gd name="connsiteX2" fmla="*/ 70725 w 215848"/>
                    <a:gd name="connsiteY2" fmla="*/ 43122 h 134130"/>
                    <a:gd name="connsiteX3" fmla="*/ 122107 w 215848"/>
                    <a:gd name="connsiteY3" fmla="*/ 40591 h 134130"/>
                    <a:gd name="connsiteX4" fmla="*/ 215849 w 215848"/>
                    <a:gd name="connsiteY4" fmla="*/ 116949 h 134130"/>
                    <a:gd name="connsiteX5" fmla="*/ 214418 w 215848"/>
                    <a:gd name="connsiteY5" fmla="*/ 111888 h 134130"/>
                    <a:gd name="connsiteX6" fmla="*/ 207377 w 215848"/>
                    <a:gd name="connsiteY6" fmla="*/ 93404 h 134130"/>
                    <a:gd name="connsiteX7" fmla="*/ 97571 w 215848"/>
                    <a:gd name="connsiteY7" fmla="*/ 1422 h 134130"/>
                    <a:gd name="connsiteX8" fmla="*/ 1959 w 215848"/>
                    <a:gd name="connsiteY8" fmla="*/ 54675 h 134130"/>
                    <a:gd name="connsiteX9" fmla="*/ 51140 w 215848"/>
                    <a:gd name="connsiteY9" fmla="*/ 133123 h 134130"/>
                    <a:gd name="connsiteX10" fmla="*/ 112424 w 215848"/>
                    <a:gd name="connsiteY10" fmla="*/ 69858 h 134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848" h="134130">
                      <a:moveTo>
                        <a:pt x="112424" y="69858"/>
                      </a:moveTo>
                      <a:cubicBezTo>
                        <a:pt x="110774" y="64467"/>
                        <a:pt x="107803" y="59296"/>
                        <a:pt x="103622" y="54895"/>
                      </a:cubicBezTo>
                      <a:cubicBezTo>
                        <a:pt x="94820" y="45543"/>
                        <a:pt x="82497" y="41582"/>
                        <a:pt x="70725" y="43122"/>
                      </a:cubicBezTo>
                      <a:cubicBezTo>
                        <a:pt x="82937" y="34650"/>
                        <a:pt x="106373" y="35420"/>
                        <a:pt x="122107" y="40591"/>
                      </a:cubicBezTo>
                      <a:cubicBezTo>
                        <a:pt x="162266" y="53684"/>
                        <a:pt x="197254" y="86692"/>
                        <a:pt x="215849" y="116949"/>
                      </a:cubicBezTo>
                      <a:cubicBezTo>
                        <a:pt x="215409" y="115299"/>
                        <a:pt x="214858" y="113539"/>
                        <a:pt x="214418" y="111888"/>
                      </a:cubicBezTo>
                      <a:cubicBezTo>
                        <a:pt x="212438" y="105507"/>
                        <a:pt x="210127" y="99345"/>
                        <a:pt x="207377" y="93404"/>
                      </a:cubicBezTo>
                      <a:cubicBezTo>
                        <a:pt x="187462" y="51264"/>
                        <a:pt x="144002" y="9014"/>
                        <a:pt x="97571" y="1422"/>
                      </a:cubicBezTo>
                      <a:cubicBezTo>
                        <a:pt x="58512" y="-4959"/>
                        <a:pt x="12741" y="9674"/>
                        <a:pt x="1959" y="54675"/>
                      </a:cubicBezTo>
                      <a:cubicBezTo>
                        <a:pt x="-5633" y="86362"/>
                        <a:pt x="8450" y="123881"/>
                        <a:pt x="51140" y="133123"/>
                      </a:cubicBezTo>
                      <a:cubicBezTo>
                        <a:pt x="85798" y="140385"/>
                        <a:pt x="129808" y="107267"/>
                        <a:pt x="112424" y="698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848F93BA-85FA-4B42-D376-3A5572AA2BB2}"/>
                    </a:ext>
                  </a:extLst>
                </p:cNvPr>
                <p:cNvSpPr/>
                <p:nvPr/>
              </p:nvSpPr>
              <p:spPr>
                <a:xfrm>
                  <a:off x="1964972" y="4537845"/>
                  <a:ext cx="230503" cy="217515"/>
                </a:xfrm>
                <a:custGeom>
                  <a:avLst/>
                  <a:gdLst>
                    <a:gd name="connsiteX0" fmla="*/ 15404 w 230503"/>
                    <a:gd name="connsiteY0" fmla="*/ 189899 h 217515"/>
                    <a:gd name="connsiteX1" fmla="*/ 127080 w 230503"/>
                    <a:gd name="connsiteY1" fmla="*/ 59188 h 217515"/>
                    <a:gd name="connsiteX2" fmla="*/ 0 w 230503"/>
                    <a:gd name="connsiteY2" fmla="*/ 217515 h 217515"/>
                    <a:gd name="connsiteX3" fmla="*/ 230504 w 230503"/>
                    <a:gd name="connsiteY3" fmla="*/ 4836 h 217515"/>
                    <a:gd name="connsiteX4" fmla="*/ 153376 w 230503"/>
                    <a:gd name="connsiteY4" fmla="*/ 90546 h 217515"/>
                    <a:gd name="connsiteX5" fmla="*/ 41590 w 230503"/>
                    <a:gd name="connsiteY5" fmla="*/ 151500 h 217515"/>
                    <a:gd name="connsiteX6" fmla="*/ 15404 w 230503"/>
                    <a:gd name="connsiteY6" fmla="*/ 189899 h 217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0503" h="217515">
                      <a:moveTo>
                        <a:pt x="15404" y="189899"/>
                      </a:moveTo>
                      <a:cubicBezTo>
                        <a:pt x="26076" y="130045"/>
                        <a:pt x="68436" y="79103"/>
                        <a:pt x="127080" y="59188"/>
                      </a:cubicBezTo>
                      <a:cubicBezTo>
                        <a:pt x="44010" y="82074"/>
                        <a:pt x="12323" y="133896"/>
                        <a:pt x="0" y="217515"/>
                      </a:cubicBezTo>
                      <a:cubicBezTo>
                        <a:pt x="0" y="70521"/>
                        <a:pt x="76688" y="-22781"/>
                        <a:pt x="230504" y="4836"/>
                      </a:cubicBezTo>
                      <a:cubicBezTo>
                        <a:pt x="185834" y="18479"/>
                        <a:pt x="226653" y="68541"/>
                        <a:pt x="153376" y="90546"/>
                      </a:cubicBezTo>
                      <a:cubicBezTo>
                        <a:pt x="111456" y="103089"/>
                        <a:pt x="75038" y="116182"/>
                        <a:pt x="41590" y="151500"/>
                      </a:cubicBezTo>
                      <a:cubicBezTo>
                        <a:pt x="31357" y="162833"/>
                        <a:pt x="22115" y="175596"/>
                        <a:pt x="15404" y="1898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8775B3A7-C702-9FA2-A439-4785BB5EF904}"/>
                    </a:ext>
                  </a:extLst>
                </p:cNvPr>
                <p:cNvSpPr/>
                <p:nvPr/>
              </p:nvSpPr>
              <p:spPr>
                <a:xfrm>
                  <a:off x="1939111" y="4112443"/>
                  <a:ext cx="225944" cy="370382"/>
                </a:xfrm>
                <a:custGeom>
                  <a:avLst/>
                  <a:gdLst>
                    <a:gd name="connsiteX0" fmla="*/ 63600 w 225944"/>
                    <a:gd name="connsiteY0" fmla="*/ 370383 h 370382"/>
                    <a:gd name="connsiteX1" fmla="*/ 167244 w 225944"/>
                    <a:gd name="connsiteY1" fmla="*/ 197202 h 370382"/>
                    <a:gd name="connsiteX2" fmla="*/ 115752 w 225944"/>
                    <a:gd name="connsiteY2" fmla="*/ 99279 h 370382"/>
                    <a:gd name="connsiteX3" fmla="*/ 73062 w 225944"/>
                    <a:gd name="connsiteY3" fmla="*/ 126786 h 370382"/>
                    <a:gd name="connsiteX4" fmla="*/ 121253 w 225944"/>
                    <a:gd name="connsiteY4" fmla="*/ 184769 h 370382"/>
                    <a:gd name="connsiteX5" fmla="*/ 225 w 225944"/>
                    <a:gd name="connsiteY5" fmla="*/ 100049 h 370382"/>
                    <a:gd name="connsiteX6" fmla="*/ 117292 w 225944"/>
                    <a:gd name="connsiteY6" fmla="*/ 586 h 370382"/>
                    <a:gd name="connsiteX7" fmla="*/ 225888 w 225944"/>
                    <a:gd name="connsiteY7" fmla="*/ 147470 h 370382"/>
                    <a:gd name="connsiteX8" fmla="*/ 100238 w 225944"/>
                    <a:gd name="connsiteY8" fmla="*/ 350798 h 370382"/>
                    <a:gd name="connsiteX9" fmla="*/ 71522 w 225944"/>
                    <a:gd name="connsiteY9" fmla="*/ 366642 h 370382"/>
                    <a:gd name="connsiteX10" fmla="*/ 63600 w 225944"/>
                    <a:gd name="connsiteY10" fmla="*/ 370383 h 37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5944" h="370382">
                      <a:moveTo>
                        <a:pt x="63600" y="370383"/>
                      </a:moveTo>
                      <a:cubicBezTo>
                        <a:pt x="108820" y="332424"/>
                        <a:pt x="154811" y="266959"/>
                        <a:pt x="167244" y="197202"/>
                      </a:cubicBezTo>
                      <a:cubicBezTo>
                        <a:pt x="174396" y="156933"/>
                        <a:pt x="162073" y="101810"/>
                        <a:pt x="115752" y="99279"/>
                      </a:cubicBezTo>
                      <a:cubicBezTo>
                        <a:pt x="96277" y="98179"/>
                        <a:pt x="78233" y="108852"/>
                        <a:pt x="73062" y="126786"/>
                      </a:cubicBezTo>
                      <a:cubicBezTo>
                        <a:pt x="59969" y="171896"/>
                        <a:pt x="102659" y="192031"/>
                        <a:pt x="121253" y="184769"/>
                      </a:cubicBezTo>
                      <a:cubicBezTo>
                        <a:pt x="63050" y="228119"/>
                        <a:pt x="-4396" y="160784"/>
                        <a:pt x="225" y="100049"/>
                      </a:cubicBezTo>
                      <a:cubicBezTo>
                        <a:pt x="5726" y="26882"/>
                        <a:pt x="63820" y="-4805"/>
                        <a:pt x="117292" y="586"/>
                      </a:cubicBezTo>
                      <a:cubicBezTo>
                        <a:pt x="193320" y="8288"/>
                        <a:pt x="227538" y="81015"/>
                        <a:pt x="225888" y="147470"/>
                      </a:cubicBezTo>
                      <a:cubicBezTo>
                        <a:pt x="223907" y="226359"/>
                        <a:pt x="164714" y="308218"/>
                        <a:pt x="100238" y="350798"/>
                      </a:cubicBezTo>
                      <a:cubicBezTo>
                        <a:pt x="90996" y="356740"/>
                        <a:pt x="81424" y="362021"/>
                        <a:pt x="71522" y="366642"/>
                      </a:cubicBezTo>
                      <a:cubicBezTo>
                        <a:pt x="68881" y="368072"/>
                        <a:pt x="66240" y="369282"/>
                        <a:pt x="63600" y="37038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3B925ED2-87AD-BBA1-F425-83921A64E917}"/>
                    </a:ext>
                  </a:extLst>
                </p:cNvPr>
                <p:cNvSpPr/>
                <p:nvPr/>
              </p:nvSpPr>
              <p:spPr>
                <a:xfrm>
                  <a:off x="1820845" y="4311406"/>
                  <a:ext cx="154812" cy="413806"/>
                </a:xfrm>
                <a:custGeom>
                  <a:avLst/>
                  <a:gdLst>
                    <a:gd name="connsiteX0" fmla="*/ 67989 w 154812"/>
                    <a:gd name="connsiteY0" fmla="*/ 371667 h 413806"/>
                    <a:gd name="connsiteX1" fmla="*/ 84823 w 154812"/>
                    <a:gd name="connsiteY1" fmla="*/ 144464 h 413806"/>
                    <a:gd name="connsiteX2" fmla="*/ 66999 w 154812"/>
                    <a:gd name="connsiteY2" fmla="*/ 413807 h 413806"/>
                    <a:gd name="connsiteX3" fmla="*/ 121792 w 154812"/>
                    <a:gd name="connsiteY3" fmla="*/ 0 h 413806"/>
                    <a:gd name="connsiteX4" fmla="*/ 139616 w 154812"/>
                    <a:gd name="connsiteY4" fmla="*/ 158547 h 413806"/>
                    <a:gd name="connsiteX5" fmla="*/ 67989 w 154812"/>
                    <a:gd name="connsiteY5" fmla="*/ 371667 h 413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812" h="413806">
                      <a:moveTo>
                        <a:pt x="67989" y="371667"/>
                      </a:moveTo>
                      <a:cubicBezTo>
                        <a:pt x="51816" y="325896"/>
                        <a:pt x="34431" y="229624"/>
                        <a:pt x="84823" y="144464"/>
                      </a:cubicBezTo>
                      <a:cubicBezTo>
                        <a:pt x="27280" y="228303"/>
                        <a:pt x="26400" y="297839"/>
                        <a:pt x="66999" y="413807"/>
                      </a:cubicBezTo>
                      <a:cubicBezTo>
                        <a:pt x="-18271" y="255260"/>
                        <a:pt x="-43797" y="111016"/>
                        <a:pt x="121792" y="0"/>
                      </a:cubicBezTo>
                      <a:cubicBezTo>
                        <a:pt x="100667" y="53252"/>
                        <a:pt x="188908" y="76248"/>
                        <a:pt x="139616" y="158547"/>
                      </a:cubicBezTo>
                      <a:cubicBezTo>
                        <a:pt x="135215" y="165919"/>
                        <a:pt x="59957" y="267143"/>
                        <a:pt x="67989" y="37166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7708B91F-E8FF-EE90-355E-6F523C34A570}"/>
                    </a:ext>
                  </a:extLst>
                </p:cNvPr>
                <p:cNvSpPr/>
                <p:nvPr/>
              </p:nvSpPr>
              <p:spPr>
                <a:xfrm>
                  <a:off x="2285917" y="4967930"/>
                  <a:ext cx="221041" cy="192545"/>
                </a:xfrm>
                <a:custGeom>
                  <a:avLst/>
                  <a:gdLst>
                    <a:gd name="connsiteX0" fmla="*/ 187264 w 221041"/>
                    <a:gd name="connsiteY0" fmla="*/ 14743 h 192545"/>
                    <a:gd name="connsiteX1" fmla="*/ 45551 w 221041"/>
                    <a:gd name="connsiteY1" fmla="*/ 81309 h 192545"/>
                    <a:gd name="connsiteX2" fmla="*/ 0 w 221041"/>
                    <a:gd name="connsiteY2" fmla="*/ 192545 h 192545"/>
                    <a:gd name="connsiteX3" fmla="*/ 119158 w 221041"/>
                    <a:gd name="connsiteY3" fmla="*/ 154036 h 192545"/>
                    <a:gd name="connsiteX4" fmla="*/ 221042 w 221041"/>
                    <a:gd name="connsiteY4" fmla="*/ 0 h 192545"/>
                    <a:gd name="connsiteX5" fmla="*/ 48521 w 221041"/>
                    <a:gd name="connsiteY5" fmla="*/ 147655 h 192545"/>
                    <a:gd name="connsiteX6" fmla="*/ 187264 w 221041"/>
                    <a:gd name="connsiteY6" fmla="*/ 14743 h 192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1041" h="192545">
                      <a:moveTo>
                        <a:pt x="187264" y="14743"/>
                      </a:moveTo>
                      <a:cubicBezTo>
                        <a:pt x="154806" y="19695"/>
                        <a:pt x="78558" y="46431"/>
                        <a:pt x="45551" y="81309"/>
                      </a:cubicBezTo>
                      <a:cubicBezTo>
                        <a:pt x="8692" y="120258"/>
                        <a:pt x="25856" y="149305"/>
                        <a:pt x="0" y="192545"/>
                      </a:cubicBezTo>
                      <a:cubicBezTo>
                        <a:pt x="45001" y="170320"/>
                        <a:pt x="77568" y="187704"/>
                        <a:pt x="119158" y="154036"/>
                      </a:cubicBezTo>
                      <a:cubicBezTo>
                        <a:pt x="156457" y="123779"/>
                        <a:pt x="186714" y="44561"/>
                        <a:pt x="221042" y="0"/>
                      </a:cubicBezTo>
                      <a:cubicBezTo>
                        <a:pt x="147214" y="45991"/>
                        <a:pt x="99793" y="94512"/>
                        <a:pt x="48521" y="147655"/>
                      </a:cubicBezTo>
                      <a:cubicBezTo>
                        <a:pt x="84170" y="80319"/>
                        <a:pt x="112446" y="62935"/>
                        <a:pt x="187264" y="14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B2119596-93B4-65E0-6045-6ADD7A7D2CD7}"/>
                    </a:ext>
                  </a:extLst>
                </p:cNvPr>
                <p:cNvSpPr/>
                <p:nvPr/>
              </p:nvSpPr>
              <p:spPr>
                <a:xfrm>
                  <a:off x="1626313" y="4454440"/>
                  <a:ext cx="194635" cy="219721"/>
                </a:xfrm>
                <a:custGeom>
                  <a:avLst/>
                  <a:gdLst>
                    <a:gd name="connsiteX0" fmla="*/ 31577 w 194635"/>
                    <a:gd name="connsiteY0" fmla="*/ 19034 h 219721"/>
                    <a:gd name="connsiteX1" fmla="*/ 163718 w 194635"/>
                    <a:gd name="connsiteY1" fmla="*/ 103424 h 219721"/>
                    <a:gd name="connsiteX2" fmla="*/ 194636 w 194635"/>
                    <a:gd name="connsiteY2" fmla="*/ 219721 h 219721"/>
                    <a:gd name="connsiteX3" fmla="*/ 81419 w 194635"/>
                    <a:gd name="connsiteY3" fmla="*/ 166029 h 219721"/>
                    <a:gd name="connsiteX4" fmla="*/ 0 w 194635"/>
                    <a:gd name="connsiteY4" fmla="*/ 0 h 219721"/>
                    <a:gd name="connsiteX5" fmla="*/ 152276 w 194635"/>
                    <a:gd name="connsiteY5" fmla="*/ 168779 h 219721"/>
                    <a:gd name="connsiteX6" fmla="*/ 31577 w 194635"/>
                    <a:gd name="connsiteY6" fmla="*/ 19034 h 219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635" h="219721">
                      <a:moveTo>
                        <a:pt x="31577" y="19034"/>
                      </a:moveTo>
                      <a:cubicBezTo>
                        <a:pt x="63045" y="28167"/>
                        <a:pt x="135332" y="64475"/>
                        <a:pt x="163718" y="103424"/>
                      </a:cubicBezTo>
                      <a:cubicBezTo>
                        <a:pt x="195296" y="146774"/>
                        <a:pt x="174611" y="173400"/>
                        <a:pt x="194636" y="219721"/>
                      </a:cubicBezTo>
                      <a:cubicBezTo>
                        <a:pt x="152826" y="191775"/>
                        <a:pt x="118278" y="204868"/>
                        <a:pt x="81419" y="166029"/>
                      </a:cubicBezTo>
                      <a:cubicBezTo>
                        <a:pt x="48301" y="131151"/>
                        <a:pt x="28277" y="48741"/>
                        <a:pt x="0" y="0"/>
                      </a:cubicBezTo>
                      <a:cubicBezTo>
                        <a:pt x="67336" y="55123"/>
                        <a:pt x="108155" y="109475"/>
                        <a:pt x="152276" y="168779"/>
                      </a:cubicBezTo>
                      <a:cubicBezTo>
                        <a:pt x="125539" y="97483"/>
                        <a:pt x="99683" y="76468"/>
                        <a:pt x="31577" y="1903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EFB20F70-EF74-CF2E-C2B0-ECFFB4E2BB53}"/>
                    </a:ext>
                  </a:extLst>
                </p:cNvPr>
                <p:cNvSpPr/>
                <p:nvPr/>
              </p:nvSpPr>
              <p:spPr>
                <a:xfrm>
                  <a:off x="1974130" y="5242528"/>
                  <a:ext cx="503530" cy="454898"/>
                </a:xfrm>
                <a:custGeom>
                  <a:avLst/>
                  <a:gdLst>
                    <a:gd name="connsiteX0" fmla="*/ 3715 w 503530"/>
                    <a:gd name="connsiteY0" fmla="*/ 366522 h 454898"/>
                    <a:gd name="connsiteX1" fmla="*/ 634 w 503530"/>
                    <a:gd name="connsiteY1" fmla="*/ 349468 h 454898"/>
                    <a:gd name="connsiteX2" fmla="*/ 52676 w 503530"/>
                    <a:gd name="connsiteY2" fmla="*/ 125345 h 454898"/>
                    <a:gd name="connsiteX3" fmla="*/ 256994 w 503530"/>
                    <a:gd name="connsiteY3" fmla="*/ 356 h 454898"/>
                    <a:gd name="connsiteX4" fmla="*/ 502792 w 503530"/>
                    <a:gd name="connsiteY4" fmla="*/ 213806 h 454898"/>
                    <a:gd name="connsiteX5" fmla="*/ 372851 w 503530"/>
                    <a:gd name="connsiteY5" fmla="*/ 438478 h 454898"/>
                    <a:gd name="connsiteX6" fmla="*/ 214634 w 503530"/>
                    <a:gd name="connsiteY6" fmla="*/ 338905 h 454898"/>
                    <a:gd name="connsiteX7" fmla="*/ 334342 w 503530"/>
                    <a:gd name="connsiteY7" fmla="*/ 335495 h 454898"/>
                    <a:gd name="connsiteX8" fmla="*/ 332142 w 503530"/>
                    <a:gd name="connsiteY8" fmla="*/ 389847 h 454898"/>
                    <a:gd name="connsiteX9" fmla="*/ 332912 w 503530"/>
                    <a:gd name="connsiteY9" fmla="*/ 369382 h 454898"/>
                    <a:gd name="connsiteX10" fmla="*/ 253914 w 503530"/>
                    <a:gd name="connsiteY10" fmla="*/ 323172 h 454898"/>
                    <a:gd name="connsiteX11" fmla="*/ 283400 w 503530"/>
                    <a:gd name="connsiteY11" fmla="*/ 426816 h 454898"/>
                    <a:gd name="connsiteX12" fmla="*/ 360969 w 503530"/>
                    <a:gd name="connsiteY12" fmla="*/ 413393 h 454898"/>
                    <a:gd name="connsiteX13" fmla="*/ 466923 w 503530"/>
                    <a:gd name="connsiteY13" fmla="*/ 281912 h 454898"/>
                    <a:gd name="connsiteX14" fmla="*/ 387375 w 503530"/>
                    <a:gd name="connsiteY14" fmla="*/ 67362 h 454898"/>
                    <a:gd name="connsiteX15" fmla="*/ 122103 w 503530"/>
                    <a:gd name="connsiteY15" fmla="*/ 82765 h 454898"/>
                    <a:gd name="connsiteX16" fmla="*/ 14277 w 503530"/>
                    <a:gd name="connsiteY16" fmla="*/ 302047 h 454898"/>
                    <a:gd name="connsiteX17" fmla="*/ 7126 w 503530"/>
                    <a:gd name="connsiteY17" fmla="*/ 349578 h 454898"/>
                    <a:gd name="connsiteX18" fmla="*/ 3715 w 503530"/>
                    <a:gd name="connsiteY18" fmla="*/ 366522 h 454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3530" h="454898">
                      <a:moveTo>
                        <a:pt x="3715" y="366522"/>
                      </a:moveTo>
                      <a:cubicBezTo>
                        <a:pt x="2615" y="366522"/>
                        <a:pt x="1294" y="360690"/>
                        <a:pt x="634" y="349468"/>
                      </a:cubicBezTo>
                      <a:cubicBezTo>
                        <a:pt x="-3547" y="283122"/>
                        <a:pt x="12847" y="187180"/>
                        <a:pt x="52676" y="125345"/>
                      </a:cubicBezTo>
                      <a:cubicBezTo>
                        <a:pt x="97677" y="55369"/>
                        <a:pt x="170734" y="4977"/>
                        <a:pt x="256994" y="356"/>
                      </a:cubicBezTo>
                      <a:cubicBezTo>
                        <a:pt x="382974" y="-6466"/>
                        <a:pt x="492559" y="85516"/>
                        <a:pt x="502792" y="213806"/>
                      </a:cubicBezTo>
                      <a:cubicBezTo>
                        <a:pt x="510494" y="309968"/>
                        <a:pt x="457351" y="398539"/>
                        <a:pt x="372851" y="438478"/>
                      </a:cubicBezTo>
                      <a:cubicBezTo>
                        <a:pt x="261725" y="491071"/>
                        <a:pt x="182837" y="406351"/>
                        <a:pt x="214634" y="338905"/>
                      </a:cubicBezTo>
                      <a:cubicBezTo>
                        <a:pt x="239060" y="287083"/>
                        <a:pt x="310467" y="286643"/>
                        <a:pt x="334342" y="335495"/>
                      </a:cubicBezTo>
                      <a:cubicBezTo>
                        <a:pt x="348866" y="365092"/>
                        <a:pt x="334452" y="390837"/>
                        <a:pt x="332142" y="389847"/>
                      </a:cubicBezTo>
                      <a:lnTo>
                        <a:pt x="332912" y="369382"/>
                      </a:lnTo>
                      <a:cubicBezTo>
                        <a:pt x="330932" y="326913"/>
                        <a:pt x="287361" y="303147"/>
                        <a:pt x="253914" y="323172"/>
                      </a:cubicBezTo>
                      <a:cubicBezTo>
                        <a:pt x="213974" y="347157"/>
                        <a:pt x="221566" y="413283"/>
                        <a:pt x="283400" y="426816"/>
                      </a:cubicBezTo>
                      <a:cubicBezTo>
                        <a:pt x="309147" y="432427"/>
                        <a:pt x="336873" y="425055"/>
                        <a:pt x="360969" y="413393"/>
                      </a:cubicBezTo>
                      <a:cubicBezTo>
                        <a:pt x="411911" y="388747"/>
                        <a:pt x="452730" y="338685"/>
                        <a:pt x="466923" y="281912"/>
                      </a:cubicBezTo>
                      <a:cubicBezTo>
                        <a:pt x="487278" y="200713"/>
                        <a:pt x="455151" y="115223"/>
                        <a:pt x="387375" y="67362"/>
                      </a:cubicBezTo>
                      <a:cubicBezTo>
                        <a:pt x="305076" y="9048"/>
                        <a:pt x="198461" y="19610"/>
                        <a:pt x="122103" y="82765"/>
                      </a:cubicBezTo>
                      <a:cubicBezTo>
                        <a:pt x="58068" y="135688"/>
                        <a:pt x="28581" y="226459"/>
                        <a:pt x="14277" y="302047"/>
                      </a:cubicBezTo>
                      <a:cubicBezTo>
                        <a:pt x="10427" y="322512"/>
                        <a:pt x="8556" y="338575"/>
                        <a:pt x="7126" y="349578"/>
                      </a:cubicBezTo>
                      <a:cubicBezTo>
                        <a:pt x="5805" y="360690"/>
                        <a:pt x="4815" y="366522"/>
                        <a:pt x="3715" y="36652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8A4AA6A7-544F-5DDD-86E9-EDEFB955BF2A}"/>
                    </a:ext>
                  </a:extLst>
                </p:cNvPr>
                <p:cNvSpPr/>
                <p:nvPr/>
              </p:nvSpPr>
              <p:spPr>
                <a:xfrm>
                  <a:off x="2014484" y="5426576"/>
                  <a:ext cx="142866" cy="89803"/>
                </a:xfrm>
                <a:custGeom>
                  <a:avLst/>
                  <a:gdLst>
                    <a:gd name="connsiteX0" fmla="*/ 66676 w 142866"/>
                    <a:gd name="connsiteY0" fmla="*/ 49893 h 89803"/>
                    <a:gd name="connsiteX1" fmla="*/ 71517 w 142866"/>
                    <a:gd name="connsiteY1" fmla="*/ 39110 h 89803"/>
                    <a:gd name="connsiteX2" fmla="*/ 92972 w 142866"/>
                    <a:gd name="connsiteY2" fmla="*/ 28878 h 89803"/>
                    <a:gd name="connsiteX3" fmla="*/ 58094 w 142866"/>
                    <a:gd name="connsiteY3" fmla="*/ 30748 h 89803"/>
                    <a:gd name="connsiteX4" fmla="*/ 0 w 142866"/>
                    <a:gd name="connsiteY4" fmla="*/ 88842 h 89803"/>
                    <a:gd name="connsiteX5" fmla="*/ 660 w 142866"/>
                    <a:gd name="connsiteY5" fmla="*/ 85321 h 89803"/>
                    <a:gd name="connsiteX6" fmla="*/ 4181 w 142866"/>
                    <a:gd name="connsiteY6" fmla="*/ 72338 h 89803"/>
                    <a:gd name="connsiteX7" fmla="*/ 71957 w 142866"/>
                    <a:gd name="connsiteY7" fmla="*/ 2582 h 89803"/>
                    <a:gd name="connsiteX8" fmla="*/ 140173 w 142866"/>
                    <a:gd name="connsiteY8" fmla="*/ 31849 h 89803"/>
                    <a:gd name="connsiteX9" fmla="*/ 112336 w 142866"/>
                    <a:gd name="connsiteY9" fmla="*/ 88182 h 89803"/>
                    <a:gd name="connsiteX10" fmla="*/ 66676 w 142866"/>
                    <a:gd name="connsiteY10" fmla="*/ 49893 h 89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66" h="89803">
                      <a:moveTo>
                        <a:pt x="66676" y="49893"/>
                      </a:moveTo>
                      <a:cubicBezTo>
                        <a:pt x="67446" y="46152"/>
                        <a:pt x="69096" y="42411"/>
                        <a:pt x="71517" y="39110"/>
                      </a:cubicBezTo>
                      <a:cubicBezTo>
                        <a:pt x="76798" y="32179"/>
                        <a:pt x="84830" y="28658"/>
                        <a:pt x="92972" y="28878"/>
                      </a:cubicBezTo>
                      <a:cubicBezTo>
                        <a:pt x="84170" y="24037"/>
                        <a:pt x="68326" y="26127"/>
                        <a:pt x="58094" y="30748"/>
                      </a:cubicBezTo>
                      <a:cubicBezTo>
                        <a:pt x="31907" y="42411"/>
                        <a:pt x="10562" y="67167"/>
                        <a:pt x="0" y="88842"/>
                      </a:cubicBezTo>
                      <a:cubicBezTo>
                        <a:pt x="220" y="87632"/>
                        <a:pt x="440" y="86532"/>
                        <a:pt x="660" y="85321"/>
                      </a:cubicBezTo>
                      <a:cubicBezTo>
                        <a:pt x="1540" y="80920"/>
                        <a:pt x="2751" y="76519"/>
                        <a:pt x="4181" y="72338"/>
                      </a:cubicBezTo>
                      <a:cubicBezTo>
                        <a:pt x="14743" y="42521"/>
                        <a:pt x="41150" y="10944"/>
                        <a:pt x="71957" y="2582"/>
                      </a:cubicBezTo>
                      <a:cubicBezTo>
                        <a:pt x="97923" y="-4460"/>
                        <a:pt x="129830" y="2142"/>
                        <a:pt x="140173" y="31849"/>
                      </a:cubicBezTo>
                      <a:cubicBezTo>
                        <a:pt x="147435" y="52643"/>
                        <a:pt x="140613" y="78940"/>
                        <a:pt x="112336" y="88182"/>
                      </a:cubicBezTo>
                      <a:cubicBezTo>
                        <a:pt x="89451" y="95664"/>
                        <a:pt x="57543" y="76299"/>
                        <a:pt x="66676" y="4989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DEEBB35E-2EEB-371E-4A5E-011ACBDE9154}"/>
                    </a:ext>
                  </a:extLst>
                </p:cNvPr>
                <p:cNvSpPr/>
                <p:nvPr/>
              </p:nvSpPr>
              <p:spPr>
                <a:xfrm>
                  <a:off x="2064105" y="5326802"/>
                  <a:ext cx="183750" cy="114791"/>
                </a:xfrm>
                <a:custGeom>
                  <a:avLst/>
                  <a:gdLst>
                    <a:gd name="connsiteX0" fmla="*/ 91761 w 183750"/>
                    <a:gd name="connsiteY0" fmla="*/ 52844 h 114791"/>
                    <a:gd name="connsiteX1" fmla="*/ 101554 w 183750"/>
                    <a:gd name="connsiteY1" fmla="*/ 42281 h 114791"/>
                    <a:gd name="connsiteX2" fmla="*/ 130270 w 183750"/>
                    <a:gd name="connsiteY2" fmla="*/ 38651 h 114791"/>
                    <a:gd name="connsiteX3" fmla="*/ 89231 w 183750"/>
                    <a:gd name="connsiteY3" fmla="*/ 27318 h 114791"/>
                    <a:gd name="connsiteX4" fmla="*/ 0 w 183750"/>
                    <a:gd name="connsiteY4" fmla="*/ 71988 h 114791"/>
                    <a:gd name="connsiteX5" fmla="*/ 2090 w 183750"/>
                    <a:gd name="connsiteY5" fmla="*/ 68137 h 114791"/>
                    <a:gd name="connsiteX6" fmla="*/ 11113 w 183750"/>
                    <a:gd name="connsiteY6" fmla="*/ 54494 h 114791"/>
                    <a:gd name="connsiteX7" fmla="*/ 116077 w 183750"/>
                    <a:gd name="connsiteY7" fmla="*/ 142 h 114791"/>
                    <a:gd name="connsiteX8" fmla="*/ 183743 w 183750"/>
                    <a:gd name="connsiteY8" fmla="*/ 60436 h 114791"/>
                    <a:gd name="connsiteX9" fmla="*/ 130160 w 183750"/>
                    <a:gd name="connsiteY9" fmla="*/ 114789 h 114791"/>
                    <a:gd name="connsiteX10" fmla="*/ 91761 w 183750"/>
                    <a:gd name="connsiteY10" fmla="*/ 52844 h 11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750" h="114791">
                      <a:moveTo>
                        <a:pt x="91761" y="52844"/>
                      </a:moveTo>
                      <a:cubicBezTo>
                        <a:pt x="94072" y="48773"/>
                        <a:pt x="97373" y="45142"/>
                        <a:pt x="101554" y="42281"/>
                      </a:cubicBezTo>
                      <a:cubicBezTo>
                        <a:pt x="110356" y="36340"/>
                        <a:pt x="121028" y="35350"/>
                        <a:pt x="130270" y="38651"/>
                      </a:cubicBezTo>
                      <a:cubicBezTo>
                        <a:pt x="121908" y="29628"/>
                        <a:pt x="102874" y="25998"/>
                        <a:pt x="89231" y="27318"/>
                      </a:cubicBezTo>
                      <a:cubicBezTo>
                        <a:pt x="54463" y="30619"/>
                        <a:pt x="20465" y="50973"/>
                        <a:pt x="0" y="71988"/>
                      </a:cubicBezTo>
                      <a:cubicBezTo>
                        <a:pt x="660" y="70668"/>
                        <a:pt x="1320" y="69458"/>
                        <a:pt x="2090" y="68137"/>
                      </a:cubicBezTo>
                      <a:cubicBezTo>
                        <a:pt x="4841" y="63406"/>
                        <a:pt x="7812" y="58785"/>
                        <a:pt x="11113" y="54494"/>
                      </a:cubicBezTo>
                      <a:cubicBezTo>
                        <a:pt x="34658" y="24127"/>
                        <a:pt x="77238" y="-2169"/>
                        <a:pt x="116077" y="142"/>
                      </a:cubicBezTo>
                      <a:cubicBezTo>
                        <a:pt x="148755" y="2012"/>
                        <a:pt x="183083" y="22147"/>
                        <a:pt x="183743" y="60436"/>
                      </a:cubicBezTo>
                      <a:cubicBezTo>
                        <a:pt x="184183" y="87392"/>
                        <a:pt x="166249" y="115119"/>
                        <a:pt x="130160" y="114789"/>
                      </a:cubicBezTo>
                      <a:cubicBezTo>
                        <a:pt x="100784" y="114568"/>
                        <a:pt x="71187" y="79910"/>
                        <a:pt x="91761" y="5284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BB8517CA-74CB-844F-B171-36D91858CF08}"/>
                    </a:ext>
                  </a:extLst>
                </p:cNvPr>
                <p:cNvSpPr/>
                <p:nvPr/>
              </p:nvSpPr>
              <p:spPr>
                <a:xfrm>
                  <a:off x="1923375" y="5052540"/>
                  <a:ext cx="170079" cy="423599"/>
                </a:xfrm>
                <a:custGeom>
                  <a:avLst/>
                  <a:gdLst>
                    <a:gd name="connsiteX0" fmla="*/ 55901 w 170079"/>
                    <a:gd name="connsiteY0" fmla="*/ 380029 h 423599"/>
                    <a:gd name="connsiteX1" fmla="*/ 94190 w 170079"/>
                    <a:gd name="connsiteY1" fmla="*/ 146224 h 423599"/>
                    <a:gd name="connsiteX2" fmla="*/ 50950 w 170079"/>
                    <a:gd name="connsiteY2" fmla="*/ 423599 h 423599"/>
                    <a:gd name="connsiteX3" fmla="*/ 145792 w 170079"/>
                    <a:gd name="connsiteY3" fmla="*/ 0 h 423599"/>
                    <a:gd name="connsiteX4" fmla="*/ 149753 w 170079"/>
                    <a:gd name="connsiteY4" fmla="*/ 165919 h 423599"/>
                    <a:gd name="connsiteX5" fmla="*/ 55901 w 170079"/>
                    <a:gd name="connsiteY5" fmla="*/ 380029 h 42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079" h="423599">
                      <a:moveTo>
                        <a:pt x="55901" y="380029"/>
                      </a:moveTo>
                      <a:cubicBezTo>
                        <a:pt x="43358" y="331178"/>
                        <a:pt x="34226" y="229734"/>
                        <a:pt x="94190" y="146224"/>
                      </a:cubicBezTo>
                      <a:cubicBezTo>
                        <a:pt x="26854" y="227643"/>
                        <a:pt x="19482" y="299710"/>
                        <a:pt x="50950" y="423599"/>
                      </a:cubicBezTo>
                      <a:cubicBezTo>
                        <a:pt x="-22878" y="251299"/>
                        <a:pt x="-35971" y="99573"/>
                        <a:pt x="145792" y="0"/>
                      </a:cubicBezTo>
                      <a:cubicBezTo>
                        <a:pt x="119056" y="53143"/>
                        <a:pt x="208287" y="85270"/>
                        <a:pt x="149753" y="165919"/>
                      </a:cubicBezTo>
                      <a:cubicBezTo>
                        <a:pt x="144362" y="173180"/>
                        <a:pt x="57111" y="270883"/>
                        <a:pt x="55901" y="38002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9BABE0E2-4DFB-41F3-8CFA-B8419C69D269}"/>
                    </a:ext>
                  </a:extLst>
                </p:cNvPr>
                <p:cNvSpPr/>
                <p:nvPr/>
              </p:nvSpPr>
              <p:spPr>
                <a:xfrm>
                  <a:off x="2136312" y="5024837"/>
                  <a:ext cx="133100" cy="217826"/>
                </a:xfrm>
                <a:custGeom>
                  <a:avLst/>
                  <a:gdLst>
                    <a:gd name="connsiteX0" fmla="*/ 63565 w 133100"/>
                    <a:gd name="connsiteY0" fmla="*/ 113413 h 217826"/>
                    <a:gd name="connsiteX1" fmla="*/ 78419 w 133100"/>
                    <a:gd name="connsiteY1" fmla="*/ 104610 h 217826"/>
                    <a:gd name="connsiteX2" fmla="*/ 90191 w 133100"/>
                    <a:gd name="connsiteY2" fmla="*/ 71383 h 217826"/>
                    <a:gd name="connsiteX3" fmla="*/ 92722 w 133100"/>
                    <a:gd name="connsiteY3" fmla="*/ 123205 h 217826"/>
                    <a:gd name="connsiteX4" fmla="*/ 17024 w 133100"/>
                    <a:gd name="connsiteY4" fmla="*/ 217827 h 217826"/>
                    <a:gd name="connsiteX5" fmla="*/ 22085 w 133100"/>
                    <a:gd name="connsiteY5" fmla="*/ 216287 h 217826"/>
                    <a:gd name="connsiteX6" fmla="*/ 40460 w 133100"/>
                    <a:gd name="connsiteY6" fmla="*/ 209135 h 217826"/>
                    <a:gd name="connsiteX7" fmla="*/ 131671 w 133100"/>
                    <a:gd name="connsiteY7" fmla="*/ 98339 h 217826"/>
                    <a:gd name="connsiteX8" fmla="*/ 78859 w 133100"/>
                    <a:gd name="connsiteY8" fmla="*/ 1956 h 217826"/>
                    <a:gd name="connsiteX9" fmla="*/ 1070 w 133100"/>
                    <a:gd name="connsiteY9" fmla="*/ 51578 h 217826"/>
                    <a:gd name="connsiteX10" fmla="*/ 63565 w 133100"/>
                    <a:gd name="connsiteY10" fmla="*/ 113413 h 217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100" h="217826">
                      <a:moveTo>
                        <a:pt x="63565" y="113413"/>
                      </a:moveTo>
                      <a:cubicBezTo>
                        <a:pt x="68956" y="111652"/>
                        <a:pt x="74017" y="108791"/>
                        <a:pt x="78419" y="104610"/>
                      </a:cubicBezTo>
                      <a:cubicBezTo>
                        <a:pt x="87771" y="95698"/>
                        <a:pt x="91622" y="83265"/>
                        <a:pt x="90191" y="71383"/>
                      </a:cubicBezTo>
                      <a:cubicBezTo>
                        <a:pt x="98553" y="83705"/>
                        <a:pt x="97783" y="107361"/>
                        <a:pt x="92722" y="123205"/>
                      </a:cubicBezTo>
                      <a:cubicBezTo>
                        <a:pt x="79739" y="163694"/>
                        <a:pt x="47061" y="198902"/>
                        <a:pt x="17024" y="217827"/>
                      </a:cubicBezTo>
                      <a:cubicBezTo>
                        <a:pt x="18675" y="217387"/>
                        <a:pt x="20325" y="216837"/>
                        <a:pt x="22085" y="216287"/>
                      </a:cubicBezTo>
                      <a:cubicBezTo>
                        <a:pt x="28357" y="214306"/>
                        <a:pt x="34518" y="211885"/>
                        <a:pt x="40460" y="209135"/>
                      </a:cubicBezTo>
                      <a:cubicBezTo>
                        <a:pt x="82269" y="189110"/>
                        <a:pt x="124079" y="145210"/>
                        <a:pt x="131671" y="98339"/>
                      </a:cubicBezTo>
                      <a:cubicBezTo>
                        <a:pt x="138053" y="58950"/>
                        <a:pt x="123529" y="12739"/>
                        <a:pt x="78859" y="1956"/>
                      </a:cubicBezTo>
                      <a:cubicBezTo>
                        <a:pt x="47501" y="-5635"/>
                        <a:pt x="10313" y="8448"/>
                        <a:pt x="1070" y="51578"/>
                      </a:cubicBezTo>
                      <a:cubicBezTo>
                        <a:pt x="-6411" y="86566"/>
                        <a:pt x="26486" y="130796"/>
                        <a:pt x="63565" y="11341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6CE1B5BD-AAB3-CC39-F5DB-0AC5ABA44559}"/>
                    </a:ext>
                  </a:extLst>
                </p:cNvPr>
                <p:cNvSpPr/>
                <p:nvPr/>
              </p:nvSpPr>
              <p:spPr>
                <a:xfrm>
                  <a:off x="2198007" y="5302078"/>
                  <a:ext cx="215611" cy="232484"/>
                </a:xfrm>
                <a:custGeom>
                  <a:avLst/>
                  <a:gdLst>
                    <a:gd name="connsiteX0" fmla="*/ 27396 w 215611"/>
                    <a:gd name="connsiteY0" fmla="*/ 15404 h 232484"/>
                    <a:gd name="connsiteX1" fmla="*/ 157007 w 215611"/>
                    <a:gd name="connsiteY1" fmla="*/ 128070 h 232484"/>
                    <a:gd name="connsiteX2" fmla="*/ 0 w 215611"/>
                    <a:gd name="connsiteY2" fmla="*/ 0 h 232484"/>
                    <a:gd name="connsiteX3" fmla="*/ 210809 w 215611"/>
                    <a:gd name="connsiteY3" fmla="*/ 232484 h 232484"/>
                    <a:gd name="connsiteX4" fmla="*/ 125759 w 215611"/>
                    <a:gd name="connsiteY4" fmla="*/ 154696 h 232484"/>
                    <a:gd name="connsiteX5" fmla="*/ 65245 w 215611"/>
                    <a:gd name="connsiteY5" fmla="*/ 41920 h 232484"/>
                    <a:gd name="connsiteX6" fmla="*/ 27396 w 215611"/>
                    <a:gd name="connsiteY6" fmla="*/ 15404 h 232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611" h="232484">
                      <a:moveTo>
                        <a:pt x="27396" y="15404"/>
                      </a:moveTo>
                      <a:cubicBezTo>
                        <a:pt x="86810" y="26186"/>
                        <a:pt x="137202" y="68876"/>
                        <a:pt x="157007" y="128070"/>
                      </a:cubicBezTo>
                      <a:cubicBezTo>
                        <a:pt x="134231" y="44340"/>
                        <a:pt x="82849" y="12323"/>
                        <a:pt x="0" y="0"/>
                      </a:cubicBezTo>
                      <a:cubicBezTo>
                        <a:pt x="145784" y="0"/>
                        <a:pt x="238206" y="77348"/>
                        <a:pt x="210809" y="232484"/>
                      </a:cubicBezTo>
                      <a:cubicBezTo>
                        <a:pt x="197276" y="187484"/>
                        <a:pt x="147655" y="228524"/>
                        <a:pt x="125759" y="154696"/>
                      </a:cubicBezTo>
                      <a:cubicBezTo>
                        <a:pt x="113217" y="112446"/>
                        <a:pt x="100343" y="75698"/>
                        <a:pt x="65245" y="41920"/>
                      </a:cubicBezTo>
                      <a:cubicBezTo>
                        <a:pt x="54243" y="31468"/>
                        <a:pt x="41590" y="22225"/>
                        <a:pt x="27396" y="1540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F33EAF1E-2D56-5B7C-D4D9-69826C396DE5}"/>
                    </a:ext>
                  </a:extLst>
                </p:cNvPr>
                <p:cNvSpPr/>
                <p:nvPr/>
              </p:nvSpPr>
              <p:spPr>
                <a:xfrm>
                  <a:off x="2227824" y="5156684"/>
                  <a:ext cx="410396" cy="156159"/>
                </a:xfrm>
                <a:custGeom>
                  <a:avLst/>
                  <a:gdLst>
                    <a:gd name="connsiteX0" fmla="*/ 41920 w 410396"/>
                    <a:gd name="connsiteY0" fmla="*/ 68596 h 156159"/>
                    <a:gd name="connsiteX1" fmla="*/ 267143 w 410396"/>
                    <a:gd name="connsiteY1" fmla="*/ 85540 h 156159"/>
                    <a:gd name="connsiteX2" fmla="*/ 0 w 410396"/>
                    <a:gd name="connsiteY2" fmla="*/ 67606 h 156159"/>
                    <a:gd name="connsiteX3" fmla="*/ 410396 w 410396"/>
                    <a:gd name="connsiteY3" fmla="*/ 122839 h 156159"/>
                    <a:gd name="connsiteX4" fmla="*/ 253169 w 410396"/>
                    <a:gd name="connsiteY4" fmla="*/ 140883 h 156159"/>
                    <a:gd name="connsiteX5" fmla="*/ 41920 w 410396"/>
                    <a:gd name="connsiteY5" fmla="*/ 68596 h 156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0396" h="156159">
                      <a:moveTo>
                        <a:pt x="41920" y="68596"/>
                      </a:moveTo>
                      <a:cubicBezTo>
                        <a:pt x="87250" y="52313"/>
                        <a:pt x="182753" y="34708"/>
                        <a:pt x="267143" y="85540"/>
                      </a:cubicBezTo>
                      <a:cubicBezTo>
                        <a:pt x="184073" y="27447"/>
                        <a:pt x="114977" y="26567"/>
                        <a:pt x="0" y="67606"/>
                      </a:cubicBezTo>
                      <a:cubicBezTo>
                        <a:pt x="157227" y="-18434"/>
                        <a:pt x="300150" y="-44180"/>
                        <a:pt x="410396" y="122839"/>
                      </a:cubicBezTo>
                      <a:cubicBezTo>
                        <a:pt x="357584" y="101494"/>
                        <a:pt x="334808" y="190505"/>
                        <a:pt x="253169" y="140883"/>
                      </a:cubicBezTo>
                      <a:cubicBezTo>
                        <a:pt x="245798" y="136262"/>
                        <a:pt x="145564" y="60454"/>
                        <a:pt x="41920" y="685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24BA7B85-4463-4B7A-B045-ACDED117AAAF}"/>
                    </a:ext>
                  </a:extLst>
                </p:cNvPr>
                <p:cNvSpPr/>
                <p:nvPr/>
              </p:nvSpPr>
              <p:spPr>
                <a:xfrm>
                  <a:off x="2489355" y="5522790"/>
                  <a:ext cx="147324" cy="124989"/>
                </a:xfrm>
                <a:custGeom>
                  <a:avLst/>
                  <a:gdLst>
                    <a:gd name="connsiteX0" fmla="*/ 0 w 147324"/>
                    <a:gd name="connsiteY0" fmla="*/ 118058 h 124989"/>
                    <a:gd name="connsiteX1" fmla="*/ 28277 w 147324"/>
                    <a:gd name="connsiteY1" fmla="*/ 0 h 124989"/>
                    <a:gd name="connsiteX2" fmla="*/ 147324 w 147324"/>
                    <a:gd name="connsiteY2" fmla="*/ 17714 h 124989"/>
                    <a:gd name="connsiteX3" fmla="*/ 111896 w 147324"/>
                    <a:gd name="connsiteY3" fmla="*/ 124989 h 124989"/>
                    <a:gd name="connsiteX4" fmla="*/ 0 w 147324"/>
                    <a:gd name="connsiteY4" fmla="*/ 118058 h 124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324" h="124989">
                      <a:moveTo>
                        <a:pt x="0" y="118058"/>
                      </a:moveTo>
                      <a:cubicBezTo>
                        <a:pt x="24426" y="82960"/>
                        <a:pt x="33778" y="40710"/>
                        <a:pt x="28277" y="0"/>
                      </a:cubicBezTo>
                      <a:cubicBezTo>
                        <a:pt x="63595" y="20355"/>
                        <a:pt x="105955" y="27397"/>
                        <a:pt x="147324" y="17714"/>
                      </a:cubicBezTo>
                      <a:cubicBezTo>
                        <a:pt x="125649" y="49402"/>
                        <a:pt x="111346" y="88021"/>
                        <a:pt x="111896" y="124989"/>
                      </a:cubicBezTo>
                      <a:cubicBezTo>
                        <a:pt x="78118" y="110576"/>
                        <a:pt x="37299" y="109696"/>
                        <a:pt x="0" y="1180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5FDDE88-630B-201E-57E2-67C4BFB4ED88}"/>
                    </a:ext>
                  </a:extLst>
                </p:cNvPr>
                <p:cNvSpPr/>
                <p:nvPr/>
              </p:nvSpPr>
              <p:spPr>
                <a:xfrm>
                  <a:off x="1741950" y="413767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409 w 176644"/>
                    <a:gd name="connsiteY6" fmla="*/ 208389 h 220448"/>
                    <a:gd name="connsiteX7" fmla="*/ 47311 w 176644"/>
                    <a:gd name="connsiteY7" fmla="*/ 199367 h 220448"/>
                    <a:gd name="connsiteX8" fmla="*/ 33888 w 176644"/>
                    <a:gd name="connsiteY8" fmla="*/ 186163 h 220448"/>
                    <a:gd name="connsiteX9" fmla="*/ 33558 w 176644"/>
                    <a:gd name="connsiteY9" fmla="*/ 185833 h 220448"/>
                    <a:gd name="connsiteX10" fmla="*/ 33888 w 176644"/>
                    <a:gd name="connsiteY10" fmla="*/ 186163 h 220448"/>
                    <a:gd name="connsiteX11" fmla="*/ 91431 w 176644"/>
                    <a:gd name="connsiteY11" fmla="*/ 195406 h 220448"/>
                    <a:gd name="connsiteX12" fmla="*/ 135112 w 176644"/>
                    <a:gd name="connsiteY12" fmla="*/ 172520 h 220448"/>
                    <a:gd name="connsiteX13" fmla="*/ 111346 w 176644"/>
                    <a:gd name="connsiteY13" fmla="*/ 186054 h 220448"/>
                    <a:gd name="connsiteX14" fmla="*/ 47421 w 176644"/>
                    <a:gd name="connsiteY14" fmla="*/ 173071 h 220448"/>
                    <a:gd name="connsiteX15" fmla="*/ 107715 w 176644"/>
                    <a:gd name="connsiteY15" fmla="*/ 174611 h 220448"/>
                    <a:gd name="connsiteX16" fmla="*/ 151726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629" y="224233"/>
                        <a:pt x="49952" y="219832"/>
                      </a:cubicBezTo>
                      <a:cubicBezTo>
                        <a:pt x="16504" y="216311"/>
                        <a:pt x="110" y="202337"/>
                        <a:pt x="0" y="203218"/>
                      </a:cubicBezTo>
                      <a:cubicBezTo>
                        <a:pt x="0" y="202337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409" y="208389"/>
                      </a:cubicBezTo>
                      <a:cubicBezTo>
                        <a:pt x="68216" y="208719"/>
                        <a:pt x="55453" y="204868"/>
                        <a:pt x="47311" y="199367"/>
                      </a:cubicBezTo>
                      <a:cubicBezTo>
                        <a:pt x="38509" y="193535"/>
                        <a:pt x="34878" y="187594"/>
                        <a:pt x="33888" y="186163"/>
                      </a:cubicBezTo>
                      <a:cubicBezTo>
                        <a:pt x="33668" y="185943"/>
                        <a:pt x="33558" y="185833"/>
                        <a:pt x="33558" y="185833"/>
                      </a:cubicBezTo>
                      <a:cubicBezTo>
                        <a:pt x="33558" y="185833"/>
                        <a:pt x="33668" y="185943"/>
                        <a:pt x="33888" y="186163"/>
                      </a:cubicBezTo>
                      <a:cubicBezTo>
                        <a:pt x="36749" y="188474"/>
                        <a:pt x="60734" y="202667"/>
                        <a:pt x="91431" y="195406"/>
                      </a:cubicBezTo>
                      <a:cubicBezTo>
                        <a:pt x="103534" y="193645"/>
                        <a:pt x="126530" y="185393"/>
                        <a:pt x="135112" y="172520"/>
                      </a:cubicBezTo>
                      <a:cubicBezTo>
                        <a:pt x="129060" y="177911"/>
                        <a:pt x="121358" y="182753"/>
                        <a:pt x="111346" y="186054"/>
                      </a:cubicBezTo>
                      <a:cubicBezTo>
                        <a:pt x="71847" y="198266"/>
                        <a:pt x="45881" y="171860"/>
                        <a:pt x="47421" y="173071"/>
                      </a:cubicBezTo>
                      <a:cubicBezTo>
                        <a:pt x="47201" y="172740"/>
                        <a:pt x="75918" y="185503"/>
                        <a:pt x="107715" y="174611"/>
                      </a:cubicBezTo>
                      <a:cubicBezTo>
                        <a:pt x="140063" y="165149"/>
                        <a:pt x="191445" y="106945"/>
                        <a:pt x="151726" y="37299"/>
                      </a:cubicBezTo>
                      <a:cubicBezTo>
                        <a:pt x="135882" y="9462"/>
                        <a:pt x="115417" y="44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AC5A34DF-4D82-F20A-7AAF-6F1F31141446}"/>
                    </a:ext>
                  </a:extLst>
                </p:cNvPr>
                <p:cNvSpPr/>
                <p:nvPr/>
              </p:nvSpPr>
              <p:spPr>
                <a:xfrm>
                  <a:off x="2294097" y="4803771"/>
                  <a:ext cx="115599" cy="214660"/>
                </a:xfrm>
                <a:custGeom>
                  <a:avLst/>
                  <a:gdLst>
                    <a:gd name="connsiteX0" fmla="*/ 50354 w 115599"/>
                    <a:gd name="connsiteY0" fmla="*/ 132141 h 214660"/>
                    <a:gd name="connsiteX1" fmla="*/ 50794 w 115599"/>
                    <a:gd name="connsiteY1" fmla="*/ 106505 h 214660"/>
                    <a:gd name="connsiteX2" fmla="*/ 58826 w 115599"/>
                    <a:gd name="connsiteY2" fmla="*/ 106725 h 214660"/>
                    <a:gd name="connsiteX3" fmla="*/ 57395 w 115599"/>
                    <a:gd name="connsiteY3" fmla="*/ 122679 h 214660"/>
                    <a:gd name="connsiteX4" fmla="*/ 68948 w 115599"/>
                    <a:gd name="connsiteY4" fmla="*/ 137972 h 214660"/>
                    <a:gd name="connsiteX5" fmla="*/ 82591 w 115599"/>
                    <a:gd name="connsiteY5" fmla="*/ 126089 h 214660"/>
                    <a:gd name="connsiteX6" fmla="*/ 94804 w 115599"/>
                    <a:gd name="connsiteY6" fmla="*/ 97923 h 214660"/>
                    <a:gd name="connsiteX7" fmla="*/ 107787 w 115599"/>
                    <a:gd name="connsiteY7" fmla="*/ 48301 h 214660"/>
                    <a:gd name="connsiteX8" fmla="*/ 114389 w 115599"/>
                    <a:gd name="connsiteY8" fmla="*/ 2421 h 214660"/>
                    <a:gd name="connsiteX9" fmla="*/ 114389 w 115599"/>
                    <a:gd name="connsiteY9" fmla="*/ 2200 h 214660"/>
                    <a:gd name="connsiteX10" fmla="*/ 115599 w 115599"/>
                    <a:gd name="connsiteY10" fmla="*/ 0 h 214660"/>
                    <a:gd name="connsiteX11" fmla="*/ 114499 w 115599"/>
                    <a:gd name="connsiteY11" fmla="*/ 1540 h 214660"/>
                    <a:gd name="connsiteX12" fmla="*/ 105697 w 115599"/>
                    <a:gd name="connsiteY12" fmla="*/ 13313 h 214660"/>
                    <a:gd name="connsiteX13" fmla="*/ 86112 w 115599"/>
                    <a:gd name="connsiteY13" fmla="*/ 30367 h 214660"/>
                    <a:gd name="connsiteX14" fmla="*/ 42872 w 115599"/>
                    <a:gd name="connsiteY14" fmla="*/ 46431 h 214660"/>
                    <a:gd name="connsiteX15" fmla="*/ 18006 w 115599"/>
                    <a:gd name="connsiteY15" fmla="*/ 61394 h 214660"/>
                    <a:gd name="connsiteX16" fmla="*/ 19657 w 115599"/>
                    <a:gd name="connsiteY16" fmla="*/ 91761 h 214660"/>
                    <a:gd name="connsiteX17" fmla="*/ 952 w 115599"/>
                    <a:gd name="connsiteY17" fmla="*/ 144354 h 214660"/>
                    <a:gd name="connsiteX18" fmla="*/ 12615 w 115599"/>
                    <a:gd name="connsiteY18" fmla="*/ 190455 h 214660"/>
                    <a:gd name="connsiteX19" fmla="*/ 34510 w 115599"/>
                    <a:gd name="connsiteY19" fmla="*/ 214660 h 214660"/>
                    <a:gd name="connsiteX20" fmla="*/ 35500 w 115599"/>
                    <a:gd name="connsiteY20" fmla="*/ 181432 h 214660"/>
                    <a:gd name="connsiteX21" fmla="*/ 50354 w 115599"/>
                    <a:gd name="connsiteY21" fmla="*/ 132141 h 21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5599" h="214660">
                      <a:moveTo>
                        <a:pt x="50354" y="132141"/>
                      </a:moveTo>
                      <a:cubicBezTo>
                        <a:pt x="49253" y="122569"/>
                        <a:pt x="44412" y="111236"/>
                        <a:pt x="50794" y="106505"/>
                      </a:cubicBezTo>
                      <a:cubicBezTo>
                        <a:pt x="54535" y="104634"/>
                        <a:pt x="59376" y="103204"/>
                        <a:pt x="58826" y="106725"/>
                      </a:cubicBezTo>
                      <a:cubicBezTo>
                        <a:pt x="59266" y="111016"/>
                        <a:pt x="57615" y="116517"/>
                        <a:pt x="57395" y="122679"/>
                      </a:cubicBezTo>
                      <a:cubicBezTo>
                        <a:pt x="58056" y="129610"/>
                        <a:pt x="59816" y="136432"/>
                        <a:pt x="68948" y="137972"/>
                      </a:cubicBezTo>
                      <a:cubicBezTo>
                        <a:pt x="77310" y="136322"/>
                        <a:pt x="79401" y="130270"/>
                        <a:pt x="82591" y="126089"/>
                      </a:cubicBezTo>
                      <a:cubicBezTo>
                        <a:pt x="88093" y="116737"/>
                        <a:pt x="91723" y="107165"/>
                        <a:pt x="94804" y="97923"/>
                      </a:cubicBezTo>
                      <a:cubicBezTo>
                        <a:pt x="100525" y="79328"/>
                        <a:pt x="104596" y="62605"/>
                        <a:pt x="107787" y="48301"/>
                      </a:cubicBezTo>
                      <a:cubicBezTo>
                        <a:pt x="113178" y="23105"/>
                        <a:pt x="114059" y="6161"/>
                        <a:pt x="114389" y="2421"/>
                      </a:cubicBezTo>
                      <a:cubicBezTo>
                        <a:pt x="114389" y="2310"/>
                        <a:pt x="114389" y="2310"/>
                        <a:pt x="114389" y="2200"/>
                      </a:cubicBezTo>
                      <a:cubicBezTo>
                        <a:pt x="114939" y="1100"/>
                        <a:pt x="115379" y="330"/>
                        <a:pt x="115599" y="0"/>
                      </a:cubicBezTo>
                      <a:cubicBezTo>
                        <a:pt x="115379" y="220"/>
                        <a:pt x="115049" y="770"/>
                        <a:pt x="114499" y="1540"/>
                      </a:cubicBezTo>
                      <a:cubicBezTo>
                        <a:pt x="113068" y="3851"/>
                        <a:pt x="110318" y="8142"/>
                        <a:pt x="105697" y="13313"/>
                      </a:cubicBezTo>
                      <a:cubicBezTo>
                        <a:pt x="101186" y="18484"/>
                        <a:pt x="94804" y="24536"/>
                        <a:pt x="86112" y="30367"/>
                      </a:cubicBezTo>
                      <a:cubicBezTo>
                        <a:pt x="74999" y="37959"/>
                        <a:pt x="60586" y="42470"/>
                        <a:pt x="42872" y="46431"/>
                      </a:cubicBezTo>
                      <a:cubicBezTo>
                        <a:pt x="34510" y="49071"/>
                        <a:pt x="24498" y="52262"/>
                        <a:pt x="18006" y="61394"/>
                      </a:cubicBezTo>
                      <a:cubicBezTo>
                        <a:pt x="9644" y="70857"/>
                        <a:pt x="16906" y="84940"/>
                        <a:pt x="19657" y="91761"/>
                      </a:cubicBezTo>
                      <a:cubicBezTo>
                        <a:pt x="21857" y="110466"/>
                        <a:pt x="4033" y="125539"/>
                        <a:pt x="952" y="144354"/>
                      </a:cubicBezTo>
                      <a:cubicBezTo>
                        <a:pt x="-2679" y="163168"/>
                        <a:pt x="4693" y="179672"/>
                        <a:pt x="12615" y="190455"/>
                      </a:cubicBezTo>
                      <a:cubicBezTo>
                        <a:pt x="19437" y="200577"/>
                        <a:pt x="28679" y="210369"/>
                        <a:pt x="34510" y="214660"/>
                      </a:cubicBezTo>
                      <a:cubicBezTo>
                        <a:pt x="31979" y="207178"/>
                        <a:pt x="32310" y="194415"/>
                        <a:pt x="35500" y="181432"/>
                      </a:cubicBezTo>
                      <a:cubicBezTo>
                        <a:pt x="39131" y="168009"/>
                        <a:pt x="51674" y="153486"/>
                        <a:pt x="50354" y="13214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30E8D941-7A10-A07F-6757-0147270C0A96}"/>
                    </a:ext>
                  </a:extLst>
                </p:cNvPr>
                <p:cNvSpPr/>
                <p:nvPr/>
              </p:nvSpPr>
              <p:spPr>
                <a:xfrm>
                  <a:off x="2246198" y="460385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299 w 176644"/>
                    <a:gd name="connsiteY6" fmla="*/ 208389 h 220448"/>
                    <a:gd name="connsiteX7" fmla="*/ 47201 w 176644"/>
                    <a:gd name="connsiteY7" fmla="*/ 199367 h 220448"/>
                    <a:gd name="connsiteX8" fmla="*/ 33778 w 176644"/>
                    <a:gd name="connsiteY8" fmla="*/ 186164 h 220448"/>
                    <a:gd name="connsiteX9" fmla="*/ 33448 w 176644"/>
                    <a:gd name="connsiteY9" fmla="*/ 185834 h 220448"/>
                    <a:gd name="connsiteX10" fmla="*/ 33778 w 176644"/>
                    <a:gd name="connsiteY10" fmla="*/ 186164 h 220448"/>
                    <a:gd name="connsiteX11" fmla="*/ 91321 w 176644"/>
                    <a:gd name="connsiteY11" fmla="*/ 195406 h 220448"/>
                    <a:gd name="connsiteX12" fmla="*/ 135002 w 176644"/>
                    <a:gd name="connsiteY12" fmla="*/ 172520 h 220448"/>
                    <a:gd name="connsiteX13" fmla="*/ 111236 w 176644"/>
                    <a:gd name="connsiteY13" fmla="*/ 186054 h 220448"/>
                    <a:gd name="connsiteX14" fmla="*/ 47311 w 176644"/>
                    <a:gd name="connsiteY14" fmla="*/ 173071 h 220448"/>
                    <a:gd name="connsiteX15" fmla="*/ 107605 w 176644"/>
                    <a:gd name="connsiteY15" fmla="*/ 174611 h 220448"/>
                    <a:gd name="connsiteX16" fmla="*/ 151615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739" y="224233"/>
                        <a:pt x="49952" y="219832"/>
                      </a:cubicBezTo>
                      <a:cubicBezTo>
                        <a:pt x="16504" y="216311"/>
                        <a:pt x="110" y="202338"/>
                        <a:pt x="0" y="203218"/>
                      </a:cubicBezTo>
                      <a:cubicBezTo>
                        <a:pt x="0" y="202338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299" y="208389"/>
                      </a:cubicBezTo>
                      <a:cubicBezTo>
                        <a:pt x="68106" y="208719"/>
                        <a:pt x="55343" y="204868"/>
                        <a:pt x="47201" y="199367"/>
                      </a:cubicBezTo>
                      <a:cubicBezTo>
                        <a:pt x="38399" y="193535"/>
                        <a:pt x="34768" y="187594"/>
                        <a:pt x="33778" y="186164"/>
                      </a:cubicBezTo>
                      <a:cubicBezTo>
                        <a:pt x="33558" y="185943"/>
                        <a:pt x="33448" y="185834"/>
                        <a:pt x="33448" y="185834"/>
                      </a:cubicBezTo>
                      <a:cubicBezTo>
                        <a:pt x="33448" y="185834"/>
                        <a:pt x="33558" y="185943"/>
                        <a:pt x="33778" y="186164"/>
                      </a:cubicBezTo>
                      <a:cubicBezTo>
                        <a:pt x="36639" y="188474"/>
                        <a:pt x="60624" y="202668"/>
                        <a:pt x="91321" y="195406"/>
                      </a:cubicBezTo>
                      <a:cubicBezTo>
                        <a:pt x="103424" y="193645"/>
                        <a:pt x="126420" y="185393"/>
                        <a:pt x="135002" y="172520"/>
                      </a:cubicBezTo>
                      <a:cubicBezTo>
                        <a:pt x="128950" y="177912"/>
                        <a:pt x="121248" y="182753"/>
                        <a:pt x="111236" y="186054"/>
                      </a:cubicBezTo>
                      <a:cubicBezTo>
                        <a:pt x="71737" y="198266"/>
                        <a:pt x="45771" y="171860"/>
                        <a:pt x="47311" y="173071"/>
                      </a:cubicBezTo>
                      <a:cubicBezTo>
                        <a:pt x="47091" y="172741"/>
                        <a:pt x="75808" y="185504"/>
                        <a:pt x="107605" y="174611"/>
                      </a:cubicBezTo>
                      <a:cubicBezTo>
                        <a:pt x="139953" y="165149"/>
                        <a:pt x="191335" y="106945"/>
                        <a:pt x="151615" y="37299"/>
                      </a:cubicBezTo>
                      <a:cubicBezTo>
                        <a:pt x="135882" y="9572"/>
                        <a:pt x="115417" y="55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D4E47CC7-0D53-F8AE-2FC7-0D715AD2D709}"/>
                    </a:ext>
                  </a:extLst>
                </p:cNvPr>
                <p:cNvSpPr/>
                <p:nvPr/>
              </p:nvSpPr>
              <p:spPr>
                <a:xfrm>
                  <a:off x="2097263" y="5579673"/>
                  <a:ext cx="210769" cy="190654"/>
                </a:xfrm>
                <a:custGeom>
                  <a:avLst/>
                  <a:gdLst>
                    <a:gd name="connsiteX0" fmla="*/ 210770 w 210769"/>
                    <a:gd name="connsiteY0" fmla="*/ 140723 h 190654"/>
                    <a:gd name="connsiteX1" fmla="*/ 172591 w 210769"/>
                    <a:gd name="connsiteY1" fmla="*/ 177252 h 190654"/>
                    <a:gd name="connsiteX2" fmla="*/ 48922 w 210769"/>
                    <a:gd name="connsiteY2" fmla="*/ 164929 h 190654"/>
                    <a:gd name="connsiteX3" fmla="*/ 2381 w 210769"/>
                    <a:gd name="connsiteY3" fmla="*/ 48081 h 190654"/>
                    <a:gd name="connsiteX4" fmla="*/ 24716 w 210769"/>
                    <a:gd name="connsiteY4" fmla="*/ 0 h 190654"/>
                    <a:gd name="connsiteX5" fmla="*/ 8322 w 210769"/>
                    <a:gd name="connsiteY5" fmla="*/ 48962 h 190654"/>
                    <a:gd name="connsiteX6" fmla="*/ 9752 w 210769"/>
                    <a:gd name="connsiteY6" fmla="*/ 81859 h 190654"/>
                    <a:gd name="connsiteX7" fmla="*/ 22846 w 210769"/>
                    <a:gd name="connsiteY7" fmla="*/ 47861 h 190654"/>
                    <a:gd name="connsiteX8" fmla="*/ 37369 w 210769"/>
                    <a:gd name="connsiteY8" fmla="*/ 35978 h 190654"/>
                    <a:gd name="connsiteX9" fmla="*/ 37699 w 210769"/>
                    <a:gd name="connsiteY9" fmla="*/ 35758 h 190654"/>
                    <a:gd name="connsiteX10" fmla="*/ 37369 w 210769"/>
                    <a:gd name="connsiteY10" fmla="*/ 35978 h 190654"/>
                    <a:gd name="connsiteX11" fmla="*/ 21415 w 210769"/>
                    <a:gd name="connsiteY11" fmla="*/ 92532 h 190654"/>
                    <a:gd name="connsiteX12" fmla="*/ 38689 w 210769"/>
                    <a:gd name="connsiteY12" fmla="*/ 139072 h 190654"/>
                    <a:gd name="connsiteX13" fmla="*/ 28237 w 210769"/>
                    <a:gd name="connsiteY13" fmla="*/ 113656 h 190654"/>
                    <a:gd name="connsiteX14" fmla="*/ 48702 w 210769"/>
                    <a:gd name="connsiteY14" fmla="*/ 51162 h 190654"/>
                    <a:gd name="connsiteX15" fmla="*/ 40010 w 210769"/>
                    <a:gd name="connsiteY15" fmla="*/ 111346 h 190654"/>
                    <a:gd name="connsiteX16" fmla="*/ 169950 w 210769"/>
                    <a:gd name="connsiteY16" fmla="*/ 171861 h 190654"/>
                    <a:gd name="connsiteX17" fmla="*/ 210770 w 210769"/>
                    <a:gd name="connsiteY17" fmla="*/ 140723 h 190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0769" h="190654">
                      <a:moveTo>
                        <a:pt x="210770" y="140723"/>
                      </a:moveTo>
                      <a:cubicBezTo>
                        <a:pt x="210219" y="139953"/>
                        <a:pt x="201307" y="159647"/>
                        <a:pt x="172591" y="177252"/>
                      </a:cubicBezTo>
                      <a:cubicBezTo>
                        <a:pt x="144864" y="195626"/>
                        <a:pt x="90181" y="198266"/>
                        <a:pt x="48922" y="164929"/>
                      </a:cubicBezTo>
                      <a:cubicBezTo>
                        <a:pt x="6782" y="133021"/>
                        <a:pt x="-5871" y="80429"/>
                        <a:pt x="2381" y="48081"/>
                      </a:cubicBezTo>
                      <a:cubicBezTo>
                        <a:pt x="9862" y="15073"/>
                        <a:pt x="25596" y="220"/>
                        <a:pt x="24716" y="0"/>
                      </a:cubicBezTo>
                      <a:cubicBezTo>
                        <a:pt x="25596" y="110"/>
                        <a:pt x="12283" y="17164"/>
                        <a:pt x="8322" y="48962"/>
                      </a:cubicBezTo>
                      <a:cubicBezTo>
                        <a:pt x="6892" y="58754"/>
                        <a:pt x="7332" y="70086"/>
                        <a:pt x="9752" y="81859"/>
                      </a:cubicBezTo>
                      <a:cubicBezTo>
                        <a:pt x="11073" y="67556"/>
                        <a:pt x="16464" y="55233"/>
                        <a:pt x="22846" y="47861"/>
                      </a:cubicBezTo>
                      <a:cubicBezTo>
                        <a:pt x="29557" y="39719"/>
                        <a:pt x="35939" y="36749"/>
                        <a:pt x="37369" y="35978"/>
                      </a:cubicBezTo>
                      <a:cubicBezTo>
                        <a:pt x="37589" y="35758"/>
                        <a:pt x="37699" y="35648"/>
                        <a:pt x="37699" y="35758"/>
                      </a:cubicBezTo>
                      <a:cubicBezTo>
                        <a:pt x="37699" y="35758"/>
                        <a:pt x="37589" y="35869"/>
                        <a:pt x="37369" y="35978"/>
                      </a:cubicBezTo>
                      <a:cubicBezTo>
                        <a:pt x="34728" y="38509"/>
                        <a:pt x="17894" y="60954"/>
                        <a:pt x="21415" y="92532"/>
                      </a:cubicBezTo>
                      <a:cubicBezTo>
                        <a:pt x="21745" y="104855"/>
                        <a:pt x="27026" y="128840"/>
                        <a:pt x="38689" y="139072"/>
                      </a:cubicBezTo>
                      <a:cubicBezTo>
                        <a:pt x="34178" y="132361"/>
                        <a:pt x="30327" y="123999"/>
                        <a:pt x="28237" y="113656"/>
                      </a:cubicBezTo>
                      <a:cubicBezTo>
                        <a:pt x="20975" y="72727"/>
                        <a:pt x="50022" y="49842"/>
                        <a:pt x="48702" y="51162"/>
                      </a:cubicBezTo>
                      <a:cubicBezTo>
                        <a:pt x="49032" y="50942"/>
                        <a:pt x="33078" y="78228"/>
                        <a:pt x="40010" y="111346"/>
                      </a:cubicBezTo>
                      <a:cubicBezTo>
                        <a:pt x="45511" y="144904"/>
                        <a:pt x="96563" y="203328"/>
                        <a:pt x="169950" y="171861"/>
                      </a:cubicBezTo>
                      <a:cubicBezTo>
                        <a:pt x="198997" y="159317"/>
                        <a:pt x="210329" y="139953"/>
                        <a:pt x="210770" y="14072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75ECCDE-EE9B-F360-12E6-D60A88FEE271}"/>
                </a:ext>
              </a:extLst>
            </p:cNvPr>
            <p:cNvSpPr/>
            <p:nvPr/>
          </p:nvSpPr>
          <p:spPr>
            <a:xfrm>
              <a:off x="1655690" y="6248738"/>
              <a:ext cx="248658" cy="250640"/>
            </a:xfrm>
            <a:custGeom>
              <a:avLst/>
              <a:gdLst>
                <a:gd name="connsiteX0" fmla="*/ 248658 w 248658"/>
                <a:gd name="connsiteY0" fmla="*/ 8804 h 250640"/>
                <a:gd name="connsiteX1" fmla="*/ 248658 w 248658"/>
                <a:gd name="connsiteY1" fmla="*/ 241839 h 250640"/>
                <a:gd name="connsiteX2" fmla="*/ 239856 w 248658"/>
                <a:gd name="connsiteY2" fmla="*/ 250641 h 250640"/>
                <a:gd name="connsiteX3" fmla="*/ 8802 w 248658"/>
                <a:gd name="connsiteY3" fmla="*/ 250641 h 250640"/>
                <a:gd name="connsiteX4" fmla="*/ 0 w 248658"/>
                <a:gd name="connsiteY4" fmla="*/ 241839 h 250640"/>
                <a:gd name="connsiteX5" fmla="*/ 0 w 248658"/>
                <a:gd name="connsiteY5" fmla="*/ 8804 h 250640"/>
                <a:gd name="connsiteX6" fmla="*/ 8802 w 248658"/>
                <a:gd name="connsiteY6" fmla="*/ 2 h 250640"/>
                <a:gd name="connsiteX7" fmla="*/ 239856 w 248658"/>
                <a:gd name="connsiteY7" fmla="*/ 2 h 250640"/>
                <a:gd name="connsiteX8" fmla="*/ 248658 w 248658"/>
                <a:gd name="connsiteY8" fmla="*/ 8804 h 250640"/>
                <a:gd name="connsiteX9" fmla="*/ 231054 w 248658"/>
                <a:gd name="connsiteY9" fmla="*/ 232927 h 250640"/>
                <a:gd name="connsiteX10" fmla="*/ 231054 w 248658"/>
                <a:gd name="connsiteY10" fmla="*/ 17606 h 250640"/>
                <a:gd name="connsiteX11" fmla="*/ 17604 w 248658"/>
                <a:gd name="connsiteY11" fmla="*/ 17606 h 250640"/>
                <a:gd name="connsiteX12" fmla="*/ 17604 w 248658"/>
                <a:gd name="connsiteY12" fmla="*/ 232927 h 250640"/>
                <a:gd name="connsiteX13" fmla="*/ 231054 w 248658"/>
                <a:gd name="connsiteY13" fmla="*/ 232927 h 25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40">
                  <a:moveTo>
                    <a:pt x="248658" y="8804"/>
                  </a:moveTo>
                  <a:lnTo>
                    <a:pt x="248658" y="241839"/>
                  </a:lnTo>
                  <a:cubicBezTo>
                    <a:pt x="248658" y="246680"/>
                    <a:pt x="244697" y="250641"/>
                    <a:pt x="239856" y="250641"/>
                  </a:cubicBezTo>
                  <a:lnTo>
                    <a:pt x="8802" y="250641"/>
                  </a:lnTo>
                  <a:cubicBezTo>
                    <a:pt x="3961" y="250641"/>
                    <a:pt x="0" y="246680"/>
                    <a:pt x="0" y="241839"/>
                  </a:cubicBezTo>
                  <a:lnTo>
                    <a:pt x="0" y="8804"/>
                  </a:lnTo>
                  <a:cubicBezTo>
                    <a:pt x="0" y="3963"/>
                    <a:pt x="3961" y="2"/>
                    <a:pt x="8802" y="2"/>
                  </a:cubicBezTo>
                  <a:lnTo>
                    <a:pt x="239856" y="2"/>
                  </a:lnTo>
                  <a:cubicBezTo>
                    <a:pt x="244697" y="-108"/>
                    <a:pt x="248658" y="3853"/>
                    <a:pt x="248658" y="8804"/>
                  </a:cubicBezTo>
                  <a:close/>
                  <a:moveTo>
                    <a:pt x="231054" y="232927"/>
                  </a:moveTo>
                  <a:lnTo>
                    <a:pt x="231054" y="17606"/>
                  </a:lnTo>
                  <a:lnTo>
                    <a:pt x="17604" y="17606"/>
                  </a:lnTo>
                  <a:lnTo>
                    <a:pt x="17604" y="232927"/>
                  </a:lnTo>
                  <a:lnTo>
                    <a:pt x="231054" y="232927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CD34247-B774-6A4B-536F-1CE42DDADDEE}"/>
                </a:ext>
              </a:extLst>
            </p:cNvPr>
            <p:cNvSpPr/>
            <p:nvPr/>
          </p:nvSpPr>
          <p:spPr>
            <a:xfrm>
              <a:off x="1607278" y="6305403"/>
              <a:ext cx="248658" cy="250638"/>
            </a:xfrm>
            <a:custGeom>
              <a:avLst/>
              <a:gdLst>
                <a:gd name="connsiteX0" fmla="*/ 248658 w 248658"/>
                <a:gd name="connsiteY0" fmla="*/ 8802 h 250638"/>
                <a:gd name="connsiteX1" fmla="*/ 248658 w 248658"/>
                <a:gd name="connsiteY1" fmla="*/ 241836 h 250638"/>
                <a:gd name="connsiteX2" fmla="*/ 239856 w 248658"/>
                <a:gd name="connsiteY2" fmla="*/ 250639 h 250638"/>
                <a:gd name="connsiteX3" fmla="*/ 8802 w 248658"/>
                <a:gd name="connsiteY3" fmla="*/ 250639 h 250638"/>
                <a:gd name="connsiteX4" fmla="*/ 0 w 248658"/>
                <a:gd name="connsiteY4" fmla="*/ 241836 h 250638"/>
                <a:gd name="connsiteX5" fmla="*/ 0 w 248658"/>
                <a:gd name="connsiteY5" fmla="*/ 8802 h 250638"/>
                <a:gd name="connsiteX6" fmla="*/ 8802 w 248658"/>
                <a:gd name="connsiteY6" fmla="*/ 0 h 250638"/>
                <a:gd name="connsiteX7" fmla="*/ 239856 w 248658"/>
                <a:gd name="connsiteY7" fmla="*/ 0 h 250638"/>
                <a:gd name="connsiteX8" fmla="*/ 248658 w 248658"/>
                <a:gd name="connsiteY8" fmla="*/ 8802 h 250638"/>
                <a:gd name="connsiteX9" fmla="*/ 231054 w 248658"/>
                <a:gd name="connsiteY9" fmla="*/ 232924 h 250638"/>
                <a:gd name="connsiteX10" fmla="*/ 231054 w 248658"/>
                <a:gd name="connsiteY10" fmla="*/ 17605 h 250638"/>
                <a:gd name="connsiteX11" fmla="*/ 17604 w 248658"/>
                <a:gd name="connsiteY11" fmla="*/ 17605 h 250638"/>
                <a:gd name="connsiteX12" fmla="*/ 17604 w 248658"/>
                <a:gd name="connsiteY12" fmla="*/ 232924 h 250638"/>
                <a:gd name="connsiteX13" fmla="*/ 231054 w 248658"/>
                <a:gd name="connsiteY13" fmla="*/ 232924 h 25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38">
                  <a:moveTo>
                    <a:pt x="248658" y="8802"/>
                  </a:moveTo>
                  <a:lnTo>
                    <a:pt x="248658" y="241836"/>
                  </a:lnTo>
                  <a:cubicBezTo>
                    <a:pt x="248658" y="246678"/>
                    <a:pt x="244697" y="250639"/>
                    <a:pt x="239856" y="250639"/>
                  </a:cubicBezTo>
                  <a:lnTo>
                    <a:pt x="8802" y="250639"/>
                  </a:lnTo>
                  <a:cubicBezTo>
                    <a:pt x="3961" y="250639"/>
                    <a:pt x="0" y="246678"/>
                    <a:pt x="0" y="241836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lnTo>
                    <a:pt x="239856" y="0"/>
                  </a:lnTo>
                  <a:cubicBezTo>
                    <a:pt x="244697" y="0"/>
                    <a:pt x="248658" y="3961"/>
                    <a:pt x="248658" y="8802"/>
                  </a:cubicBezTo>
                  <a:close/>
                  <a:moveTo>
                    <a:pt x="231054" y="232924"/>
                  </a:moveTo>
                  <a:lnTo>
                    <a:pt x="231054" y="17605"/>
                  </a:lnTo>
                  <a:lnTo>
                    <a:pt x="17604" y="17605"/>
                  </a:lnTo>
                  <a:lnTo>
                    <a:pt x="17604" y="232924"/>
                  </a:lnTo>
                  <a:lnTo>
                    <a:pt x="231054" y="232924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DCD2BF2-45A4-BC78-4BFB-5DD5C45CD429}"/>
                </a:ext>
              </a:extLst>
            </p:cNvPr>
            <p:cNvSpPr/>
            <p:nvPr/>
          </p:nvSpPr>
          <p:spPr>
            <a:xfrm>
              <a:off x="1720495" y="5078176"/>
              <a:ext cx="17604" cy="1362558"/>
            </a:xfrm>
            <a:custGeom>
              <a:avLst/>
              <a:gdLst>
                <a:gd name="connsiteX0" fmla="*/ 17604 w 17604"/>
                <a:gd name="connsiteY0" fmla="*/ 8802 h 1362558"/>
                <a:gd name="connsiteX1" fmla="*/ 17604 w 17604"/>
                <a:gd name="connsiteY1" fmla="*/ 1353757 h 1362558"/>
                <a:gd name="connsiteX2" fmla="*/ 8802 w 17604"/>
                <a:gd name="connsiteY2" fmla="*/ 1362559 h 1362558"/>
                <a:gd name="connsiteX3" fmla="*/ 0 w 17604"/>
                <a:gd name="connsiteY3" fmla="*/ 1353757 h 1362558"/>
                <a:gd name="connsiteX4" fmla="*/ 0 w 17604"/>
                <a:gd name="connsiteY4" fmla="*/ 8802 h 1362558"/>
                <a:gd name="connsiteX5" fmla="*/ 8802 w 17604"/>
                <a:gd name="connsiteY5" fmla="*/ 0 h 1362558"/>
                <a:gd name="connsiteX6" fmla="*/ 17604 w 17604"/>
                <a:gd name="connsiteY6" fmla="*/ 8802 h 136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04" h="1362558">
                  <a:moveTo>
                    <a:pt x="17604" y="8802"/>
                  </a:moveTo>
                  <a:lnTo>
                    <a:pt x="17604" y="1353757"/>
                  </a:lnTo>
                  <a:cubicBezTo>
                    <a:pt x="17604" y="1358598"/>
                    <a:pt x="13643" y="1362559"/>
                    <a:pt x="8802" y="1362559"/>
                  </a:cubicBezTo>
                  <a:cubicBezTo>
                    <a:pt x="3961" y="1362559"/>
                    <a:pt x="0" y="1358598"/>
                    <a:pt x="0" y="1353757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cubicBezTo>
                    <a:pt x="13753" y="0"/>
                    <a:pt x="17604" y="3961"/>
                    <a:pt x="17604" y="880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32C3BC-D775-75A7-5408-09BE48653E0F}"/>
                </a:ext>
              </a:extLst>
            </p:cNvPr>
            <p:cNvSpPr/>
            <p:nvPr/>
          </p:nvSpPr>
          <p:spPr>
            <a:xfrm>
              <a:off x="1722805" y="6422138"/>
              <a:ext cx="1081773" cy="17606"/>
            </a:xfrm>
            <a:custGeom>
              <a:avLst/>
              <a:gdLst>
                <a:gd name="connsiteX0" fmla="*/ 1081773 w 1081773"/>
                <a:gd name="connsiteY0" fmla="*/ 8805 h 17606"/>
                <a:gd name="connsiteX1" fmla="*/ 1072971 w 1081773"/>
                <a:gd name="connsiteY1" fmla="*/ 17607 h 17606"/>
                <a:gd name="connsiteX2" fmla="*/ 8802 w 1081773"/>
                <a:gd name="connsiteY2" fmla="*/ 17607 h 17606"/>
                <a:gd name="connsiteX3" fmla="*/ 0 w 1081773"/>
                <a:gd name="connsiteY3" fmla="*/ 8805 h 17606"/>
                <a:gd name="connsiteX4" fmla="*/ 8802 w 1081773"/>
                <a:gd name="connsiteY4" fmla="*/ 2 h 17606"/>
                <a:gd name="connsiteX5" fmla="*/ 1072971 w 1081773"/>
                <a:gd name="connsiteY5" fmla="*/ 2 h 17606"/>
                <a:gd name="connsiteX6" fmla="*/ 1081773 w 1081773"/>
                <a:gd name="connsiteY6" fmla="*/ 8805 h 1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1773" h="17606">
                  <a:moveTo>
                    <a:pt x="1081773" y="8805"/>
                  </a:moveTo>
                  <a:cubicBezTo>
                    <a:pt x="1081773" y="13646"/>
                    <a:pt x="1077813" y="17607"/>
                    <a:pt x="1072971" y="17607"/>
                  </a:cubicBezTo>
                  <a:lnTo>
                    <a:pt x="8802" y="17607"/>
                  </a:lnTo>
                  <a:cubicBezTo>
                    <a:pt x="3961" y="17607"/>
                    <a:pt x="0" y="13646"/>
                    <a:pt x="0" y="8805"/>
                  </a:cubicBezTo>
                  <a:cubicBezTo>
                    <a:pt x="0" y="3964"/>
                    <a:pt x="3961" y="2"/>
                    <a:pt x="8802" y="2"/>
                  </a:cubicBezTo>
                  <a:lnTo>
                    <a:pt x="1072971" y="2"/>
                  </a:lnTo>
                  <a:cubicBezTo>
                    <a:pt x="1077922" y="-107"/>
                    <a:pt x="1081773" y="3854"/>
                    <a:pt x="1081773" y="880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C82F030-3DFB-E917-534C-DC21C3613E4F}"/>
                </a:ext>
              </a:extLst>
            </p:cNvPr>
            <p:cNvSpPr/>
            <p:nvPr/>
          </p:nvSpPr>
          <p:spPr>
            <a:xfrm>
              <a:off x="2775202" y="6374389"/>
              <a:ext cx="104634" cy="88790"/>
            </a:xfrm>
            <a:custGeom>
              <a:avLst/>
              <a:gdLst>
                <a:gd name="connsiteX0" fmla="*/ 0 w 104634"/>
                <a:gd name="connsiteY0" fmla="*/ 61284 h 88790"/>
                <a:gd name="connsiteX1" fmla="*/ 40490 w 104634"/>
                <a:gd name="connsiteY1" fmla="*/ 0 h 88790"/>
                <a:gd name="connsiteX2" fmla="*/ 104635 w 104634"/>
                <a:gd name="connsiteY2" fmla="*/ 35098 h 88790"/>
                <a:gd name="connsiteX3" fmla="*/ 62275 w 104634"/>
                <a:gd name="connsiteY3" fmla="*/ 88791 h 88790"/>
                <a:gd name="connsiteX4" fmla="*/ 0 w 104634"/>
                <a:gd name="connsiteY4" fmla="*/ 61284 h 8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34" h="88790">
                  <a:moveTo>
                    <a:pt x="0" y="61284"/>
                  </a:moveTo>
                  <a:cubicBezTo>
                    <a:pt x="21235" y="46431"/>
                    <a:pt x="35318" y="24315"/>
                    <a:pt x="40490" y="0"/>
                  </a:cubicBezTo>
                  <a:cubicBezTo>
                    <a:pt x="56333" y="19034"/>
                    <a:pt x="78999" y="31907"/>
                    <a:pt x="104635" y="35098"/>
                  </a:cubicBezTo>
                  <a:cubicBezTo>
                    <a:pt x="85820" y="48631"/>
                    <a:pt x="69536" y="67556"/>
                    <a:pt x="62275" y="88791"/>
                  </a:cubicBezTo>
                  <a:cubicBezTo>
                    <a:pt x="45991" y="73497"/>
                    <a:pt x="22996" y="64365"/>
                    <a:pt x="0" y="6128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27B81AD-5DF9-3D54-EDA1-510075F58808}"/>
                </a:ext>
              </a:extLst>
            </p:cNvPr>
            <p:cNvSpPr/>
            <p:nvPr/>
          </p:nvSpPr>
          <p:spPr>
            <a:xfrm>
              <a:off x="1671533" y="5020852"/>
              <a:ext cx="107495" cy="91101"/>
            </a:xfrm>
            <a:custGeom>
              <a:avLst/>
              <a:gdLst>
                <a:gd name="connsiteX0" fmla="*/ 0 w 107495"/>
                <a:gd name="connsiteY0" fmla="*/ 46101 h 91101"/>
                <a:gd name="connsiteX1" fmla="*/ 57764 w 107495"/>
                <a:gd name="connsiteY1" fmla="*/ 91101 h 91101"/>
                <a:gd name="connsiteX2" fmla="*/ 107495 w 107495"/>
                <a:gd name="connsiteY2" fmla="*/ 37189 h 91101"/>
                <a:gd name="connsiteX3" fmla="*/ 50392 w 107495"/>
                <a:gd name="connsiteY3" fmla="*/ 0 h 91101"/>
                <a:gd name="connsiteX4" fmla="*/ 0 w 107495"/>
                <a:gd name="connsiteY4" fmla="*/ 46101 h 9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95" h="91101">
                  <a:moveTo>
                    <a:pt x="0" y="46101"/>
                  </a:moveTo>
                  <a:cubicBezTo>
                    <a:pt x="24756" y="53363"/>
                    <a:pt x="45111" y="69756"/>
                    <a:pt x="57764" y="91101"/>
                  </a:cubicBezTo>
                  <a:cubicBezTo>
                    <a:pt x="66786" y="67886"/>
                    <a:pt x="84170" y="48411"/>
                    <a:pt x="107495" y="37189"/>
                  </a:cubicBezTo>
                  <a:cubicBezTo>
                    <a:pt x="85380" y="30477"/>
                    <a:pt x="64035" y="17714"/>
                    <a:pt x="50392" y="0"/>
                  </a:cubicBezTo>
                  <a:cubicBezTo>
                    <a:pt x="39719" y="19695"/>
                    <a:pt x="20795" y="35869"/>
                    <a:pt x="0" y="4610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6" name="Graphic 3">
              <a:extLst>
                <a:ext uri="{FF2B5EF4-FFF2-40B4-BE49-F238E27FC236}">
                  <a16:creationId xmlns:a16="http://schemas.microsoft.com/office/drawing/2014/main" id="{219C06F1-AEB3-3F56-BC2A-3D97C381D402}"/>
                </a:ext>
              </a:extLst>
            </p:cNvPr>
            <p:cNvGrpSpPr/>
            <p:nvPr/>
          </p:nvGrpSpPr>
          <p:grpSpPr>
            <a:xfrm>
              <a:off x="1801584" y="5674716"/>
              <a:ext cx="651259" cy="681298"/>
              <a:chOff x="1801584" y="5674716"/>
              <a:chExt cx="651259" cy="681298"/>
            </a:xfrm>
            <a:grp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010B991-542E-B588-F446-E18EC94E4F56}"/>
                  </a:ext>
                </a:extLst>
              </p:cNvPr>
              <p:cNvSpPr/>
              <p:nvPr/>
            </p:nvSpPr>
            <p:spPr>
              <a:xfrm>
                <a:off x="1931064" y="5985228"/>
                <a:ext cx="222272" cy="212049"/>
              </a:xfrm>
              <a:custGeom>
                <a:avLst/>
                <a:gdLst>
                  <a:gd name="connsiteX0" fmla="*/ 34128 w 222272"/>
                  <a:gd name="connsiteY0" fmla="*/ 206848 h 212049"/>
                  <a:gd name="connsiteX1" fmla="*/ 146685 w 222272"/>
                  <a:gd name="connsiteY1" fmla="*/ 180772 h 212049"/>
                  <a:gd name="connsiteX2" fmla="*/ 31488 w 222272"/>
                  <a:gd name="connsiteY2" fmla="*/ 200027 h 212049"/>
                  <a:gd name="connsiteX3" fmla="*/ 104215 w 222272"/>
                  <a:gd name="connsiteY3" fmla="*/ 128510 h 212049"/>
                  <a:gd name="connsiteX4" fmla="*/ 159228 w 222272"/>
                  <a:gd name="connsiteY4" fmla="*/ 51051 h 212049"/>
                  <a:gd name="connsiteX5" fmla="*/ 88041 w 222272"/>
                  <a:gd name="connsiteY5" fmla="*/ 113766 h 212049"/>
                  <a:gd name="connsiteX6" fmla="*/ 24336 w 222272"/>
                  <a:gd name="connsiteY6" fmla="*/ 193645 h 212049"/>
                  <a:gd name="connsiteX7" fmla="*/ 32258 w 222272"/>
                  <a:gd name="connsiteY7" fmla="*/ 76138 h 212049"/>
                  <a:gd name="connsiteX8" fmla="*/ 17405 w 222272"/>
                  <a:gd name="connsiteY8" fmla="*/ 191665 h 212049"/>
                  <a:gd name="connsiteX9" fmla="*/ 3431 w 222272"/>
                  <a:gd name="connsiteY9" fmla="*/ 77568 h 212049"/>
                  <a:gd name="connsiteX10" fmla="*/ 28627 w 222272"/>
                  <a:gd name="connsiteY10" fmla="*/ 0 h 212049"/>
                  <a:gd name="connsiteX11" fmla="*/ 71977 w 222272"/>
                  <a:gd name="connsiteY11" fmla="*/ 79659 h 212049"/>
                  <a:gd name="connsiteX12" fmla="*/ 94973 w 222272"/>
                  <a:gd name="connsiteY12" fmla="*/ 48411 h 212049"/>
                  <a:gd name="connsiteX13" fmla="*/ 194216 w 222272"/>
                  <a:gd name="connsiteY13" fmla="*/ 12213 h 212049"/>
                  <a:gd name="connsiteX14" fmla="*/ 168030 w 222272"/>
                  <a:gd name="connsiteY14" fmla="*/ 115417 h 212049"/>
                  <a:gd name="connsiteX15" fmla="*/ 139423 w 222272"/>
                  <a:gd name="connsiteY15" fmla="*/ 141493 h 212049"/>
                  <a:gd name="connsiteX16" fmla="*/ 222273 w 222272"/>
                  <a:gd name="connsiteY16" fmla="*/ 177361 h 212049"/>
                  <a:gd name="connsiteX17" fmla="*/ 148225 w 222272"/>
                  <a:gd name="connsiteY17" fmla="*/ 210149 h 212049"/>
                  <a:gd name="connsiteX18" fmla="*/ 34128 w 222272"/>
                  <a:gd name="connsiteY18" fmla="*/ 206848 h 212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272" h="212049">
                    <a:moveTo>
                      <a:pt x="34128" y="206848"/>
                    </a:moveTo>
                    <a:cubicBezTo>
                      <a:pt x="53823" y="191995"/>
                      <a:pt x="97833" y="168889"/>
                      <a:pt x="146685" y="180772"/>
                    </a:cubicBezTo>
                    <a:cubicBezTo>
                      <a:pt x="103555" y="167019"/>
                      <a:pt x="72197" y="173070"/>
                      <a:pt x="31488" y="200027"/>
                    </a:cubicBezTo>
                    <a:cubicBezTo>
                      <a:pt x="55473" y="179011"/>
                      <a:pt x="84300" y="151285"/>
                      <a:pt x="104215" y="128510"/>
                    </a:cubicBezTo>
                    <a:cubicBezTo>
                      <a:pt x="132271" y="96492"/>
                      <a:pt x="135352" y="81199"/>
                      <a:pt x="159228" y="51051"/>
                    </a:cubicBezTo>
                    <a:cubicBezTo>
                      <a:pt x="131721" y="77898"/>
                      <a:pt x="116978" y="82519"/>
                      <a:pt x="88041" y="113766"/>
                    </a:cubicBezTo>
                    <a:cubicBezTo>
                      <a:pt x="67466" y="135992"/>
                      <a:pt x="42930" y="167569"/>
                      <a:pt x="24336" y="193645"/>
                    </a:cubicBezTo>
                    <a:cubicBezTo>
                      <a:pt x="47001" y="150185"/>
                      <a:pt x="49972" y="118168"/>
                      <a:pt x="32258" y="76138"/>
                    </a:cubicBezTo>
                    <a:cubicBezTo>
                      <a:pt x="48762" y="123999"/>
                      <a:pt x="30167" y="170430"/>
                      <a:pt x="17405" y="191665"/>
                    </a:cubicBezTo>
                    <a:cubicBezTo>
                      <a:pt x="32148" y="140173"/>
                      <a:pt x="4862" y="81749"/>
                      <a:pt x="3431" y="77568"/>
                    </a:cubicBezTo>
                    <a:cubicBezTo>
                      <a:pt x="-12743" y="31247"/>
                      <a:pt x="33798" y="28937"/>
                      <a:pt x="28627" y="0"/>
                    </a:cubicBezTo>
                    <a:cubicBezTo>
                      <a:pt x="54813" y="26736"/>
                      <a:pt x="68346" y="53362"/>
                      <a:pt x="71977" y="79659"/>
                    </a:cubicBezTo>
                    <a:cubicBezTo>
                      <a:pt x="78799" y="67446"/>
                      <a:pt x="86501" y="56663"/>
                      <a:pt x="94973" y="48411"/>
                    </a:cubicBezTo>
                    <a:cubicBezTo>
                      <a:pt x="125340" y="18814"/>
                      <a:pt x="160438" y="32898"/>
                      <a:pt x="194216" y="12213"/>
                    </a:cubicBezTo>
                    <a:cubicBezTo>
                      <a:pt x="176942" y="48191"/>
                      <a:pt x="194216" y="82079"/>
                      <a:pt x="168030" y="115417"/>
                    </a:cubicBezTo>
                    <a:cubicBezTo>
                      <a:pt x="160768" y="124659"/>
                      <a:pt x="150756" y="133461"/>
                      <a:pt x="139423" y="141493"/>
                    </a:cubicBezTo>
                    <a:cubicBezTo>
                      <a:pt x="165829" y="142593"/>
                      <a:pt x="193336" y="153706"/>
                      <a:pt x="222273" y="177361"/>
                    </a:cubicBezTo>
                    <a:cubicBezTo>
                      <a:pt x="193336" y="175051"/>
                      <a:pt x="195536" y="221922"/>
                      <a:pt x="148225" y="210149"/>
                    </a:cubicBezTo>
                    <a:cubicBezTo>
                      <a:pt x="143824" y="208939"/>
                      <a:pt x="83530" y="187154"/>
                      <a:pt x="34128" y="206848"/>
                    </a:cubicBezTo>
                    <a:close/>
                  </a:path>
                </a:pathLst>
              </a:custGeom>
              <a:grpFill/>
              <a:ln w="110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18" name="Graphic 3">
                <a:extLst>
                  <a:ext uri="{FF2B5EF4-FFF2-40B4-BE49-F238E27FC236}">
                    <a16:creationId xmlns:a16="http://schemas.microsoft.com/office/drawing/2014/main" id="{41267069-0646-0C04-5F09-3F4DEACD4A0E}"/>
                  </a:ext>
                </a:extLst>
              </p:cNvPr>
              <p:cNvGrpSpPr/>
              <p:nvPr/>
            </p:nvGrpSpPr>
            <p:grpSpPr>
              <a:xfrm>
                <a:off x="1801584" y="5674716"/>
                <a:ext cx="235785" cy="358812"/>
                <a:chOff x="1801584" y="5674716"/>
                <a:chExt cx="235785" cy="358812"/>
              </a:xfrm>
              <a:grpFill/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7E4A71C7-AA75-EA50-9164-57B4BCE19DC1}"/>
                    </a:ext>
                  </a:extLst>
                </p:cNvPr>
                <p:cNvSpPr/>
                <p:nvPr/>
              </p:nvSpPr>
              <p:spPr>
                <a:xfrm>
                  <a:off x="1805325" y="5792353"/>
                  <a:ext cx="159097" cy="65032"/>
                </a:xfrm>
                <a:custGeom>
                  <a:avLst/>
                  <a:gdLst>
                    <a:gd name="connsiteX0" fmla="*/ 141933 w 159097"/>
                    <a:gd name="connsiteY0" fmla="*/ 12433 h 65032"/>
                    <a:gd name="connsiteX1" fmla="*/ 67776 w 159097"/>
                    <a:gd name="connsiteY1" fmla="*/ 63375 h 65032"/>
                    <a:gd name="connsiteX2" fmla="*/ 0 w 159097"/>
                    <a:gd name="connsiteY2" fmla="*/ 53253 h 65032"/>
                    <a:gd name="connsiteX3" fmla="*/ 53803 w 159097"/>
                    <a:gd name="connsiteY3" fmla="*/ 5391 h 65032"/>
                    <a:gd name="connsiteX4" fmla="*/ 159097 w 159097"/>
                    <a:gd name="connsiteY4" fmla="*/ 0 h 65032"/>
                    <a:gd name="connsiteX5" fmla="*/ 36198 w 159097"/>
                    <a:gd name="connsiteY5" fmla="*/ 42360 h 65032"/>
                    <a:gd name="connsiteX6" fmla="*/ 141933 w 159097"/>
                    <a:gd name="connsiteY6" fmla="*/ 12433 h 65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097" h="65032">
                      <a:moveTo>
                        <a:pt x="141933" y="12433"/>
                      </a:moveTo>
                      <a:cubicBezTo>
                        <a:pt x="129940" y="27067"/>
                        <a:pt x="94512" y="57214"/>
                        <a:pt x="67776" y="63375"/>
                      </a:cubicBezTo>
                      <a:cubicBezTo>
                        <a:pt x="37959" y="70307"/>
                        <a:pt x="28717" y="53253"/>
                        <a:pt x="0" y="53253"/>
                      </a:cubicBezTo>
                      <a:cubicBezTo>
                        <a:pt x="24096" y="37409"/>
                        <a:pt x="25196" y="16064"/>
                        <a:pt x="53803" y="5391"/>
                      </a:cubicBezTo>
                      <a:cubicBezTo>
                        <a:pt x="79549" y="-4291"/>
                        <a:pt x="127190" y="3961"/>
                        <a:pt x="159097" y="0"/>
                      </a:cubicBezTo>
                      <a:cubicBezTo>
                        <a:pt x="114977" y="23215"/>
                        <a:pt x="77238" y="32458"/>
                        <a:pt x="36198" y="42360"/>
                      </a:cubicBezTo>
                      <a:cubicBezTo>
                        <a:pt x="79439" y="44451"/>
                        <a:pt x="96383" y="35429"/>
                        <a:pt x="141933" y="1243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13D1E883-C4B9-50CC-C0ED-2A874B2C792A}"/>
                    </a:ext>
                  </a:extLst>
                </p:cNvPr>
                <p:cNvSpPr/>
                <p:nvPr/>
              </p:nvSpPr>
              <p:spPr>
                <a:xfrm>
                  <a:off x="1801584" y="5674716"/>
                  <a:ext cx="235785" cy="103928"/>
                </a:xfrm>
                <a:custGeom>
                  <a:avLst/>
                  <a:gdLst>
                    <a:gd name="connsiteX0" fmla="*/ 211360 w 235785"/>
                    <a:gd name="connsiteY0" fmla="*/ 78577 h 103928"/>
                    <a:gd name="connsiteX1" fmla="*/ 80539 w 235785"/>
                    <a:gd name="connsiteY1" fmla="*/ 45460 h 103928"/>
                    <a:gd name="connsiteX2" fmla="*/ 235785 w 235785"/>
                    <a:gd name="connsiteY2" fmla="*/ 83529 h 103928"/>
                    <a:gd name="connsiteX3" fmla="*/ 0 w 235785"/>
                    <a:gd name="connsiteY3" fmla="*/ 8821 h 103928"/>
                    <a:gd name="connsiteX4" fmla="*/ 94292 w 235785"/>
                    <a:gd name="connsiteY4" fmla="*/ 14432 h 103928"/>
                    <a:gd name="connsiteX5" fmla="*/ 211360 w 235785"/>
                    <a:gd name="connsiteY5" fmla="*/ 78577 h 10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5785" h="103928">
                      <a:moveTo>
                        <a:pt x="211360" y="78577"/>
                      </a:moveTo>
                      <a:cubicBezTo>
                        <a:pt x="183083" y="83529"/>
                        <a:pt x="125099" y="83969"/>
                        <a:pt x="80539" y="45460"/>
                      </a:cubicBezTo>
                      <a:cubicBezTo>
                        <a:pt x="123559" y="88150"/>
                        <a:pt x="164048" y="95741"/>
                        <a:pt x="235785" y="83529"/>
                      </a:cubicBezTo>
                      <a:cubicBezTo>
                        <a:pt x="134562" y="117967"/>
                        <a:pt x="47971" y="118297"/>
                        <a:pt x="0" y="8821"/>
                      </a:cubicBezTo>
                      <a:cubicBezTo>
                        <a:pt x="28827" y="26755"/>
                        <a:pt x="51272" y="-23196"/>
                        <a:pt x="94292" y="14432"/>
                      </a:cubicBezTo>
                      <a:cubicBezTo>
                        <a:pt x="98253" y="17733"/>
                        <a:pt x="149525" y="72636"/>
                        <a:pt x="211360" y="785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249B923B-BC04-C043-8B8D-F9688FA17AB0}"/>
                    </a:ext>
                  </a:extLst>
                </p:cNvPr>
                <p:cNvSpPr/>
                <p:nvPr/>
              </p:nvSpPr>
              <p:spPr>
                <a:xfrm>
                  <a:off x="1900511" y="5795763"/>
                  <a:ext cx="103013" cy="237765"/>
                </a:xfrm>
                <a:custGeom>
                  <a:avLst/>
                  <a:gdLst>
                    <a:gd name="connsiteX0" fmla="*/ 25071 w 103013"/>
                    <a:gd name="connsiteY0" fmla="*/ 213120 h 237765"/>
                    <a:gd name="connsiteX1" fmla="*/ 57969 w 103013"/>
                    <a:gd name="connsiteY1" fmla="*/ 81199 h 237765"/>
                    <a:gd name="connsiteX2" fmla="*/ 20230 w 103013"/>
                    <a:gd name="connsiteY2" fmla="*/ 237766 h 237765"/>
                    <a:gd name="connsiteX3" fmla="*/ 94278 w 103013"/>
                    <a:gd name="connsiteY3" fmla="*/ 0 h 237765"/>
                    <a:gd name="connsiteX4" fmla="*/ 88776 w 103013"/>
                    <a:gd name="connsiteY4" fmla="*/ 95062 h 237765"/>
                    <a:gd name="connsiteX5" fmla="*/ 25071 w 103013"/>
                    <a:gd name="connsiteY5" fmla="*/ 213120 h 237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013" h="237765">
                      <a:moveTo>
                        <a:pt x="25071" y="213120"/>
                      </a:moveTo>
                      <a:cubicBezTo>
                        <a:pt x="20120" y="184513"/>
                        <a:pt x="19680" y="126090"/>
                        <a:pt x="57969" y="81199"/>
                      </a:cubicBezTo>
                      <a:cubicBezTo>
                        <a:pt x="15609" y="124549"/>
                        <a:pt x="8017" y="165369"/>
                        <a:pt x="20230" y="237766"/>
                      </a:cubicBezTo>
                      <a:cubicBezTo>
                        <a:pt x="-13878" y="135772"/>
                        <a:pt x="-14318" y="48301"/>
                        <a:pt x="94278" y="0"/>
                      </a:cubicBezTo>
                      <a:cubicBezTo>
                        <a:pt x="76454" y="29157"/>
                        <a:pt x="125965" y="51712"/>
                        <a:pt x="88776" y="95062"/>
                      </a:cubicBezTo>
                      <a:cubicBezTo>
                        <a:pt x="85476" y="99133"/>
                        <a:pt x="31013" y="150846"/>
                        <a:pt x="25071" y="21312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9" name="Graphic 3">
                <a:extLst>
                  <a:ext uri="{FF2B5EF4-FFF2-40B4-BE49-F238E27FC236}">
                    <a16:creationId xmlns:a16="http://schemas.microsoft.com/office/drawing/2014/main" id="{8F49E707-6873-DF99-3770-9B2D393E1FF2}"/>
                  </a:ext>
                </a:extLst>
              </p:cNvPr>
              <p:cNvGrpSpPr/>
              <p:nvPr/>
            </p:nvGrpSpPr>
            <p:grpSpPr>
              <a:xfrm>
                <a:off x="2103054" y="6112748"/>
                <a:ext cx="349788" cy="243267"/>
                <a:chOff x="2103054" y="6112748"/>
                <a:chExt cx="349788" cy="243267"/>
              </a:xfrm>
              <a:grpFill/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2920CD71-7D79-777A-39A1-3E8743949BA2}"/>
                    </a:ext>
                  </a:extLst>
                </p:cNvPr>
                <p:cNvSpPr/>
                <p:nvPr/>
              </p:nvSpPr>
              <p:spPr>
                <a:xfrm>
                  <a:off x="2271740" y="6183164"/>
                  <a:ext cx="73371" cy="155356"/>
                </a:xfrm>
                <a:custGeom>
                  <a:avLst/>
                  <a:gdLst>
                    <a:gd name="connsiteX0" fmla="*/ 59618 w 73371"/>
                    <a:gd name="connsiteY0" fmla="*/ 16173 h 155356"/>
                    <a:gd name="connsiteX1" fmla="*/ 2955 w 73371"/>
                    <a:gd name="connsiteY1" fmla="*/ 86370 h 155356"/>
                    <a:gd name="connsiteX2" fmla="*/ 7136 w 73371"/>
                    <a:gd name="connsiteY2" fmla="*/ 155356 h 155356"/>
                    <a:gd name="connsiteX3" fmla="*/ 59068 w 73371"/>
                    <a:gd name="connsiteY3" fmla="*/ 105295 h 155356"/>
                    <a:gd name="connsiteX4" fmla="*/ 73371 w 73371"/>
                    <a:gd name="connsiteY4" fmla="*/ 0 h 155356"/>
                    <a:gd name="connsiteX5" fmla="*/ 20999 w 73371"/>
                    <a:gd name="connsiteY5" fmla="*/ 119818 h 155356"/>
                    <a:gd name="connsiteX6" fmla="*/ 59618 w 73371"/>
                    <a:gd name="connsiteY6" fmla="*/ 16173 h 15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371" h="155356">
                      <a:moveTo>
                        <a:pt x="59618" y="16173"/>
                      </a:moveTo>
                      <a:cubicBezTo>
                        <a:pt x="44105" y="26956"/>
                        <a:pt x="11317" y="59964"/>
                        <a:pt x="2955" y="86370"/>
                      </a:cubicBezTo>
                      <a:cubicBezTo>
                        <a:pt x="-6397" y="115747"/>
                        <a:pt x="9667" y="126419"/>
                        <a:pt x="7136" y="155356"/>
                      </a:cubicBezTo>
                      <a:cubicBezTo>
                        <a:pt x="24850" y="132471"/>
                        <a:pt x="45975" y="133241"/>
                        <a:pt x="59068" y="105295"/>
                      </a:cubicBezTo>
                      <a:cubicBezTo>
                        <a:pt x="70841" y="80209"/>
                        <a:pt x="66770" y="31687"/>
                        <a:pt x="73371" y="0"/>
                      </a:cubicBezTo>
                      <a:cubicBezTo>
                        <a:pt x="46635" y="42360"/>
                        <a:pt x="34312" y="79438"/>
                        <a:pt x="20999" y="119818"/>
                      </a:cubicBezTo>
                      <a:cubicBezTo>
                        <a:pt x="22650" y="76138"/>
                        <a:pt x="32992" y="59964"/>
                        <a:pt x="59618" y="1617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C16F5AF9-ADC0-175B-EE9B-21FA30C55A17}"/>
                    </a:ext>
                  </a:extLst>
                </p:cNvPr>
                <p:cNvSpPr/>
                <p:nvPr/>
              </p:nvSpPr>
              <p:spPr>
                <a:xfrm>
                  <a:off x="2355513" y="6112748"/>
                  <a:ext cx="97330" cy="243267"/>
                </a:xfrm>
                <a:custGeom>
                  <a:avLst/>
                  <a:gdLst>
                    <a:gd name="connsiteX0" fmla="*/ 32288 w 97330"/>
                    <a:gd name="connsiteY0" fmla="*/ 24976 h 243267"/>
                    <a:gd name="connsiteX1" fmla="*/ 53854 w 97330"/>
                    <a:gd name="connsiteY1" fmla="*/ 159208 h 243267"/>
                    <a:gd name="connsiteX2" fmla="*/ 29538 w 97330"/>
                    <a:gd name="connsiteY2" fmla="*/ 0 h 243267"/>
                    <a:gd name="connsiteX3" fmla="*/ 83230 w 97330"/>
                    <a:gd name="connsiteY3" fmla="*/ 243267 h 243267"/>
                    <a:gd name="connsiteX4" fmla="*/ 85761 w 97330"/>
                    <a:gd name="connsiteY4" fmla="*/ 148095 h 243267"/>
                    <a:gd name="connsiteX5" fmla="*/ 32288 w 97330"/>
                    <a:gd name="connsiteY5" fmla="*/ 24976 h 243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330" h="243267">
                      <a:moveTo>
                        <a:pt x="32288" y="24976"/>
                      </a:moveTo>
                      <a:cubicBezTo>
                        <a:pt x="25027" y="53032"/>
                        <a:pt x="19525" y="111237"/>
                        <a:pt x="53854" y="159208"/>
                      </a:cubicBezTo>
                      <a:cubicBezTo>
                        <a:pt x="15344" y="112337"/>
                        <a:pt x="11273" y="70967"/>
                        <a:pt x="29538" y="0"/>
                      </a:cubicBezTo>
                      <a:cubicBezTo>
                        <a:pt x="-13042" y="98693"/>
                        <a:pt x="-20854" y="185834"/>
                        <a:pt x="83230" y="243267"/>
                      </a:cubicBezTo>
                      <a:cubicBezTo>
                        <a:pt x="67937" y="212680"/>
                        <a:pt x="119209" y="194416"/>
                        <a:pt x="85761" y="148095"/>
                      </a:cubicBezTo>
                      <a:cubicBezTo>
                        <a:pt x="82680" y="143694"/>
                        <a:pt x="32839" y="87471"/>
                        <a:pt x="32288" y="2497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0FE214D8-946F-367A-A7B7-3BAC3DA2E2D1}"/>
                    </a:ext>
                  </a:extLst>
                </p:cNvPr>
                <p:cNvSpPr/>
                <p:nvPr/>
              </p:nvSpPr>
              <p:spPr>
                <a:xfrm>
                  <a:off x="2103054" y="6137913"/>
                  <a:ext cx="241176" cy="98183"/>
                </a:xfrm>
                <a:custGeom>
                  <a:avLst/>
                  <a:gdLst>
                    <a:gd name="connsiteX0" fmla="*/ 24756 w 241176"/>
                    <a:gd name="connsiteY0" fmla="*/ 65606 h 98183"/>
                    <a:gd name="connsiteX1" fmla="*/ 157887 w 241176"/>
                    <a:gd name="connsiteY1" fmla="*/ 43821 h 98183"/>
                    <a:gd name="connsiteX2" fmla="*/ 0 w 241176"/>
                    <a:gd name="connsiteY2" fmla="*/ 68357 h 98183"/>
                    <a:gd name="connsiteX3" fmla="*/ 241177 w 241176"/>
                    <a:gd name="connsiteY3" fmla="*/ 14224 h 98183"/>
                    <a:gd name="connsiteX4" fmla="*/ 146774 w 241176"/>
                    <a:gd name="connsiteY4" fmla="*/ 11694 h 98183"/>
                    <a:gd name="connsiteX5" fmla="*/ 24756 w 241176"/>
                    <a:gd name="connsiteY5" fmla="*/ 65606 h 98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1176" h="98183">
                      <a:moveTo>
                        <a:pt x="24756" y="65606"/>
                      </a:moveTo>
                      <a:cubicBezTo>
                        <a:pt x="52592" y="72978"/>
                        <a:pt x="110246" y="78479"/>
                        <a:pt x="157887" y="43821"/>
                      </a:cubicBezTo>
                      <a:cubicBezTo>
                        <a:pt x="111456" y="82660"/>
                        <a:pt x="70417" y="86731"/>
                        <a:pt x="0" y="68357"/>
                      </a:cubicBezTo>
                      <a:cubicBezTo>
                        <a:pt x="97923" y="111377"/>
                        <a:pt x="184183" y="119188"/>
                        <a:pt x="241177" y="14224"/>
                      </a:cubicBezTo>
                      <a:cubicBezTo>
                        <a:pt x="210919" y="29628"/>
                        <a:pt x="192765" y="-22084"/>
                        <a:pt x="146774" y="11694"/>
                      </a:cubicBezTo>
                      <a:cubicBezTo>
                        <a:pt x="142593" y="14774"/>
                        <a:pt x="86810" y="65056"/>
                        <a:pt x="24756" y="6560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</p:grpSp>
      <p:grpSp>
        <p:nvGrpSpPr>
          <p:cNvPr id="76" name="Graphic 3">
            <a:extLst>
              <a:ext uri="{FF2B5EF4-FFF2-40B4-BE49-F238E27FC236}">
                <a16:creationId xmlns:a16="http://schemas.microsoft.com/office/drawing/2014/main" id="{8E67A125-1727-EBF3-E429-F39D6D88273F}"/>
              </a:ext>
            </a:extLst>
          </p:cNvPr>
          <p:cNvGrpSpPr>
            <a:grpSpLocks noChangeAspect="1"/>
          </p:cNvGrpSpPr>
          <p:nvPr userDrawn="1"/>
        </p:nvGrpSpPr>
        <p:grpSpPr>
          <a:xfrm rot="17298824" flipH="1">
            <a:off x="10934167" y="517160"/>
            <a:ext cx="1679885" cy="811765"/>
            <a:chOff x="2370109" y="5516078"/>
            <a:chExt cx="1639606" cy="1038643"/>
          </a:xfrm>
          <a:solidFill>
            <a:srgbClr val="634019"/>
          </a:solidFill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16A21FC-DEE8-EF45-CD0A-886EFB917185}"/>
                </a:ext>
              </a:extLst>
            </p:cNvPr>
            <p:cNvSpPr/>
            <p:nvPr/>
          </p:nvSpPr>
          <p:spPr>
            <a:xfrm>
              <a:off x="2947575" y="6148946"/>
              <a:ext cx="131187" cy="268352"/>
            </a:xfrm>
            <a:custGeom>
              <a:avLst/>
              <a:gdLst>
                <a:gd name="connsiteX0" fmla="*/ 106762 w 131187"/>
                <a:gd name="connsiteY0" fmla="*/ 27726 h 268352"/>
                <a:gd name="connsiteX1" fmla="*/ 5758 w 131187"/>
                <a:gd name="connsiteY1" fmla="*/ 148094 h 268352"/>
                <a:gd name="connsiteX2" fmla="*/ 10710 w 131187"/>
                <a:gd name="connsiteY2" fmla="*/ 268352 h 268352"/>
                <a:gd name="connsiteX3" fmla="*/ 102801 w 131187"/>
                <a:gd name="connsiteY3" fmla="*/ 182973 h 268352"/>
                <a:gd name="connsiteX4" fmla="*/ 131188 w 131187"/>
                <a:gd name="connsiteY4" fmla="*/ 0 h 268352"/>
                <a:gd name="connsiteX5" fmla="*/ 36015 w 131187"/>
                <a:gd name="connsiteY5" fmla="*/ 207069 h 268352"/>
                <a:gd name="connsiteX6" fmla="*/ 106762 w 131187"/>
                <a:gd name="connsiteY6" fmla="*/ 27726 h 26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187" h="268352">
                  <a:moveTo>
                    <a:pt x="106762" y="27726"/>
                  </a:moveTo>
                  <a:cubicBezTo>
                    <a:pt x="79366" y="45991"/>
                    <a:pt x="21272" y="102434"/>
                    <a:pt x="5758" y="148094"/>
                  </a:cubicBezTo>
                  <a:cubicBezTo>
                    <a:pt x="-11516" y="199036"/>
                    <a:pt x="16101" y="218071"/>
                    <a:pt x="10710" y="268352"/>
                  </a:cubicBezTo>
                  <a:cubicBezTo>
                    <a:pt x="42287" y="229074"/>
                    <a:pt x="79146" y="231164"/>
                    <a:pt x="102801" y="182973"/>
                  </a:cubicBezTo>
                  <a:cubicBezTo>
                    <a:pt x="124036" y="139732"/>
                    <a:pt x="118645" y="55013"/>
                    <a:pt x="131188" y="0"/>
                  </a:cubicBezTo>
                  <a:cubicBezTo>
                    <a:pt x="83327" y="72947"/>
                    <a:pt x="60441" y="137092"/>
                    <a:pt x="36015" y="207069"/>
                  </a:cubicBezTo>
                  <a:cubicBezTo>
                    <a:pt x="40417" y="130930"/>
                    <a:pt x="58901" y="103094"/>
                    <a:pt x="106762" y="2772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51BCDD4-34FE-D728-C590-51320BFC7B3A}"/>
                </a:ext>
              </a:extLst>
            </p:cNvPr>
            <p:cNvSpPr/>
            <p:nvPr/>
          </p:nvSpPr>
          <p:spPr>
            <a:xfrm>
              <a:off x="3152626" y="5813049"/>
              <a:ext cx="501446" cy="454120"/>
            </a:xfrm>
            <a:custGeom>
              <a:avLst/>
              <a:gdLst>
                <a:gd name="connsiteX0" fmla="*/ 4695 w 501446"/>
                <a:gd name="connsiteY0" fmla="*/ 81628 h 454120"/>
                <a:gd name="connsiteX1" fmla="*/ 1174 w 501446"/>
                <a:gd name="connsiteY1" fmla="*/ 98682 h 454120"/>
                <a:gd name="connsiteX2" fmla="*/ 48265 w 501446"/>
                <a:gd name="connsiteY2" fmla="*/ 323905 h 454120"/>
                <a:gd name="connsiteX3" fmla="*/ 249833 w 501446"/>
                <a:gd name="connsiteY3" fmla="*/ 453405 h 454120"/>
                <a:gd name="connsiteX4" fmla="*/ 500251 w 501446"/>
                <a:gd name="connsiteY4" fmla="*/ 245456 h 454120"/>
                <a:gd name="connsiteX5" fmla="*/ 375262 w 501446"/>
                <a:gd name="connsiteY5" fmla="*/ 17923 h 454120"/>
                <a:gd name="connsiteX6" fmla="*/ 214955 w 501446"/>
                <a:gd name="connsiteY6" fmla="*/ 113975 h 454120"/>
                <a:gd name="connsiteX7" fmla="*/ 334552 w 501446"/>
                <a:gd name="connsiteY7" fmla="*/ 120137 h 454120"/>
                <a:gd name="connsiteX8" fmla="*/ 333562 w 501446"/>
                <a:gd name="connsiteY8" fmla="*/ 65675 h 454120"/>
                <a:gd name="connsiteX9" fmla="*/ 333892 w 501446"/>
                <a:gd name="connsiteY9" fmla="*/ 86139 h 454120"/>
                <a:gd name="connsiteX10" fmla="*/ 253904 w 501446"/>
                <a:gd name="connsiteY10" fmla="*/ 130589 h 454120"/>
                <a:gd name="connsiteX11" fmla="*/ 285591 w 501446"/>
                <a:gd name="connsiteY11" fmla="*/ 27716 h 454120"/>
                <a:gd name="connsiteX12" fmla="*/ 362829 w 501446"/>
                <a:gd name="connsiteY12" fmla="*/ 42899 h 454120"/>
                <a:gd name="connsiteX13" fmla="*/ 465923 w 501446"/>
                <a:gd name="connsiteY13" fmla="*/ 176690 h 454120"/>
                <a:gd name="connsiteX14" fmla="*/ 381753 w 501446"/>
                <a:gd name="connsiteY14" fmla="*/ 389480 h 454120"/>
                <a:gd name="connsiteX15" fmla="*/ 116812 w 501446"/>
                <a:gd name="connsiteY15" fmla="*/ 368135 h 454120"/>
                <a:gd name="connsiteX16" fmla="*/ 13827 w 501446"/>
                <a:gd name="connsiteY16" fmla="*/ 146543 h 454120"/>
                <a:gd name="connsiteX17" fmla="*/ 7776 w 501446"/>
                <a:gd name="connsiteY17" fmla="*/ 98792 h 454120"/>
                <a:gd name="connsiteX18" fmla="*/ 4695 w 501446"/>
                <a:gd name="connsiteY18" fmla="*/ 81628 h 45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446" h="454120">
                  <a:moveTo>
                    <a:pt x="4695" y="81628"/>
                  </a:moveTo>
                  <a:cubicBezTo>
                    <a:pt x="3595" y="81628"/>
                    <a:pt x="2165" y="87460"/>
                    <a:pt x="1174" y="98682"/>
                  </a:cubicBezTo>
                  <a:cubicBezTo>
                    <a:pt x="-4437" y="164917"/>
                    <a:pt x="9866" y="261190"/>
                    <a:pt x="48265" y="323905"/>
                  </a:cubicBezTo>
                  <a:cubicBezTo>
                    <a:pt x="91726" y="394872"/>
                    <a:pt x="163682" y="446803"/>
                    <a:pt x="249833" y="453405"/>
                  </a:cubicBezTo>
                  <a:cubicBezTo>
                    <a:pt x="375702" y="463088"/>
                    <a:pt x="487158" y="373526"/>
                    <a:pt x="500251" y="245456"/>
                  </a:cubicBezTo>
                  <a:cubicBezTo>
                    <a:pt x="510044" y="149514"/>
                    <a:pt x="458882" y="59733"/>
                    <a:pt x="375262" y="17923"/>
                  </a:cubicBezTo>
                  <a:cubicBezTo>
                    <a:pt x="265236" y="-37090"/>
                    <a:pt x="184587" y="45869"/>
                    <a:pt x="214955" y="113975"/>
                  </a:cubicBezTo>
                  <a:cubicBezTo>
                    <a:pt x="238280" y="166348"/>
                    <a:pt x="309577" y="168328"/>
                    <a:pt x="334552" y="120137"/>
                  </a:cubicBezTo>
                  <a:cubicBezTo>
                    <a:pt x="349736" y="90870"/>
                    <a:pt x="335873" y="64794"/>
                    <a:pt x="333562" y="65675"/>
                  </a:cubicBezTo>
                  <a:lnTo>
                    <a:pt x="333892" y="86139"/>
                  </a:lnTo>
                  <a:cubicBezTo>
                    <a:pt x="330922" y="128609"/>
                    <a:pt x="286911" y="151274"/>
                    <a:pt x="253904" y="130589"/>
                  </a:cubicBezTo>
                  <a:cubicBezTo>
                    <a:pt x="214514" y="105723"/>
                    <a:pt x="223537" y="39818"/>
                    <a:pt x="285591" y="27716"/>
                  </a:cubicBezTo>
                  <a:cubicBezTo>
                    <a:pt x="311447" y="22654"/>
                    <a:pt x="339064" y="30686"/>
                    <a:pt x="362829" y="42899"/>
                  </a:cubicBezTo>
                  <a:cubicBezTo>
                    <a:pt x="413221" y="68755"/>
                    <a:pt x="452830" y="119587"/>
                    <a:pt x="465923" y="176690"/>
                  </a:cubicBezTo>
                  <a:cubicBezTo>
                    <a:pt x="484518" y="258329"/>
                    <a:pt x="450410" y="343049"/>
                    <a:pt x="381753" y="389480"/>
                  </a:cubicBezTo>
                  <a:cubicBezTo>
                    <a:pt x="298244" y="445924"/>
                    <a:pt x="191849" y="433050"/>
                    <a:pt x="116812" y="368135"/>
                  </a:cubicBezTo>
                  <a:cubicBezTo>
                    <a:pt x="53987" y="313783"/>
                    <a:pt x="26480" y="222461"/>
                    <a:pt x="13827" y="146543"/>
                  </a:cubicBezTo>
                  <a:cubicBezTo>
                    <a:pt x="10416" y="126079"/>
                    <a:pt x="8876" y="109905"/>
                    <a:pt x="7776" y="98792"/>
                  </a:cubicBezTo>
                  <a:cubicBezTo>
                    <a:pt x="6676" y="87460"/>
                    <a:pt x="5795" y="81628"/>
                    <a:pt x="4695" y="8162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43978C5-357C-5BC0-C49E-92ACCE1FAC45}"/>
                </a:ext>
              </a:extLst>
            </p:cNvPr>
            <p:cNvSpPr/>
            <p:nvPr/>
          </p:nvSpPr>
          <p:spPr>
            <a:xfrm>
              <a:off x="3172725" y="5905283"/>
              <a:ext cx="111400" cy="69285"/>
            </a:xfrm>
            <a:custGeom>
              <a:avLst/>
              <a:gdLst>
                <a:gd name="connsiteX0" fmla="*/ 53142 w 111400"/>
                <a:gd name="connsiteY0" fmla="*/ 32743 h 69285"/>
                <a:gd name="connsiteX1" fmla="*/ 57543 w 111400"/>
                <a:gd name="connsiteY1" fmla="*/ 40555 h 69285"/>
                <a:gd name="connsiteX2" fmla="*/ 74487 w 111400"/>
                <a:gd name="connsiteY2" fmla="*/ 46937 h 69285"/>
                <a:gd name="connsiteX3" fmla="*/ 47861 w 111400"/>
                <a:gd name="connsiteY3" fmla="*/ 47817 h 69285"/>
                <a:gd name="connsiteX4" fmla="*/ 0 w 111400"/>
                <a:gd name="connsiteY4" fmla="*/ 7437 h 69285"/>
                <a:gd name="connsiteX5" fmla="*/ 770 w 111400"/>
                <a:gd name="connsiteY5" fmla="*/ 10078 h 69285"/>
                <a:gd name="connsiteX6" fmla="*/ 4291 w 111400"/>
                <a:gd name="connsiteY6" fmla="*/ 19760 h 69285"/>
                <a:gd name="connsiteX7" fmla="*/ 60294 w 111400"/>
                <a:gd name="connsiteY7" fmla="*/ 68392 h 69285"/>
                <a:gd name="connsiteX8" fmla="*/ 110246 w 111400"/>
                <a:gd name="connsiteY8" fmla="*/ 41655 h 69285"/>
                <a:gd name="connsiteX9" fmla="*/ 85490 w 111400"/>
                <a:gd name="connsiteY9" fmla="*/ 616 h 69285"/>
                <a:gd name="connsiteX10" fmla="*/ 53142 w 111400"/>
                <a:gd name="connsiteY10" fmla="*/ 32743 h 6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00" h="69285">
                  <a:moveTo>
                    <a:pt x="53142" y="32743"/>
                  </a:moveTo>
                  <a:cubicBezTo>
                    <a:pt x="54023" y="35604"/>
                    <a:pt x="55453" y="38244"/>
                    <a:pt x="57543" y="40555"/>
                  </a:cubicBezTo>
                  <a:cubicBezTo>
                    <a:pt x="62055" y="45506"/>
                    <a:pt x="68326" y="47597"/>
                    <a:pt x="74487" y="46937"/>
                  </a:cubicBezTo>
                  <a:cubicBezTo>
                    <a:pt x="68106" y="51227"/>
                    <a:pt x="56003" y="50567"/>
                    <a:pt x="47861" y="47817"/>
                  </a:cubicBezTo>
                  <a:cubicBezTo>
                    <a:pt x="27176" y="40665"/>
                    <a:pt x="9352" y="23281"/>
                    <a:pt x="0" y="7437"/>
                  </a:cubicBezTo>
                  <a:cubicBezTo>
                    <a:pt x="220" y="8318"/>
                    <a:pt x="440" y="9198"/>
                    <a:pt x="770" y="10078"/>
                  </a:cubicBezTo>
                  <a:cubicBezTo>
                    <a:pt x="1760" y="13379"/>
                    <a:pt x="2861" y="16570"/>
                    <a:pt x="4291" y="19760"/>
                  </a:cubicBezTo>
                  <a:cubicBezTo>
                    <a:pt x="14193" y="41765"/>
                    <a:pt x="36419" y="63991"/>
                    <a:pt x="60294" y="68392"/>
                  </a:cubicBezTo>
                  <a:cubicBezTo>
                    <a:pt x="80429" y="72022"/>
                    <a:pt x="104304" y="64871"/>
                    <a:pt x="110246" y="41655"/>
                  </a:cubicBezTo>
                  <a:cubicBezTo>
                    <a:pt x="114427" y="25372"/>
                    <a:pt x="107495" y="5787"/>
                    <a:pt x="85490" y="616"/>
                  </a:cubicBezTo>
                  <a:cubicBezTo>
                    <a:pt x="67556" y="-3455"/>
                    <a:pt x="44560" y="13269"/>
                    <a:pt x="53142" y="32743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E2C6ADC-C9A2-2A8B-0E03-51E4426BC115}"/>
                </a:ext>
              </a:extLst>
            </p:cNvPr>
            <p:cNvSpPr/>
            <p:nvPr/>
          </p:nvSpPr>
          <p:spPr>
            <a:xfrm>
              <a:off x="3191869" y="5989079"/>
              <a:ext cx="141781" cy="90961"/>
            </a:xfrm>
            <a:custGeom>
              <a:avLst/>
              <a:gdLst>
                <a:gd name="connsiteX0" fmla="*/ 65795 w 141781"/>
                <a:gd name="connsiteY0" fmla="*/ 40379 h 90961"/>
                <a:gd name="connsiteX1" fmla="*/ 70416 w 141781"/>
                <a:gd name="connsiteY1" fmla="*/ 51272 h 90961"/>
                <a:gd name="connsiteX2" fmla="*/ 91651 w 141781"/>
                <a:gd name="connsiteY2" fmla="*/ 62055 h 90961"/>
                <a:gd name="connsiteX3" fmla="*/ 56773 w 141781"/>
                <a:gd name="connsiteY3" fmla="*/ 59414 h 90961"/>
                <a:gd name="connsiteX4" fmla="*/ 0 w 141781"/>
                <a:gd name="connsiteY4" fmla="*/ 0 h 90961"/>
                <a:gd name="connsiteX5" fmla="*/ 550 w 141781"/>
                <a:gd name="connsiteY5" fmla="*/ 3521 h 90961"/>
                <a:gd name="connsiteX6" fmla="*/ 3741 w 141781"/>
                <a:gd name="connsiteY6" fmla="*/ 16614 h 90961"/>
                <a:gd name="connsiteX7" fmla="*/ 69976 w 141781"/>
                <a:gd name="connsiteY7" fmla="*/ 87910 h 90961"/>
                <a:gd name="connsiteX8" fmla="*/ 138743 w 141781"/>
                <a:gd name="connsiteY8" fmla="*/ 60184 h 90961"/>
                <a:gd name="connsiteX9" fmla="*/ 112226 w 141781"/>
                <a:gd name="connsiteY9" fmla="*/ 3191 h 90961"/>
                <a:gd name="connsiteX10" fmla="*/ 65795 w 141781"/>
                <a:gd name="connsiteY10" fmla="*/ 40379 h 9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781" h="90961">
                  <a:moveTo>
                    <a:pt x="65795" y="40379"/>
                  </a:moveTo>
                  <a:cubicBezTo>
                    <a:pt x="66455" y="44231"/>
                    <a:pt x="67996" y="47862"/>
                    <a:pt x="70416" y="51272"/>
                  </a:cubicBezTo>
                  <a:cubicBezTo>
                    <a:pt x="75588" y="58314"/>
                    <a:pt x="83510" y="62055"/>
                    <a:pt x="91651" y="62055"/>
                  </a:cubicBezTo>
                  <a:cubicBezTo>
                    <a:pt x="82739" y="66676"/>
                    <a:pt x="67006" y="64255"/>
                    <a:pt x="56773" y="59414"/>
                  </a:cubicBezTo>
                  <a:cubicBezTo>
                    <a:pt x="30807" y="47201"/>
                    <a:pt x="10122" y="22005"/>
                    <a:pt x="0" y="0"/>
                  </a:cubicBezTo>
                  <a:cubicBezTo>
                    <a:pt x="110" y="1210"/>
                    <a:pt x="330" y="2311"/>
                    <a:pt x="550" y="3521"/>
                  </a:cubicBezTo>
                  <a:cubicBezTo>
                    <a:pt x="1320" y="7922"/>
                    <a:pt x="2421" y="12323"/>
                    <a:pt x="3741" y="16614"/>
                  </a:cubicBezTo>
                  <a:cubicBezTo>
                    <a:pt x="13643" y="46651"/>
                    <a:pt x="39389" y="78779"/>
                    <a:pt x="69976" y="87910"/>
                  </a:cubicBezTo>
                  <a:cubicBezTo>
                    <a:pt x="95722" y="95612"/>
                    <a:pt x="127850" y="89561"/>
                    <a:pt x="138743" y="60184"/>
                  </a:cubicBezTo>
                  <a:cubicBezTo>
                    <a:pt x="146444" y="39500"/>
                    <a:pt x="140173" y="13093"/>
                    <a:pt x="112226" y="3191"/>
                  </a:cubicBezTo>
                  <a:cubicBezTo>
                    <a:pt x="89561" y="-4841"/>
                    <a:pt x="57213" y="13753"/>
                    <a:pt x="65795" y="4037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B2A5D4D-0336-D426-0D54-B85BED7F40D4}"/>
                </a:ext>
              </a:extLst>
            </p:cNvPr>
            <p:cNvSpPr/>
            <p:nvPr/>
          </p:nvSpPr>
          <p:spPr>
            <a:xfrm>
              <a:off x="3238851" y="6066754"/>
              <a:ext cx="183453" cy="114373"/>
            </a:xfrm>
            <a:custGeom>
              <a:avLst/>
              <a:gdLst>
                <a:gd name="connsiteX0" fmla="*/ 91431 w 183453"/>
                <a:gd name="connsiteY0" fmla="*/ 61177 h 114373"/>
                <a:gd name="connsiteX1" fmla="*/ 100894 w 183453"/>
                <a:gd name="connsiteY1" fmla="*/ 71960 h 114373"/>
                <a:gd name="connsiteX2" fmla="*/ 129500 w 183453"/>
                <a:gd name="connsiteY2" fmla="*/ 76140 h 114373"/>
                <a:gd name="connsiteX3" fmla="*/ 88241 w 183453"/>
                <a:gd name="connsiteY3" fmla="*/ 86593 h 114373"/>
                <a:gd name="connsiteX4" fmla="*/ 0 w 183453"/>
                <a:gd name="connsiteY4" fmla="*/ 39942 h 114373"/>
                <a:gd name="connsiteX5" fmla="*/ 1980 w 183453"/>
                <a:gd name="connsiteY5" fmla="*/ 43792 h 114373"/>
                <a:gd name="connsiteX6" fmla="*/ 10672 w 183453"/>
                <a:gd name="connsiteY6" fmla="*/ 57656 h 114373"/>
                <a:gd name="connsiteX7" fmla="*/ 114427 w 183453"/>
                <a:gd name="connsiteY7" fmla="*/ 114319 h 114373"/>
                <a:gd name="connsiteX8" fmla="*/ 183413 w 183453"/>
                <a:gd name="connsiteY8" fmla="*/ 55565 h 114373"/>
                <a:gd name="connsiteX9" fmla="*/ 131041 w 183453"/>
                <a:gd name="connsiteY9" fmla="*/ 2 h 114373"/>
                <a:gd name="connsiteX10" fmla="*/ 91431 w 183453"/>
                <a:gd name="connsiteY10" fmla="*/ 61177 h 11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453" h="114373">
                  <a:moveTo>
                    <a:pt x="91431" y="61177"/>
                  </a:moveTo>
                  <a:cubicBezTo>
                    <a:pt x="93632" y="65358"/>
                    <a:pt x="96823" y="68989"/>
                    <a:pt x="100894" y="71960"/>
                  </a:cubicBezTo>
                  <a:cubicBezTo>
                    <a:pt x="109476" y="78121"/>
                    <a:pt x="120148" y="79331"/>
                    <a:pt x="129500" y="76140"/>
                  </a:cubicBezTo>
                  <a:cubicBezTo>
                    <a:pt x="120918" y="84943"/>
                    <a:pt x="101884" y="88133"/>
                    <a:pt x="88241" y="86593"/>
                  </a:cubicBezTo>
                  <a:cubicBezTo>
                    <a:pt x="53582" y="82522"/>
                    <a:pt x="20025" y="61397"/>
                    <a:pt x="0" y="39942"/>
                  </a:cubicBezTo>
                  <a:cubicBezTo>
                    <a:pt x="660" y="41262"/>
                    <a:pt x="1320" y="42472"/>
                    <a:pt x="1980" y="43792"/>
                  </a:cubicBezTo>
                  <a:cubicBezTo>
                    <a:pt x="4621" y="48634"/>
                    <a:pt x="7482" y="53255"/>
                    <a:pt x="10672" y="57656"/>
                  </a:cubicBezTo>
                  <a:cubicBezTo>
                    <a:pt x="33558" y="88573"/>
                    <a:pt x="75588" y="115750"/>
                    <a:pt x="114427" y="114319"/>
                  </a:cubicBezTo>
                  <a:cubicBezTo>
                    <a:pt x="147104" y="113219"/>
                    <a:pt x="181873" y="93855"/>
                    <a:pt x="183413" y="55565"/>
                  </a:cubicBezTo>
                  <a:cubicBezTo>
                    <a:pt x="184403" y="28719"/>
                    <a:pt x="167129" y="552"/>
                    <a:pt x="131041" y="2"/>
                  </a:cubicBezTo>
                  <a:cubicBezTo>
                    <a:pt x="101664" y="-327"/>
                    <a:pt x="71407" y="33670"/>
                    <a:pt x="91431" y="611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268C1CC-70D5-69E7-8FA9-93CB0522FB82}"/>
                </a:ext>
              </a:extLst>
            </p:cNvPr>
            <p:cNvSpPr/>
            <p:nvPr/>
          </p:nvSpPr>
          <p:spPr>
            <a:xfrm>
              <a:off x="3095298" y="6027478"/>
              <a:ext cx="167664" cy="425579"/>
            </a:xfrm>
            <a:custGeom>
              <a:avLst/>
              <a:gdLst>
                <a:gd name="connsiteX0" fmla="*/ 59493 w 167664"/>
                <a:gd name="connsiteY0" fmla="*/ 43681 h 425579"/>
                <a:gd name="connsiteX1" fmla="*/ 92611 w 167664"/>
                <a:gd name="connsiteY1" fmla="*/ 278256 h 425579"/>
                <a:gd name="connsiteX2" fmla="*/ 55422 w 167664"/>
                <a:gd name="connsiteY2" fmla="*/ 0 h 425579"/>
                <a:gd name="connsiteX3" fmla="*/ 140912 w 167664"/>
                <a:gd name="connsiteY3" fmla="*/ 425580 h 425579"/>
                <a:gd name="connsiteX4" fmla="*/ 148504 w 167664"/>
                <a:gd name="connsiteY4" fmla="*/ 259771 h 425579"/>
                <a:gd name="connsiteX5" fmla="*/ 59493 w 167664"/>
                <a:gd name="connsiteY5" fmla="*/ 43681 h 42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64" h="425579">
                  <a:moveTo>
                    <a:pt x="59493" y="43681"/>
                  </a:moveTo>
                  <a:cubicBezTo>
                    <a:pt x="45850" y="92312"/>
                    <a:pt x="34517" y="193425"/>
                    <a:pt x="92611" y="278256"/>
                  </a:cubicBezTo>
                  <a:cubicBezTo>
                    <a:pt x="27036" y="195296"/>
                    <a:pt x="21314" y="123119"/>
                    <a:pt x="55422" y="0"/>
                  </a:cubicBezTo>
                  <a:cubicBezTo>
                    <a:pt x="-22146" y="170540"/>
                    <a:pt x="-38540" y="322046"/>
                    <a:pt x="140912" y="425580"/>
                  </a:cubicBezTo>
                  <a:cubicBezTo>
                    <a:pt x="115276" y="371887"/>
                    <a:pt x="205277" y="341740"/>
                    <a:pt x="148504" y="259771"/>
                  </a:cubicBezTo>
                  <a:cubicBezTo>
                    <a:pt x="143443" y="252399"/>
                    <a:pt x="58393" y="152716"/>
                    <a:pt x="59493" y="4368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F42B38E-935B-91DD-9211-C2CCC136E556}"/>
                </a:ext>
              </a:extLst>
            </p:cNvPr>
            <p:cNvSpPr/>
            <p:nvPr/>
          </p:nvSpPr>
          <p:spPr>
            <a:xfrm>
              <a:off x="3304147" y="6264803"/>
              <a:ext cx="133481" cy="218701"/>
            </a:xfrm>
            <a:custGeom>
              <a:avLst/>
              <a:gdLst>
                <a:gd name="connsiteX0" fmla="*/ 64754 w 133481"/>
                <a:gd name="connsiteY0" fmla="*/ 105515 h 218701"/>
                <a:gd name="connsiteX1" fmla="*/ 79387 w 133481"/>
                <a:gd name="connsiteY1" fmla="*/ 114647 h 218701"/>
                <a:gd name="connsiteX2" fmla="*/ 90390 w 133481"/>
                <a:gd name="connsiteY2" fmla="*/ 148095 h 218701"/>
                <a:gd name="connsiteX3" fmla="*/ 94021 w 133481"/>
                <a:gd name="connsiteY3" fmla="*/ 96273 h 218701"/>
                <a:gd name="connsiteX4" fmla="*/ 20414 w 133481"/>
                <a:gd name="connsiteY4" fmla="*/ 0 h 218701"/>
                <a:gd name="connsiteX5" fmla="*/ 25365 w 133481"/>
                <a:gd name="connsiteY5" fmla="*/ 1651 h 218701"/>
                <a:gd name="connsiteX6" fmla="*/ 43629 w 133481"/>
                <a:gd name="connsiteY6" fmla="*/ 9132 h 218701"/>
                <a:gd name="connsiteX7" fmla="*/ 132420 w 133481"/>
                <a:gd name="connsiteY7" fmla="*/ 121909 h 218701"/>
                <a:gd name="connsiteX8" fmla="*/ 77517 w 133481"/>
                <a:gd name="connsiteY8" fmla="*/ 217081 h 218701"/>
                <a:gd name="connsiteX9" fmla="*/ 829 w 133481"/>
                <a:gd name="connsiteY9" fmla="*/ 165699 h 218701"/>
                <a:gd name="connsiteX10" fmla="*/ 64754 w 133481"/>
                <a:gd name="connsiteY10" fmla="*/ 105515 h 21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481" h="218701">
                  <a:moveTo>
                    <a:pt x="64754" y="105515"/>
                  </a:moveTo>
                  <a:cubicBezTo>
                    <a:pt x="70145" y="107385"/>
                    <a:pt x="75096" y="110356"/>
                    <a:pt x="79387" y="114647"/>
                  </a:cubicBezTo>
                  <a:cubicBezTo>
                    <a:pt x="88520" y="123669"/>
                    <a:pt x="92150" y="136212"/>
                    <a:pt x="90390" y="148095"/>
                  </a:cubicBezTo>
                  <a:cubicBezTo>
                    <a:pt x="99082" y="135992"/>
                    <a:pt x="98862" y="112337"/>
                    <a:pt x="94021" y="96273"/>
                  </a:cubicBezTo>
                  <a:cubicBezTo>
                    <a:pt x="81918" y="55453"/>
                    <a:pt x="50011" y="19585"/>
                    <a:pt x="20414" y="0"/>
                  </a:cubicBezTo>
                  <a:cubicBezTo>
                    <a:pt x="22064" y="550"/>
                    <a:pt x="23714" y="991"/>
                    <a:pt x="25365" y="1651"/>
                  </a:cubicBezTo>
                  <a:cubicBezTo>
                    <a:pt x="31636" y="3741"/>
                    <a:pt x="37688" y="6272"/>
                    <a:pt x="43629" y="9132"/>
                  </a:cubicBezTo>
                  <a:cubicBezTo>
                    <a:pt x="84999" y="30147"/>
                    <a:pt x="125818" y="74928"/>
                    <a:pt x="132420" y="121909"/>
                  </a:cubicBezTo>
                  <a:cubicBezTo>
                    <a:pt x="137921" y="161518"/>
                    <a:pt x="122407" y="207289"/>
                    <a:pt x="77517" y="217081"/>
                  </a:cubicBezTo>
                  <a:cubicBezTo>
                    <a:pt x="45939" y="224012"/>
                    <a:pt x="9081" y="209049"/>
                    <a:pt x="829" y="165699"/>
                  </a:cubicBezTo>
                  <a:cubicBezTo>
                    <a:pt x="-5773" y="130821"/>
                    <a:pt x="28115" y="87250"/>
                    <a:pt x="64754" y="1055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C63184F-C1B4-412E-8450-6E00842AA2ED}"/>
                </a:ext>
              </a:extLst>
            </p:cNvPr>
            <p:cNvSpPr/>
            <p:nvPr/>
          </p:nvSpPr>
          <p:spPr>
            <a:xfrm>
              <a:off x="3370661" y="5978736"/>
              <a:ext cx="219598" cy="227857"/>
            </a:xfrm>
            <a:custGeom>
              <a:avLst/>
              <a:gdLst>
                <a:gd name="connsiteX0" fmla="*/ 27727 w 219598"/>
                <a:gd name="connsiteY0" fmla="*/ 212900 h 227857"/>
                <a:gd name="connsiteX1" fmla="*/ 159757 w 219598"/>
                <a:gd name="connsiteY1" fmla="*/ 103204 h 227857"/>
                <a:gd name="connsiteX2" fmla="*/ 0 w 219598"/>
                <a:gd name="connsiteY2" fmla="*/ 227753 h 227857"/>
                <a:gd name="connsiteX3" fmla="*/ 215871 w 219598"/>
                <a:gd name="connsiteY3" fmla="*/ 0 h 227857"/>
                <a:gd name="connsiteX4" fmla="*/ 129170 w 219598"/>
                <a:gd name="connsiteY4" fmla="*/ 75808 h 227857"/>
                <a:gd name="connsiteX5" fmla="*/ 66236 w 219598"/>
                <a:gd name="connsiteY5" fmla="*/ 187154 h 227857"/>
                <a:gd name="connsiteX6" fmla="*/ 27727 w 219598"/>
                <a:gd name="connsiteY6" fmla="*/ 212900 h 22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598" h="227857">
                  <a:moveTo>
                    <a:pt x="27727" y="212900"/>
                  </a:moveTo>
                  <a:cubicBezTo>
                    <a:pt x="87360" y="203438"/>
                    <a:pt x="138743" y="161958"/>
                    <a:pt x="159757" y="103204"/>
                  </a:cubicBezTo>
                  <a:cubicBezTo>
                    <a:pt x="135222" y="186494"/>
                    <a:pt x="83179" y="217301"/>
                    <a:pt x="0" y="227753"/>
                  </a:cubicBezTo>
                  <a:cubicBezTo>
                    <a:pt x="145784" y="231054"/>
                    <a:pt x="239856" y="155687"/>
                    <a:pt x="215871" y="0"/>
                  </a:cubicBezTo>
                  <a:cubicBezTo>
                    <a:pt x="201457" y="44670"/>
                    <a:pt x="152606" y="2530"/>
                    <a:pt x="129170" y="75808"/>
                  </a:cubicBezTo>
                  <a:cubicBezTo>
                    <a:pt x="115747" y="117838"/>
                    <a:pt x="102104" y="154146"/>
                    <a:pt x="66236" y="187154"/>
                  </a:cubicBezTo>
                  <a:cubicBezTo>
                    <a:pt x="54903" y="197496"/>
                    <a:pt x="42030" y="206408"/>
                    <a:pt x="27727" y="2129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79163BD-DD33-01C2-FE08-F78C9BBE9848}"/>
                </a:ext>
              </a:extLst>
            </p:cNvPr>
            <p:cNvSpPr/>
            <p:nvPr/>
          </p:nvSpPr>
          <p:spPr>
            <a:xfrm>
              <a:off x="3641655" y="6015704"/>
              <a:ext cx="368060" cy="228748"/>
            </a:xfrm>
            <a:custGeom>
              <a:avLst/>
              <a:gdLst>
                <a:gd name="connsiteX0" fmla="*/ 0 w 368060"/>
                <a:gd name="connsiteY0" fmla="*/ 158769 h 228748"/>
                <a:gd name="connsiteX1" fmla="*/ 173951 w 368060"/>
                <a:gd name="connsiteY1" fmla="*/ 58095 h 228748"/>
                <a:gd name="connsiteX2" fmla="*/ 269893 w 368060"/>
                <a:gd name="connsiteY2" fmla="*/ 112117 h 228748"/>
                <a:gd name="connsiteX3" fmla="*/ 241617 w 368060"/>
                <a:gd name="connsiteY3" fmla="*/ 154588 h 228748"/>
                <a:gd name="connsiteX4" fmla="*/ 185173 w 368060"/>
                <a:gd name="connsiteY4" fmla="*/ 104746 h 228748"/>
                <a:gd name="connsiteX5" fmla="*/ 266482 w 368060"/>
                <a:gd name="connsiteY5" fmla="*/ 228635 h 228748"/>
                <a:gd name="connsiteX6" fmla="*/ 367706 w 368060"/>
                <a:gd name="connsiteY6" fmla="*/ 112777 h 228748"/>
                <a:gd name="connsiteX7" fmla="*/ 224453 w 368060"/>
                <a:gd name="connsiteY7" fmla="*/ 1 h 228748"/>
                <a:gd name="connsiteX8" fmla="*/ 20135 w 368060"/>
                <a:gd name="connsiteY8" fmla="*/ 122130 h 228748"/>
                <a:gd name="connsiteX9" fmla="*/ 3741 w 368060"/>
                <a:gd name="connsiteY9" fmla="*/ 150736 h 228748"/>
                <a:gd name="connsiteX10" fmla="*/ 0 w 368060"/>
                <a:gd name="connsiteY10" fmla="*/ 158769 h 22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060" h="228748">
                  <a:moveTo>
                    <a:pt x="0" y="158769"/>
                  </a:moveTo>
                  <a:cubicBezTo>
                    <a:pt x="38619" y="113988"/>
                    <a:pt x="104524" y="69097"/>
                    <a:pt x="173951" y="58095"/>
                  </a:cubicBezTo>
                  <a:cubicBezTo>
                    <a:pt x="214110" y="51713"/>
                    <a:pt x="268353" y="65466"/>
                    <a:pt x="269893" y="112117"/>
                  </a:cubicBezTo>
                  <a:cubicBezTo>
                    <a:pt x="270553" y="131812"/>
                    <a:pt x="259551" y="149747"/>
                    <a:pt x="241617" y="154588"/>
                  </a:cubicBezTo>
                  <a:cubicBezTo>
                    <a:pt x="196616" y="166800"/>
                    <a:pt x="177582" y="123340"/>
                    <a:pt x="185173" y="104746"/>
                  </a:cubicBezTo>
                  <a:cubicBezTo>
                    <a:pt x="140943" y="162509"/>
                    <a:pt x="206188" y="231935"/>
                    <a:pt x="266482" y="228635"/>
                  </a:cubicBezTo>
                  <a:cubicBezTo>
                    <a:pt x="339100" y="224674"/>
                    <a:pt x="371887" y="166800"/>
                    <a:pt x="367706" y="112777"/>
                  </a:cubicBezTo>
                  <a:cubicBezTo>
                    <a:pt x="361765" y="35980"/>
                    <a:pt x="290358" y="-219"/>
                    <a:pt x="224453" y="1"/>
                  </a:cubicBezTo>
                  <a:cubicBezTo>
                    <a:pt x="146224" y="331"/>
                    <a:pt x="63815" y="58205"/>
                    <a:pt x="20135" y="122130"/>
                  </a:cubicBezTo>
                  <a:cubicBezTo>
                    <a:pt x="14083" y="131262"/>
                    <a:pt x="8582" y="140835"/>
                    <a:pt x="3741" y="150736"/>
                  </a:cubicBezTo>
                  <a:cubicBezTo>
                    <a:pt x="2421" y="153487"/>
                    <a:pt x="1210" y="156128"/>
                    <a:pt x="0" y="15876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B83904E-BB01-D53A-3FEA-ABBE945BF8C3}"/>
                </a:ext>
              </a:extLst>
            </p:cNvPr>
            <p:cNvSpPr/>
            <p:nvPr/>
          </p:nvSpPr>
          <p:spPr>
            <a:xfrm>
              <a:off x="3398718" y="6203046"/>
              <a:ext cx="411496" cy="154220"/>
            </a:xfrm>
            <a:custGeom>
              <a:avLst/>
              <a:gdLst>
                <a:gd name="connsiteX0" fmla="*/ 41920 w 411496"/>
                <a:gd name="connsiteY0" fmla="*/ 81782 h 154220"/>
                <a:gd name="connsiteX1" fmla="*/ 267473 w 411496"/>
                <a:gd name="connsiteY1" fmla="*/ 69899 h 154220"/>
                <a:gd name="connsiteX2" fmla="*/ 0 w 411496"/>
                <a:gd name="connsiteY2" fmla="*/ 81892 h 154220"/>
                <a:gd name="connsiteX3" fmla="*/ 411496 w 411496"/>
                <a:gd name="connsiteY3" fmla="*/ 35791 h 154220"/>
                <a:gd name="connsiteX4" fmla="*/ 254710 w 411496"/>
                <a:gd name="connsiteY4" fmla="*/ 14226 h 154220"/>
                <a:gd name="connsiteX5" fmla="*/ 41920 w 411496"/>
                <a:gd name="connsiteY5" fmla="*/ 81782 h 15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496" h="154220">
                  <a:moveTo>
                    <a:pt x="41920" y="81782"/>
                  </a:moveTo>
                  <a:cubicBezTo>
                    <a:pt x="86920" y="99166"/>
                    <a:pt x="181983" y="118750"/>
                    <a:pt x="267473" y="69899"/>
                  </a:cubicBezTo>
                  <a:cubicBezTo>
                    <a:pt x="183083" y="126122"/>
                    <a:pt x="114097" y="125462"/>
                    <a:pt x="0" y="81892"/>
                  </a:cubicBezTo>
                  <a:cubicBezTo>
                    <a:pt x="155356" y="171453"/>
                    <a:pt x="297730" y="200280"/>
                    <a:pt x="411496" y="35791"/>
                  </a:cubicBezTo>
                  <a:cubicBezTo>
                    <a:pt x="358244" y="55926"/>
                    <a:pt x="337449" y="-33525"/>
                    <a:pt x="254710" y="14226"/>
                  </a:cubicBezTo>
                  <a:cubicBezTo>
                    <a:pt x="247338" y="18627"/>
                    <a:pt x="145344" y="92234"/>
                    <a:pt x="41920" y="8178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348CA3E-5935-177B-10C9-E689EF398D22}"/>
                </a:ext>
              </a:extLst>
            </p:cNvPr>
            <p:cNvSpPr/>
            <p:nvPr/>
          </p:nvSpPr>
          <p:spPr>
            <a:xfrm>
              <a:off x="3672352" y="5853747"/>
              <a:ext cx="133681" cy="160197"/>
            </a:xfrm>
            <a:custGeom>
              <a:avLst/>
              <a:gdLst>
                <a:gd name="connsiteX0" fmla="*/ 112446 w 133681"/>
                <a:gd name="connsiteY0" fmla="*/ 0 h 160197"/>
                <a:gd name="connsiteX1" fmla="*/ 0 w 133681"/>
                <a:gd name="connsiteY1" fmla="*/ 43350 h 160197"/>
                <a:gd name="connsiteX2" fmla="*/ 32678 w 133681"/>
                <a:gd name="connsiteY2" fmla="*/ 160197 h 160197"/>
                <a:gd name="connsiteX3" fmla="*/ 133681 w 133681"/>
                <a:gd name="connsiteY3" fmla="*/ 111016 h 160197"/>
                <a:gd name="connsiteX4" fmla="*/ 112446 w 133681"/>
                <a:gd name="connsiteY4" fmla="*/ 0 h 1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81" h="160197">
                  <a:moveTo>
                    <a:pt x="112446" y="0"/>
                  </a:moveTo>
                  <a:cubicBezTo>
                    <a:pt x="80979" y="28937"/>
                    <a:pt x="40710" y="43790"/>
                    <a:pt x="0" y="43350"/>
                  </a:cubicBezTo>
                  <a:cubicBezTo>
                    <a:pt x="24536" y="76028"/>
                    <a:pt x="36859" y="117507"/>
                    <a:pt x="32678" y="160197"/>
                  </a:cubicBezTo>
                  <a:cubicBezTo>
                    <a:pt x="61064" y="134561"/>
                    <a:pt x="97153" y="115197"/>
                    <a:pt x="133681" y="111016"/>
                  </a:cubicBezTo>
                  <a:cubicBezTo>
                    <a:pt x="115197" y="79109"/>
                    <a:pt x="108925" y="38289"/>
                    <a:pt x="112446" y="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0B84242-0733-B2B3-DBC6-B64182A85822}"/>
                </a:ext>
              </a:extLst>
            </p:cNvPr>
            <p:cNvSpPr/>
            <p:nvPr/>
          </p:nvSpPr>
          <p:spPr>
            <a:xfrm>
              <a:off x="2976109" y="5655481"/>
              <a:ext cx="195845" cy="218621"/>
            </a:xfrm>
            <a:custGeom>
              <a:avLst/>
              <a:gdLst>
                <a:gd name="connsiteX0" fmla="*/ 180442 w 195845"/>
                <a:gd name="connsiteY0" fmla="*/ 33668 h 218621"/>
                <a:gd name="connsiteX1" fmla="*/ 111346 w 195845"/>
                <a:gd name="connsiteY1" fmla="*/ 175161 h 218621"/>
                <a:gd name="connsiteX2" fmla="*/ 0 w 195845"/>
                <a:gd name="connsiteY2" fmla="*/ 218621 h 218621"/>
                <a:gd name="connsiteX3" fmla="*/ 40819 w 195845"/>
                <a:gd name="connsiteY3" fmla="*/ 99354 h 218621"/>
                <a:gd name="connsiteX4" fmla="*/ 195846 w 195845"/>
                <a:gd name="connsiteY4" fmla="*/ 0 h 218621"/>
                <a:gd name="connsiteX5" fmla="*/ 45661 w 195845"/>
                <a:gd name="connsiteY5" fmla="*/ 170650 h 218621"/>
                <a:gd name="connsiteX6" fmla="*/ 180442 w 195845"/>
                <a:gd name="connsiteY6" fmla="*/ 33668 h 21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45" h="218621">
                  <a:moveTo>
                    <a:pt x="180442" y="33668"/>
                  </a:moveTo>
                  <a:cubicBezTo>
                    <a:pt x="174831" y="66236"/>
                    <a:pt x="146664" y="142594"/>
                    <a:pt x="111346" y="175161"/>
                  </a:cubicBezTo>
                  <a:cubicBezTo>
                    <a:pt x="71957" y="211470"/>
                    <a:pt x="43570" y="193536"/>
                    <a:pt x="0" y="218621"/>
                  </a:cubicBezTo>
                  <a:cubicBezTo>
                    <a:pt x="23105" y="173731"/>
                    <a:pt x="6491" y="140503"/>
                    <a:pt x="40819" y="99354"/>
                  </a:cubicBezTo>
                  <a:cubicBezTo>
                    <a:pt x="71627" y="62385"/>
                    <a:pt x="150845" y="33668"/>
                    <a:pt x="195846" y="0"/>
                  </a:cubicBezTo>
                  <a:cubicBezTo>
                    <a:pt x="148645" y="73388"/>
                    <a:pt x="99463" y="120149"/>
                    <a:pt x="45661" y="170650"/>
                  </a:cubicBezTo>
                  <a:cubicBezTo>
                    <a:pt x="113106" y="136212"/>
                    <a:pt x="131041" y="107935"/>
                    <a:pt x="180442" y="3366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705A0BB-FA16-8B0F-27CE-5990CA453193}"/>
                </a:ext>
              </a:extLst>
            </p:cNvPr>
            <p:cNvSpPr/>
            <p:nvPr/>
          </p:nvSpPr>
          <p:spPr>
            <a:xfrm>
              <a:off x="3448119" y="6353484"/>
              <a:ext cx="213450" cy="201237"/>
            </a:xfrm>
            <a:custGeom>
              <a:avLst/>
              <a:gdLst>
                <a:gd name="connsiteX0" fmla="*/ 195186 w 213450"/>
                <a:gd name="connsiteY0" fmla="*/ 168890 h 201237"/>
                <a:gd name="connsiteX1" fmla="*/ 114537 w 213450"/>
                <a:gd name="connsiteY1" fmla="*/ 33778 h 201237"/>
                <a:gd name="connsiteX2" fmla="*/ 0 w 213450"/>
                <a:gd name="connsiteY2" fmla="*/ 0 h 201237"/>
                <a:gd name="connsiteX3" fmla="*/ 50722 w 213450"/>
                <a:gd name="connsiteY3" fmla="*/ 115417 h 201237"/>
                <a:gd name="connsiteX4" fmla="*/ 213450 w 213450"/>
                <a:gd name="connsiteY4" fmla="*/ 201238 h 201237"/>
                <a:gd name="connsiteX5" fmla="*/ 49512 w 213450"/>
                <a:gd name="connsiteY5" fmla="*/ 44010 h 201237"/>
                <a:gd name="connsiteX6" fmla="*/ 195186 w 213450"/>
                <a:gd name="connsiteY6" fmla="*/ 168890 h 20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450" h="201237">
                  <a:moveTo>
                    <a:pt x="195186" y="168890"/>
                  </a:moveTo>
                  <a:cubicBezTo>
                    <a:pt x="186824" y="136872"/>
                    <a:pt x="152386" y="63265"/>
                    <a:pt x="114537" y="33778"/>
                  </a:cubicBezTo>
                  <a:cubicBezTo>
                    <a:pt x="72287" y="991"/>
                    <a:pt x="45441" y="21235"/>
                    <a:pt x="0" y="0"/>
                  </a:cubicBezTo>
                  <a:cubicBezTo>
                    <a:pt x="26736" y="42690"/>
                    <a:pt x="12983" y="77238"/>
                    <a:pt x="50722" y="115417"/>
                  </a:cubicBezTo>
                  <a:cubicBezTo>
                    <a:pt x="84500" y="149635"/>
                    <a:pt x="165809" y="171530"/>
                    <a:pt x="213450" y="201238"/>
                  </a:cubicBezTo>
                  <a:cubicBezTo>
                    <a:pt x="160308" y="132141"/>
                    <a:pt x="107385" y="89671"/>
                    <a:pt x="49512" y="44010"/>
                  </a:cubicBezTo>
                  <a:cubicBezTo>
                    <a:pt x="119488" y="72397"/>
                    <a:pt x="139733" y="99023"/>
                    <a:pt x="195186" y="16889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FCB1BA7-71A4-92B9-5566-9C7940F45463}"/>
                </a:ext>
              </a:extLst>
            </p:cNvPr>
            <p:cNvSpPr/>
            <p:nvPr/>
          </p:nvSpPr>
          <p:spPr>
            <a:xfrm>
              <a:off x="2443738" y="5673767"/>
              <a:ext cx="450227" cy="505613"/>
            </a:xfrm>
            <a:custGeom>
              <a:avLst/>
              <a:gdLst>
                <a:gd name="connsiteX0" fmla="*/ 80935 w 450227"/>
                <a:gd name="connsiteY0" fmla="*/ 500925 h 505613"/>
                <a:gd name="connsiteX1" fmla="*/ 97769 w 450227"/>
                <a:gd name="connsiteY1" fmla="*/ 504446 h 505613"/>
                <a:gd name="connsiteX2" fmla="*/ 321122 w 450227"/>
                <a:gd name="connsiteY2" fmla="*/ 456915 h 505613"/>
                <a:gd name="connsiteX3" fmla="*/ 449522 w 450227"/>
                <a:gd name="connsiteY3" fmla="*/ 253698 h 505613"/>
                <a:gd name="connsiteX4" fmla="*/ 243333 w 450227"/>
                <a:gd name="connsiteY4" fmla="*/ 1188 h 505613"/>
                <a:gd name="connsiteX5" fmla="*/ 17781 w 450227"/>
                <a:gd name="connsiteY5" fmla="*/ 127278 h 505613"/>
                <a:gd name="connsiteX6" fmla="*/ 112953 w 450227"/>
                <a:gd name="connsiteY6" fmla="*/ 289016 h 505613"/>
                <a:gd name="connsiteX7" fmla="*/ 119004 w 450227"/>
                <a:gd name="connsiteY7" fmla="*/ 168318 h 505613"/>
                <a:gd name="connsiteX8" fmla="*/ 64982 w 450227"/>
                <a:gd name="connsiteY8" fmla="*/ 169307 h 505613"/>
                <a:gd name="connsiteX9" fmla="*/ 85226 w 450227"/>
                <a:gd name="connsiteY9" fmla="*/ 168978 h 505613"/>
                <a:gd name="connsiteX10" fmla="*/ 129237 w 450227"/>
                <a:gd name="connsiteY10" fmla="*/ 249627 h 505613"/>
                <a:gd name="connsiteX11" fmla="*/ 27133 w 450227"/>
                <a:gd name="connsiteY11" fmla="*/ 217609 h 505613"/>
                <a:gd name="connsiteX12" fmla="*/ 42206 w 450227"/>
                <a:gd name="connsiteY12" fmla="*/ 139710 h 505613"/>
                <a:gd name="connsiteX13" fmla="*/ 174897 w 450227"/>
                <a:gd name="connsiteY13" fmla="*/ 35737 h 505613"/>
                <a:gd name="connsiteX14" fmla="*/ 385927 w 450227"/>
                <a:gd name="connsiteY14" fmla="*/ 120676 h 505613"/>
                <a:gd name="connsiteX15" fmla="*/ 364802 w 450227"/>
                <a:gd name="connsiteY15" fmla="*/ 387819 h 505613"/>
                <a:gd name="connsiteX16" fmla="*/ 145080 w 450227"/>
                <a:gd name="connsiteY16" fmla="*/ 491683 h 505613"/>
                <a:gd name="connsiteX17" fmla="*/ 97769 w 450227"/>
                <a:gd name="connsiteY17" fmla="*/ 497845 h 505613"/>
                <a:gd name="connsiteX18" fmla="*/ 80935 w 450227"/>
                <a:gd name="connsiteY18" fmla="*/ 500925 h 50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227" h="505613">
                  <a:moveTo>
                    <a:pt x="80935" y="500925"/>
                  </a:moveTo>
                  <a:cubicBezTo>
                    <a:pt x="80935" y="502026"/>
                    <a:pt x="86657" y="503456"/>
                    <a:pt x="97769" y="504446"/>
                  </a:cubicBezTo>
                  <a:cubicBezTo>
                    <a:pt x="163455" y="510058"/>
                    <a:pt x="258847" y="495644"/>
                    <a:pt x="321122" y="456915"/>
                  </a:cubicBezTo>
                  <a:cubicBezTo>
                    <a:pt x="391428" y="413125"/>
                    <a:pt x="443030" y="340507"/>
                    <a:pt x="449522" y="253698"/>
                  </a:cubicBezTo>
                  <a:cubicBezTo>
                    <a:pt x="459094" y="126728"/>
                    <a:pt x="370303" y="14282"/>
                    <a:pt x="243333" y="1188"/>
                  </a:cubicBezTo>
                  <a:cubicBezTo>
                    <a:pt x="148161" y="-8604"/>
                    <a:pt x="59260" y="42888"/>
                    <a:pt x="17781" y="127278"/>
                  </a:cubicBezTo>
                  <a:cubicBezTo>
                    <a:pt x="-36792" y="238184"/>
                    <a:pt x="45507" y="319603"/>
                    <a:pt x="112953" y="289016"/>
                  </a:cubicBezTo>
                  <a:cubicBezTo>
                    <a:pt x="164885" y="265471"/>
                    <a:pt x="166866" y="193513"/>
                    <a:pt x="119004" y="168318"/>
                  </a:cubicBezTo>
                  <a:cubicBezTo>
                    <a:pt x="89958" y="153024"/>
                    <a:pt x="64101" y="166997"/>
                    <a:pt x="64982" y="169307"/>
                  </a:cubicBezTo>
                  <a:lnTo>
                    <a:pt x="85226" y="168978"/>
                  </a:lnTo>
                  <a:cubicBezTo>
                    <a:pt x="127366" y="171949"/>
                    <a:pt x="149812" y="216399"/>
                    <a:pt x="129237" y="249627"/>
                  </a:cubicBezTo>
                  <a:cubicBezTo>
                    <a:pt x="104591" y="289346"/>
                    <a:pt x="39236" y="280214"/>
                    <a:pt x="27133" y="217609"/>
                  </a:cubicBezTo>
                  <a:cubicBezTo>
                    <a:pt x="22072" y="191533"/>
                    <a:pt x="29993" y="163697"/>
                    <a:pt x="42206" y="139710"/>
                  </a:cubicBezTo>
                  <a:cubicBezTo>
                    <a:pt x="67842" y="88879"/>
                    <a:pt x="118234" y="48939"/>
                    <a:pt x="174897" y="35737"/>
                  </a:cubicBezTo>
                  <a:cubicBezTo>
                    <a:pt x="255766" y="16922"/>
                    <a:pt x="339826" y="51360"/>
                    <a:pt x="385927" y="120676"/>
                  </a:cubicBezTo>
                  <a:cubicBezTo>
                    <a:pt x="441820" y="204956"/>
                    <a:pt x="429057" y="312121"/>
                    <a:pt x="364802" y="387819"/>
                  </a:cubicBezTo>
                  <a:cubicBezTo>
                    <a:pt x="310999" y="451194"/>
                    <a:pt x="220338" y="478920"/>
                    <a:pt x="145080" y="491683"/>
                  </a:cubicBezTo>
                  <a:cubicBezTo>
                    <a:pt x="124726" y="495094"/>
                    <a:pt x="108662" y="496634"/>
                    <a:pt x="97769" y="497845"/>
                  </a:cubicBezTo>
                  <a:cubicBezTo>
                    <a:pt x="86767" y="498945"/>
                    <a:pt x="80935" y="499715"/>
                    <a:pt x="80935" y="50092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5CB266C-32E8-F0C4-982A-1CC768713C32}"/>
                </a:ext>
              </a:extLst>
            </p:cNvPr>
            <p:cNvSpPr/>
            <p:nvPr/>
          </p:nvSpPr>
          <p:spPr>
            <a:xfrm>
              <a:off x="2618305" y="5996670"/>
              <a:ext cx="90147" cy="143034"/>
            </a:xfrm>
            <a:custGeom>
              <a:avLst/>
              <a:gdLst>
                <a:gd name="connsiteX0" fmla="*/ 40049 w 90147"/>
                <a:gd name="connsiteY0" fmla="*/ 76799 h 143034"/>
                <a:gd name="connsiteX1" fmla="*/ 50832 w 90147"/>
                <a:gd name="connsiteY1" fmla="*/ 72068 h 143034"/>
                <a:gd name="connsiteX2" fmla="*/ 61504 w 90147"/>
                <a:gd name="connsiteY2" fmla="*/ 50722 h 143034"/>
                <a:gd name="connsiteX3" fmla="*/ 58864 w 90147"/>
                <a:gd name="connsiteY3" fmla="*/ 85821 h 143034"/>
                <a:gd name="connsiteX4" fmla="*/ 0 w 90147"/>
                <a:gd name="connsiteY4" fmla="*/ 143034 h 143034"/>
                <a:gd name="connsiteX5" fmla="*/ 3521 w 90147"/>
                <a:gd name="connsiteY5" fmla="*/ 142484 h 143034"/>
                <a:gd name="connsiteX6" fmla="*/ 16504 w 90147"/>
                <a:gd name="connsiteY6" fmla="*/ 139294 h 143034"/>
                <a:gd name="connsiteX7" fmla="*/ 87140 w 90147"/>
                <a:gd name="connsiteY7" fmla="*/ 72508 h 143034"/>
                <a:gd name="connsiteX8" fmla="*/ 59634 w 90147"/>
                <a:gd name="connsiteY8" fmla="*/ 3082 h 143034"/>
                <a:gd name="connsiteX9" fmla="*/ 3191 w 90147"/>
                <a:gd name="connsiteY9" fmla="*/ 29818 h 143034"/>
                <a:gd name="connsiteX10" fmla="*/ 40049 w 90147"/>
                <a:gd name="connsiteY10" fmla="*/ 76799 h 14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147" h="143034">
                  <a:moveTo>
                    <a:pt x="40049" y="76799"/>
                  </a:moveTo>
                  <a:cubicBezTo>
                    <a:pt x="43790" y="76138"/>
                    <a:pt x="47531" y="74599"/>
                    <a:pt x="50832" y="72068"/>
                  </a:cubicBezTo>
                  <a:cubicBezTo>
                    <a:pt x="57874" y="66897"/>
                    <a:pt x="61504" y="58864"/>
                    <a:pt x="61504" y="50722"/>
                  </a:cubicBezTo>
                  <a:cubicBezTo>
                    <a:pt x="66126" y="59745"/>
                    <a:pt x="63595" y="75588"/>
                    <a:pt x="58864" y="85821"/>
                  </a:cubicBezTo>
                  <a:cubicBezTo>
                    <a:pt x="46761" y="112007"/>
                    <a:pt x="21785" y="132912"/>
                    <a:pt x="0" y="143034"/>
                  </a:cubicBezTo>
                  <a:cubicBezTo>
                    <a:pt x="1210" y="142814"/>
                    <a:pt x="2311" y="142705"/>
                    <a:pt x="3521" y="142484"/>
                  </a:cubicBezTo>
                  <a:cubicBezTo>
                    <a:pt x="7922" y="141714"/>
                    <a:pt x="12213" y="140614"/>
                    <a:pt x="16504" y="139294"/>
                  </a:cubicBezTo>
                  <a:cubicBezTo>
                    <a:pt x="46321" y="129281"/>
                    <a:pt x="78118" y="103315"/>
                    <a:pt x="87140" y="72508"/>
                  </a:cubicBezTo>
                  <a:cubicBezTo>
                    <a:pt x="94732" y="46541"/>
                    <a:pt x="88791" y="14194"/>
                    <a:pt x="59634" y="3082"/>
                  </a:cubicBezTo>
                  <a:cubicBezTo>
                    <a:pt x="39169" y="-4730"/>
                    <a:pt x="12873" y="1651"/>
                    <a:pt x="3191" y="29818"/>
                  </a:cubicBezTo>
                  <a:cubicBezTo>
                    <a:pt x="-4841" y="52813"/>
                    <a:pt x="13643" y="85381"/>
                    <a:pt x="40049" y="7679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DE7A440-C8BE-E4F2-F6B5-82A56DE3D4AE}"/>
                </a:ext>
              </a:extLst>
            </p:cNvPr>
            <p:cNvSpPr/>
            <p:nvPr/>
          </p:nvSpPr>
          <p:spPr>
            <a:xfrm>
              <a:off x="2695429" y="5907391"/>
              <a:ext cx="113377" cy="185002"/>
            </a:xfrm>
            <a:custGeom>
              <a:avLst/>
              <a:gdLst>
                <a:gd name="connsiteX0" fmla="*/ 60518 w 113377"/>
                <a:gd name="connsiteY0" fmla="*/ 92800 h 185002"/>
                <a:gd name="connsiteX1" fmla="*/ 71191 w 113377"/>
                <a:gd name="connsiteY1" fmla="*/ 83228 h 185002"/>
                <a:gd name="connsiteX2" fmla="*/ 75372 w 113377"/>
                <a:gd name="connsiteY2" fmla="*/ 54402 h 185002"/>
                <a:gd name="connsiteX3" fmla="*/ 85714 w 113377"/>
                <a:gd name="connsiteY3" fmla="*/ 95991 h 185002"/>
                <a:gd name="connsiteX4" fmla="*/ 39503 w 113377"/>
                <a:gd name="connsiteY4" fmla="*/ 185002 h 185002"/>
                <a:gd name="connsiteX5" fmla="*/ 43354 w 113377"/>
                <a:gd name="connsiteY5" fmla="*/ 183022 h 185002"/>
                <a:gd name="connsiteX6" fmla="*/ 57108 w 113377"/>
                <a:gd name="connsiteY6" fmla="*/ 174220 h 185002"/>
                <a:gd name="connsiteX7" fmla="*/ 113331 w 113377"/>
                <a:gd name="connsiteY7" fmla="*/ 69585 h 185002"/>
                <a:gd name="connsiteX8" fmla="*/ 55127 w 113377"/>
                <a:gd name="connsiteY8" fmla="*/ 49 h 185002"/>
                <a:gd name="connsiteX9" fmla="*/ 4 w 113377"/>
                <a:gd name="connsiteY9" fmla="*/ 52971 h 185002"/>
                <a:gd name="connsiteX10" fmla="*/ 60518 w 113377"/>
                <a:gd name="connsiteY10" fmla="*/ 92800 h 18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77" h="185002">
                  <a:moveTo>
                    <a:pt x="60518" y="92800"/>
                  </a:moveTo>
                  <a:cubicBezTo>
                    <a:pt x="64589" y="90490"/>
                    <a:pt x="68330" y="87299"/>
                    <a:pt x="71191" y="83228"/>
                  </a:cubicBezTo>
                  <a:cubicBezTo>
                    <a:pt x="77352" y="74537"/>
                    <a:pt x="78453" y="63754"/>
                    <a:pt x="75372" y="54402"/>
                  </a:cubicBezTo>
                  <a:cubicBezTo>
                    <a:pt x="84174" y="62983"/>
                    <a:pt x="87365" y="82348"/>
                    <a:pt x="85714" y="95991"/>
                  </a:cubicBezTo>
                  <a:cubicBezTo>
                    <a:pt x="81643" y="130979"/>
                    <a:pt x="60738" y="164867"/>
                    <a:pt x="39503" y="185002"/>
                  </a:cubicBezTo>
                  <a:cubicBezTo>
                    <a:pt x="40824" y="184342"/>
                    <a:pt x="42034" y="183682"/>
                    <a:pt x="43354" y="183022"/>
                  </a:cubicBezTo>
                  <a:cubicBezTo>
                    <a:pt x="48086" y="180381"/>
                    <a:pt x="52707" y="177520"/>
                    <a:pt x="57108" y="174220"/>
                  </a:cubicBezTo>
                  <a:cubicBezTo>
                    <a:pt x="87805" y="151114"/>
                    <a:pt x="114651" y="108754"/>
                    <a:pt x="113331" y="69585"/>
                  </a:cubicBezTo>
                  <a:cubicBezTo>
                    <a:pt x="112231" y="36577"/>
                    <a:pt x="92976" y="1479"/>
                    <a:pt x="55127" y="49"/>
                  </a:cubicBezTo>
                  <a:cubicBezTo>
                    <a:pt x="28501" y="-1052"/>
                    <a:pt x="554" y="16443"/>
                    <a:pt x="4" y="52971"/>
                  </a:cubicBezTo>
                  <a:cubicBezTo>
                    <a:pt x="-436" y="82458"/>
                    <a:pt x="33232" y="113046"/>
                    <a:pt x="60518" y="928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4ADF5F5-E495-9F57-7B43-58C86FBD2BDC}"/>
                </a:ext>
              </a:extLst>
            </p:cNvPr>
            <p:cNvSpPr/>
            <p:nvPr/>
          </p:nvSpPr>
          <p:spPr>
            <a:xfrm>
              <a:off x="2656374" y="6068017"/>
              <a:ext cx="422058" cy="169083"/>
            </a:xfrm>
            <a:custGeom>
              <a:avLst/>
              <a:gdLst>
                <a:gd name="connsiteX0" fmla="*/ 43350 w 422058"/>
                <a:gd name="connsiteY0" fmla="*/ 109207 h 169083"/>
                <a:gd name="connsiteX1" fmla="*/ 275945 w 422058"/>
                <a:gd name="connsiteY1" fmla="*/ 75758 h 169083"/>
                <a:gd name="connsiteX2" fmla="*/ 0 w 422058"/>
                <a:gd name="connsiteY2" fmla="*/ 113167 h 169083"/>
                <a:gd name="connsiteX3" fmla="*/ 422059 w 422058"/>
                <a:gd name="connsiteY3" fmla="*/ 26907 h 169083"/>
                <a:gd name="connsiteX4" fmla="*/ 257680 w 422058"/>
                <a:gd name="connsiteY4" fmla="*/ 19315 h 169083"/>
                <a:gd name="connsiteX5" fmla="*/ 43350 w 422058"/>
                <a:gd name="connsiteY5" fmla="*/ 109207 h 16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58" h="169083">
                  <a:moveTo>
                    <a:pt x="43350" y="109207"/>
                  </a:moveTo>
                  <a:cubicBezTo>
                    <a:pt x="91541" y="122960"/>
                    <a:pt x="191885" y="134402"/>
                    <a:pt x="275945" y="75758"/>
                  </a:cubicBezTo>
                  <a:cubicBezTo>
                    <a:pt x="193645" y="141884"/>
                    <a:pt x="122129" y="147605"/>
                    <a:pt x="0" y="113167"/>
                  </a:cubicBezTo>
                  <a:cubicBezTo>
                    <a:pt x="169110" y="191395"/>
                    <a:pt x="319295" y="208009"/>
                    <a:pt x="422059" y="26907"/>
                  </a:cubicBezTo>
                  <a:cubicBezTo>
                    <a:pt x="368806" y="52763"/>
                    <a:pt x="338989" y="-37898"/>
                    <a:pt x="257680" y="19315"/>
                  </a:cubicBezTo>
                  <a:cubicBezTo>
                    <a:pt x="250309" y="24487"/>
                    <a:pt x="151395" y="110307"/>
                    <a:pt x="43350" y="10920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0FE2B3D-2E26-19C4-25D8-7B4F5557A4D3}"/>
                </a:ext>
              </a:extLst>
            </p:cNvPr>
            <p:cNvSpPr/>
            <p:nvPr/>
          </p:nvSpPr>
          <p:spPr>
            <a:xfrm>
              <a:off x="2891719" y="5891828"/>
              <a:ext cx="216803" cy="134653"/>
            </a:xfrm>
            <a:custGeom>
              <a:avLst/>
              <a:gdLst>
                <a:gd name="connsiteX0" fmla="*/ 104524 w 216803"/>
                <a:gd name="connsiteY0" fmla="*/ 69415 h 134653"/>
                <a:gd name="connsiteX1" fmla="*/ 113657 w 216803"/>
                <a:gd name="connsiteY1" fmla="*/ 54561 h 134653"/>
                <a:gd name="connsiteX2" fmla="*/ 146774 w 216803"/>
                <a:gd name="connsiteY2" fmla="*/ 43448 h 134653"/>
                <a:gd name="connsiteX3" fmla="*/ 95392 w 216803"/>
                <a:gd name="connsiteY3" fmla="*/ 39818 h 134653"/>
                <a:gd name="connsiteX4" fmla="*/ 0 w 216803"/>
                <a:gd name="connsiteY4" fmla="*/ 114085 h 134653"/>
                <a:gd name="connsiteX5" fmla="*/ 1540 w 216803"/>
                <a:gd name="connsiteY5" fmla="*/ 109024 h 134653"/>
                <a:gd name="connsiteX6" fmla="*/ 9022 w 216803"/>
                <a:gd name="connsiteY6" fmla="*/ 90650 h 134653"/>
                <a:gd name="connsiteX7" fmla="*/ 120808 w 216803"/>
                <a:gd name="connsiteY7" fmla="*/ 1089 h 134653"/>
                <a:gd name="connsiteX8" fmla="*/ 215210 w 216803"/>
                <a:gd name="connsiteY8" fmla="*/ 56431 h 134653"/>
                <a:gd name="connsiteX9" fmla="*/ 164268 w 216803"/>
                <a:gd name="connsiteY9" fmla="*/ 133780 h 134653"/>
                <a:gd name="connsiteX10" fmla="*/ 104524 w 216803"/>
                <a:gd name="connsiteY10" fmla="*/ 69415 h 13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03" h="134653">
                  <a:moveTo>
                    <a:pt x="104524" y="69415"/>
                  </a:moveTo>
                  <a:cubicBezTo>
                    <a:pt x="106395" y="64023"/>
                    <a:pt x="109366" y="58962"/>
                    <a:pt x="113657" y="54561"/>
                  </a:cubicBezTo>
                  <a:cubicBezTo>
                    <a:pt x="122679" y="45429"/>
                    <a:pt x="135112" y="41688"/>
                    <a:pt x="146774" y="43448"/>
                  </a:cubicBezTo>
                  <a:cubicBezTo>
                    <a:pt x="134782" y="34756"/>
                    <a:pt x="111346" y="34977"/>
                    <a:pt x="95392" y="39818"/>
                  </a:cubicBezTo>
                  <a:cubicBezTo>
                    <a:pt x="54903" y="52031"/>
                    <a:pt x="19255" y="84268"/>
                    <a:pt x="0" y="114085"/>
                  </a:cubicBezTo>
                  <a:cubicBezTo>
                    <a:pt x="550" y="112435"/>
                    <a:pt x="990" y="110784"/>
                    <a:pt x="1540" y="109024"/>
                  </a:cubicBezTo>
                  <a:cubicBezTo>
                    <a:pt x="3631" y="102752"/>
                    <a:pt x="6161" y="96591"/>
                    <a:pt x="9022" y="90650"/>
                  </a:cubicBezTo>
                  <a:cubicBezTo>
                    <a:pt x="29817" y="48950"/>
                    <a:pt x="74267" y="7690"/>
                    <a:pt x="120808" y="1089"/>
                  </a:cubicBezTo>
                  <a:cubicBezTo>
                    <a:pt x="160088" y="-4523"/>
                    <a:pt x="205528" y="11211"/>
                    <a:pt x="215210" y="56431"/>
                  </a:cubicBezTo>
                  <a:cubicBezTo>
                    <a:pt x="222032" y="88229"/>
                    <a:pt x="207289" y="125418"/>
                    <a:pt x="164268" y="133780"/>
                  </a:cubicBezTo>
                  <a:cubicBezTo>
                    <a:pt x="129610" y="140601"/>
                    <a:pt x="86480" y="106383"/>
                    <a:pt x="104524" y="694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37B9CBE-DB80-EA85-9E22-4AC8AC2F412A}"/>
                </a:ext>
              </a:extLst>
            </p:cNvPr>
            <p:cNvSpPr/>
            <p:nvPr/>
          </p:nvSpPr>
          <p:spPr>
            <a:xfrm>
              <a:off x="2608073" y="5737869"/>
              <a:ext cx="225877" cy="221502"/>
            </a:xfrm>
            <a:custGeom>
              <a:avLst/>
              <a:gdLst>
                <a:gd name="connsiteX0" fmla="*/ 211029 w 225877"/>
                <a:gd name="connsiteY0" fmla="*/ 193666 h 221502"/>
                <a:gd name="connsiteX1" fmla="*/ 102214 w 225877"/>
                <a:gd name="connsiteY1" fmla="*/ 60425 h 221502"/>
                <a:gd name="connsiteX2" fmla="*/ 225773 w 225877"/>
                <a:gd name="connsiteY2" fmla="*/ 221502 h 221502"/>
                <a:gd name="connsiteX3" fmla="*/ 0 w 225877"/>
                <a:gd name="connsiteY3" fmla="*/ 3761 h 221502"/>
                <a:gd name="connsiteX4" fmla="*/ 75148 w 225877"/>
                <a:gd name="connsiteY4" fmla="*/ 91232 h 221502"/>
                <a:gd name="connsiteX5" fmla="*/ 185614 w 225877"/>
                <a:gd name="connsiteY5" fmla="*/ 154716 h 221502"/>
                <a:gd name="connsiteX6" fmla="*/ 211029 w 225877"/>
                <a:gd name="connsiteY6" fmla="*/ 193666 h 22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77" h="221502">
                  <a:moveTo>
                    <a:pt x="211029" y="193666"/>
                  </a:moveTo>
                  <a:cubicBezTo>
                    <a:pt x="201677" y="133592"/>
                    <a:pt x="160528" y="81770"/>
                    <a:pt x="102214" y="60425"/>
                  </a:cubicBezTo>
                  <a:cubicBezTo>
                    <a:pt x="184733" y="85181"/>
                    <a:pt x="215320" y="137663"/>
                    <a:pt x="225773" y="221502"/>
                  </a:cubicBezTo>
                  <a:cubicBezTo>
                    <a:pt x="229074" y="74508"/>
                    <a:pt x="154366" y="-20444"/>
                    <a:pt x="0" y="3761"/>
                  </a:cubicBezTo>
                  <a:cubicBezTo>
                    <a:pt x="44340" y="18395"/>
                    <a:pt x="2531" y="67576"/>
                    <a:pt x="75148" y="91232"/>
                  </a:cubicBezTo>
                  <a:cubicBezTo>
                    <a:pt x="116847" y="104765"/>
                    <a:pt x="152826" y="118518"/>
                    <a:pt x="185614" y="154716"/>
                  </a:cubicBezTo>
                  <a:cubicBezTo>
                    <a:pt x="195736" y="166270"/>
                    <a:pt x="204648" y="179253"/>
                    <a:pt x="211029" y="19366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22F21E9-2173-72C1-374B-DFD8A5E0A5C7}"/>
                </a:ext>
              </a:extLst>
            </p:cNvPr>
            <p:cNvSpPr/>
            <p:nvPr/>
          </p:nvSpPr>
          <p:spPr>
            <a:xfrm>
              <a:off x="2830593" y="5516078"/>
              <a:ext cx="152872" cy="415016"/>
            </a:xfrm>
            <a:custGeom>
              <a:avLst/>
              <a:gdLst>
                <a:gd name="connsiteX0" fmla="*/ 81041 w 152872"/>
                <a:gd name="connsiteY0" fmla="*/ 372877 h 415016"/>
                <a:gd name="connsiteX1" fmla="*/ 69268 w 152872"/>
                <a:gd name="connsiteY1" fmla="*/ 145344 h 415016"/>
                <a:gd name="connsiteX2" fmla="*/ 81151 w 152872"/>
                <a:gd name="connsiteY2" fmla="*/ 415017 h 415016"/>
                <a:gd name="connsiteX3" fmla="*/ 35490 w 152872"/>
                <a:gd name="connsiteY3" fmla="*/ 0 h 415016"/>
                <a:gd name="connsiteX4" fmla="*/ 14145 w 152872"/>
                <a:gd name="connsiteY4" fmla="*/ 158107 h 415016"/>
                <a:gd name="connsiteX5" fmla="*/ 81041 w 152872"/>
                <a:gd name="connsiteY5" fmla="*/ 372877 h 41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2" h="415016">
                  <a:moveTo>
                    <a:pt x="81041" y="372877"/>
                  </a:moveTo>
                  <a:cubicBezTo>
                    <a:pt x="98205" y="327547"/>
                    <a:pt x="117679" y="231604"/>
                    <a:pt x="69268" y="145344"/>
                  </a:cubicBezTo>
                  <a:cubicBezTo>
                    <a:pt x="124941" y="230394"/>
                    <a:pt x="124391" y="300040"/>
                    <a:pt x="81151" y="415017"/>
                  </a:cubicBezTo>
                  <a:cubicBezTo>
                    <a:pt x="169941" y="258340"/>
                    <a:pt x="198548" y="114757"/>
                    <a:pt x="35490" y="0"/>
                  </a:cubicBezTo>
                  <a:cubicBezTo>
                    <a:pt x="55405" y="53693"/>
                    <a:pt x="-33276" y="74708"/>
                    <a:pt x="14145" y="158107"/>
                  </a:cubicBezTo>
                  <a:cubicBezTo>
                    <a:pt x="18326" y="165699"/>
                    <a:pt x="91273" y="268463"/>
                    <a:pt x="81041" y="3728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C46C5D7-6514-29EF-4178-88CE43CAF632}"/>
                </a:ext>
              </a:extLst>
            </p:cNvPr>
            <p:cNvSpPr/>
            <p:nvPr/>
          </p:nvSpPr>
          <p:spPr>
            <a:xfrm>
              <a:off x="3758304" y="6267492"/>
              <a:ext cx="219479" cy="132317"/>
            </a:xfrm>
            <a:custGeom>
              <a:avLst/>
              <a:gdLst>
                <a:gd name="connsiteX0" fmla="*/ 197914 w 219479"/>
                <a:gd name="connsiteY0" fmla="*/ 48474 h 132317"/>
                <a:gd name="connsiteX1" fmla="*/ 62142 w 219479"/>
                <a:gd name="connsiteY1" fmla="*/ 44403 h 132317"/>
                <a:gd name="connsiteX2" fmla="*/ 44208 w 219479"/>
                <a:gd name="connsiteY2" fmla="*/ 99306 h 132317"/>
                <a:gd name="connsiteX3" fmla="*/ 53010 w 219479"/>
                <a:gd name="connsiteY3" fmla="*/ 37471 h 132317"/>
                <a:gd name="connsiteX4" fmla="*/ 72485 w 219479"/>
                <a:gd name="connsiteY4" fmla="*/ 20307 h 132317"/>
                <a:gd name="connsiteX5" fmla="*/ 38267 w 219479"/>
                <a:gd name="connsiteY5" fmla="*/ 52435 h 132317"/>
                <a:gd name="connsiteX6" fmla="*/ 28144 w 219479"/>
                <a:gd name="connsiteY6" fmla="*/ 107337 h 132317"/>
                <a:gd name="connsiteX7" fmla="*/ 28364 w 219479"/>
                <a:gd name="connsiteY7" fmla="*/ 107668 h 132317"/>
                <a:gd name="connsiteX8" fmla="*/ 28144 w 219479"/>
                <a:gd name="connsiteY8" fmla="*/ 107337 h 132317"/>
                <a:gd name="connsiteX9" fmla="*/ 20773 w 219479"/>
                <a:gd name="connsiteY9" fmla="*/ 90944 h 132317"/>
                <a:gd name="connsiteX10" fmla="*/ 23853 w 219479"/>
                <a:gd name="connsiteY10" fmla="*/ 56395 h 132317"/>
                <a:gd name="connsiteX11" fmla="*/ 8890 w 219479"/>
                <a:gd name="connsiteY11" fmla="*/ 83682 h 132317"/>
                <a:gd name="connsiteX12" fmla="*/ 2288 w 219479"/>
                <a:gd name="connsiteY12" fmla="*/ 132313 h 132317"/>
                <a:gd name="connsiteX13" fmla="*/ 3499 w 219479"/>
                <a:gd name="connsiteY13" fmla="*/ 81921 h 132317"/>
                <a:gd name="connsiteX14" fmla="*/ 92069 w 219479"/>
                <a:gd name="connsiteY14" fmla="*/ 2483 h 132317"/>
                <a:gd name="connsiteX15" fmla="*/ 202315 w 219479"/>
                <a:gd name="connsiteY15" fmla="*/ 44843 h 132317"/>
                <a:gd name="connsiteX16" fmla="*/ 219479 w 219479"/>
                <a:gd name="connsiteY16" fmla="*/ 92264 h 132317"/>
                <a:gd name="connsiteX17" fmla="*/ 197914 w 219479"/>
                <a:gd name="connsiteY17" fmla="*/ 48474 h 13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479" h="132317">
                  <a:moveTo>
                    <a:pt x="197914" y="48474"/>
                  </a:moveTo>
                  <a:cubicBezTo>
                    <a:pt x="148733" y="-9620"/>
                    <a:pt x="80847" y="18217"/>
                    <a:pt x="62142" y="44403"/>
                  </a:cubicBezTo>
                  <a:cubicBezTo>
                    <a:pt x="42338" y="69599"/>
                    <a:pt x="44428" y="99635"/>
                    <a:pt x="44208" y="99306"/>
                  </a:cubicBezTo>
                  <a:cubicBezTo>
                    <a:pt x="44868" y="101066"/>
                    <a:pt x="29685" y="69159"/>
                    <a:pt x="53010" y="37471"/>
                  </a:cubicBezTo>
                  <a:cubicBezTo>
                    <a:pt x="59062" y="29549"/>
                    <a:pt x="65883" y="24048"/>
                    <a:pt x="72485" y="20307"/>
                  </a:cubicBezTo>
                  <a:cubicBezTo>
                    <a:pt x="58291" y="24048"/>
                    <a:pt x="43768" y="42092"/>
                    <a:pt x="38267" y="52435"/>
                  </a:cubicBezTo>
                  <a:cubicBezTo>
                    <a:pt x="22093" y="77850"/>
                    <a:pt x="26934" y="104037"/>
                    <a:pt x="28144" y="107337"/>
                  </a:cubicBezTo>
                  <a:cubicBezTo>
                    <a:pt x="28254" y="107558"/>
                    <a:pt x="28364" y="107668"/>
                    <a:pt x="28364" y="107668"/>
                  </a:cubicBezTo>
                  <a:cubicBezTo>
                    <a:pt x="28364" y="107668"/>
                    <a:pt x="28254" y="107558"/>
                    <a:pt x="28144" y="107337"/>
                  </a:cubicBezTo>
                  <a:cubicBezTo>
                    <a:pt x="27154" y="106017"/>
                    <a:pt x="23083" y="100846"/>
                    <a:pt x="20773" y="90944"/>
                  </a:cubicBezTo>
                  <a:cubicBezTo>
                    <a:pt x="18462" y="81921"/>
                    <a:pt x="19122" y="69159"/>
                    <a:pt x="23853" y="56395"/>
                  </a:cubicBezTo>
                  <a:cubicBezTo>
                    <a:pt x="16812" y="65307"/>
                    <a:pt x="11751" y="74770"/>
                    <a:pt x="8890" y="83682"/>
                  </a:cubicBezTo>
                  <a:cubicBezTo>
                    <a:pt x="-1012" y="112399"/>
                    <a:pt x="3058" y="132643"/>
                    <a:pt x="2288" y="132313"/>
                  </a:cubicBezTo>
                  <a:cubicBezTo>
                    <a:pt x="3169" y="132423"/>
                    <a:pt x="-4093" y="113169"/>
                    <a:pt x="3499" y="81921"/>
                  </a:cubicBezTo>
                  <a:cubicBezTo>
                    <a:pt x="10100" y="51004"/>
                    <a:pt x="42888" y="11725"/>
                    <a:pt x="92069" y="2483"/>
                  </a:cubicBezTo>
                  <a:cubicBezTo>
                    <a:pt x="141141" y="-8190"/>
                    <a:pt x="186471" y="17336"/>
                    <a:pt x="202315" y="44843"/>
                  </a:cubicBezTo>
                  <a:cubicBezTo>
                    <a:pt x="219369" y="72129"/>
                    <a:pt x="218709" y="92594"/>
                    <a:pt x="219479" y="92264"/>
                  </a:cubicBezTo>
                  <a:cubicBezTo>
                    <a:pt x="218929" y="92924"/>
                    <a:pt x="217499" y="71579"/>
                    <a:pt x="197914" y="4847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0B53D85-05CC-3D73-7B4B-2ADAF2D78712}"/>
                </a:ext>
              </a:extLst>
            </p:cNvPr>
            <p:cNvSpPr/>
            <p:nvPr/>
          </p:nvSpPr>
          <p:spPr>
            <a:xfrm>
              <a:off x="3117822" y="5757035"/>
              <a:ext cx="214550" cy="113176"/>
            </a:xfrm>
            <a:custGeom>
              <a:avLst/>
              <a:gdLst>
                <a:gd name="connsiteX0" fmla="*/ 33008 w 214550"/>
                <a:gd name="connsiteY0" fmla="*/ 76798 h 113176"/>
                <a:gd name="connsiteX1" fmla="*/ 0 w 214550"/>
                <a:gd name="connsiteY1" fmla="*/ 77018 h 113176"/>
                <a:gd name="connsiteX2" fmla="*/ 23546 w 214550"/>
                <a:gd name="connsiteY2" fmla="*/ 99683 h 113176"/>
                <a:gd name="connsiteX3" fmla="*/ 68986 w 214550"/>
                <a:gd name="connsiteY3" fmla="*/ 112446 h 113176"/>
                <a:gd name="connsiteX4" fmla="*/ 121468 w 214550"/>
                <a:gd name="connsiteY4" fmla="*/ 94732 h 113176"/>
                <a:gd name="connsiteX5" fmla="*/ 151615 w 214550"/>
                <a:gd name="connsiteY5" fmla="*/ 97042 h 113176"/>
                <a:gd name="connsiteX6" fmla="*/ 167019 w 214550"/>
                <a:gd name="connsiteY6" fmla="*/ 72286 h 113176"/>
                <a:gd name="connsiteX7" fmla="*/ 183853 w 214550"/>
                <a:gd name="connsiteY7" fmla="*/ 29046 h 113176"/>
                <a:gd name="connsiteX8" fmla="*/ 201127 w 214550"/>
                <a:gd name="connsiteY8" fmla="*/ 9682 h 113176"/>
                <a:gd name="connsiteX9" fmla="*/ 213010 w 214550"/>
                <a:gd name="connsiteY9" fmla="*/ 1100 h 113176"/>
                <a:gd name="connsiteX10" fmla="*/ 214550 w 214550"/>
                <a:gd name="connsiteY10" fmla="*/ 0 h 113176"/>
                <a:gd name="connsiteX11" fmla="*/ 212350 w 214550"/>
                <a:gd name="connsiteY11" fmla="*/ 1210 h 113176"/>
                <a:gd name="connsiteX12" fmla="*/ 212130 w 214550"/>
                <a:gd name="connsiteY12" fmla="*/ 1210 h 113176"/>
                <a:gd name="connsiteX13" fmla="*/ 166469 w 214550"/>
                <a:gd name="connsiteY13" fmla="*/ 6822 h 113176"/>
                <a:gd name="connsiteX14" fmla="*/ 116957 w 214550"/>
                <a:gd name="connsiteY14" fmla="*/ 18814 h 113176"/>
                <a:gd name="connsiteX15" fmla="*/ 88791 w 214550"/>
                <a:gd name="connsiteY15" fmla="*/ 30587 h 113176"/>
                <a:gd name="connsiteX16" fmla="*/ 76688 w 214550"/>
                <a:gd name="connsiteY16" fmla="*/ 44010 h 113176"/>
                <a:gd name="connsiteX17" fmla="*/ 91651 w 214550"/>
                <a:gd name="connsiteY17" fmla="*/ 56003 h 113176"/>
                <a:gd name="connsiteX18" fmla="*/ 107495 w 214550"/>
                <a:gd name="connsiteY18" fmla="*/ 54903 h 113176"/>
                <a:gd name="connsiteX19" fmla="*/ 107495 w 214550"/>
                <a:gd name="connsiteY19" fmla="*/ 62934 h 113176"/>
                <a:gd name="connsiteX20" fmla="*/ 82079 w 214550"/>
                <a:gd name="connsiteY20" fmla="*/ 62824 h 113176"/>
                <a:gd name="connsiteX21" fmla="*/ 33008 w 214550"/>
                <a:gd name="connsiteY21" fmla="*/ 76798 h 11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4550" h="113176">
                  <a:moveTo>
                    <a:pt x="33008" y="76798"/>
                  </a:moveTo>
                  <a:cubicBezTo>
                    <a:pt x="20025" y="79659"/>
                    <a:pt x="7372" y="79769"/>
                    <a:pt x="0" y="77018"/>
                  </a:cubicBezTo>
                  <a:cubicBezTo>
                    <a:pt x="4181" y="82959"/>
                    <a:pt x="13533" y="92531"/>
                    <a:pt x="23546" y="99683"/>
                  </a:cubicBezTo>
                  <a:cubicBezTo>
                    <a:pt x="33998" y="107825"/>
                    <a:pt x="50282" y="115637"/>
                    <a:pt x="68986" y="112446"/>
                  </a:cubicBezTo>
                  <a:cubicBezTo>
                    <a:pt x="87690" y="109805"/>
                    <a:pt x="102984" y="92092"/>
                    <a:pt x="121468" y="94732"/>
                  </a:cubicBezTo>
                  <a:cubicBezTo>
                    <a:pt x="128290" y="97593"/>
                    <a:pt x="142043" y="105294"/>
                    <a:pt x="151615" y="97042"/>
                  </a:cubicBezTo>
                  <a:cubicBezTo>
                    <a:pt x="160858" y="90771"/>
                    <a:pt x="164158" y="80759"/>
                    <a:pt x="167019" y="72286"/>
                  </a:cubicBezTo>
                  <a:cubicBezTo>
                    <a:pt x="171310" y="54462"/>
                    <a:pt x="176041" y="40049"/>
                    <a:pt x="183853" y="29046"/>
                  </a:cubicBezTo>
                  <a:cubicBezTo>
                    <a:pt x="189794" y="20465"/>
                    <a:pt x="195956" y="14083"/>
                    <a:pt x="201127" y="9682"/>
                  </a:cubicBezTo>
                  <a:cubicBezTo>
                    <a:pt x="206408" y="5171"/>
                    <a:pt x="210699" y="2530"/>
                    <a:pt x="213010" y="1100"/>
                  </a:cubicBezTo>
                  <a:cubicBezTo>
                    <a:pt x="213890" y="550"/>
                    <a:pt x="214330" y="220"/>
                    <a:pt x="214550" y="0"/>
                  </a:cubicBezTo>
                  <a:cubicBezTo>
                    <a:pt x="214220" y="220"/>
                    <a:pt x="213450" y="660"/>
                    <a:pt x="212350" y="1210"/>
                  </a:cubicBezTo>
                  <a:cubicBezTo>
                    <a:pt x="212350" y="1210"/>
                    <a:pt x="212240" y="1210"/>
                    <a:pt x="212130" y="1210"/>
                  </a:cubicBezTo>
                  <a:cubicBezTo>
                    <a:pt x="208499" y="1430"/>
                    <a:pt x="191555" y="1980"/>
                    <a:pt x="166469" y="6822"/>
                  </a:cubicBezTo>
                  <a:cubicBezTo>
                    <a:pt x="152276" y="9792"/>
                    <a:pt x="135552" y="13423"/>
                    <a:pt x="116957" y="18814"/>
                  </a:cubicBezTo>
                  <a:cubicBezTo>
                    <a:pt x="107715" y="21785"/>
                    <a:pt x="98143" y="25196"/>
                    <a:pt x="88791" y="30587"/>
                  </a:cubicBezTo>
                  <a:cubicBezTo>
                    <a:pt x="84500" y="33668"/>
                    <a:pt x="78558" y="35648"/>
                    <a:pt x="76688" y="44010"/>
                  </a:cubicBezTo>
                  <a:cubicBezTo>
                    <a:pt x="78118" y="53252"/>
                    <a:pt x="84720" y="55232"/>
                    <a:pt x="91651" y="56003"/>
                  </a:cubicBezTo>
                  <a:cubicBezTo>
                    <a:pt x="97703" y="55893"/>
                    <a:pt x="103204" y="54353"/>
                    <a:pt x="107495" y="54903"/>
                  </a:cubicBezTo>
                  <a:cubicBezTo>
                    <a:pt x="110906" y="54353"/>
                    <a:pt x="109476" y="59303"/>
                    <a:pt x="107495" y="62934"/>
                  </a:cubicBezTo>
                  <a:cubicBezTo>
                    <a:pt x="102764" y="69316"/>
                    <a:pt x="91541" y="64255"/>
                    <a:pt x="82079" y="62824"/>
                  </a:cubicBezTo>
                  <a:cubicBezTo>
                    <a:pt x="61174" y="61174"/>
                    <a:pt x="46431" y="73387"/>
                    <a:pt x="33008" y="7679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3F0A8E3-4846-ED62-70AE-C81DB98B1B89}"/>
                </a:ext>
              </a:extLst>
            </p:cNvPr>
            <p:cNvSpPr/>
            <p:nvPr/>
          </p:nvSpPr>
          <p:spPr>
            <a:xfrm>
              <a:off x="3309618" y="5745931"/>
              <a:ext cx="219700" cy="175922"/>
            </a:xfrm>
            <a:custGeom>
              <a:avLst/>
              <a:gdLst>
                <a:gd name="connsiteX0" fmla="*/ 183832 w 219700"/>
                <a:gd name="connsiteY0" fmla="*/ 26617 h 175922"/>
                <a:gd name="connsiteX1" fmla="*/ 46740 w 219700"/>
                <a:gd name="connsiteY1" fmla="*/ 67987 h 175922"/>
                <a:gd name="connsiteX2" fmla="*/ 46850 w 219700"/>
                <a:gd name="connsiteY2" fmla="*/ 128831 h 175922"/>
                <a:gd name="connsiteX3" fmla="*/ 35407 w 219700"/>
                <a:gd name="connsiteY3" fmla="*/ 64026 h 175922"/>
                <a:gd name="connsiteX4" fmla="*/ 49270 w 219700"/>
                <a:gd name="connsiteY4" fmla="*/ 40370 h 175922"/>
                <a:gd name="connsiteX5" fmla="*/ 25615 w 219700"/>
                <a:gd name="connsiteY5" fmla="*/ 83941 h 175922"/>
                <a:gd name="connsiteX6" fmla="*/ 33537 w 219700"/>
                <a:gd name="connsiteY6" fmla="*/ 142144 h 175922"/>
                <a:gd name="connsiteX7" fmla="*/ 33867 w 219700"/>
                <a:gd name="connsiteY7" fmla="*/ 142475 h 175922"/>
                <a:gd name="connsiteX8" fmla="*/ 33537 w 219700"/>
                <a:gd name="connsiteY8" fmla="*/ 142144 h 175922"/>
                <a:gd name="connsiteX9" fmla="*/ 20773 w 219700"/>
                <a:gd name="connsiteY9" fmla="*/ 128281 h 175922"/>
                <a:gd name="connsiteX10" fmla="*/ 12522 w 219700"/>
                <a:gd name="connsiteY10" fmla="*/ 92743 h 175922"/>
                <a:gd name="connsiteX11" fmla="*/ 6470 w 219700"/>
                <a:gd name="connsiteY11" fmla="*/ 125090 h 175922"/>
                <a:gd name="connsiteX12" fmla="*/ 15822 w 219700"/>
                <a:gd name="connsiteY12" fmla="*/ 175922 h 175922"/>
                <a:gd name="connsiteX13" fmla="*/ 419 w 219700"/>
                <a:gd name="connsiteY13" fmla="*/ 125090 h 175922"/>
                <a:gd name="connsiteX14" fmla="*/ 62913 w 219700"/>
                <a:gd name="connsiteY14" fmla="*/ 16164 h 175922"/>
                <a:gd name="connsiteX15" fmla="*/ 187022 w 219700"/>
                <a:gd name="connsiteY15" fmla="*/ 21666 h 175922"/>
                <a:gd name="connsiteX16" fmla="*/ 219700 w 219700"/>
                <a:gd name="connsiteY16" fmla="*/ 63256 h 175922"/>
                <a:gd name="connsiteX17" fmla="*/ 183832 w 219700"/>
                <a:gd name="connsiteY17" fmla="*/ 26617 h 17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700" h="175922">
                  <a:moveTo>
                    <a:pt x="183832" y="26617"/>
                  </a:moveTo>
                  <a:cubicBezTo>
                    <a:pt x="115616" y="-14973"/>
                    <a:pt x="56862" y="35529"/>
                    <a:pt x="46740" y="67987"/>
                  </a:cubicBezTo>
                  <a:cubicBezTo>
                    <a:pt x="35187" y="99784"/>
                    <a:pt x="47180" y="129051"/>
                    <a:pt x="46850" y="128831"/>
                  </a:cubicBezTo>
                  <a:cubicBezTo>
                    <a:pt x="48060" y="130371"/>
                    <a:pt x="22424" y="103525"/>
                    <a:pt x="35407" y="64026"/>
                  </a:cubicBezTo>
                  <a:cubicBezTo>
                    <a:pt x="38928" y="54013"/>
                    <a:pt x="43879" y="46311"/>
                    <a:pt x="49270" y="40370"/>
                  </a:cubicBezTo>
                  <a:cubicBezTo>
                    <a:pt x="36397" y="48842"/>
                    <a:pt x="27705" y="71727"/>
                    <a:pt x="25615" y="83941"/>
                  </a:cubicBezTo>
                  <a:cubicBezTo>
                    <a:pt x="17693" y="114748"/>
                    <a:pt x="31226" y="139283"/>
                    <a:pt x="33537" y="142144"/>
                  </a:cubicBezTo>
                  <a:cubicBezTo>
                    <a:pt x="33757" y="142364"/>
                    <a:pt x="33867" y="142475"/>
                    <a:pt x="33867" y="142475"/>
                  </a:cubicBezTo>
                  <a:cubicBezTo>
                    <a:pt x="33867" y="142475"/>
                    <a:pt x="33757" y="142364"/>
                    <a:pt x="33537" y="142144"/>
                  </a:cubicBezTo>
                  <a:cubicBezTo>
                    <a:pt x="32106" y="141154"/>
                    <a:pt x="26275" y="137303"/>
                    <a:pt x="20773" y="128281"/>
                  </a:cubicBezTo>
                  <a:cubicBezTo>
                    <a:pt x="15492" y="120029"/>
                    <a:pt x="11971" y="107046"/>
                    <a:pt x="12522" y="92743"/>
                  </a:cubicBezTo>
                  <a:cubicBezTo>
                    <a:pt x="8451" y="104075"/>
                    <a:pt x="6470" y="115078"/>
                    <a:pt x="6470" y="125090"/>
                  </a:cubicBezTo>
                  <a:cubicBezTo>
                    <a:pt x="6030" y="157107"/>
                    <a:pt x="16703" y="175922"/>
                    <a:pt x="15822" y="175922"/>
                  </a:cubicBezTo>
                  <a:cubicBezTo>
                    <a:pt x="16703" y="175812"/>
                    <a:pt x="3169" y="158978"/>
                    <a:pt x="419" y="125090"/>
                  </a:cubicBezTo>
                  <a:cubicBezTo>
                    <a:pt x="-3212" y="91972"/>
                    <a:pt x="16703" y="41691"/>
                    <a:pt x="62913" y="16164"/>
                  </a:cubicBezTo>
                  <a:cubicBezTo>
                    <a:pt x="108464" y="-10901"/>
                    <a:pt x="162157" y="-450"/>
                    <a:pt x="187022" y="21666"/>
                  </a:cubicBezTo>
                  <a:cubicBezTo>
                    <a:pt x="212989" y="43231"/>
                    <a:pt x="219040" y="63916"/>
                    <a:pt x="219700" y="63256"/>
                  </a:cubicBezTo>
                  <a:cubicBezTo>
                    <a:pt x="219480" y="64026"/>
                    <a:pt x="211008" y="43231"/>
                    <a:pt x="183832" y="2661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A6A0E16-F013-7499-A052-422431656469}"/>
                </a:ext>
              </a:extLst>
            </p:cNvPr>
            <p:cNvSpPr/>
            <p:nvPr/>
          </p:nvSpPr>
          <p:spPr>
            <a:xfrm>
              <a:off x="2370109" y="5839224"/>
              <a:ext cx="186802" cy="214204"/>
            </a:xfrm>
            <a:custGeom>
              <a:avLst/>
              <a:gdLst>
                <a:gd name="connsiteX0" fmla="*/ 19673 w 186802"/>
                <a:gd name="connsiteY0" fmla="*/ 40710 h 214204"/>
                <a:gd name="connsiteX1" fmla="*/ 76776 w 186802"/>
                <a:gd name="connsiteY1" fmla="*/ 173070 h 214204"/>
                <a:gd name="connsiteX2" fmla="*/ 136630 w 186802"/>
                <a:gd name="connsiteY2" fmla="*/ 165589 h 214204"/>
                <a:gd name="connsiteX3" fmla="*/ 74246 w 186802"/>
                <a:gd name="connsiteY3" fmla="*/ 184843 h 214204"/>
                <a:gd name="connsiteX4" fmla="*/ 49270 w 186802"/>
                <a:gd name="connsiteY4" fmla="*/ 173730 h 214204"/>
                <a:gd name="connsiteX5" fmla="*/ 94931 w 186802"/>
                <a:gd name="connsiteY5" fmla="*/ 192215 h 214204"/>
                <a:gd name="connsiteX6" fmla="*/ 151374 w 186802"/>
                <a:gd name="connsiteY6" fmla="*/ 177361 h 214204"/>
                <a:gd name="connsiteX7" fmla="*/ 151594 w 186802"/>
                <a:gd name="connsiteY7" fmla="*/ 177032 h 214204"/>
                <a:gd name="connsiteX8" fmla="*/ 151374 w 186802"/>
                <a:gd name="connsiteY8" fmla="*/ 177361 h 214204"/>
                <a:gd name="connsiteX9" fmla="*/ 139271 w 186802"/>
                <a:gd name="connsiteY9" fmla="*/ 191775 h 214204"/>
                <a:gd name="connsiteX10" fmla="*/ 105273 w 186802"/>
                <a:gd name="connsiteY10" fmla="*/ 204208 h 214204"/>
                <a:gd name="connsiteX11" fmla="*/ 137841 w 186802"/>
                <a:gd name="connsiteY11" fmla="*/ 206298 h 214204"/>
                <a:gd name="connsiteX12" fmla="*/ 186802 w 186802"/>
                <a:gd name="connsiteY12" fmla="*/ 190785 h 214204"/>
                <a:gd name="connsiteX13" fmla="*/ 138611 w 186802"/>
                <a:gd name="connsiteY13" fmla="*/ 212239 h 214204"/>
                <a:gd name="connsiteX14" fmla="*/ 23854 w 186802"/>
                <a:gd name="connsiteY14" fmla="*/ 162728 h 214204"/>
                <a:gd name="connsiteX15" fmla="*/ 14392 w 186802"/>
                <a:gd name="connsiteY15" fmla="*/ 37739 h 214204"/>
                <a:gd name="connsiteX16" fmla="*/ 51470 w 186802"/>
                <a:gd name="connsiteY16" fmla="*/ 0 h 214204"/>
                <a:gd name="connsiteX17" fmla="*/ 19673 w 186802"/>
                <a:gd name="connsiteY17" fmla="*/ 40710 h 21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802" h="214204">
                  <a:moveTo>
                    <a:pt x="19673" y="40710"/>
                  </a:moveTo>
                  <a:cubicBezTo>
                    <a:pt x="-13115" y="113987"/>
                    <a:pt x="43659" y="166799"/>
                    <a:pt x="76776" y="173070"/>
                  </a:cubicBezTo>
                  <a:cubicBezTo>
                    <a:pt x="109454" y="180882"/>
                    <a:pt x="136850" y="165259"/>
                    <a:pt x="136630" y="165589"/>
                  </a:cubicBezTo>
                  <a:cubicBezTo>
                    <a:pt x="137951" y="164268"/>
                    <a:pt x="114735" y="193095"/>
                    <a:pt x="74246" y="184843"/>
                  </a:cubicBezTo>
                  <a:cubicBezTo>
                    <a:pt x="64013" y="182533"/>
                    <a:pt x="55871" y="178462"/>
                    <a:pt x="49270" y="173730"/>
                  </a:cubicBezTo>
                  <a:cubicBezTo>
                    <a:pt x="59172" y="185613"/>
                    <a:pt x="82718" y="191555"/>
                    <a:pt x="94931" y="192215"/>
                  </a:cubicBezTo>
                  <a:cubicBezTo>
                    <a:pt x="126178" y="196396"/>
                    <a:pt x="148733" y="180002"/>
                    <a:pt x="151374" y="177361"/>
                  </a:cubicBezTo>
                  <a:cubicBezTo>
                    <a:pt x="151484" y="177141"/>
                    <a:pt x="151594" y="176922"/>
                    <a:pt x="151594" y="177032"/>
                  </a:cubicBezTo>
                  <a:cubicBezTo>
                    <a:pt x="151594" y="177032"/>
                    <a:pt x="151484" y="177141"/>
                    <a:pt x="151374" y="177361"/>
                  </a:cubicBezTo>
                  <a:cubicBezTo>
                    <a:pt x="150494" y="178902"/>
                    <a:pt x="147523" y="185174"/>
                    <a:pt x="139271" y="191775"/>
                  </a:cubicBezTo>
                  <a:cubicBezTo>
                    <a:pt x="131789" y="198046"/>
                    <a:pt x="119466" y="203218"/>
                    <a:pt x="105273" y="204208"/>
                  </a:cubicBezTo>
                  <a:cubicBezTo>
                    <a:pt x="116826" y="206958"/>
                    <a:pt x="128048" y="207619"/>
                    <a:pt x="137841" y="206298"/>
                  </a:cubicBezTo>
                  <a:cubicBezTo>
                    <a:pt x="169418" y="202888"/>
                    <a:pt x="186692" y="190015"/>
                    <a:pt x="186802" y="190785"/>
                  </a:cubicBezTo>
                  <a:cubicBezTo>
                    <a:pt x="186582" y="189905"/>
                    <a:pt x="171619" y="205418"/>
                    <a:pt x="138611" y="212239"/>
                  </a:cubicBezTo>
                  <a:cubicBezTo>
                    <a:pt x="106373" y="219831"/>
                    <a:pt x="54551" y="205858"/>
                    <a:pt x="23854" y="162728"/>
                  </a:cubicBezTo>
                  <a:cubicBezTo>
                    <a:pt x="-8164" y="120368"/>
                    <a:pt x="-4423" y="65355"/>
                    <a:pt x="14392" y="37739"/>
                  </a:cubicBezTo>
                  <a:cubicBezTo>
                    <a:pt x="32546" y="9132"/>
                    <a:pt x="52241" y="550"/>
                    <a:pt x="51470" y="0"/>
                  </a:cubicBezTo>
                  <a:cubicBezTo>
                    <a:pt x="52241" y="550"/>
                    <a:pt x="32766" y="11553"/>
                    <a:pt x="19673" y="4071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01" name="Graphic 3">
            <a:extLst>
              <a:ext uri="{FF2B5EF4-FFF2-40B4-BE49-F238E27FC236}">
                <a16:creationId xmlns:a16="http://schemas.microsoft.com/office/drawing/2014/main" id="{EC7876A2-F128-872D-82AF-97547C3B3F1F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10308555" y="5307827"/>
            <a:ext cx="1829863" cy="1419779"/>
            <a:chOff x="1607278" y="4112443"/>
            <a:chExt cx="2402436" cy="2443598"/>
          </a:xfrm>
          <a:solidFill>
            <a:srgbClr val="634019"/>
          </a:solidFill>
        </p:grpSpPr>
        <p:grpSp>
          <p:nvGrpSpPr>
            <p:cNvPr id="102" name="Graphic 3">
              <a:extLst>
                <a:ext uri="{FF2B5EF4-FFF2-40B4-BE49-F238E27FC236}">
                  <a16:creationId xmlns:a16="http://schemas.microsoft.com/office/drawing/2014/main" id="{C1EA3DC3-F0D8-4FF5-8506-B54697732E06}"/>
                </a:ext>
              </a:extLst>
            </p:cNvPr>
            <p:cNvGrpSpPr/>
            <p:nvPr/>
          </p:nvGrpSpPr>
          <p:grpSpPr>
            <a:xfrm>
              <a:off x="1626313" y="4112443"/>
              <a:ext cx="2383402" cy="2442278"/>
              <a:chOff x="1626313" y="4112443"/>
              <a:chExt cx="2383402" cy="2442278"/>
            </a:xfrm>
            <a:grpFill/>
          </p:grpSpPr>
          <p:grpSp>
            <p:nvGrpSpPr>
              <p:cNvPr id="119" name="Graphic 3">
                <a:extLst>
                  <a:ext uri="{FF2B5EF4-FFF2-40B4-BE49-F238E27FC236}">
                    <a16:creationId xmlns:a16="http://schemas.microsoft.com/office/drawing/2014/main" id="{56FB6779-3C3D-25B2-AA3A-5A4550C1D65F}"/>
                  </a:ext>
                </a:extLst>
              </p:cNvPr>
              <p:cNvGrpSpPr/>
              <p:nvPr/>
            </p:nvGrpSpPr>
            <p:grpSpPr>
              <a:xfrm>
                <a:off x="2370109" y="5516078"/>
                <a:ext cx="1639606" cy="1038643"/>
                <a:chOff x="2370109" y="5516078"/>
                <a:chExt cx="1639606" cy="1038643"/>
              </a:xfrm>
              <a:grpFill/>
            </p:grpSpPr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8DDAC0EF-6F85-B860-DC49-7FF088E46CBE}"/>
                    </a:ext>
                  </a:extLst>
                </p:cNvPr>
                <p:cNvSpPr/>
                <p:nvPr/>
              </p:nvSpPr>
              <p:spPr>
                <a:xfrm>
                  <a:off x="2947575" y="6148946"/>
                  <a:ext cx="131187" cy="268352"/>
                </a:xfrm>
                <a:custGeom>
                  <a:avLst/>
                  <a:gdLst>
                    <a:gd name="connsiteX0" fmla="*/ 106762 w 131187"/>
                    <a:gd name="connsiteY0" fmla="*/ 27726 h 268352"/>
                    <a:gd name="connsiteX1" fmla="*/ 5758 w 131187"/>
                    <a:gd name="connsiteY1" fmla="*/ 148094 h 268352"/>
                    <a:gd name="connsiteX2" fmla="*/ 10710 w 131187"/>
                    <a:gd name="connsiteY2" fmla="*/ 268352 h 268352"/>
                    <a:gd name="connsiteX3" fmla="*/ 102801 w 131187"/>
                    <a:gd name="connsiteY3" fmla="*/ 182973 h 268352"/>
                    <a:gd name="connsiteX4" fmla="*/ 131188 w 131187"/>
                    <a:gd name="connsiteY4" fmla="*/ 0 h 268352"/>
                    <a:gd name="connsiteX5" fmla="*/ 36015 w 131187"/>
                    <a:gd name="connsiteY5" fmla="*/ 207069 h 268352"/>
                    <a:gd name="connsiteX6" fmla="*/ 106762 w 131187"/>
                    <a:gd name="connsiteY6" fmla="*/ 27726 h 268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187" h="268352">
                      <a:moveTo>
                        <a:pt x="106762" y="27726"/>
                      </a:moveTo>
                      <a:cubicBezTo>
                        <a:pt x="79366" y="45991"/>
                        <a:pt x="21272" y="102434"/>
                        <a:pt x="5758" y="148094"/>
                      </a:cubicBezTo>
                      <a:cubicBezTo>
                        <a:pt x="-11516" y="199036"/>
                        <a:pt x="16101" y="218071"/>
                        <a:pt x="10710" y="268352"/>
                      </a:cubicBezTo>
                      <a:cubicBezTo>
                        <a:pt x="42287" y="229074"/>
                        <a:pt x="79146" y="231164"/>
                        <a:pt x="102801" y="182973"/>
                      </a:cubicBezTo>
                      <a:cubicBezTo>
                        <a:pt x="124036" y="139732"/>
                        <a:pt x="118645" y="55013"/>
                        <a:pt x="131188" y="0"/>
                      </a:cubicBezTo>
                      <a:cubicBezTo>
                        <a:pt x="83327" y="72947"/>
                        <a:pt x="60441" y="137092"/>
                        <a:pt x="36015" y="207069"/>
                      </a:cubicBezTo>
                      <a:cubicBezTo>
                        <a:pt x="40417" y="130930"/>
                        <a:pt x="58901" y="103094"/>
                        <a:pt x="106762" y="2772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61B6A8D3-5603-56DA-238C-9FB24536C68B}"/>
                    </a:ext>
                  </a:extLst>
                </p:cNvPr>
                <p:cNvSpPr/>
                <p:nvPr/>
              </p:nvSpPr>
              <p:spPr>
                <a:xfrm>
                  <a:off x="3152626" y="5813049"/>
                  <a:ext cx="501446" cy="454120"/>
                </a:xfrm>
                <a:custGeom>
                  <a:avLst/>
                  <a:gdLst>
                    <a:gd name="connsiteX0" fmla="*/ 4695 w 501446"/>
                    <a:gd name="connsiteY0" fmla="*/ 81628 h 454120"/>
                    <a:gd name="connsiteX1" fmla="*/ 1174 w 501446"/>
                    <a:gd name="connsiteY1" fmla="*/ 98682 h 454120"/>
                    <a:gd name="connsiteX2" fmla="*/ 48265 w 501446"/>
                    <a:gd name="connsiteY2" fmla="*/ 323905 h 454120"/>
                    <a:gd name="connsiteX3" fmla="*/ 249833 w 501446"/>
                    <a:gd name="connsiteY3" fmla="*/ 453405 h 454120"/>
                    <a:gd name="connsiteX4" fmla="*/ 500251 w 501446"/>
                    <a:gd name="connsiteY4" fmla="*/ 245456 h 454120"/>
                    <a:gd name="connsiteX5" fmla="*/ 375262 w 501446"/>
                    <a:gd name="connsiteY5" fmla="*/ 17923 h 454120"/>
                    <a:gd name="connsiteX6" fmla="*/ 214955 w 501446"/>
                    <a:gd name="connsiteY6" fmla="*/ 113975 h 454120"/>
                    <a:gd name="connsiteX7" fmla="*/ 334552 w 501446"/>
                    <a:gd name="connsiteY7" fmla="*/ 120137 h 454120"/>
                    <a:gd name="connsiteX8" fmla="*/ 333562 w 501446"/>
                    <a:gd name="connsiteY8" fmla="*/ 65675 h 454120"/>
                    <a:gd name="connsiteX9" fmla="*/ 333892 w 501446"/>
                    <a:gd name="connsiteY9" fmla="*/ 86139 h 454120"/>
                    <a:gd name="connsiteX10" fmla="*/ 253904 w 501446"/>
                    <a:gd name="connsiteY10" fmla="*/ 130589 h 454120"/>
                    <a:gd name="connsiteX11" fmla="*/ 285591 w 501446"/>
                    <a:gd name="connsiteY11" fmla="*/ 27716 h 454120"/>
                    <a:gd name="connsiteX12" fmla="*/ 362829 w 501446"/>
                    <a:gd name="connsiteY12" fmla="*/ 42899 h 454120"/>
                    <a:gd name="connsiteX13" fmla="*/ 465923 w 501446"/>
                    <a:gd name="connsiteY13" fmla="*/ 176690 h 454120"/>
                    <a:gd name="connsiteX14" fmla="*/ 381753 w 501446"/>
                    <a:gd name="connsiteY14" fmla="*/ 389480 h 454120"/>
                    <a:gd name="connsiteX15" fmla="*/ 116812 w 501446"/>
                    <a:gd name="connsiteY15" fmla="*/ 368135 h 454120"/>
                    <a:gd name="connsiteX16" fmla="*/ 13827 w 501446"/>
                    <a:gd name="connsiteY16" fmla="*/ 146543 h 454120"/>
                    <a:gd name="connsiteX17" fmla="*/ 7776 w 501446"/>
                    <a:gd name="connsiteY17" fmla="*/ 98792 h 454120"/>
                    <a:gd name="connsiteX18" fmla="*/ 4695 w 501446"/>
                    <a:gd name="connsiteY18" fmla="*/ 81628 h 45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446" h="454120">
                      <a:moveTo>
                        <a:pt x="4695" y="81628"/>
                      </a:moveTo>
                      <a:cubicBezTo>
                        <a:pt x="3595" y="81628"/>
                        <a:pt x="2165" y="87460"/>
                        <a:pt x="1174" y="98682"/>
                      </a:cubicBezTo>
                      <a:cubicBezTo>
                        <a:pt x="-4437" y="164917"/>
                        <a:pt x="9866" y="261190"/>
                        <a:pt x="48265" y="323905"/>
                      </a:cubicBezTo>
                      <a:cubicBezTo>
                        <a:pt x="91726" y="394872"/>
                        <a:pt x="163682" y="446803"/>
                        <a:pt x="249833" y="453405"/>
                      </a:cubicBezTo>
                      <a:cubicBezTo>
                        <a:pt x="375702" y="463088"/>
                        <a:pt x="487158" y="373526"/>
                        <a:pt x="500251" y="245456"/>
                      </a:cubicBezTo>
                      <a:cubicBezTo>
                        <a:pt x="510044" y="149514"/>
                        <a:pt x="458882" y="59733"/>
                        <a:pt x="375262" y="17923"/>
                      </a:cubicBezTo>
                      <a:cubicBezTo>
                        <a:pt x="265236" y="-37090"/>
                        <a:pt x="184587" y="45869"/>
                        <a:pt x="214955" y="113975"/>
                      </a:cubicBezTo>
                      <a:cubicBezTo>
                        <a:pt x="238280" y="166348"/>
                        <a:pt x="309577" y="168328"/>
                        <a:pt x="334552" y="120137"/>
                      </a:cubicBezTo>
                      <a:cubicBezTo>
                        <a:pt x="349736" y="90870"/>
                        <a:pt x="335873" y="64794"/>
                        <a:pt x="333562" y="65675"/>
                      </a:cubicBezTo>
                      <a:lnTo>
                        <a:pt x="333892" y="86139"/>
                      </a:lnTo>
                      <a:cubicBezTo>
                        <a:pt x="330922" y="128609"/>
                        <a:pt x="286911" y="151274"/>
                        <a:pt x="253904" y="130589"/>
                      </a:cubicBezTo>
                      <a:cubicBezTo>
                        <a:pt x="214514" y="105723"/>
                        <a:pt x="223537" y="39818"/>
                        <a:pt x="285591" y="27716"/>
                      </a:cubicBezTo>
                      <a:cubicBezTo>
                        <a:pt x="311447" y="22654"/>
                        <a:pt x="339064" y="30686"/>
                        <a:pt x="362829" y="42899"/>
                      </a:cubicBezTo>
                      <a:cubicBezTo>
                        <a:pt x="413221" y="68755"/>
                        <a:pt x="452830" y="119587"/>
                        <a:pt x="465923" y="176690"/>
                      </a:cubicBezTo>
                      <a:cubicBezTo>
                        <a:pt x="484518" y="258329"/>
                        <a:pt x="450410" y="343049"/>
                        <a:pt x="381753" y="389480"/>
                      </a:cubicBezTo>
                      <a:cubicBezTo>
                        <a:pt x="298244" y="445924"/>
                        <a:pt x="191849" y="433050"/>
                        <a:pt x="116812" y="368135"/>
                      </a:cubicBezTo>
                      <a:cubicBezTo>
                        <a:pt x="53987" y="313783"/>
                        <a:pt x="26480" y="222461"/>
                        <a:pt x="13827" y="146543"/>
                      </a:cubicBezTo>
                      <a:cubicBezTo>
                        <a:pt x="10416" y="126079"/>
                        <a:pt x="8876" y="109905"/>
                        <a:pt x="7776" y="98792"/>
                      </a:cubicBezTo>
                      <a:cubicBezTo>
                        <a:pt x="6676" y="87460"/>
                        <a:pt x="5795" y="81628"/>
                        <a:pt x="4695" y="8162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78D01BFA-12EB-37BB-24CA-53594F80E3DB}"/>
                    </a:ext>
                  </a:extLst>
                </p:cNvPr>
                <p:cNvSpPr/>
                <p:nvPr/>
              </p:nvSpPr>
              <p:spPr>
                <a:xfrm>
                  <a:off x="3172725" y="5905283"/>
                  <a:ext cx="111400" cy="69285"/>
                </a:xfrm>
                <a:custGeom>
                  <a:avLst/>
                  <a:gdLst>
                    <a:gd name="connsiteX0" fmla="*/ 53142 w 111400"/>
                    <a:gd name="connsiteY0" fmla="*/ 32743 h 69285"/>
                    <a:gd name="connsiteX1" fmla="*/ 57543 w 111400"/>
                    <a:gd name="connsiteY1" fmla="*/ 40555 h 69285"/>
                    <a:gd name="connsiteX2" fmla="*/ 74487 w 111400"/>
                    <a:gd name="connsiteY2" fmla="*/ 46937 h 69285"/>
                    <a:gd name="connsiteX3" fmla="*/ 47861 w 111400"/>
                    <a:gd name="connsiteY3" fmla="*/ 47817 h 69285"/>
                    <a:gd name="connsiteX4" fmla="*/ 0 w 111400"/>
                    <a:gd name="connsiteY4" fmla="*/ 7437 h 69285"/>
                    <a:gd name="connsiteX5" fmla="*/ 770 w 111400"/>
                    <a:gd name="connsiteY5" fmla="*/ 10078 h 69285"/>
                    <a:gd name="connsiteX6" fmla="*/ 4291 w 111400"/>
                    <a:gd name="connsiteY6" fmla="*/ 19760 h 69285"/>
                    <a:gd name="connsiteX7" fmla="*/ 60294 w 111400"/>
                    <a:gd name="connsiteY7" fmla="*/ 68392 h 69285"/>
                    <a:gd name="connsiteX8" fmla="*/ 110246 w 111400"/>
                    <a:gd name="connsiteY8" fmla="*/ 41655 h 69285"/>
                    <a:gd name="connsiteX9" fmla="*/ 85490 w 111400"/>
                    <a:gd name="connsiteY9" fmla="*/ 616 h 69285"/>
                    <a:gd name="connsiteX10" fmla="*/ 53142 w 111400"/>
                    <a:gd name="connsiteY10" fmla="*/ 32743 h 69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1400" h="69285">
                      <a:moveTo>
                        <a:pt x="53142" y="32743"/>
                      </a:moveTo>
                      <a:cubicBezTo>
                        <a:pt x="54023" y="35604"/>
                        <a:pt x="55453" y="38244"/>
                        <a:pt x="57543" y="40555"/>
                      </a:cubicBezTo>
                      <a:cubicBezTo>
                        <a:pt x="62055" y="45506"/>
                        <a:pt x="68326" y="47597"/>
                        <a:pt x="74487" y="46937"/>
                      </a:cubicBezTo>
                      <a:cubicBezTo>
                        <a:pt x="68106" y="51227"/>
                        <a:pt x="56003" y="50567"/>
                        <a:pt x="47861" y="47817"/>
                      </a:cubicBezTo>
                      <a:cubicBezTo>
                        <a:pt x="27176" y="40665"/>
                        <a:pt x="9352" y="23281"/>
                        <a:pt x="0" y="7437"/>
                      </a:cubicBezTo>
                      <a:cubicBezTo>
                        <a:pt x="220" y="8318"/>
                        <a:pt x="440" y="9198"/>
                        <a:pt x="770" y="10078"/>
                      </a:cubicBezTo>
                      <a:cubicBezTo>
                        <a:pt x="1760" y="13379"/>
                        <a:pt x="2861" y="16570"/>
                        <a:pt x="4291" y="19760"/>
                      </a:cubicBezTo>
                      <a:cubicBezTo>
                        <a:pt x="14193" y="41765"/>
                        <a:pt x="36419" y="63991"/>
                        <a:pt x="60294" y="68392"/>
                      </a:cubicBezTo>
                      <a:cubicBezTo>
                        <a:pt x="80429" y="72022"/>
                        <a:pt x="104304" y="64871"/>
                        <a:pt x="110246" y="41655"/>
                      </a:cubicBezTo>
                      <a:cubicBezTo>
                        <a:pt x="114427" y="25372"/>
                        <a:pt x="107495" y="5787"/>
                        <a:pt x="85490" y="616"/>
                      </a:cubicBezTo>
                      <a:cubicBezTo>
                        <a:pt x="67556" y="-3455"/>
                        <a:pt x="44560" y="13269"/>
                        <a:pt x="53142" y="32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5231A22E-A019-4C68-85FF-994B97B1543C}"/>
                    </a:ext>
                  </a:extLst>
                </p:cNvPr>
                <p:cNvSpPr/>
                <p:nvPr/>
              </p:nvSpPr>
              <p:spPr>
                <a:xfrm>
                  <a:off x="3191869" y="5989079"/>
                  <a:ext cx="141781" cy="90961"/>
                </a:xfrm>
                <a:custGeom>
                  <a:avLst/>
                  <a:gdLst>
                    <a:gd name="connsiteX0" fmla="*/ 65795 w 141781"/>
                    <a:gd name="connsiteY0" fmla="*/ 40379 h 90961"/>
                    <a:gd name="connsiteX1" fmla="*/ 70416 w 141781"/>
                    <a:gd name="connsiteY1" fmla="*/ 51272 h 90961"/>
                    <a:gd name="connsiteX2" fmla="*/ 91651 w 141781"/>
                    <a:gd name="connsiteY2" fmla="*/ 62055 h 90961"/>
                    <a:gd name="connsiteX3" fmla="*/ 56773 w 141781"/>
                    <a:gd name="connsiteY3" fmla="*/ 59414 h 90961"/>
                    <a:gd name="connsiteX4" fmla="*/ 0 w 141781"/>
                    <a:gd name="connsiteY4" fmla="*/ 0 h 90961"/>
                    <a:gd name="connsiteX5" fmla="*/ 550 w 141781"/>
                    <a:gd name="connsiteY5" fmla="*/ 3521 h 90961"/>
                    <a:gd name="connsiteX6" fmla="*/ 3741 w 141781"/>
                    <a:gd name="connsiteY6" fmla="*/ 16614 h 90961"/>
                    <a:gd name="connsiteX7" fmla="*/ 69976 w 141781"/>
                    <a:gd name="connsiteY7" fmla="*/ 87910 h 90961"/>
                    <a:gd name="connsiteX8" fmla="*/ 138743 w 141781"/>
                    <a:gd name="connsiteY8" fmla="*/ 60184 h 90961"/>
                    <a:gd name="connsiteX9" fmla="*/ 112226 w 141781"/>
                    <a:gd name="connsiteY9" fmla="*/ 3191 h 90961"/>
                    <a:gd name="connsiteX10" fmla="*/ 65795 w 141781"/>
                    <a:gd name="connsiteY10" fmla="*/ 40379 h 9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781" h="90961">
                      <a:moveTo>
                        <a:pt x="65795" y="40379"/>
                      </a:moveTo>
                      <a:cubicBezTo>
                        <a:pt x="66455" y="44231"/>
                        <a:pt x="67996" y="47862"/>
                        <a:pt x="70416" y="51272"/>
                      </a:cubicBezTo>
                      <a:cubicBezTo>
                        <a:pt x="75588" y="58314"/>
                        <a:pt x="83510" y="62055"/>
                        <a:pt x="91651" y="62055"/>
                      </a:cubicBezTo>
                      <a:cubicBezTo>
                        <a:pt x="82739" y="66676"/>
                        <a:pt x="67006" y="64255"/>
                        <a:pt x="56773" y="59414"/>
                      </a:cubicBezTo>
                      <a:cubicBezTo>
                        <a:pt x="30807" y="47201"/>
                        <a:pt x="10122" y="22005"/>
                        <a:pt x="0" y="0"/>
                      </a:cubicBezTo>
                      <a:cubicBezTo>
                        <a:pt x="110" y="1210"/>
                        <a:pt x="330" y="2311"/>
                        <a:pt x="550" y="3521"/>
                      </a:cubicBezTo>
                      <a:cubicBezTo>
                        <a:pt x="1320" y="7922"/>
                        <a:pt x="2421" y="12323"/>
                        <a:pt x="3741" y="16614"/>
                      </a:cubicBezTo>
                      <a:cubicBezTo>
                        <a:pt x="13643" y="46651"/>
                        <a:pt x="39389" y="78779"/>
                        <a:pt x="69976" y="87910"/>
                      </a:cubicBezTo>
                      <a:cubicBezTo>
                        <a:pt x="95722" y="95612"/>
                        <a:pt x="127850" y="89561"/>
                        <a:pt x="138743" y="60184"/>
                      </a:cubicBezTo>
                      <a:cubicBezTo>
                        <a:pt x="146444" y="39500"/>
                        <a:pt x="140173" y="13093"/>
                        <a:pt x="112226" y="3191"/>
                      </a:cubicBezTo>
                      <a:cubicBezTo>
                        <a:pt x="89561" y="-4841"/>
                        <a:pt x="57213" y="13753"/>
                        <a:pt x="65795" y="4037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53BEC078-3C9B-3669-90E3-243DA6C45539}"/>
                    </a:ext>
                  </a:extLst>
                </p:cNvPr>
                <p:cNvSpPr/>
                <p:nvPr/>
              </p:nvSpPr>
              <p:spPr>
                <a:xfrm>
                  <a:off x="3238851" y="6066754"/>
                  <a:ext cx="183453" cy="114373"/>
                </a:xfrm>
                <a:custGeom>
                  <a:avLst/>
                  <a:gdLst>
                    <a:gd name="connsiteX0" fmla="*/ 91431 w 183453"/>
                    <a:gd name="connsiteY0" fmla="*/ 61177 h 114373"/>
                    <a:gd name="connsiteX1" fmla="*/ 100894 w 183453"/>
                    <a:gd name="connsiteY1" fmla="*/ 71960 h 114373"/>
                    <a:gd name="connsiteX2" fmla="*/ 129500 w 183453"/>
                    <a:gd name="connsiteY2" fmla="*/ 76140 h 114373"/>
                    <a:gd name="connsiteX3" fmla="*/ 88241 w 183453"/>
                    <a:gd name="connsiteY3" fmla="*/ 86593 h 114373"/>
                    <a:gd name="connsiteX4" fmla="*/ 0 w 183453"/>
                    <a:gd name="connsiteY4" fmla="*/ 39942 h 114373"/>
                    <a:gd name="connsiteX5" fmla="*/ 1980 w 183453"/>
                    <a:gd name="connsiteY5" fmla="*/ 43792 h 114373"/>
                    <a:gd name="connsiteX6" fmla="*/ 10672 w 183453"/>
                    <a:gd name="connsiteY6" fmla="*/ 57656 h 114373"/>
                    <a:gd name="connsiteX7" fmla="*/ 114427 w 183453"/>
                    <a:gd name="connsiteY7" fmla="*/ 114319 h 114373"/>
                    <a:gd name="connsiteX8" fmla="*/ 183413 w 183453"/>
                    <a:gd name="connsiteY8" fmla="*/ 55565 h 114373"/>
                    <a:gd name="connsiteX9" fmla="*/ 131041 w 183453"/>
                    <a:gd name="connsiteY9" fmla="*/ 2 h 114373"/>
                    <a:gd name="connsiteX10" fmla="*/ 91431 w 183453"/>
                    <a:gd name="connsiteY10" fmla="*/ 61177 h 114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453" h="114373">
                      <a:moveTo>
                        <a:pt x="91431" y="61177"/>
                      </a:moveTo>
                      <a:cubicBezTo>
                        <a:pt x="93632" y="65358"/>
                        <a:pt x="96823" y="68989"/>
                        <a:pt x="100894" y="71960"/>
                      </a:cubicBezTo>
                      <a:cubicBezTo>
                        <a:pt x="109476" y="78121"/>
                        <a:pt x="120148" y="79331"/>
                        <a:pt x="129500" y="76140"/>
                      </a:cubicBezTo>
                      <a:cubicBezTo>
                        <a:pt x="120918" y="84943"/>
                        <a:pt x="101884" y="88133"/>
                        <a:pt x="88241" y="86593"/>
                      </a:cubicBezTo>
                      <a:cubicBezTo>
                        <a:pt x="53582" y="82522"/>
                        <a:pt x="20025" y="61397"/>
                        <a:pt x="0" y="39942"/>
                      </a:cubicBezTo>
                      <a:cubicBezTo>
                        <a:pt x="660" y="41262"/>
                        <a:pt x="1320" y="42472"/>
                        <a:pt x="1980" y="43792"/>
                      </a:cubicBezTo>
                      <a:cubicBezTo>
                        <a:pt x="4621" y="48634"/>
                        <a:pt x="7482" y="53255"/>
                        <a:pt x="10672" y="57656"/>
                      </a:cubicBezTo>
                      <a:cubicBezTo>
                        <a:pt x="33558" y="88573"/>
                        <a:pt x="75588" y="115750"/>
                        <a:pt x="114427" y="114319"/>
                      </a:cubicBezTo>
                      <a:cubicBezTo>
                        <a:pt x="147104" y="113219"/>
                        <a:pt x="181873" y="93855"/>
                        <a:pt x="183413" y="55565"/>
                      </a:cubicBezTo>
                      <a:cubicBezTo>
                        <a:pt x="184403" y="28719"/>
                        <a:pt x="167129" y="552"/>
                        <a:pt x="131041" y="2"/>
                      </a:cubicBezTo>
                      <a:cubicBezTo>
                        <a:pt x="101664" y="-327"/>
                        <a:pt x="71407" y="33670"/>
                        <a:pt x="91431" y="611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60EA124D-881E-2617-42A1-1B0DDA328E03}"/>
                    </a:ext>
                  </a:extLst>
                </p:cNvPr>
                <p:cNvSpPr/>
                <p:nvPr/>
              </p:nvSpPr>
              <p:spPr>
                <a:xfrm>
                  <a:off x="3095298" y="6027478"/>
                  <a:ext cx="167664" cy="425579"/>
                </a:xfrm>
                <a:custGeom>
                  <a:avLst/>
                  <a:gdLst>
                    <a:gd name="connsiteX0" fmla="*/ 59493 w 167664"/>
                    <a:gd name="connsiteY0" fmla="*/ 43681 h 425579"/>
                    <a:gd name="connsiteX1" fmla="*/ 92611 w 167664"/>
                    <a:gd name="connsiteY1" fmla="*/ 278256 h 425579"/>
                    <a:gd name="connsiteX2" fmla="*/ 55422 w 167664"/>
                    <a:gd name="connsiteY2" fmla="*/ 0 h 425579"/>
                    <a:gd name="connsiteX3" fmla="*/ 140912 w 167664"/>
                    <a:gd name="connsiteY3" fmla="*/ 425580 h 425579"/>
                    <a:gd name="connsiteX4" fmla="*/ 148504 w 167664"/>
                    <a:gd name="connsiteY4" fmla="*/ 259771 h 425579"/>
                    <a:gd name="connsiteX5" fmla="*/ 59493 w 167664"/>
                    <a:gd name="connsiteY5" fmla="*/ 43681 h 42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7664" h="425579">
                      <a:moveTo>
                        <a:pt x="59493" y="43681"/>
                      </a:moveTo>
                      <a:cubicBezTo>
                        <a:pt x="45850" y="92312"/>
                        <a:pt x="34517" y="193425"/>
                        <a:pt x="92611" y="278256"/>
                      </a:cubicBezTo>
                      <a:cubicBezTo>
                        <a:pt x="27036" y="195296"/>
                        <a:pt x="21314" y="123119"/>
                        <a:pt x="55422" y="0"/>
                      </a:cubicBezTo>
                      <a:cubicBezTo>
                        <a:pt x="-22146" y="170540"/>
                        <a:pt x="-38540" y="322046"/>
                        <a:pt x="140912" y="425580"/>
                      </a:cubicBezTo>
                      <a:cubicBezTo>
                        <a:pt x="115276" y="371887"/>
                        <a:pt x="205277" y="341740"/>
                        <a:pt x="148504" y="259771"/>
                      </a:cubicBezTo>
                      <a:cubicBezTo>
                        <a:pt x="143443" y="252399"/>
                        <a:pt x="58393" y="152716"/>
                        <a:pt x="59493" y="4368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2A3AAB2C-2567-4B4F-86EC-2B2D2EDF305C}"/>
                    </a:ext>
                  </a:extLst>
                </p:cNvPr>
                <p:cNvSpPr/>
                <p:nvPr/>
              </p:nvSpPr>
              <p:spPr>
                <a:xfrm>
                  <a:off x="3304147" y="6264803"/>
                  <a:ext cx="133481" cy="218701"/>
                </a:xfrm>
                <a:custGeom>
                  <a:avLst/>
                  <a:gdLst>
                    <a:gd name="connsiteX0" fmla="*/ 64754 w 133481"/>
                    <a:gd name="connsiteY0" fmla="*/ 105515 h 218701"/>
                    <a:gd name="connsiteX1" fmla="*/ 79387 w 133481"/>
                    <a:gd name="connsiteY1" fmla="*/ 114647 h 218701"/>
                    <a:gd name="connsiteX2" fmla="*/ 90390 w 133481"/>
                    <a:gd name="connsiteY2" fmla="*/ 148095 h 218701"/>
                    <a:gd name="connsiteX3" fmla="*/ 94021 w 133481"/>
                    <a:gd name="connsiteY3" fmla="*/ 96273 h 218701"/>
                    <a:gd name="connsiteX4" fmla="*/ 20414 w 133481"/>
                    <a:gd name="connsiteY4" fmla="*/ 0 h 218701"/>
                    <a:gd name="connsiteX5" fmla="*/ 25365 w 133481"/>
                    <a:gd name="connsiteY5" fmla="*/ 1651 h 218701"/>
                    <a:gd name="connsiteX6" fmla="*/ 43629 w 133481"/>
                    <a:gd name="connsiteY6" fmla="*/ 9132 h 218701"/>
                    <a:gd name="connsiteX7" fmla="*/ 132420 w 133481"/>
                    <a:gd name="connsiteY7" fmla="*/ 121909 h 218701"/>
                    <a:gd name="connsiteX8" fmla="*/ 77517 w 133481"/>
                    <a:gd name="connsiteY8" fmla="*/ 217081 h 218701"/>
                    <a:gd name="connsiteX9" fmla="*/ 829 w 133481"/>
                    <a:gd name="connsiteY9" fmla="*/ 165699 h 218701"/>
                    <a:gd name="connsiteX10" fmla="*/ 64754 w 133481"/>
                    <a:gd name="connsiteY10" fmla="*/ 105515 h 218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481" h="218701">
                      <a:moveTo>
                        <a:pt x="64754" y="105515"/>
                      </a:moveTo>
                      <a:cubicBezTo>
                        <a:pt x="70145" y="107385"/>
                        <a:pt x="75096" y="110356"/>
                        <a:pt x="79387" y="114647"/>
                      </a:cubicBezTo>
                      <a:cubicBezTo>
                        <a:pt x="88520" y="123669"/>
                        <a:pt x="92150" y="136212"/>
                        <a:pt x="90390" y="148095"/>
                      </a:cubicBezTo>
                      <a:cubicBezTo>
                        <a:pt x="99082" y="135992"/>
                        <a:pt x="98862" y="112337"/>
                        <a:pt x="94021" y="96273"/>
                      </a:cubicBezTo>
                      <a:cubicBezTo>
                        <a:pt x="81918" y="55453"/>
                        <a:pt x="50011" y="19585"/>
                        <a:pt x="20414" y="0"/>
                      </a:cubicBezTo>
                      <a:cubicBezTo>
                        <a:pt x="22064" y="550"/>
                        <a:pt x="23714" y="991"/>
                        <a:pt x="25365" y="1651"/>
                      </a:cubicBezTo>
                      <a:cubicBezTo>
                        <a:pt x="31636" y="3741"/>
                        <a:pt x="37688" y="6272"/>
                        <a:pt x="43629" y="9132"/>
                      </a:cubicBezTo>
                      <a:cubicBezTo>
                        <a:pt x="84999" y="30147"/>
                        <a:pt x="125818" y="74928"/>
                        <a:pt x="132420" y="121909"/>
                      </a:cubicBezTo>
                      <a:cubicBezTo>
                        <a:pt x="137921" y="161518"/>
                        <a:pt x="122407" y="207289"/>
                        <a:pt x="77517" y="217081"/>
                      </a:cubicBezTo>
                      <a:cubicBezTo>
                        <a:pt x="45939" y="224012"/>
                        <a:pt x="9081" y="209049"/>
                        <a:pt x="829" y="165699"/>
                      </a:cubicBezTo>
                      <a:cubicBezTo>
                        <a:pt x="-5773" y="130821"/>
                        <a:pt x="28115" y="87250"/>
                        <a:pt x="64754" y="1055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AA105A04-C4DB-92B1-67E0-8159D2B5CF01}"/>
                    </a:ext>
                  </a:extLst>
                </p:cNvPr>
                <p:cNvSpPr/>
                <p:nvPr/>
              </p:nvSpPr>
              <p:spPr>
                <a:xfrm>
                  <a:off x="3370661" y="5978736"/>
                  <a:ext cx="219598" cy="227857"/>
                </a:xfrm>
                <a:custGeom>
                  <a:avLst/>
                  <a:gdLst>
                    <a:gd name="connsiteX0" fmla="*/ 27727 w 219598"/>
                    <a:gd name="connsiteY0" fmla="*/ 212900 h 227857"/>
                    <a:gd name="connsiteX1" fmla="*/ 159757 w 219598"/>
                    <a:gd name="connsiteY1" fmla="*/ 103204 h 227857"/>
                    <a:gd name="connsiteX2" fmla="*/ 0 w 219598"/>
                    <a:gd name="connsiteY2" fmla="*/ 227753 h 227857"/>
                    <a:gd name="connsiteX3" fmla="*/ 215871 w 219598"/>
                    <a:gd name="connsiteY3" fmla="*/ 0 h 227857"/>
                    <a:gd name="connsiteX4" fmla="*/ 129170 w 219598"/>
                    <a:gd name="connsiteY4" fmla="*/ 75808 h 227857"/>
                    <a:gd name="connsiteX5" fmla="*/ 66236 w 219598"/>
                    <a:gd name="connsiteY5" fmla="*/ 187154 h 227857"/>
                    <a:gd name="connsiteX6" fmla="*/ 27727 w 219598"/>
                    <a:gd name="connsiteY6" fmla="*/ 212900 h 227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598" h="227857">
                      <a:moveTo>
                        <a:pt x="27727" y="212900"/>
                      </a:moveTo>
                      <a:cubicBezTo>
                        <a:pt x="87360" y="203438"/>
                        <a:pt x="138743" y="161958"/>
                        <a:pt x="159757" y="103204"/>
                      </a:cubicBezTo>
                      <a:cubicBezTo>
                        <a:pt x="135222" y="186494"/>
                        <a:pt x="83179" y="217301"/>
                        <a:pt x="0" y="227753"/>
                      </a:cubicBezTo>
                      <a:cubicBezTo>
                        <a:pt x="145784" y="231054"/>
                        <a:pt x="239856" y="155687"/>
                        <a:pt x="215871" y="0"/>
                      </a:cubicBezTo>
                      <a:cubicBezTo>
                        <a:pt x="201457" y="44670"/>
                        <a:pt x="152606" y="2530"/>
                        <a:pt x="129170" y="75808"/>
                      </a:cubicBezTo>
                      <a:cubicBezTo>
                        <a:pt x="115747" y="117838"/>
                        <a:pt x="102104" y="154146"/>
                        <a:pt x="66236" y="187154"/>
                      </a:cubicBezTo>
                      <a:cubicBezTo>
                        <a:pt x="54903" y="197496"/>
                        <a:pt x="42030" y="206408"/>
                        <a:pt x="27727" y="2129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3CA8D567-4BE0-73CF-AE56-B368FBE71565}"/>
                    </a:ext>
                  </a:extLst>
                </p:cNvPr>
                <p:cNvSpPr/>
                <p:nvPr/>
              </p:nvSpPr>
              <p:spPr>
                <a:xfrm>
                  <a:off x="3641655" y="6015704"/>
                  <a:ext cx="368060" cy="228748"/>
                </a:xfrm>
                <a:custGeom>
                  <a:avLst/>
                  <a:gdLst>
                    <a:gd name="connsiteX0" fmla="*/ 0 w 368060"/>
                    <a:gd name="connsiteY0" fmla="*/ 158769 h 228748"/>
                    <a:gd name="connsiteX1" fmla="*/ 173951 w 368060"/>
                    <a:gd name="connsiteY1" fmla="*/ 58095 h 228748"/>
                    <a:gd name="connsiteX2" fmla="*/ 269893 w 368060"/>
                    <a:gd name="connsiteY2" fmla="*/ 112117 h 228748"/>
                    <a:gd name="connsiteX3" fmla="*/ 241617 w 368060"/>
                    <a:gd name="connsiteY3" fmla="*/ 154588 h 228748"/>
                    <a:gd name="connsiteX4" fmla="*/ 185173 w 368060"/>
                    <a:gd name="connsiteY4" fmla="*/ 104746 h 228748"/>
                    <a:gd name="connsiteX5" fmla="*/ 266482 w 368060"/>
                    <a:gd name="connsiteY5" fmla="*/ 228635 h 228748"/>
                    <a:gd name="connsiteX6" fmla="*/ 367706 w 368060"/>
                    <a:gd name="connsiteY6" fmla="*/ 112777 h 228748"/>
                    <a:gd name="connsiteX7" fmla="*/ 224453 w 368060"/>
                    <a:gd name="connsiteY7" fmla="*/ 1 h 228748"/>
                    <a:gd name="connsiteX8" fmla="*/ 20135 w 368060"/>
                    <a:gd name="connsiteY8" fmla="*/ 122130 h 228748"/>
                    <a:gd name="connsiteX9" fmla="*/ 3741 w 368060"/>
                    <a:gd name="connsiteY9" fmla="*/ 150736 h 228748"/>
                    <a:gd name="connsiteX10" fmla="*/ 0 w 368060"/>
                    <a:gd name="connsiteY10" fmla="*/ 158769 h 228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8060" h="228748">
                      <a:moveTo>
                        <a:pt x="0" y="158769"/>
                      </a:moveTo>
                      <a:cubicBezTo>
                        <a:pt x="38619" y="113988"/>
                        <a:pt x="104524" y="69097"/>
                        <a:pt x="173951" y="58095"/>
                      </a:cubicBezTo>
                      <a:cubicBezTo>
                        <a:pt x="214110" y="51713"/>
                        <a:pt x="268353" y="65466"/>
                        <a:pt x="269893" y="112117"/>
                      </a:cubicBezTo>
                      <a:cubicBezTo>
                        <a:pt x="270553" y="131812"/>
                        <a:pt x="259551" y="149747"/>
                        <a:pt x="241617" y="154588"/>
                      </a:cubicBezTo>
                      <a:cubicBezTo>
                        <a:pt x="196616" y="166800"/>
                        <a:pt x="177582" y="123340"/>
                        <a:pt x="185173" y="104746"/>
                      </a:cubicBezTo>
                      <a:cubicBezTo>
                        <a:pt x="140943" y="162509"/>
                        <a:pt x="206188" y="231935"/>
                        <a:pt x="266482" y="228635"/>
                      </a:cubicBezTo>
                      <a:cubicBezTo>
                        <a:pt x="339100" y="224674"/>
                        <a:pt x="371887" y="166800"/>
                        <a:pt x="367706" y="112777"/>
                      </a:cubicBezTo>
                      <a:cubicBezTo>
                        <a:pt x="361765" y="35980"/>
                        <a:pt x="290358" y="-219"/>
                        <a:pt x="224453" y="1"/>
                      </a:cubicBezTo>
                      <a:cubicBezTo>
                        <a:pt x="146224" y="331"/>
                        <a:pt x="63815" y="58205"/>
                        <a:pt x="20135" y="122130"/>
                      </a:cubicBezTo>
                      <a:cubicBezTo>
                        <a:pt x="14083" y="131262"/>
                        <a:pt x="8582" y="140835"/>
                        <a:pt x="3741" y="150736"/>
                      </a:cubicBezTo>
                      <a:cubicBezTo>
                        <a:pt x="2421" y="153487"/>
                        <a:pt x="1210" y="156128"/>
                        <a:pt x="0" y="15876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747AD85D-70A4-4701-FC6F-F9EA97B465BC}"/>
                    </a:ext>
                  </a:extLst>
                </p:cNvPr>
                <p:cNvSpPr/>
                <p:nvPr/>
              </p:nvSpPr>
              <p:spPr>
                <a:xfrm>
                  <a:off x="3398718" y="6203046"/>
                  <a:ext cx="411496" cy="154220"/>
                </a:xfrm>
                <a:custGeom>
                  <a:avLst/>
                  <a:gdLst>
                    <a:gd name="connsiteX0" fmla="*/ 41920 w 411496"/>
                    <a:gd name="connsiteY0" fmla="*/ 81782 h 154220"/>
                    <a:gd name="connsiteX1" fmla="*/ 267473 w 411496"/>
                    <a:gd name="connsiteY1" fmla="*/ 69899 h 154220"/>
                    <a:gd name="connsiteX2" fmla="*/ 0 w 411496"/>
                    <a:gd name="connsiteY2" fmla="*/ 81892 h 154220"/>
                    <a:gd name="connsiteX3" fmla="*/ 411496 w 411496"/>
                    <a:gd name="connsiteY3" fmla="*/ 35791 h 154220"/>
                    <a:gd name="connsiteX4" fmla="*/ 254710 w 411496"/>
                    <a:gd name="connsiteY4" fmla="*/ 14226 h 154220"/>
                    <a:gd name="connsiteX5" fmla="*/ 41920 w 411496"/>
                    <a:gd name="connsiteY5" fmla="*/ 81782 h 15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1496" h="154220">
                      <a:moveTo>
                        <a:pt x="41920" y="81782"/>
                      </a:moveTo>
                      <a:cubicBezTo>
                        <a:pt x="86920" y="99166"/>
                        <a:pt x="181983" y="118750"/>
                        <a:pt x="267473" y="69899"/>
                      </a:cubicBezTo>
                      <a:cubicBezTo>
                        <a:pt x="183083" y="126122"/>
                        <a:pt x="114097" y="125462"/>
                        <a:pt x="0" y="81892"/>
                      </a:cubicBezTo>
                      <a:cubicBezTo>
                        <a:pt x="155356" y="171453"/>
                        <a:pt x="297730" y="200280"/>
                        <a:pt x="411496" y="35791"/>
                      </a:cubicBezTo>
                      <a:cubicBezTo>
                        <a:pt x="358244" y="55926"/>
                        <a:pt x="337449" y="-33525"/>
                        <a:pt x="254710" y="14226"/>
                      </a:cubicBezTo>
                      <a:cubicBezTo>
                        <a:pt x="247338" y="18627"/>
                        <a:pt x="145344" y="92234"/>
                        <a:pt x="41920" y="8178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31AE13D3-4E5A-1DA9-6AB5-6FCCAE65C5E5}"/>
                    </a:ext>
                  </a:extLst>
                </p:cNvPr>
                <p:cNvSpPr/>
                <p:nvPr/>
              </p:nvSpPr>
              <p:spPr>
                <a:xfrm>
                  <a:off x="3672352" y="5853747"/>
                  <a:ext cx="133681" cy="160197"/>
                </a:xfrm>
                <a:custGeom>
                  <a:avLst/>
                  <a:gdLst>
                    <a:gd name="connsiteX0" fmla="*/ 112446 w 133681"/>
                    <a:gd name="connsiteY0" fmla="*/ 0 h 160197"/>
                    <a:gd name="connsiteX1" fmla="*/ 0 w 133681"/>
                    <a:gd name="connsiteY1" fmla="*/ 43350 h 160197"/>
                    <a:gd name="connsiteX2" fmla="*/ 32678 w 133681"/>
                    <a:gd name="connsiteY2" fmla="*/ 160197 h 160197"/>
                    <a:gd name="connsiteX3" fmla="*/ 133681 w 133681"/>
                    <a:gd name="connsiteY3" fmla="*/ 111016 h 160197"/>
                    <a:gd name="connsiteX4" fmla="*/ 112446 w 133681"/>
                    <a:gd name="connsiteY4" fmla="*/ 0 h 16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681" h="160197">
                      <a:moveTo>
                        <a:pt x="112446" y="0"/>
                      </a:moveTo>
                      <a:cubicBezTo>
                        <a:pt x="80979" y="28937"/>
                        <a:pt x="40710" y="43790"/>
                        <a:pt x="0" y="43350"/>
                      </a:cubicBezTo>
                      <a:cubicBezTo>
                        <a:pt x="24536" y="76028"/>
                        <a:pt x="36859" y="117507"/>
                        <a:pt x="32678" y="160197"/>
                      </a:cubicBezTo>
                      <a:cubicBezTo>
                        <a:pt x="61064" y="134561"/>
                        <a:pt x="97153" y="115197"/>
                        <a:pt x="133681" y="111016"/>
                      </a:cubicBezTo>
                      <a:cubicBezTo>
                        <a:pt x="115197" y="79109"/>
                        <a:pt x="108925" y="38289"/>
                        <a:pt x="112446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27E81E01-E6D2-5516-76B5-6EC9141F7931}"/>
                    </a:ext>
                  </a:extLst>
                </p:cNvPr>
                <p:cNvSpPr/>
                <p:nvPr/>
              </p:nvSpPr>
              <p:spPr>
                <a:xfrm>
                  <a:off x="2976109" y="5655481"/>
                  <a:ext cx="195845" cy="218621"/>
                </a:xfrm>
                <a:custGeom>
                  <a:avLst/>
                  <a:gdLst>
                    <a:gd name="connsiteX0" fmla="*/ 180442 w 195845"/>
                    <a:gd name="connsiteY0" fmla="*/ 33668 h 218621"/>
                    <a:gd name="connsiteX1" fmla="*/ 111346 w 195845"/>
                    <a:gd name="connsiteY1" fmla="*/ 175161 h 218621"/>
                    <a:gd name="connsiteX2" fmla="*/ 0 w 195845"/>
                    <a:gd name="connsiteY2" fmla="*/ 218621 h 218621"/>
                    <a:gd name="connsiteX3" fmla="*/ 40819 w 195845"/>
                    <a:gd name="connsiteY3" fmla="*/ 99354 h 218621"/>
                    <a:gd name="connsiteX4" fmla="*/ 195846 w 195845"/>
                    <a:gd name="connsiteY4" fmla="*/ 0 h 218621"/>
                    <a:gd name="connsiteX5" fmla="*/ 45661 w 195845"/>
                    <a:gd name="connsiteY5" fmla="*/ 170650 h 218621"/>
                    <a:gd name="connsiteX6" fmla="*/ 180442 w 195845"/>
                    <a:gd name="connsiteY6" fmla="*/ 33668 h 21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845" h="218621">
                      <a:moveTo>
                        <a:pt x="180442" y="33668"/>
                      </a:moveTo>
                      <a:cubicBezTo>
                        <a:pt x="174831" y="66236"/>
                        <a:pt x="146664" y="142594"/>
                        <a:pt x="111346" y="175161"/>
                      </a:cubicBezTo>
                      <a:cubicBezTo>
                        <a:pt x="71957" y="211470"/>
                        <a:pt x="43570" y="193536"/>
                        <a:pt x="0" y="218621"/>
                      </a:cubicBezTo>
                      <a:cubicBezTo>
                        <a:pt x="23105" y="173731"/>
                        <a:pt x="6491" y="140503"/>
                        <a:pt x="40819" y="99354"/>
                      </a:cubicBezTo>
                      <a:cubicBezTo>
                        <a:pt x="71627" y="62385"/>
                        <a:pt x="150845" y="33668"/>
                        <a:pt x="195846" y="0"/>
                      </a:cubicBezTo>
                      <a:cubicBezTo>
                        <a:pt x="148645" y="73388"/>
                        <a:pt x="99463" y="120149"/>
                        <a:pt x="45661" y="170650"/>
                      </a:cubicBezTo>
                      <a:cubicBezTo>
                        <a:pt x="113106" y="136212"/>
                        <a:pt x="131041" y="107935"/>
                        <a:pt x="180442" y="3366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527B31D0-32AE-5239-B736-E9AA9A5E9703}"/>
                    </a:ext>
                  </a:extLst>
                </p:cNvPr>
                <p:cNvSpPr/>
                <p:nvPr/>
              </p:nvSpPr>
              <p:spPr>
                <a:xfrm>
                  <a:off x="3448119" y="6353484"/>
                  <a:ext cx="213450" cy="201237"/>
                </a:xfrm>
                <a:custGeom>
                  <a:avLst/>
                  <a:gdLst>
                    <a:gd name="connsiteX0" fmla="*/ 195186 w 213450"/>
                    <a:gd name="connsiteY0" fmla="*/ 168890 h 201237"/>
                    <a:gd name="connsiteX1" fmla="*/ 114537 w 213450"/>
                    <a:gd name="connsiteY1" fmla="*/ 33778 h 201237"/>
                    <a:gd name="connsiteX2" fmla="*/ 0 w 213450"/>
                    <a:gd name="connsiteY2" fmla="*/ 0 h 201237"/>
                    <a:gd name="connsiteX3" fmla="*/ 50722 w 213450"/>
                    <a:gd name="connsiteY3" fmla="*/ 115417 h 201237"/>
                    <a:gd name="connsiteX4" fmla="*/ 213450 w 213450"/>
                    <a:gd name="connsiteY4" fmla="*/ 201238 h 201237"/>
                    <a:gd name="connsiteX5" fmla="*/ 49512 w 213450"/>
                    <a:gd name="connsiteY5" fmla="*/ 44010 h 201237"/>
                    <a:gd name="connsiteX6" fmla="*/ 195186 w 213450"/>
                    <a:gd name="connsiteY6" fmla="*/ 168890 h 201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450" h="201237">
                      <a:moveTo>
                        <a:pt x="195186" y="168890"/>
                      </a:moveTo>
                      <a:cubicBezTo>
                        <a:pt x="186824" y="136872"/>
                        <a:pt x="152386" y="63265"/>
                        <a:pt x="114537" y="33778"/>
                      </a:cubicBezTo>
                      <a:cubicBezTo>
                        <a:pt x="72287" y="991"/>
                        <a:pt x="45441" y="21235"/>
                        <a:pt x="0" y="0"/>
                      </a:cubicBezTo>
                      <a:cubicBezTo>
                        <a:pt x="26736" y="42690"/>
                        <a:pt x="12983" y="77238"/>
                        <a:pt x="50722" y="115417"/>
                      </a:cubicBezTo>
                      <a:cubicBezTo>
                        <a:pt x="84500" y="149635"/>
                        <a:pt x="165809" y="171530"/>
                        <a:pt x="213450" y="201238"/>
                      </a:cubicBezTo>
                      <a:cubicBezTo>
                        <a:pt x="160308" y="132141"/>
                        <a:pt x="107385" y="89671"/>
                        <a:pt x="49512" y="44010"/>
                      </a:cubicBezTo>
                      <a:cubicBezTo>
                        <a:pt x="119488" y="72397"/>
                        <a:pt x="139733" y="99023"/>
                        <a:pt x="195186" y="16889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030A17F5-5154-E054-4D19-18B0B2571BE3}"/>
                    </a:ext>
                  </a:extLst>
                </p:cNvPr>
                <p:cNvSpPr/>
                <p:nvPr/>
              </p:nvSpPr>
              <p:spPr>
                <a:xfrm>
                  <a:off x="2443738" y="5673767"/>
                  <a:ext cx="450227" cy="505613"/>
                </a:xfrm>
                <a:custGeom>
                  <a:avLst/>
                  <a:gdLst>
                    <a:gd name="connsiteX0" fmla="*/ 80935 w 450227"/>
                    <a:gd name="connsiteY0" fmla="*/ 500925 h 505613"/>
                    <a:gd name="connsiteX1" fmla="*/ 97769 w 450227"/>
                    <a:gd name="connsiteY1" fmla="*/ 504446 h 505613"/>
                    <a:gd name="connsiteX2" fmla="*/ 321122 w 450227"/>
                    <a:gd name="connsiteY2" fmla="*/ 456915 h 505613"/>
                    <a:gd name="connsiteX3" fmla="*/ 449522 w 450227"/>
                    <a:gd name="connsiteY3" fmla="*/ 253698 h 505613"/>
                    <a:gd name="connsiteX4" fmla="*/ 243333 w 450227"/>
                    <a:gd name="connsiteY4" fmla="*/ 1188 h 505613"/>
                    <a:gd name="connsiteX5" fmla="*/ 17781 w 450227"/>
                    <a:gd name="connsiteY5" fmla="*/ 127278 h 505613"/>
                    <a:gd name="connsiteX6" fmla="*/ 112953 w 450227"/>
                    <a:gd name="connsiteY6" fmla="*/ 289016 h 505613"/>
                    <a:gd name="connsiteX7" fmla="*/ 119004 w 450227"/>
                    <a:gd name="connsiteY7" fmla="*/ 168318 h 505613"/>
                    <a:gd name="connsiteX8" fmla="*/ 64982 w 450227"/>
                    <a:gd name="connsiteY8" fmla="*/ 169307 h 505613"/>
                    <a:gd name="connsiteX9" fmla="*/ 85226 w 450227"/>
                    <a:gd name="connsiteY9" fmla="*/ 168978 h 505613"/>
                    <a:gd name="connsiteX10" fmla="*/ 129237 w 450227"/>
                    <a:gd name="connsiteY10" fmla="*/ 249627 h 505613"/>
                    <a:gd name="connsiteX11" fmla="*/ 27133 w 450227"/>
                    <a:gd name="connsiteY11" fmla="*/ 217609 h 505613"/>
                    <a:gd name="connsiteX12" fmla="*/ 42206 w 450227"/>
                    <a:gd name="connsiteY12" fmla="*/ 139710 h 505613"/>
                    <a:gd name="connsiteX13" fmla="*/ 174897 w 450227"/>
                    <a:gd name="connsiteY13" fmla="*/ 35737 h 505613"/>
                    <a:gd name="connsiteX14" fmla="*/ 385927 w 450227"/>
                    <a:gd name="connsiteY14" fmla="*/ 120676 h 505613"/>
                    <a:gd name="connsiteX15" fmla="*/ 364802 w 450227"/>
                    <a:gd name="connsiteY15" fmla="*/ 387819 h 505613"/>
                    <a:gd name="connsiteX16" fmla="*/ 145080 w 450227"/>
                    <a:gd name="connsiteY16" fmla="*/ 491683 h 505613"/>
                    <a:gd name="connsiteX17" fmla="*/ 97769 w 450227"/>
                    <a:gd name="connsiteY17" fmla="*/ 497845 h 505613"/>
                    <a:gd name="connsiteX18" fmla="*/ 80935 w 450227"/>
                    <a:gd name="connsiteY18" fmla="*/ 500925 h 505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0227" h="505613">
                      <a:moveTo>
                        <a:pt x="80935" y="500925"/>
                      </a:moveTo>
                      <a:cubicBezTo>
                        <a:pt x="80935" y="502026"/>
                        <a:pt x="86657" y="503456"/>
                        <a:pt x="97769" y="504446"/>
                      </a:cubicBezTo>
                      <a:cubicBezTo>
                        <a:pt x="163455" y="510058"/>
                        <a:pt x="258847" y="495644"/>
                        <a:pt x="321122" y="456915"/>
                      </a:cubicBezTo>
                      <a:cubicBezTo>
                        <a:pt x="391428" y="413125"/>
                        <a:pt x="443030" y="340507"/>
                        <a:pt x="449522" y="253698"/>
                      </a:cubicBezTo>
                      <a:cubicBezTo>
                        <a:pt x="459094" y="126728"/>
                        <a:pt x="370303" y="14282"/>
                        <a:pt x="243333" y="1188"/>
                      </a:cubicBezTo>
                      <a:cubicBezTo>
                        <a:pt x="148161" y="-8604"/>
                        <a:pt x="59260" y="42888"/>
                        <a:pt x="17781" y="127278"/>
                      </a:cubicBezTo>
                      <a:cubicBezTo>
                        <a:pt x="-36792" y="238184"/>
                        <a:pt x="45507" y="319603"/>
                        <a:pt x="112953" y="289016"/>
                      </a:cubicBezTo>
                      <a:cubicBezTo>
                        <a:pt x="164885" y="265471"/>
                        <a:pt x="166866" y="193513"/>
                        <a:pt x="119004" y="168318"/>
                      </a:cubicBezTo>
                      <a:cubicBezTo>
                        <a:pt x="89958" y="153024"/>
                        <a:pt x="64101" y="166997"/>
                        <a:pt x="64982" y="169307"/>
                      </a:cubicBezTo>
                      <a:lnTo>
                        <a:pt x="85226" y="168978"/>
                      </a:lnTo>
                      <a:cubicBezTo>
                        <a:pt x="127366" y="171949"/>
                        <a:pt x="149812" y="216399"/>
                        <a:pt x="129237" y="249627"/>
                      </a:cubicBezTo>
                      <a:cubicBezTo>
                        <a:pt x="104591" y="289346"/>
                        <a:pt x="39236" y="280214"/>
                        <a:pt x="27133" y="217609"/>
                      </a:cubicBezTo>
                      <a:cubicBezTo>
                        <a:pt x="22072" y="191533"/>
                        <a:pt x="29993" y="163697"/>
                        <a:pt x="42206" y="139710"/>
                      </a:cubicBezTo>
                      <a:cubicBezTo>
                        <a:pt x="67842" y="88879"/>
                        <a:pt x="118234" y="48939"/>
                        <a:pt x="174897" y="35737"/>
                      </a:cubicBezTo>
                      <a:cubicBezTo>
                        <a:pt x="255766" y="16922"/>
                        <a:pt x="339826" y="51360"/>
                        <a:pt x="385927" y="120676"/>
                      </a:cubicBezTo>
                      <a:cubicBezTo>
                        <a:pt x="441820" y="204956"/>
                        <a:pt x="429057" y="312121"/>
                        <a:pt x="364802" y="387819"/>
                      </a:cubicBezTo>
                      <a:cubicBezTo>
                        <a:pt x="310999" y="451194"/>
                        <a:pt x="220338" y="478920"/>
                        <a:pt x="145080" y="491683"/>
                      </a:cubicBezTo>
                      <a:cubicBezTo>
                        <a:pt x="124726" y="495094"/>
                        <a:pt x="108662" y="496634"/>
                        <a:pt x="97769" y="497845"/>
                      </a:cubicBezTo>
                      <a:cubicBezTo>
                        <a:pt x="86767" y="498945"/>
                        <a:pt x="80935" y="499715"/>
                        <a:pt x="80935" y="50092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F8B16535-A08F-96EA-4F5F-FFE5B771BA86}"/>
                    </a:ext>
                  </a:extLst>
                </p:cNvPr>
                <p:cNvSpPr/>
                <p:nvPr/>
              </p:nvSpPr>
              <p:spPr>
                <a:xfrm>
                  <a:off x="2618305" y="5996670"/>
                  <a:ext cx="90147" cy="143034"/>
                </a:xfrm>
                <a:custGeom>
                  <a:avLst/>
                  <a:gdLst>
                    <a:gd name="connsiteX0" fmla="*/ 40049 w 90147"/>
                    <a:gd name="connsiteY0" fmla="*/ 76799 h 143034"/>
                    <a:gd name="connsiteX1" fmla="*/ 50832 w 90147"/>
                    <a:gd name="connsiteY1" fmla="*/ 72068 h 143034"/>
                    <a:gd name="connsiteX2" fmla="*/ 61504 w 90147"/>
                    <a:gd name="connsiteY2" fmla="*/ 50722 h 143034"/>
                    <a:gd name="connsiteX3" fmla="*/ 58864 w 90147"/>
                    <a:gd name="connsiteY3" fmla="*/ 85821 h 143034"/>
                    <a:gd name="connsiteX4" fmla="*/ 0 w 90147"/>
                    <a:gd name="connsiteY4" fmla="*/ 143034 h 143034"/>
                    <a:gd name="connsiteX5" fmla="*/ 3521 w 90147"/>
                    <a:gd name="connsiteY5" fmla="*/ 142484 h 143034"/>
                    <a:gd name="connsiteX6" fmla="*/ 16504 w 90147"/>
                    <a:gd name="connsiteY6" fmla="*/ 139294 h 143034"/>
                    <a:gd name="connsiteX7" fmla="*/ 87140 w 90147"/>
                    <a:gd name="connsiteY7" fmla="*/ 72508 h 143034"/>
                    <a:gd name="connsiteX8" fmla="*/ 59634 w 90147"/>
                    <a:gd name="connsiteY8" fmla="*/ 3082 h 143034"/>
                    <a:gd name="connsiteX9" fmla="*/ 3191 w 90147"/>
                    <a:gd name="connsiteY9" fmla="*/ 29818 h 143034"/>
                    <a:gd name="connsiteX10" fmla="*/ 40049 w 90147"/>
                    <a:gd name="connsiteY10" fmla="*/ 76799 h 143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0147" h="143034">
                      <a:moveTo>
                        <a:pt x="40049" y="76799"/>
                      </a:moveTo>
                      <a:cubicBezTo>
                        <a:pt x="43790" y="76138"/>
                        <a:pt x="47531" y="74599"/>
                        <a:pt x="50832" y="72068"/>
                      </a:cubicBezTo>
                      <a:cubicBezTo>
                        <a:pt x="57874" y="66897"/>
                        <a:pt x="61504" y="58864"/>
                        <a:pt x="61504" y="50722"/>
                      </a:cubicBezTo>
                      <a:cubicBezTo>
                        <a:pt x="66126" y="59745"/>
                        <a:pt x="63595" y="75588"/>
                        <a:pt x="58864" y="85821"/>
                      </a:cubicBezTo>
                      <a:cubicBezTo>
                        <a:pt x="46761" y="112007"/>
                        <a:pt x="21785" y="132912"/>
                        <a:pt x="0" y="143034"/>
                      </a:cubicBezTo>
                      <a:cubicBezTo>
                        <a:pt x="1210" y="142814"/>
                        <a:pt x="2311" y="142705"/>
                        <a:pt x="3521" y="142484"/>
                      </a:cubicBezTo>
                      <a:cubicBezTo>
                        <a:pt x="7922" y="141714"/>
                        <a:pt x="12213" y="140614"/>
                        <a:pt x="16504" y="139294"/>
                      </a:cubicBezTo>
                      <a:cubicBezTo>
                        <a:pt x="46321" y="129281"/>
                        <a:pt x="78118" y="103315"/>
                        <a:pt x="87140" y="72508"/>
                      </a:cubicBezTo>
                      <a:cubicBezTo>
                        <a:pt x="94732" y="46541"/>
                        <a:pt x="88791" y="14194"/>
                        <a:pt x="59634" y="3082"/>
                      </a:cubicBezTo>
                      <a:cubicBezTo>
                        <a:pt x="39169" y="-4730"/>
                        <a:pt x="12873" y="1651"/>
                        <a:pt x="3191" y="29818"/>
                      </a:cubicBezTo>
                      <a:cubicBezTo>
                        <a:pt x="-4841" y="52813"/>
                        <a:pt x="13643" y="85381"/>
                        <a:pt x="40049" y="767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FFAE9A9A-AD54-6BDA-A8DA-692FFB06B92E}"/>
                    </a:ext>
                  </a:extLst>
                </p:cNvPr>
                <p:cNvSpPr/>
                <p:nvPr/>
              </p:nvSpPr>
              <p:spPr>
                <a:xfrm>
                  <a:off x="2695429" y="5907391"/>
                  <a:ext cx="113377" cy="185002"/>
                </a:xfrm>
                <a:custGeom>
                  <a:avLst/>
                  <a:gdLst>
                    <a:gd name="connsiteX0" fmla="*/ 60518 w 113377"/>
                    <a:gd name="connsiteY0" fmla="*/ 92800 h 185002"/>
                    <a:gd name="connsiteX1" fmla="*/ 71191 w 113377"/>
                    <a:gd name="connsiteY1" fmla="*/ 83228 h 185002"/>
                    <a:gd name="connsiteX2" fmla="*/ 75372 w 113377"/>
                    <a:gd name="connsiteY2" fmla="*/ 54402 h 185002"/>
                    <a:gd name="connsiteX3" fmla="*/ 85714 w 113377"/>
                    <a:gd name="connsiteY3" fmla="*/ 95991 h 185002"/>
                    <a:gd name="connsiteX4" fmla="*/ 39503 w 113377"/>
                    <a:gd name="connsiteY4" fmla="*/ 185002 h 185002"/>
                    <a:gd name="connsiteX5" fmla="*/ 43354 w 113377"/>
                    <a:gd name="connsiteY5" fmla="*/ 183022 h 185002"/>
                    <a:gd name="connsiteX6" fmla="*/ 57108 w 113377"/>
                    <a:gd name="connsiteY6" fmla="*/ 174220 h 185002"/>
                    <a:gd name="connsiteX7" fmla="*/ 113331 w 113377"/>
                    <a:gd name="connsiteY7" fmla="*/ 69585 h 185002"/>
                    <a:gd name="connsiteX8" fmla="*/ 55127 w 113377"/>
                    <a:gd name="connsiteY8" fmla="*/ 49 h 185002"/>
                    <a:gd name="connsiteX9" fmla="*/ 4 w 113377"/>
                    <a:gd name="connsiteY9" fmla="*/ 52971 h 185002"/>
                    <a:gd name="connsiteX10" fmla="*/ 60518 w 113377"/>
                    <a:gd name="connsiteY10" fmla="*/ 92800 h 18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377" h="185002">
                      <a:moveTo>
                        <a:pt x="60518" y="92800"/>
                      </a:moveTo>
                      <a:cubicBezTo>
                        <a:pt x="64589" y="90490"/>
                        <a:pt x="68330" y="87299"/>
                        <a:pt x="71191" y="83228"/>
                      </a:cubicBezTo>
                      <a:cubicBezTo>
                        <a:pt x="77352" y="74537"/>
                        <a:pt x="78453" y="63754"/>
                        <a:pt x="75372" y="54402"/>
                      </a:cubicBezTo>
                      <a:cubicBezTo>
                        <a:pt x="84174" y="62983"/>
                        <a:pt x="87365" y="82348"/>
                        <a:pt x="85714" y="95991"/>
                      </a:cubicBezTo>
                      <a:cubicBezTo>
                        <a:pt x="81643" y="130979"/>
                        <a:pt x="60738" y="164867"/>
                        <a:pt x="39503" y="185002"/>
                      </a:cubicBezTo>
                      <a:cubicBezTo>
                        <a:pt x="40824" y="184342"/>
                        <a:pt x="42034" y="183682"/>
                        <a:pt x="43354" y="183022"/>
                      </a:cubicBezTo>
                      <a:cubicBezTo>
                        <a:pt x="48086" y="180381"/>
                        <a:pt x="52707" y="177520"/>
                        <a:pt x="57108" y="174220"/>
                      </a:cubicBezTo>
                      <a:cubicBezTo>
                        <a:pt x="87805" y="151114"/>
                        <a:pt x="114651" y="108754"/>
                        <a:pt x="113331" y="69585"/>
                      </a:cubicBezTo>
                      <a:cubicBezTo>
                        <a:pt x="112231" y="36577"/>
                        <a:pt x="92976" y="1479"/>
                        <a:pt x="55127" y="49"/>
                      </a:cubicBezTo>
                      <a:cubicBezTo>
                        <a:pt x="28501" y="-1052"/>
                        <a:pt x="554" y="16443"/>
                        <a:pt x="4" y="52971"/>
                      </a:cubicBezTo>
                      <a:cubicBezTo>
                        <a:pt x="-436" y="82458"/>
                        <a:pt x="33232" y="113046"/>
                        <a:pt x="60518" y="928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14A15533-01EE-9128-87BA-3BEA4B960D82}"/>
                    </a:ext>
                  </a:extLst>
                </p:cNvPr>
                <p:cNvSpPr/>
                <p:nvPr/>
              </p:nvSpPr>
              <p:spPr>
                <a:xfrm>
                  <a:off x="2656374" y="6068017"/>
                  <a:ext cx="422058" cy="169083"/>
                </a:xfrm>
                <a:custGeom>
                  <a:avLst/>
                  <a:gdLst>
                    <a:gd name="connsiteX0" fmla="*/ 43350 w 422058"/>
                    <a:gd name="connsiteY0" fmla="*/ 109207 h 169083"/>
                    <a:gd name="connsiteX1" fmla="*/ 275945 w 422058"/>
                    <a:gd name="connsiteY1" fmla="*/ 75758 h 169083"/>
                    <a:gd name="connsiteX2" fmla="*/ 0 w 422058"/>
                    <a:gd name="connsiteY2" fmla="*/ 113167 h 169083"/>
                    <a:gd name="connsiteX3" fmla="*/ 422059 w 422058"/>
                    <a:gd name="connsiteY3" fmla="*/ 26907 h 169083"/>
                    <a:gd name="connsiteX4" fmla="*/ 257680 w 422058"/>
                    <a:gd name="connsiteY4" fmla="*/ 19315 h 169083"/>
                    <a:gd name="connsiteX5" fmla="*/ 43350 w 422058"/>
                    <a:gd name="connsiteY5" fmla="*/ 109207 h 169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2058" h="169083">
                      <a:moveTo>
                        <a:pt x="43350" y="109207"/>
                      </a:moveTo>
                      <a:cubicBezTo>
                        <a:pt x="91541" y="122960"/>
                        <a:pt x="191885" y="134402"/>
                        <a:pt x="275945" y="75758"/>
                      </a:cubicBezTo>
                      <a:cubicBezTo>
                        <a:pt x="193645" y="141884"/>
                        <a:pt x="122129" y="147605"/>
                        <a:pt x="0" y="113167"/>
                      </a:cubicBezTo>
                      <a:cubicBezTo>
                        <a:pt x="169110" y="191395"/>
                        <a:pt x="319295" y="208009"/>
                        <a:pt x="422059" y="26907"/>
                      </a:cubicBezTo>
                      <a:cubicBezTo>
                        <a:pt x="368806" y="52763"/>
                        <a:pt x="338989" y="-37898"/>
                        <a:pt x="257680" y="19315"/>
                      </a:cubicBezTo>
                      <a:cubicBezTo>
                        <a:pt x="250309" y="24487"/>
                        <a:pt x="151395" y="110307"/>
                        <a:pt x="43350" y="10920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0E0B4279-671D-42D4-D3D6-8A44D996795D}"/>
                    </a:ext>
                  </a:extLst>
                </p:cNvPr>
                <p:cNvSpPr/>
                <p:nvPr/>
              </p:nvSpPr>
              <p:spPr>
                <a:xfrm>
                  <a:off x="2891719" y="5891828"/>
                  <a:ext cx="216803" cy="134653"/>
                </a:xfrm>
                <a:custGeom>
                  <a:avLst/>
                  <a:gdLst>
                    <a:gd name="connsiteX0" fmla="*/ 104524 w 216803"/>
                    <a:gd name="connsiteY0" fmla="*/ 69415 h 134653"/>
                    <a:gd name="connsiteX1" fmla="*/ 113657 w 216803"/>
                    <a:gd name="connsiteY1" fmla="*/ 54561 h 134653"/>
                    <a:gd name="connsiteX2" fmla="*/ 146774 w 216803"/>
                    <a:gd name="connsiteY2" fmla="*/ 43448 h 134653"/>
                    <a:gd name="connsiteX3" fmla="*/ 95392 w 216803"/>
                    <a:gd name="connsiteY3" fmla="*/ 39818 h 134653"/>
                    <a:gd name="connsiteX4" fmla="*/ 0 w 216803"/>
                    <a:gd name="connsiteY4" fmla="*/ 114085 h 134653"/>
                    <a:gd name="connsiteX5" fmla="*/ 1540 w 216803"/>
                    <a:gd name="connsiteY5" fmla="*/ 109024 h 134653"/>
                    <a:gd name="connsiteX6" fmla="*/ 9022 w 216803"/>
                    <a:gd name="connsiteY6" fmla="*/ 90650 h 134653"/>
                    <a:gd name="connsiteX7" fmla="*/ 120808 w 216803"/>
                    <a:gd name="connsiteY7" fmla="*/ 1089 h 134653"/>
                    <a:gd name="connsiteX8" fmla="*/ 215210 w 216803"/>
                    <a:gd name="connsiteY8" fmla="*/ 56431 h 134653"/>
                    <a:gd name="connsiteX9" fmla="*/ 164268 w 216803"/>
                    <a:gd name="connsiteY9" fmla="*/ 133780 h 134653"/>
                    <a:gd name="connsiteX10" fmla="*/ 104524 w 216803"/>
                    <a:gd name="connsiteY10" fmla="*/ 69415 h 134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6803" h="134653">
                      <a:moveTo>
                        <a:pt x="104524" y="69415"/>
                      </a:moveTo>
                      <a:cubicBezTo>
                        <a:pt x="106395" y="64023"/>
                        <a:pt x="109366" y="58962"/>
                        <a:pt x="113657" y="54561"/>
                      </a:cubicBezTo>
                      <a:cubicBezTo>
                        <a:pt x="122679" y="45429"/>
                        <a:pt x="135112" y="41688"/>
                        <a:pt x="146774" y="43448"/>
                      </a:cubicBezTo>
                      <a:cubicBezTo>
                        <a:pt x="134782" y="34756"/>
                        <a:pt x="111346" y="34977"/>
                        <a:pt x="95392" y="39818"/>
                      </a:cubicBezTo>
                      <a:cubicBezTo>
                        <a:pt x="54903" y="52031"/>
                        <a:pt x="19255" y="84268"/>
                        <a:pt x="0" y="114085"/>
                      </a:cubicBezTo>
                      <a:cubicBezTo>
                        <a:pt x="550" y="112435"/>
                        <a:pt x="990" y="110784"/>
                        <a:pt x="1540" y="109024"/>
                      </a:cubicBezTo>
                      <a:cubicBezTo>
                        <a:pt x="3631" y="102752"/>
                        <a:pt x="6161" y="96591"/>
                        <a:pt x="9022" y="90650"/>
                      </a:cubicBezTo>
                      <a:cubicBezTo>
                        <a:pt x="29817" y="48950"/>
                        <a:pt x="74267" y="7690"/>
                        <a:pt x="120808" y="1089"/>
                      </a:cubicBezTo>
                      <a:cubicBezTo>
                        <a:pt x="160088" y="-4523"/>
                        <a:pt x="205528" y="11211"/>
                        <a:pt x="215210" y="56431"/>
                      </a:cubicBezTo>
                      <a:cubicBezTo>
                        <a:pt x="222032" y="88229"/>
                        <a:pt x="207289" y="125418"/>
                        <a:pt x="164268" y="133780"/>
                      </a:cubicBezTo>
                      <a:cubicBezTo>
                        <a:pt x="129610" y="140601"/>
                        <a:pt x="86480" y="106383"/>
                        <a:pt x="104524" y="694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8F89258C-63F1-EC19-03F4-089331FE1408}"/>
                    </a:ext>
                  </a:extLst>
                </p:cNvPr>
                <p:cNvSpPr/>
                <p:nvPr/>
              </p:nvSpPr>
              <p:spPr>
                <a:xfrm>
                  <a:off x="2608073" y="5737869"/>
                  <a:ext cx="225877" cy="221502"/>
                </a:xfrm>
                <a:custGeom>
                  <a:avLst/>
                  <a:gdLst>
                    <a:gd name="connsiteX0" fmla="*/ 211029 w 225877"/>
                    <a:gd name="connsiteY0" fmla="*/ 193666 h 221502"/>
                    <a:gd name="connsiteX1" fmla="*/ 102214 w 225877"/>
                    <a:gd name="connsiteY1" fmla="*/ 60425 h 221502"/>
                    <a:gd name="connsiteX2" fmla="*/ 225773 w 225877"/>
                    <a:gd name="connsiteY2" fmla="*/ 221502 h 221502"/>
                    <a:gd name="connsiteX3" fmla="*/ 0 w 225877"/>
                    <a:gd name="connsiteY3" fmla="*/ 3761 h 221502"/>
                    <a:gd name="connsiteX4" fmla="*/ 75148 w 225877"/>
                    <a:gd name="connsiteY4" fmla="*/ 91232 h 221502"/>
                    <a:gd name="connsiteX5" fmla="*/ 185614 w 225877"/>
                    <a:gd name="connsiteY5" fmla="*/ 154716 h 221502"/>
                    <a:gd name="connsiteX6" fmla="*/ 211029 w 225877"/>
                    <a:gd name="connsiteY6" fmla="*/ 193666 h 221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877" h="221502">
                      <a:moveTo>
                        <a:pt x="211029" y="193666"/>
                      </a:moveTo>
                      <a:cubicBezTo>
                        <a:pt x="201677" y="133592"/>
                        <a:pt x="160528" y="81770"/>
                        <a:pt x="102214" y="60425"/>
                      </a:cubicBezTo>
                      <a:cubicBezTo>
                        <a:pt x="184733" y="85181"/>
                        <a:pt x="215320" y="137663"/>
                        <a:pt x="225773" y="221502"/>
                      </a:cubicBezTo>
                      <a:cubicBezTo>
                        <a:pt x="229074" y="74508"/>
                        <a:pt x="154366" y="-20444"/>
                        <a:pt x="0" y="3761"/>
                      </a:cubicBezTo>
                      <a:cubicBezTo>
                        <a:pt x="44340" y="18395"/>
                        <a:pt x="2531" y="67576"/>
                        <a:pt x="75148" y="91232"/>
                      </a:cubicBezTo>
                      <a:cubicBezTo>
                        <a:pt x="116847" y="104765"/>
                        <a:pt x="152826" y="118518"/>
                        <a:pt x="185614" y="154716"/>
                      </a:cubicBezTo>
                      <a:cubicBezTo>
                        <a:pt x="195736" y="166270"/>
                        <a:pt x="204648" y="179253"/>
                        <a:pt x="211029" y="19366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B5CC7CC1-34B3-B0C2-0706-9F27B81F0215}"/>
                    </a:ext>
                  </a:extLst>
                </p:cNvPr>
                <p:cNvSpPr/>
                <p:nvPr/>
              </p:nvSpPr>
              <p:spPr>
                <a:xfrm>
                  <a:off x="2830593" y="5516078"/>
                  <a:ext cx="152872" cy="415016"/>
                </a:xfrm>
                <a:custGeom>
                  <a:avLst/>
                  <a:gdLst>
                    <a:gd name="connsiteX0" fmla="*/ 81041 w 152872"/>
                    <a:gd name="connsiteY0" fmla="*/ 372877 h 415016"/>
                    <a:gd name="connsiteX1" fmla="*/ 69268 w 152872"/>
                    <a:gd name="connsiteY1" fmla="*/ 145344 h 415016"/>
                    <a:gd name="connsiteX2" fmla="*/ 81151 w 152872"/>
                    <a:gd name="connsiteY2" fmla="*/ 415017 h 415016"/>
                    <a:gd name="connsiteX3" fmla="*/ 35490 w 152872"/>
                    <a:gd name="connsiteY3" fmla="*/ 0 h 415016"/>
                    <a:gd name="connsiteX4" fmla="*/ 14145 w 152872"/>
                    <a:gd name="connsiteY4" fmla="*/ 158107 h 415016"/>
                    <a:gd name="connsiteX5" fmla="*/ 81041 w 152872"/>
                    <a:gd name="connsiteY5" fmla="*/ 372877 h 415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872" h="415016">
                      <a:moveTo>
                        <a:pt x="81041" y="372877"/>
                      </a:moveTo>
                      <a:cubicBezTo>
                        <a:pt x="98205" y="327547"/>
                        <a:pt x="117679" y="231604"/>
                        <a:pt x="69268" y="145344"/>
                      </a:cubicBezTo>
                      <a:cubicBezTo>
                        <a:pt x="124941" y="230394"/>
                        <a:pt x="124391" y="300040"/>
                        <a:pt x="81151" y="415017"/>
                      </a:cubicBezTo>
                      <a:cubicBezTo>
                        <a:pt x="169941" y="258340"/>
                        <a:pt x="198548" y="114757"/>
                        <a:pt x="35490" y="0"/>
                      </a:cubicBezTo>
                      <a:cubicBezTo>
                        <a:pt x="55405" y="53693"/>
                        <a:pt x="-33276" y="74708"/>
                        <a:pt x="14145" y="158107"/>
                      </a:cubicBezTo>
                      <a:cubicBezTo>
                        <a:pt x="18326" y="165699"/>
                        <a:pt x="91273" y="268463"/>
                        <a:pt x="81041" y="3728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7DE287A3-7002-B535-F1E2-40F5ABA662AF}"/>
                    </a:ext>
                  </a:extLst>
                </p:cNvPr>
                <p:cNvSpPr/>
                <p:nvPr/>
              </p:nvSpPr>
              <p:spPr>
                <a:xfrm>
                  <a:off x="3758304" y="6267492"/>
                  <a:ext cx="219479" cy="132317"/>
                </a:xfrm>
                <a:custGeom>
                  <a:avLst/>
                  <a:gdLst>
                    <a:gd name="connsiteX0" fmla="*/ 197914 w 219479"/>
                    <a:gd name="connsiteY0" fmla="*/ 48474 h 132317"/>
                    <a:gd name="connsiteX1" fmla="*/ 62142 w 219479"/>
                    <a:gd name="connsiteY1" fmla="*/ 44403 h 132317"/>
                    <a:gd name="connsiteX2" fmla="*/ 44208 w 219479"/>
                    <a:gd name="connsiteY2" fmla="*/ 99306 h 132317"/>
                    <a:gd name="connsiteX3" fmla="*/ 53010 w 219479"/>
                    <a:gd name="connsiteY3" fmla="*/ 37471 h 132317"/>
                    <a:gd name="connsiteX4" fmla="*/ 72485 w 219479"/>
                    <a:gd name="connsiteY4" fmla="*/ 20307 h 132317"/>
                    <a:gd name="connsiteX5" fmla="*/ 38267 w 219479"/>
                    <a:gd name="connsiteY5" fmla="*/ 52435 h 132317"/>
                    <a:gd name="connsiteX6" fmla="*/ 28144 w 219479"/>
                    <a:gd name="connsiteY6" fmla="*/ 107337 h 132317"/>
                    <a:gd name="connsiteX7" fmla="*/ 28364 w 219479"/>
                    <a:gd name="connsiteY7" fmla="*/ 107668 h 132317"/>
                    <a:gd name="connsiteX8" fmla="*/ 28144 w 219479"/>
                    <a:gd name="connsiteY8" fmla="*/ 107337 h 132317"/>
                    <a:gd name="connsiteX9" fmla="*/ 20773 w 219479"/>
                    <a:gd name="connsiteY9" fmla="*/ 90944 h 132317"/>
                    <a:gd name="connsiteX10" fmla="*/ 23853 w 219479"/>
                    <a:gd name="connsiteY10" fmla="*/ 56395 h 132317"/>
                    <a:gd name="connsiteX11" fmla="*/ 8890 w 219479"/>
                    <a:gd name="connsiteY11" fmla="*/ 83682 h 132317"/>
                    <a:gd name="connsiteX12" fmla="*/ 2288 w 219479"/>
                    <a:gd name="connsiteY12" fmla="*/ 132313 h 132317"/>
                    <a:gd name="connsiteX13" fmla="*/ 3499 w 219479"/>
                    <a:gd name="connsiteY13" fmla="*/ 81921 h 132317"/>
                    <a:gd name="connsiteX14" fmla="*/ 92069 w 219479"/>
                    <a:gd name="connsiteY14" fmla="*/ 2483 h 132317"/>
                    <a:gd name="connsiteX15" fmla="*/ 202315 w 219479"/>
                    <a:gd name="connsiteY15" fmla="*/ 44843 h 132317"/>
                    <a:gd name="connsiteX16" fmla="*/ 219479 w 219479"/>
                    <a:gd name="connsiteY16" fmla="*/ 92264 h 132317"/>
                    <a:gd name="connsiteX17" fmla="*/ 197914 w 219479"/>
                    <a:gd name="connsiteY17" fmla="*/ 48474 h 132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479" h="132317">
                      <a:moveTo>
                        <a:pt x="197914" y="48474"/>
                      </a:moveTo>
                      <a:cubicBezTo>
                        <a:pt x="148733" y="-9620"/>
                        <a:pt x="80847" y="18217"/>
                        <a:pt x="62142" y="44403"/>
                      </a:cubicBezTo>
                      <a:cubicBezTo>
                        <a:pt x="42338" y="69599"/>
                        <a:pt x="44428" y="99635"/>
                        <a:pt x="44208" y="99306"/>
                      </a:cubicBezTo>
                      <a:cubicBezTo>
                        <a:pt x="44868" y="101066"/>
                        <a:pt x="29685" y="69159"/>
                        <a:pt x="53010" y="37471"/>
                      </a:cubicBezTo>
                      <a:cubicBezTo>
                        <a:pt x="59062" y="29549"/>
                        <a:pt x="65883" y="24048"/>
                        <a:pt x="72485" y="20307"/>
                      </a:cubicBezTo>
                      <a:cubicBezTo>
                        <a:pt x="58291" y="24048"/>
                        <a:pt x="43768" y="42092"/>
                        <a:pt x="38267" y="52435"/>
                      </a:cubicBezTo>
                      <a:cubicBezTo>
                        <a:pt x="22093" y="77850"/>
                        <a:pt x="26934" y="104037"/>
                        <a:pt x="28144" y="107337"/>
                      </a:cubicBezTo>
                      <a:cubicBezTo>
                        <a:pt x="28254" y="107558"/>
                        <a:pt x="28364" y="107668"/>
                        <a:pt x="28364" y="107668"/>
                      </a:cubicBezTo>
                      <a:cubicBezTo>
                        <a:pt x="28364" y="107668"/>
                        <a:pt x="28254" y="107558"/>
                        <a:pt x="28144" y="107337"/>
                      </a:cubicBezTo>
                      <a:cubicBezTo>
                        <a:pt x="27154" y="106017"/>
                        <a:pt x="23083" y="100846"/>
                        <a:pt x="20773" y="90944"/>
                      </a:cubicBezTo>
                      <a:cubicBezTo>
                        <a:pt x="18462" y="81921"/>
                        <a:pt x="19122" y="69159"/>
                        <a:pt x="23853" y="56395"/>
                      </a:cubicBezTo>
                      <a:cubicBezTo>
                        <a:pt x="16812" y="65307"/>
                        <a:pt x="11751" y="74770"/>
                        <a:pt x="8890" y="83682"/>
                      </a:cubicBezTo>
                      <a:cubicBezTo>
                        <a:pt x="-1012" y="112399"/>
                        <a:pt x="3058" y="132643"/>
                        <a:pt x="2288" y="132313"/>
                      </a:cubicBezTo>
                      <a:cubicBezTo>
                        <a:pt x="3169" y="132423"/>
                        <a:pt x="-4093" y="113169"/>
                        <a:pt x="3499" y="81921"/>
                      </a:cubicBezTo>
                      <a:cubicBezTo>
                        <a:pt x="10100" y="51004"/>
                        <a:pt x="42888" y="11725"/>
                        <a:pt x="92069" y="2483"/>
                      </a:cubicBezTo>
                      <a:cubicBezTo>
                        <a:pt x="141141" y="-8190"/>
                        <a:pt x="186471" y="17336"/>
                        <a:pt x="202315" y="44843"/>
                      </a:cubicBezTo>
                      <a:cubicBezTo>
                        <a:pt x="219369" y="72129"/>
                        <a:pt x="218709" y="92594"/>
                        <a:pt x="219479" y="92264"/>
                      </a:cubicBezTo>
                      <a:cubicBezTo>
                        <a:pt x="218929" y="92924"/>
                        <a:pt x="217499" y="71579"/>
                        <a:pt x="197914" y="4847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3F204528-DF1B-C40A-8378-6553490A7799}"/>
                    </a:ext>
                  </a:extLst>
                </p:cNvPr>
                <p:cNvSpPr/>
                <p:nvPr/>
              </p:nvSpPr>
              <p:spPr>
                <a:xfrm>
                  <a:off x="3117822" y="5757035"/>
                  <a:ext cx="214550" cy="113176"/>
                </a:xfrm>
                <a:custGeom>
                  <a:avLst/>
                  <a:gdLst>
                    <a:gd name="connsiteX0" fmla="*/ 33008 w 214550"/>
                    <a:gd name="connsiteY0" fmla="*/ 76798 h 113176"/>
                    <a:gd name="connsiteX1" fmla="*/ 0 w 214550"/>
                    <a:gd name="connsiteY1" fmla="*/ 77018 h 113176"/>
                    <a:gd name="connsiteX2" fmla="*/ 23546 w 214550"/>
                    <a:gd name="connsiteY2" fmla="*/ 99683 h 113176"/>
                    <a:gd name="connsiteX3" fmla="*/ 68986 w 214550"/>
                    <a:gd name="connsiteY3" fmla="*/ 112446 h 113176"/>
                    <a:gd name="connsiteX4" fmla="*/ 121468 w 214550"/>
                    <a:gd name="connsiteY4" fmla="*/ 94732 h 113176"/>
                    <a:gd name="connsiteX5" fmla="*/ 151615 w 214550"/>
                    <a:gd name="connsiteY5" fmla="*/ 97042 h 113176"/>
                    <a:gd name="connsiteX6" fmla="*/ 167019 w 214550"/>
                    <a:gd name="connsiteY6" fmla="*/ 72286 h 113176"/>
                    <a:gd name="connsiteX7" fmla="*/ 183853 w 214550"/>
                    <a:gd name="connsiteY7" fmla="*/ 29046 h 113176"/>
                    <a:gd name="connsiteX8" fmla="*/ 201127 w 214550"/>
                    <a:gd name="connsiteY8" fmla="*/ 9682 h 113176"/>
                    <a:gd name="connsiteX9" fmla="*/ 213010 w 214550"/>
                    <a:gd name="connsiteY9" fmla="*/ 1100 h 113176"/>
                    <a:gd name="connsiteX10" fmla="*/ 214550 w 214550"/>
                    <a:gd name="connsiteY10" fmla="*/ 0 h 113176"/>
                    <a:gd name="connsiteX11" fmla="*/ 212350 w 214550"/>
                    <a:gd name="connsiteY11" fmla="*/ 1210 h 113176"/>
                    <a:gd name="connsiteX12" fmla="*/ 212130 w 214550"/>
                    <a:gd name="connsiteY12" fmla="*/ 1210 h 113176"/>
                    <a:gd name="connsiteX13" fmla="*/ 166469 w 214550"/>
                    <a:gd name="connsiteY13" fmla="*/ 6822 h 113176"/>
                    <a:gd name="connsiteX14" fmla="*/ 116957 w 214550"/>
                    <a:gd name="connsiteY14" fmla="*/ 18814 h 113176"/>
                    <a:gd name="connsiteX15" fmla="*/ 88791 w 214550"/>
                    <a:gd name="connsiteY15" fmla="*/ 30587 h 113176"/>
                    <a:gd name="connsiteX16" fmla="*/ 76688 w 214550"/>
                    <a:gd name="connsiteY16" fmla="*/ 44010 h 113176"/>
                    <a:gd name="connsiteX17" fmla="*/ 91651 w 214550"/>
                    <a:gd name="connsiteY17" fmla="*/ 56003 h 113176"/>
                    <a:gd name="connsiteX18" fmla="*/ 107495 w 214550"/>
                    <a:gd name="connsiteY18" fmla="*/ 54903 h 113176"/>
                    <a:gd name="connsiteX19" fmla="*/ 107495 w 214550"/>
                    <a:gd name="connsiteY19" fmla="*/ 62934 h 113176"/>
                    <a:gd name="connsiteX20" fmla="*/ 82079 w 214550"/>
                    <a:gd name="connsiteY20" fmla="*/ 62824 h 113176"/>
                    <a:gd name="connsiteX21" fmla="*/ 33008 w 214550"/>
                    <a:gd name="connsiteY21" fmla="*/ 76798 h 113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14550" h="113176">
                      <a:moveTo>
                        <a:pt x="33008" y="76798"/>
                      </a:moveTo>
                      <a:cubicBezTo>
                        <a:pt x="20025" y="79659"/>
                        <a:pt x="7372" y="79769"/>
                        <a:pt x="0" y="77018"/>
                      </a:cubicBezTo>
                      <a:cubicBezTo>
                        <a:pt x="4181" y="82959"/>
                        <a:pt x="13533" y="92531"/>
                        <a:pt x="23546" y="99683"/>
                      </a:cubicBezTo>
                      <a:cubicBezTo>
                        <a:pt x="33998" y="107825"/>
                        <a:pt x="50282" y="115637"/>
                        <a:pt x="68986" y="112446"/>
                      </a:cubicBezTo>
                      <a:cubicBezTo>
                        <a:pt x="87690" y="109805"/>
                        <a:pt x="102984" y="92092"/>
                        <a:pt x="121468" y="94732"/>
                      </a:cubicBezTo>
                      <a:cubicBezTo>
                        <a:pt x="128290" y="97593"/>
                        <a:pt x="142043" y="105294"/>
                        <a:pt x="151615" y="97042"/>
                      </a:cubicBezTo>
                      <a:cubicBezTo>
                        <a:pt x="160858" y="90771"/>
                        <a:pt x="164158" y="80759"/>
                        <a:pt x="167019" y="72286"/>
                      </a:cubicBezTo>
                      <a:cubicBezTo>
                        <a:pt x="171310" y="54462"/>
                        <a:pt x="176041" y="40049"/>
                        <a:pt x="183853" y="29046"/>
                      </a:cubicBezTo>
                      <a:cubicBezTo>
                        <a:pt x="189794" y="20465"/>
                        <a:pt x="195956" y="14083"/>
                        <a:pt x="201127" y="9682"/>
                      </a:cubicBezTo>
                      <a:cubicBezTo>
                        <a:pt x="206408" y="5171"/>
                        <a:pt x="210699" y="2530"/>
                        <a:pt x="213010" y="1100"/>
                      </a:cubicBezTo>
                      <a:cubicBezTo>
                        <a:pt x="213890" y="550"/>
                        <a:pt x="214330" y="220"/>
                        <a:pt x="214550" y="0"/>
                      </a:cubicBezTo>
                      <a:cubicBezTo>
                        <a:pt x="214220" y="220"/>
                        <a:pt x="213450" y="660"/>
                        <a:pt x="212350" y="1210"/>
                      </a:cubicBezTo>
                      <a:cubicBezTo>
                        <a:pt x="212350" y="1210"/>
                        <a:pt x="212240" y="1210"/>
                        <a:pt x="212130" y="1210"/>
                      </a:cubicBezTo>
                      <a:cubicBezTo>
                        <a:pt x="208499" y="1430"/>
                        <a:pt x="191555" y="1980"/>
                        <a:pt x="166469" y="6822"/>
                      </a:cubicBezTo>
                      <a:cubicBezTo>
                        <a:pt x="152276" y="9792"/>
                        <a:pt x="135552" y="13423"/>
                        <a:pt x="116957" y="18814"/>
                      </a:cubicBezTo>
                      <a:cubicBezTo>
                        <a:pt x="107715" y="21785"/>
                        <a:pt x="98143" y="25196"/>
                        <a:pt x="88791" y="30587"/>
                      </a:cubicBezTo>
                      <a:cubicBezTo>
                        <a:pt x="84500" y="33668"/>
                        <a:pt x="78558" y="35648"/>
                        <a:pt x="76688" y="44010"/>
                      </a:cubicBezTo>
                      <a:cubicBezTo>
                        <a:pt x="78118" y="53252"/>
                        <a:pt x="84720" y="55232"/>
                        <a:pt x="91651" y="56003"/>
                      </a:cubicBezTo>
                      <a:cubicBezTo>
                        <a:pt x="97703" y="55893"/>
                        <a:pt x="103204" y="54353"/>
                        <a:pt x="107495" y="54903"/>
                      </a:cubicBezTo>
                      <a:cubicBezTo>
                        <a:pt x="110906" y="54353"/>
                        <a:pt x="109476" y="59303"/>
                        <a:pt x="107495" y="62934"/>
                      </a:cubicBezTo>
                      <a:cubicBezTo>
                        <a:pt x="102764" y="69316"/>
                        <a:pt x="91541" y="64255"/>
                        <a:pt x="82079" y="62824"/>
                      </a:cubicBezTo>
                      <a:cubicBezTo>
                        <a:pt x="61174" y="61174"/>
                        <a:pt x="46431" y="73387"/>
                        <a:pt x="33008" y="7679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3D8C9559-5DE0-785F-8AA6-E31FB290C152}"/>
                    </a:ext>
                  </a:extLst>
                </p:cNvPr>
                <p:cNvSpPr/>
                <p:nvPr/>
              </p:nvSpPr>
              <p:spPr>
                <a:xfrm>
                  <a:off x="3309618" y="5745931"/>
                  <a:ext cx="219700" cy="175922"/>
                </a:xfrm>
                <a:custGeom>
                  <a:avLst/>
                  <a:gdLst>
                    <a:gd name="connsiteX0" fmla="*/ 183832 w 219700"/>
                    <a:gd name="connsiteY0" fmla="*/ 26617 h 175922"/>
                    <a:gd name="connsiteX1" fmla="*/ 46740 w 219700"/>
                    <a:gd name="connsiteY1" fmla="*/ 67987 h 175922"/>
                    <a:gd name="connsiteX2" fmla="*/ 46850 w 219700"/>
                    <a:gd name="connsiteY2" fmla="*/ 128831 h 175922"/>
                    <a:gd name="connsiteX3" fmla="*/ 35407 w 219700"/>
                    <a:gd name="connsiteY3" fmla="*/ 64026 h 175922"/>
                    <a:gd name="connsiteX4" fmla="*/ 49270 w 219700"/>
                    <a:gd name="connsiteY4" fmla="*/ 40370 h 175922"/>
                    <a:gd name="connsiteX5" fmla="*/ 25615 w 219700"/>
                    <a:gd name="connsiteY5" fmla="*/ 83941 h 175922"/>
                    <a:gd name="connsiteX6" fmla="*/ 33537 w 219700"/>
                    <a:gd name="connsiteY6" fmla="*/ 142144 h 175922"/>
                    <a:gd name="connsiteX7" fmla="*/ 33867 w 219700"/>
                    <a:gd name="connsiteY7" fmla="*/ 142475 h 175922"/>
                    <a:gd name="connsiteX8" fmla="*/ 33537 w 219700"/>
                    <a:gd name="connsiteY8" fmla="*/ 142144 h 175922"/>
                    <a:gd name="connsiteX9" fmla="*/ 20773 w 219700"/>
                    <a:gd name="connsiteY9" fmla="*/ 128281 h 175922"/>
                    <a:gd name="connsiteX10" fmla="*/ 12522 w 219700"/>
                    <a:gd name="connsiteY10" fmla="*/ 92743 h 175922"/>
                    <a:gd name="connsiteX11" fmla="*/ 6470 w 219700"/>
                    <a:gd name="connsiteY11" fmla="*/ 125090 h 175922"/>
                    <a:gd name="connsiteX12" fmla="*/ 15822 w 219700"/>
                    <a:gd name="connsiteY12" fmla="*/ 175922 h 175922"/>
                    <a:gd name="connsiteX13" fmla="*/ 419 w 219700"/>
                    <a:gd name="connsiteY13" fmla="*/ 125090 h 175922"/>
                    <a:gd name="connsiteX14" fmla="*/ 62913 w 219700"/>
                    <a:gd name="connsiteY14" fmla="*/ 16164 h 175922"/>
                    <a:gd name="connsiteX15" fmla="*/ 187022 w 219700"/>
                    <a:gd name="connsiteY15" fmla="*/ 21666 h 175922"/>
                    <a:gd name="connsiteX16" fmla="*/ 219700 w 219700"/>
                    <a:gd name="connsiteY16" fmla="*/ 63256 h 175922"/>
                    <a:gd name="connsiteX17" fmla="*/ 183832 w 219700"/>
                    <a:gd name="connsiteY17" fmla="*/ 26617 h 17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700" h="175922">
                      <a:moveTo>
                        <a:pt x="183832" y="26617"/>
                      </a:moveTo>
                      <a:cubicBezTo>
                        <a:pt x="115616" y="-14973"/>
                        <a:pt x="56862" y="35529"/>
                        <a:pt x="46740" y="67987"/>
                      </a:cubicBezTo>
                      <a:cubicBezTo>
                        <a:pt x="35187" y="99784"/>
                        <a:pt x="47180" y="129051"/>
                        <a:pt x="46850" y="128831"/>
                      </a:cubicBezTo>
                      <a:cubicBezTo>
                        <a:pt x="48060" y="130371"/>
                        <a:pt x="22424" y="103525"/>
                        <a:pt x="35407" y="64026"/>
                      </a:cubicBezTo>
                      <a:cubicBezTo>
                        <a:pt x="38928" y="54013"/>
                        <a:pt x="43879" y="46311"/>
                        <a:pt x="49270" y="40370"/>
                      </a:cubicBezTo>
                      <a:cubicBezTo>
                        <a:pt x="36397" y="48842"/>
                        <a:pt x="27705" y="71727"/>
                        <a:pt x="25615" y="83941"/>
                      </a:cubicBezTo>
                      <a:cubicBezTo>
                        <a:pt x="17693" y="114748"/>
                        <a:pt x="31226" y="139283"/>
                        <a:pt x="33537" y="142144"/>
                      </a:cubicBezTo>
                      <a:cubicBezTo>
                        <a:pt x="33757" y="142364"/>
                        <a:pt x="33867" y="142475"/>
                        <a:pt x="33867" y="142475"/>
                      </a:cubicBezTo>
                      <a:cubicBezTo>
                        <a:pt x="33867" y="142475"/>
                        <a:pt x="33757" y="142364"/>
                        <a:pt x="33537" y="142144"/>
                      </a:cubicBezTo>
                      <a:cubicBezTo>
                        <a:pt x="32106" y="141154"/>
                        <a:pt x="26275" y="137303"/>
                        <a:pt x="20773" y="128281"/>
                      </a:cubicBezTo>
                      <a:cubicBezTo>
                        <a:pt x="15492" y="120029"/>
                        <a:pt x="11971" y="107046"/>
                        <a:pt x="12522" y="92743"/>
                      </a:cubicBezTo>
                      <a:cubicBezTo>
                        <a:pt x="8451" y="104075"/>
                        <a:pt x="6470" y="115078"/>
                        <a:pt x="6470" y="125090"/>
                      </a:cubicBezTo>
                      <a:cubicBezTo>
                        <a:pt x="6030" y="157107"/>
                        <a:pt x="16703" y="175922"/>
                        <a:pt x="15822" y="175922"/>
                      </a:cubicBezTo>
                      <a:cubicBezTo>
                        <a:pt x="16703" y="175812"/>
                        <a:pt x="3169" y="158978"/>
                        <a:pt x="419" y="125090"/>
                      </a:cubicBezTo>
                      <a:cubicBezTo>
                        <a:pt x="-3212" y="91972"/>
                        <a:pt x="16703" y="41691"/>
                        <a:pt x="62913" y="16164"/>
                      </a:cubicBezTo>
                      <a:cubicBezTo>
                        <a:pt x="108464" y="-10901"/>
                        <a:pt x="162157" y="-450"/>
                        <a:pt x="187022" y="21666"/>
                      </a:cubicBezTo>
                      <a:cubicBezTo>
                        <a:pt x="212989" y="43231"/>
                        <a:pt x="219040" y="63916"/>
                        <a:pt x="219700" y="63256"/>
                      </a:cubicBezTo>
                      <a:cubicBezTo>
                        <a:pt x="219480" y="64026"/>
                        <a:pt x="211008" y="43231"/>
                        <a:pt x="183832" y="2661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4770848E-69C3-BBD0-9DE2-C336E0366256}"/>
                    </a:ext>
                  </a:extLst>
                </p:cNvPr>
                <p:cNvSpPr/>
                <p:nvPr/>
              </p:nvSpPr>
              <p:spPr>
                <a:xfrm>
                  <a:off x="2370109" y="5839224"/>
                  <a:ext cx="186802" cy="214204"/>
                </a:xfrm>
                <a:custGeom>
                  <a:avLst/>
                  <a:gdLst>
                    <a:gd name="connsiteX0" fmla="*/ 19673 w 186802"/>
                    <a:gd name="connsiteY0" fmla="*/ 40710 h 214204"/>
                    <a:gd name="connsiteX1" fmla="*/ 76776 w 186802"/>
                    <a:gd name="connsiteY1" fmla="*/ 173070 h 214204"/>
                    <a:gd name="connsiteX2" fmla="*/ 136630 w 186802"/>
                    <a:gd name="connsiteY2" fmla="*/ 165589 h 214204"/>
                    <a:gd name="connsiteX3" fmla="*/ 74246 w 186802"/>
                    <a:gd name="connsiteY3" fmla="*/ 184843 h 214204"/>
                    <a:gd name="connsiteX4" fmla="*/ 49270 w 186802"/>
                    <a:gd name="connsiteY4" fmla="*/ 173730 h 214204"/>
                    <a:gd name="connsiteX5" fmla="*/ 94931 w 186802"/>
                    <a:gd name="connsiteY5" fmla="*/ 192215 h 214204"/>
                    <a:gd name="connsiteX6" fmla="*/ 151374 w 186802"/>
                    <a:gd name="connsiteY6" fmla="*/ 177361 h 214204"/>
                    <a:gd name="connsiteX7" fmla="*/ 151594 w 186802"/>
                    <a:gd name="connsiteY7" fmla="*/ 177032 h 214204"/>
                    <a:gd name="connsiteX8" fmla="*/ 151374 w 186802"/>
                    <a:gd name="connsiteY8" fmla="*/ 177361 h 214204"/>
                    <a:gd name="connsiteX9" fmla="*/ 139271 w 186802"/>
                    <a:gd name="connsiteY9" fmla="*/ 191775 h 214204"/>
                    <a:gd name="connsiteX10" fmla="*/ 105273 w 186802"/>
                    <a:gd name="connsiteY10" fmla="*/ 204208 h 214204"/>
                    <a:gd name="connsiteX11" fmla="*/ 137841 w 186802"/>
                    <a:gd name="connsiteY11" fmla="*/ 206298 h 214204"/>
                    <a:gd name="connsiteX12" fmla="*/ 186802 w 186802"/>
                    <a:gd name="connsiteY12" fmla="*/ 190785 h 214204"/>
                    <a:gd name="connsiteX13" fmla="*/ 138611 w 186802"/>
                    <a:gd name="connsiteY13" fmla="*/ 212239 h 214204"/>
                    <a:gd name="connsiteX14" fmla="*/ 23854 w 186802"/>
                    <a:gd name="connsiteY14" fmla="*/ 162728 h 214204"/>
                    <a:gd name="connsiteX15" fmla="*/ 14392 w 186802"/>
                    <a:gd name="connsiteY15" fmla="*/ 37739 h 214204"/>
                    <a:gd name="connsiteX16" fmla="*/ 51470 w 186802"/>
                    <a:gd name="connsiteY16" fmla="*/ 0 h 214204"/>
                    <a:gd name="connsiteX17" fmla="*/ 19673 w 186802"/>
                    <a:gd name="connsiteY17" fmla="*/ 40710 h 2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86802" h="214204">
                      <a:moveTo>
                        <a:pt x="19673" y="40710"/>
                      </a:moveTo>
                      <a:cubicBezTo>
                        <a:pt x="-13115" y="113987"/>
                        <a:pt x="43659" y="166799"/>
                        <a:pt x="76776" y="173070"/>
                      </a:cubicBezTo>
                      <a:cubicBezTo>
                        <a:pt x="109454" y="180882"/>
                        <a:pt x="136850" y="165259"/>
                        <a:pt x="136630" y="165589"/>
                      </a:cubicBezTo>
                      <a:cubicBezTo>
                        <a:pt x="137951" y="164268"/>
                        <a:pt x="114735" y="193095"/>
                        <a:pt x="74246" y="184843"/>
                      </a:cubicBezTo>
                      <a:cubicBezTo>
                        <a:pt x="64013" y="182533"/>
                        <a:pt x="55871" y="178462"/>
                        <a:pt x="49270" y="173730"/>
                      </a:cubicBezTo>
                      <a:cubicBezTo>
                        <a:pt x="59172" y="185613"/>
                        <a:pt x="82718" y="191555"/>
                        <a:pt x="94931" y="192215"/>
                      </a:cubicBezTo>
                      <a:cubicBezTo>
                        <a:pt x="126178" y="196396"/>
                        <a:pt x="148733" y="180002"/>
                        <a:pt x="151374" y="177361"/>
                      </a:cubicBezTo>
                      <a:cubicBezTo>
                        <a:pt x="151484" y="177141"/>
                        <a:pt x="151594" y="176922"/>
                        <a:pt x="151594" y="177032"/>
                      </a:cubicBezTo>
                      <a:cubicBezTo>
                        <a:pt x="151594" y="177032"/>
                        <a:pt x="151484" y="177141"/>
                        <a:pt x="151374" y="177361"/>
                      </a:cubicBezTo>
                      <a:cubicBezTo>
                        <a:pt x="150494" y="178902"/>
                        <a:pt x="147523" y="185174"/>
                        <a:pt x="139271" y="191775"/>
                      </a:cubicBezTo>
                      <a:cubicBezTo>
                        <a:pt x="131789" y="198046"/>
                        <a:pt x="119466" y="203218"/>
                        <a:pt x="105273" y="204208"/>
                      </a:cubicBezTo>
                      <a:cubicBezTo>
                        <a:pt x="116826" y="206958"/>
                        <a:pt x="128048" y="207619"/>
                        <a:pt x="137841" y="206298"/>
                      </a:cubicBezTo>
                      <a:cubicBezTo>
                        <a:pt x="169418" y="202888"/>
                        <a:pt x="186692" y="190015"/>
                        <a:pt x="186802" y="190785"/>
                      </a:cubicBezTo>
                      <a:cubicBezTo>
                        <a:pt x="186582" y="189905"/>
                        <a:pt x="171619" y="205418"/>
                        <a:pt x="138611" y="212239"/>
                      </a:cubicBezTo>
                      <a:cubicBezTo>
                        <a:pt x="106373" y="219831"/>
                        <a:pt x="54551" y="205858"/>
                        <a:pt x="23854" y="162728"/>
                      </a:cubicBezTo>
                      <a:cubicBezTo>
                        <a:pt x="-8164" y="120368"/>
                        <a:pt x="-4423" y="65355"/>
                        <a:pt x="14392" y="37739"/>
                      </a:cubicBezTo>
                      <a:cubicBezTo>
                        <a:pt x="32546" y="9132"/>
                        <a:pt x="52241" y="550"/>
                        <a:pt x="51470" y="0"/>
                      </a:cubicBezTo>
                      <a:cubicBezTo>
                        <a:pt x="52241" y="550"/>
                        <a:pt x="32766" y="11553"/>
                        <a:pt x="19673" y="4071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20" name="Graphic 3">
                <a:extLst>
                  <a:ext uri="{FF2B5EF4-FFF2-40B4-BE49-F238E27FC236}">
                    <a16:creationId xmlns:a16="http://schemas.microsoft.com/office/drawing/2014/main" id="{9BB9CA97-B30B-45A0-0255-5A86234C88D2}"/>
                  </a:ext>
                </a:extLst>
              </p:cNvPr>
              <p:cNvGrpSpPr/>
              <p:nvPr/>
            </p:nvGrpSpPr>
            <p:grpSpPr>
              <a:xfrm>
                <a:off x="1626313" y="4112443"/>
                <a:ext cx="1011906" cy="1657883"/>
                <a:chOff x="1626313" y="4112443"/>
                <a:chExt cx="1011906" cy="1657883"/>
              </a:xfrm>
              <a:grpFill/>
            </p:grpSpPr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AE8CBDF4-8C35-8B2D-ADFB-2FE2BCD286D8}"/>
                    </a:ext>
                  </a:extLst>
                </p:cNvPr>
                <p:cNvSpPr/>
                <p:nvPr/>
              </p:nvSpPr>
              <p:spPr>
                <a:xfrm>
                  <a:off x="1746901" y="5050779"/>
                  <a:ext cx="268682" cy="128331"/>
                </a:xfrm>
                <a:custGeom>
                  <a:avLst/>
                  <a:gdLst>
                    <a:gd name="connsiteX0" fmla="*/ 240736 w 268682"/>
                    <a:gd name="connsiteY0" fmla="*/ 24096 h 128331"/>
                    <a:gd name="connsiteX1" fmla="*/ 119158 w 268682"/>
                    <a:gd name="connsiteY1" fmla="*/ 123229 h 128331"/>
                    <a:gd name="connsiteX2" fmla="*/ 0 w 268682"/>
                    <a:gd name="connsiteY2" fmla="*/ 115527 h 128331"/>
                    <a:gd name="connsiteX3" fmla="*/ 86700 w 268682"/>
                    <a:gd name="connsiteY3" fmla="*/ 24536 h 128331"/>
                    <a:gd name="connsiteX4" fmla="*/ 268683 w 268682"/>
                    <a:gd name="connsiteY4" fmla="*/ 0 h 128331"/>
                    <a:gd name="connsiteX5" fmla="*/ 61394 w 268682"/>
                    <a:gd name="connsiteY5" fmla="*/ 91322 h 128331"/>
                    <a:gd name="connsiteX6" fmla="*/ 240736 w 268682"/>
                    <a:gd name="connsiteY6" fmla="*/ 24096 h 128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8682" h="128331">
                      <a:moveTo>
                        <a:pt x="240736" y="24096"/>
                      </a:moveTo>
                      <a:cubicBezTo>
                        <a:pt x="222032" y="51272"/>
                        <a:pt x="164819" y="108706"/>
                        <a:pt x="119158" y="123229"/>
                      </a:cubicBezTo>
                      <a:cubicBezTo>
                        <a:pt x="68326" y="139513"/>
                        <a:pt x="49952" y="111236"/>
                        <a:pt x="0" y="115527"/>
                      </a:cubicBezTo>
                      <a:cubicBezTo>
                        <a:pt x="39609" y="84610"/>
                        <a:pt x="38399" y="47421"/>
                        <a:pt x="86700" y="24536"/>
                      </a:cubicBezTo>
                      <a:cubicBezTo>
                        <a:pt x="130050" y="4071"/>
                        <a:pt x="213890" y="11443"/>
                        <a:pt x="268683" y="0"/>
                      </a:cubicBezTo>
                      <a:cubicBezTo>
                        <a:pt x="195296" y="46651"/>
                        <a:pt x="131151" y="68326"/>
                        <a:pt x="61394" y="91322"/>
                      </a:cubicBezTo>
                      <a:cubicBezTo>
                        <a:pt x="136982" y="88791"/>
                        <a:pt x="164929" y="70746"/>
                        <a:pt x="240736" y="240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27F676EE-E7F7-1E07-DD2B-F555F9755636}"/>
                    </a:ext>
                  </a:extLst>
                </p:cNvPr>
                <p:cNvSpPr/>
                <p:nvPr/>
              </p:nvSpPr>
              <p:spPr>
                <a:xfrm>
                  <a:off x="1905970" y="4473291"/>
                  <a:ext cx="451128" cy="507812"/>
                </a:xfrm>
                <a:custGeom>
                  <a:avLst/>
                  <a:gdLst>
                    <a:gd name="connsiteX0" fmla="*/ 363554 w 451128"/>
                    <a:gd name="connsiteY0" fmla="*/ 504101 h 507812"/>
                    <a:gd name="connsiteX1" fmla="*/ 346610 w 451128"/>
                    <a:gd name="connsiteY1" fmla="*/ 507182 h 507812"/>
                    <a:gd name="connsiteX2" fmla="*/ 124358 w 451128"/>
                    <a:gd name="connsiteY2" fmla="*/ 454700 h 507812"/>
                    <a:gd name="connsiteX3" fmla="*/ 359 w 451128"/>
                    <a:gd name="connsiteY3" fmla="*/ 248622 h 507812"/>
                    <a:gd name="connsiteX4" fmla="*/ 212048 w 451128"/>
                    <a:gd name="connsiteY4" fmla="*/ 734 h 507812"/>
                    <a:gd name="connsiteX5" fmla="*/ 434850 w 451128"/>
                    <a:gd name="connsiteY5" fmla="*/ 131774 h 507812"/>
                    <a:gd name="connsiteX6" fmla="*/ 336157 w 451128"/>
                    <a:gd name="connsiteY6" fmla="*/ 291312 h 507812"/>
                    <a:gd name="connsiteX7" fmla="*/ 332746 w 451128"/>
                    <a:gd name="connsiteY7" fmla="*/ 170503 h 507812"/>
                    <a:gd name="connsiteX8" fmla="*/ 386659 w 451128"/>
                    <a:gd name="connsiteY8" fmla="*/ 172703 h 507812"/>
                    <a:gd name="connsiteX9" fmla="*/ 366414 w 451128"/>
                    <a:gd name="connsiteY9" fmla="*/ 171934 h 507812"/>
                    <a:gd name="connsiteX10" fmla="*/ 320644 w 451128"/>
                    <a:gd name="connsiteY10" fmla="*/ 251592 h 507812"/>
                    <a:gd name="connsiteX11" fmla="*/ 423408 w 451128"/>
                    <a:gd name="connsiteY11" fmla="*/ 221885 h 507812"/>
                    <a:gd name="connsiteX12" fmla="*/ 410095 w 451128"/>
                    <a:gd name="connsiteY12" fmla="*/ 143657 h 507812"/>
                    <a:gd name="connsiteX13" fmla="*/ 279714 w 451128"/>
                    <a:gd name="connsiteY13" fmla="*/ 36822 h 507812"/>
                    <a:gd name="connsiteX14" fmla="*/ 66924 w 451128"/>
                    <a:gd name="connsiteY14" fmla="*/ 117030 h 507812"/>
                    <a:gd name="connsiteX15" fmla="*/ 82218 w 451128"/>
                    <a:gd name="connsiteY15" fmla="*/ 384613 h 507812"/>
                    <a:gd name="connsiteX16" fmla="*/ 299629 w 451128"/>
                    <a:gd name="connsiteY16" fmla="*/ 493319 h 507812"/>
                    <a:gd name="connsiteX17" fmla="*/ 346830 w 451128"/>
                    <a:gd name="connsiteY17" fmla="*/ 500580 h 507812"/>
                    <a:gd name="connsiteX18" fmla="*/ 363554 w 451128"/>
                    <a:gd name="connsiteY18" fmla="*/ 504101 h 507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1128" h="507812">
                      <a:moveTo>
                        <a:pt x="363554" y="504101"/>
                      </a:moveTo>
                      <a:cubicBezTo>
                        <a:pt x="363554" y="505201"/>
                        <a:pt x="357722" y="506522"/>
                        <a:pt x="346610" y="507182"/>
                      </a:cubicBezTo>
                      <a:cubicBezTo>
                        <a:pt x="280814" y="511363"/>
                        <a:pt x="185752" y="494859"/>
                        <a:pt x="124358" y="454700"/>
                      </a:cubicBezTo>
                      <a:cubicBezTo>
                        <a:pt x="55041" y="409259"/>
                        <a:pt x="5090" y="335652"/>
                        <a:pt x="359" y="248622"/>
                      </a:cubicBezTo>
                      <a:cubicBezTo>
                        <a:pt x="-6463" y="121542"/>
                        <a:pt x="84748" y="11076"/>
                        <a:pt x="212048" y="734"/>
                      </a:cubicBezTo>
                      <a:cubicBezTo>
                        <a:pt x="307331" y="-6968"/>
                        <a:pt x="395241" y="46614"/>
                        <a:pt x="434850" y="131774"/>
                      </a:cubicBezTo>
                      <a:cubicBezTo>
                        <a:pt x="487003" y="243890"/>
                        <a:pt x="402943" y="323439"/>
                        <a:pt x="336157" y="291312"/>
                      </a:cubicBezTo>
                      <a:cubicBezTo>
                        <a:pt x="284775" y="266666"/>
                        <a:pt x="284335" y="194709"/>
                        <a:pt x="332746" y="170503"/>
                      </a:cubicBezTo>
                      <a:cubicBezTo>
                        <a:pt x="362123" y="155870"/>
                        <a:pt x="387649" y="170393"/>
                        <a:pt x="386659" y="172703"/>
                      </a:cubicBezTo>
                      <a:lnTo>
                        <a:pt x="366414" y="171934"/>
                      </a:lnTo>
                      <a:cubicBezTo>
                        <a:pt x="324275" y="174024"/>
                        <a:pt x="300729" y="217924"/>
                        <a:pt x="320644" y="251592"/>
                      </a:cubicBezTo>
                      <a:cubicBezTo>
                        <a:pt x="344409" y="291862"/>
                        <a:pt x="409985" y="284160"/>
                        <a:pt x="423408" y="221885"/>
                      </a:cubicBezTo>
                      <a:cubicBezTo>
                        <a:pt x="429019" y="195919"/>
                        <a:pt x="421647" y="167972"/>
                        <a:pt x="410095" y="143657"/>
                      </a:cubicBezTo>
                      <a:cubicBezTo>
                        <a:pt x="385559" y="92275"/>
                        <a:pt x="336047" y="51125"/>
                        <a:pt x="279714" y="36822"/>
                      </a:cubicBezTo>
                      <a:cubicBezTo>
                        <a:pt x="199285" y="16247"/>
                        <a:pt x="114455" y="48705"/>
                        <a:pt x="66924" y="117030"/>
                      </a:cubicBezTo>
                      <a:cubicBezTo>
                        <a:pt x="9161" y="199990"/>
                        <a:pt x="19613" y="307485"/>
                        <a:pt x="82218" y="384613"/>
                      </a:cubicBezTo>
                      <a:cubicBezTo>
                        <a:pt x="134700" y="449198"/>
                        <a:pt x="224701" y="478905"/>
                        <a:pt x="299629" y="493319"/>
                      </a:cubicBezTo>
                      <a:cubicBezTo>
                        <a:pt x="319874" y="497170"/>
                        <a:pt x="335937" y="499150"/>
                        <a:pt x="346830" y="500580"/>
                      </a:cubicBezTo>
                      <a:cubicBezTo>
                        <a:pt x="357722" y="502011"/>
                        <a:pt x="363444" y="502891"/>
                        <a:pt x="363554" y="50410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A28A4D40-331F-FDF7-8C08-8AE457D6A737}"/>
                    </a:ext>
                  </a:extLst>
                </p:cNvPr>
                <p:cNvSpPr/>
                <p:nvPr/>
              </p:nvSpPr>
              <p:spPr>
                <a:xfrm>
                  <a:off x="2192252" y="4848789"/>
                  <a:ext cx="68930" cy="112759"/>
                </a:xfrm>
                <a:custGeom>
                  <a:avLst/>
                  <a:gdLst>
                    <a:gd name="connsiteX0" fmla="*/ 35681 w 68930"/>
                    <a:gd name="connsiteY0" fmla="*/ 58516 h 112759"/>
                    <a:gd name="connsiteX1" fmla="*/ 27980 w 68930"/>
                    <a:gd name="connsiteY1" fmla="*/ 53895 h 112759"/>
                    <a:gd name="connsiteX2" fmla="*/ 22038 w 68930"/>
                    <a:gd name="connsiteY2" fmla="*/ 36731 h 112759"/>
                    <a:gd name="connsiteX3" fmla="*/ 20608 w 68930"/>
                    <a:gd name="connsiteY3" fmla="*/ 63578 h 112759"/>
                    <a:gd name="connsiteX4" fmla="*/ 59557 w 68930"/>
                    <a:gd name="connsiteY4" fmla="*/ 112759 h 112759"/>
                    <a:gd name="connsiteX5" fmla="*/ 57026 w 68930"/>
                    <a:gd name="connsiteY5" fmla="*/ 111989 h 112759"/>
                    <a:gd name="connsiteX6" fmla="*/ 47564 w 68930"/>
                    <a:gd name="connsiteY6" fmla="*/ 108248 h 112759"/>
                    <a:gd name="connsiteX7" fmla="*/ 693 w 68930"/>
                    <a:gd name="connsiteY7" fmla="*/ 50704 h 112759"/>
                    <a:gd name="connsiteX8" fmla="*/ 28310 w 68930"/>
                    <a:gd name="connsiteY8" fmla="*/ 973 h 112759"/>
                    <a:gd name="connsiteX9" fmla="*/ 68469 w 68930"/>
                    <a:gd name="connsiteY9" fmla="*/ 26829 h 112759"/>
                    <a:gd name="connsiteX10" fmla="*/ 35681 w 68930"/>
                    <a:gd name="connsiteY10" fmla="*/ 58516 h 112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930" h="112759">
                      <a:moveTo>
                        <a:pt x="35681" y="58516"/>
                      </a:moveTo>
                      <a:cubicBezTo>
                        <a:pt x="32931" y="57636"/>
                        <a:pt x="30290" y="56096"/>
                        <a:pt x="27980" y="53895"/>
                      </a:cubicBezTo>
                      <a:cubicBezTo>
                        <a:pt x="23248" y="49274"/>
                        <a:pt x="21158" y="42783"/>
                        <a:pt x="22038" y="36731"/>
                      </a:cubicBezTo>
                      <a:cubicBezTo>
                        <a:pt x="17637" y="43113"/>
                        <a:pt x="17967" y="55326"/>
                        <a:pt x="20608" y="63578"/>
                      </a:cubicBezTo>
                      <a:cubicBezTo>
                        <a:pt x="27209" y="84593"/>
                        <a:pt x="44043" y="102857"/>
                        <a:pt x="59557" y="112759"/>
                      </a:cubicBezTo>
                      <a:cubicBezTo>
                        <a:pt x="58677" y="112539"/>
                        <a:pt x="57797" y="112209"/>
                        <a:pt x="57026" y="111989"/>
                      </a:cubicBezTo>
                      <a:cubicBezTo>
                        <a:pt x="53726" y="110999"/>
                        <a:pt x="50645" y="109678"/>
                        <a:pt x="47564" y="108248"/>
                      </a:cubicBezTo>
                      <a:cubicBezTo>
                        <a:pt x="25999" y="97795"/>
                        <a:pt x="4434" y="74910"/>
                        <a:pt x="693" y="50704"/>
                      </a:cubicBezTo>
                      <a:cubicBezTo>
                        <a:pt x="-2498" y="30240"/>
                        <a:pt x="5094" y="6474"/>
                        <a:pt x="28310" y="973"/>
                      </a:cubicBezTo>
                      <a:cubicBezTo>
                        <a:pt x="44593" y="-2878"/>
                        <a:pt x="63738" y="4494"/>
                        <a:pt x="68469" y="26829"/>
                      </a:cubicBezTo>
                      <a:cubicBezTo>
                        <a:pt x="71990" y="44763"/>
                        <a:pt x="54826" y="67649"/>
                        <a:pt x="35681" y="5851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3C46B597-8CB1-11D8-8804-D312C1C1DB6D}"/>
                    </a:ext>
                  </a:extLst>
                </p:cNvPr>
                <p:cNvSpPr/>
                <p:nvPr/>
              </p:nvSpPr>
              <p:spPr>
                <a:xfrm>
                  <a:off x="2088367" y="4796414"/>
                  <a:ext cx="89160" cy="144009"/>
                </a:xfrm>
                <a:custGeom>
                  <a:avLst/>
                  <a:gdLst>
                    <a:gd name="connsiteX0" fmla="*/ 49676 w 89160"/>
                    <a:gd name="connsiteY0" fmla="*/ 76784 h 144009"/>
                    <a:gd name="connsiteX1" fmla="*/ 39003 w 89160"/>
                    <a:gd name="connsiteY1" fmla="*/ 71832 h 144009"/>
                    <a:gd name="connsiteX2" fmla="*/ 28771 w 89160"/>
                    <a:gd name="connsiteY2" fmla="*/ 50267 h 144009"/>
                    <a:gd name="connsiteX3" fmla="*/ 30641 w 89160"/>
                    <a:gd name="connsiteY3" fmla="*/ 85475 h 144009"/>
                    <a:gd name="connsiteX4" fmla="*/ 88185 w 89160"/>
                    <a:gd name="connsiteY4" fmla="*/ 144009 h 144009"/>
                    <a:gd name="connsiteX5" fmla="*/ 84664 w 89160"/>
                    <a:gd name="connsiteY5" fmla="*/ 143349 h 144009"/>
                    <a:gd name="connsiteX6" fmla="*/ 71791 w 89160"/>
                    <a:gd name="connsiteY6" fmla="*/ 139828 h 144009"/>
                    <a:gd name="connsiteX7" fmla="*/ 2585 w 89160"/>
                    <a:gd name="connsiteY7" fmla="*/ 71502 h 144009"/>
                    <a:gd name="connsiteX8" fmla="*/ 31632 w 89160"/>
                    <a:gd name="connsiteY8" fmla="*/ 2736 h 144009"/>
                    <a:gd name="connsiteX9" fmla="*/ 87525 w 89160"/>
                    <a:gd name="connsiteY9" fmla="*/ 30793 h 144009"/>
                    <a:gd name="connsiteX10" fmla="*/ 49676 w 89160"/>
                    <a:gd name="connsiteY10" fmla="*/ 76784 h 144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9160" h="144009">
                      <a:moveTo>
                        <a:pt x="49676" y="76784"/>
                      </a:moveTo>
                      <a:cubicBezTo>
                        <a:pt x="45935" y="76013"/>
                        <a:pt x="42304" y="74363"/>
                        <a:pt x="39003" y="71832"/>
                      </a:cubicBezTo>
                      <a:cubicBezTo>
                        <a:pt x="32182" y="66441"/>
                        <a:pt x="28551" y="58409"/>
                        <a:pt x="28771" y="50267"/>
                      </a:cubicBezTo>
                      <a:cubicBezTo>
                        <a:pt x="23930" y="59179"/>
                        <a:pt x="26130" y="75023"/>
                        <a:pt x="30641" y="85475"/>
                      </a:cubicBezTo>
                      <a:cubicBezTo>
                        <a:pt x="42194" y="111882"/>
                        <a:pt x="66730" y="133337"/>
                        <a:pt x="88185" y="144009"/>
                      </a:cubicBezTo>
                      <a:cubicBezTo>
                        <a:pt x="86975" y="143789"/>
                        <a:pt x="85874" y="143569"/>
                        <a:pt x="84664" y="143349"/>
                      </a:cubicBezTo>
                      <a:cubicBezTo>
                        <a:pt x="80263" y="142469"/>
                        <a:pt x="75972" y="141258"/>
                        <a:pt x="71791" y="139828"/>
                      </a:cubicBezTo>
                      <a:cubicBezTo>
                        <a:pt x="42194" y="129156"/>
                        <a:pt x="10947" y="102530"/>
                        <a:pt x="2585" y="71502"/>
                      </a:cubicBezTo>
                      <a:cubicBezTo>
                        <a:pt x="-4457" y="45316"/>
                        <a:pt x="2145" y="13189"/>
                        <a:pt x="31632" y="2736"/>
                      </a:cubicBezTo>
                      <a:cubicBezTo>
                        <a:pt x="52316" y="-4636"/>
                        <a:pt x="78393" y="2296"/>
                        <a:pt x="87525" y="30793"/>
                      </a:cubicBezTo>
                      <a:cubicBezTo>
                        <a:pt x="95006" y="53788"/>
                        <a:pt x="75862" y="86026"/>
                        <a:pt x="49676" y="7678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3AC5931F-EEF5-7409-4AFC-E9B57B4D7130}"/>
                    </a:ext>
                  </a:extLst>
                </p:cNvPr>
                <p:cNvSpPr/>
                <p:nvPr/>
              </p:nvSpPr>
              <p:spPr>
                <a:xfrm>
                  <a:off x="1989708" y="4705290"/>
                  <a:ext cx="113789" cy="185181"/>
                </a:xfrm>
                <a:custGeom>
                  <a:avLst/>
                  <a:gdLst>
                    <a:gd name="connsiteX0" fmla="*/ 52283 w 113789"/>
                    <a:gd name="connsiteY0" fmla="*/ 92540 h 185181"/>
                    <a:gd name="connsiteX1" fmla="*/ 41830 w 113789"/>
                    <a:gd name="connsiteY1" fmla="*/ 82747 h 185181"/>
                    <a:gd name="connsiteX2" fmla="*/ 38309 w 113789"/>
                    <a:gd name="connsiteY2" fmla="*/ 53811 h 185181"/>
                    <a:gd name="connsiteX3" fmla="*/ 27087 w 113789"/>
                    <a:gd name="connsiteY3" fmla="*/ 95180 h 185181"/>
                    <a:gd name="connsiteX4" fmla="*/ 71317 w 113789"/>
                    <a:gd name="connsiteY4" fmla="*/ 185181 h 185181"/>
                    <a:gd name="connsiteX5" fmla="*/ 67576 w 113789"/>
                    <a:gd name="connsiteY5" fmla="*/ 183091 h 185181"/>
                    <a:gd name="connsiteX6" fmla="*/ 54043 w 113789"/>
                    <a:gd name="connsiteY6" fmla="*/ 174069 h 185181"/>
                    <a:gd name="connsiteX7" fmla="*/ 130 w 113789"/>
                    <a:gd name="connsiteY7" fmla="*/ 68224 h 185181"/>
                    <a:gd name="connsiteX8" fmla="*/ 59874 w 113789"/>
                    <a:gd name="connsiteY8" fmla="*/ 8 h 185181"/>
                    <a:gd name="connsiteX9" fmla="*/ 113787 w 113789"/>
                    <a:gd name="connsiteY9" fmla="*/ 54141 h 185181"/>
                    <a:gd name="connsiteX10" fmla="*/ 52283 w 113789"/>
                    <a:gd name="connsiteY10" fmla="*/ 92540 h 185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789" h="185181">
                      <a:moveTo>
                        <a:pt x="52283" y="92540"/>
                      </a:moveTo>
                      <a:cubicBezTo>
                        <a:pt x="48212" y="90229"/>
                        <a:pt x="44691" y="86928"/>
                        <a:pt x="41830" y="82747"/>
                      </a:cubicBezTo>
                      <a:cubicBezTo>
                        <a:pt x="35889" y="73945"/>
                        <a:pt x="34899" y="63163"/>
                        <a:pt x="38309" y="53811"/>
                      </a:cubicBezTo>
                      <a:cubicBezTo>
                        <a:pt x="29397" y="62282"/>
                        <a:pt x="25766" y="81427"/>
                        <a:pt x="27087" y="95180"/>
                      </a:cubicBezTo>
                      <a:cubicBezTo>
                        <a:pt x="30387" y="130278"/>
                        <a:pt x="50522" y="164606"/>
                        <a:pt x="71317" y="185181"/>
                      </a:cubicBezTo>
                      <a:cubicBezTo>
                        <a:pt x="69997" y="184521"/>
                        <a:pt x="68787" y="183751"/>
                        <a:pt x="67576" y="183091"/>
                      </a:cubicBezTo>
                      <a:cubicBezTo>
                        <a:pt x="62845" y="180340"/>
                        <a:pt x="58334" y="177369"/>
                        <a:pt x="54043" y="174069"/>
                      </a:cubicBezTo>
                      <a:cubicBezTo>
                        <a:pt x="23896" y="150303"/>
                        <a:pt x="-2070" y="107283"/>
                        <a:pt x="130" y="68224"/>
                      </a:cubicBezTo>
                      <a:cubicBezTo>
                        <a:pt x="2001" y="35216"/>
                        <a:pt x="21916" y="668"/>
                        <a:pt x="59874" y="8"/>
                      </a:cubicBezTo>
                      <a:cubicBezTo>
                        <a:pt x="86611" y="-432"/>
                        <a:pt x="114117" y="17612"/>
                        <a:pt x="113787" y="54141"/>
                      </a:cubicBezTo>
                      <a:cubicBezTo>
                        <a:pt x="113567" y="83517"/>
                        <a:pt x="79129" y="113334"/>
                        <a:pt x="52283" y="9254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6A3C055C-88BC-0DF8-D73B-CB4460254F7D}"/>
                    </a:ext>
                  </a:extLst>
                </p:cNvPr>
                <p:cNvSpPr/>
                <p:nvPr/>
              </p:nvSpPr>
              <p:spPr>
                <a:xfrm>
                  <a:off x="1717634" y="4860811"/>
                  <a:ext cx="420078" cy="171463"/>
                </a:xfrm>
                <a:custGeom>
                  <a:avLst/>
                  <a:gdLst>
                    <a:gd name="connsiteX0" fmla="*/ 376838 w 420078"/>
                    <a:gd name="connsiteY0" fmla="*/ 115151 h 171463"/>
                    <a:gd name="connsiteX1" fmla="*/ 145014 w 420078"/>
                    <a:gd name="connsiteY1" fmla="*/ 76532 h 171463"/>
                    <a:gd name="connsiteX2" fmla="*/ 420078 w 420078"/>
                    <a:gd name="connsiteY2" fmla="*/ 120102 h 171463"/>
                    <a:gd name="connsiteX3" fmla="*/ 0 w 420078"/>
                    <a:gd name="connsiteY3" fmla="*/ 24490 h 171463"/>
                    <a:gd name="connsiteX4" fmla="*/ 164599 w 420078"/>
                    <a:gd name="connsiteY4" fmla="*/ 20529 h 171463"/>
                    <a:gd name="connsiteX5" fmla="*/ 376838 w 420078"/>
                    <a:gd name="connsiteY5" fmla="*/ 115151 h 171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0078" h="171463">
                      <a:moveTo>
                        <a:pt x="376838" y="115151"/>
                      </a:moveTo>
                      <a:cubicBezTo>
                        <a:pt x="328317" y="127804"/>
                        <a:pt x="227753" y="137046"/>
                        <a:pt x="145014" y="76532"/>
                      </a:cubicBezTo>
                      <a:cubicBezTo>
                        <a:pt x="225773" y="144418"/>
                        <a:pt x="297180" y="151790"/>
                        <a:pt x="420078" y="120102"/>
                      </a:cubicBezTo>
                      <a:cubicBezTo>
                        <a:pt x="249318" y="194480"/>
                        <a:pt x="98803" y="207793"/>
                        <a:pt x="0" y="24490"/>
                      </a:cubicBezTo>
                      <a:cubicBezTo>
                        <a:pt x="52702" y="51446"/>
                        <a:pt x="84500" y="-38555"/>
                        <a:pt x="164599" y="20529"/>
                      </a:cubicBezTo>
                      <a:cubicBezTo>
                        <a:pt x="171750" y="25920"/>
                        <a:pt x="268683" y="113831"/>
                        <a:pt x="376838" y="11515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E977BC42-0854-7EAE-6DD6-D9C7926B7066}"/>
                    </a:ext>
                  </a:extLst>
                </p:cNvPr>
                <p:cNvSpPr/>
                <p:nvPr/>
              </p:nvSpPr>
              <p:spPr>
                <a:xfrm>
                  <a:off x="1690150" y="4683631"/>
                  <a:ext cx="215848" cy="134130"/>
                </a:xfrm>
                <a:custGeom>
                  <a:avLst/>
                  <a:gdLst>
                    <a:gd name="connsiteX0" fmla="*/ 112424 w 215848"/>
                    <a:gd name="connsiteY0" fmla="*/ 69858 h 134130"/>
                    <a:gd name="connsiteX1" fmla="*/ 103622 w 215848"/>
                    <a:gd name="connsiteY1" fmla="*/ 54895 h 134130"/>
                    <a:gd name="connsiteX2" fmla="*/ 70725 w 215848"/>
                    <a:gd name="connsiteY2" fmla="*/ 43122 h 134130"/>
                    <a:gd name="connsiteX3" fmla="*/ 122107 w 215848"/>
                    <a:gd name="connsiteY3" fmla="*/ 40591 h 134130"/>
                    <a:gd name="connsiteX4" fmla="*/ 215849 w 215848"/>
                    <a:gd name="connsiteY4" fmla="*/ 116949 h 134130"/>
                    <a:gd name="connsiteX5" fmla="*/ 214418 w 215848"/>
                    <a:gd name="connsiteY5" fmla="*/ 111888 h 134130"/>
                    <a:gd name="connsiteX6" fmla="*/ 207377 w 215848"/>
                    <a:gd name="connsiteY6" fmla="*/ 93404 h 134130"/>
                    <a:gd name="connsiteX7" fmla="*/ 97571 w 215848"/>
                    <a:gd name="connsiteY7" fmla="*/ 1422 h 134130"/>
                    <a:gd name="connsiteX8" fmla="*/ 1959 w 215848"/>
                    <a:gd name="connsiteY8" fmla="*/ 54675 h 134130"/>
                    <a:gd name="connsiteX9" fmla="*/ 51140 w 215848"/>
                    <a:gd name="connsiteY9" fmla="*/ 133123 h 134130"/>
                    <a:gd name="connsiteX10" fmla="*/ 112424 w 215848"/>
                    <a:gd name="connsiteY10" fmla="*/ 69858 h 134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848" h="134130">
                      <a:moveTo>
                        <a:pt x="112424" y="69858"/>
                      </a:moveTo>
                      <a:cubicBezTo>
                        <a:pt x="110774" y="64467"/>
                        <a:pt x="107803" y="59296"/>
                        <a:pt x="103622" y="54895"/>
                      </a:cubicBezTo>
                      <a:cubicBezTo>
                        <a:pt x="94820" y="45543"/>
                        <a:pt x="82497" y="41582"/>
                        <a:pt x="70725" y="43122"/>
                      </a:cubicBezTo>
                      <a:cubicBezTo>
                        <a:pt x="82937" y="34650"/>
                        <a:pt x="106373" y="35420"/>
                        <a:pt x="122107" y="40591"/>
                      </a:cubicBezTo>
                      <a:cubicBezTo>
                        <a:pt x="162266" y="53684"/>
                        <a:pt x="197254" y="86692"/>
                        <a:pt x="215849" y="116949"/>
                      </a:cubicBezTo>
                      <a:cubicBezTo>
                        <a:pt x="215409" y="115299"/>
                        <a:pt x="214858" y="113539"/>
                        <a:pt x="214418" y="111888"/>
                      </a:cubicBezTo>
                      <a:cubicBezTo>
                        <a:pt x="212438" y="105507"/>
                        <a:pt x="210127" y="99345"/>
                        <a:pt x="207377" y="93404"/>
                      </a:cubicBezTo>
                      <a:cubicBezTo>
                        <a:pt x="187462" y="51264"/>
                        <a:pt x="144002" y="9014"/>
                        <a:pt x="97571" y="1422"/>
                      </a:cubicBezTo>
                      <a:cubicBezTo>
                        <a:pt x="58512" y="-4959"/>
                        <a:pt x="12741" y="9674"/>
                        <a:pt x="1959" y="54675"/>
                      </a:cubicBezTo>
                      <a:cubicBezTo>
                        <a:pt x="-5633" y="86362"/>
                        <a:pt x="8450" y="123881"/>
                        <a:pt x="51140" y="133123"/>
                      </a:cubicBezTo>
                      <a:cubicBezTo>
                        <a:pt x="85798" y="140385"/>
                        <a:pt x="129808" y="107267"/>
                        <a:pt x="112424" y="698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D690B401-5B6E-27CF-64B7-FEA897976BE5}"/>
                    </a:ext>
                  </a:extLst>
                </p:cNvPr>
                <p:cNvSpPr/>
                <p:nvPr/>
              </p:nvSpPr>
              <p:spPr>
                <a:xfrm>
                  <a:off x="1964972" y="4537845"/>
                  <a:ext cx="230503" cy="217515"/>
                </a:xfrm>
                <a:custGeom>
                  <a:avLst/>
                  <a:gdLst>
                    <a:gd name="connsiteX0" fmla="*/ 15404 w 230503"/>
                    <a:gd name="connsiteY0" fmla="*/ 189899 h 217515"/>
                    <a:gd name="connsiteX1" fmla="*/ 127080 w 230503"/>
                    <a:gd name="connsiteY1" fmla="*/ 59188 h 217515"/>
                    <a:gd name="connsiteX2" fmla="*/ 0 w 230503"/>
                    <a:gd name="connsiteY2" fmla="*/ 217515 h 217515"/>
                    <a:gd name="connsiteX3" fmla="*/ 230504 w 230503"/>
                    <a:gd name="connsiteY3" fmla="*/ 4836 h 217515"/>
                    <a:gd name="connsiteX4" fmla="*/ 153376 w 230503"/>
                    <a:gd name="connsiteY4" fmla="*/ 90546 h 217515"/>
                    <a:gd name="connsiteX5" fmla="*/ 41590 w 230503"/>
                    <a:gd name="connsiteY5" fmla="*/ 151500 h 217515"/>
                    <a:gd name="connsiteX6" fmla="*/ 15404 w 230503"/>
                    <a:gd name="connsiteY6" fmla="*/ 189899 h 217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0503" h="217515">
                      <a:moveTo>
                        <a:pt x="15404" y="189899"/>
                      </a:moveTo>
                      <a:cubicBezTo>
                        <a:pt x="26076" y="130045"/>
                        <a:pt x="68436" y="79103"/>
                        <a:pt x="127080" y="59188"/>
                      </a:cubicBezTo>
                      <a:cubicBezTo>
                        <a:pt x="44010" y="82074"/>
                        <a:pt x="12323" y="133896"/>
                        <a:pt x="0" y="217515"/>
                      </a:cubicBezTo>
                      <a:cubicBezTo>
                        <a:pt x="0" y="70521"/>
                        <a:pt x="76688" y="-22781"/>
                        <a:pt x="230504" y="4836"/>
                      </a:cubicBezTo>
                      <a:cubicBezTo>
                        <a:pt x="185834" y="18479"/>
                        <a:pt x="226653" y="68541"/>
                        <a:pt x="153376" y="90546"/>
                      </a:cubicBezTo>
                      <a:cubicBezTo>
                        <a:pt x="111456" y="103089"/>
                        <a:pt x="75038" y="116182"/>
                        <a:pt x="41590" y="151500"/>
                      </a:cubicBezTo>
                      <a:cubicBezTo>
                        <a:pt x="31357" y="162833"/>
                        <a:pt x="22115" y="175596"/>
                        <a:pt x="15404" y="1898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7E656295-6A1F-EB7E-F2A9-33DB7538A2BB}"/>
                    </a:ext>
                  </a:extLst>
                </p:cNvPr>
                <p:cNvSpPr/>
                <p:nvPr/>
              </p:nvSpPr>
              <p:spPr>
                <a:xfrm>
                  <a:off x="1939111" y="4112443"/>
                  <a:ext cx="225944" cy="370382"/>
                </a:xfrm>
                <a:custGeom>
                  <a:avLst/>
                  <a:gdLst>
                    <a:gd name="connsiteX0" fmla="*/ 63600 w 225944"/>
                    <a:gd name="connsiteY0" fmla="*/ 370383 h 370382"/>
                    <a:gd name="connsiteX1" fmla="*/ 167244 w 225944"/>
                    <a:gd name="connsiteY1" fmla="*/ 197202 h 370382"/>
                    <a:gd name="connsiteX2" fmla="*/ 115752 w 225944"/>
                    <a:gd name="connsiteY2" fmla="*/ 99279 h 370382"/>
                    <a:gd name="connsiteX3" fmla="*/ 73062 w 225944"/>
                    <a:gd name="connsiteY3" fmla="*/ 126786 h 370382"/>
                    <a:gd name="connsiteX4" fmla="*/ 121253 w 225944"/>
                    <a:gd name="connsiteY4" fmla="*/ 184769 h 370382"/>
                    <a:gd name="connsiteX5" fmla="*/ 225 w 225944"/>
                    <a:gd name="connsiteY5" fmla="*/ 100049 h 370382"/>
                    <a:gd name="connsiteX6" fmla="*/ 117292 w 225944"/>
                    <a:gd name="connsiteY6" fmla="*/ 586 h 370382"/>
                    <a:gd name="connsiteX7" fmla="*/ 225888 w 225944"/>
                    <a:gd name="connsiteY7" fmla="*/ 147470 h 370382"/>
                    <a:gd name="connsiteX8" fmla="*/ 100238 w 225944"/>
                    <a:gd name="connsiteY8" fmla="*/ 350798 h 370382"/>
                    <a:gd name="connsiteX9" fmla="*/ 71522 w 225944"/>
                    <a:gd name="connsiteY9" fmla="*/ 366642 h 370382"/>
                    <a:gd name="connsiteX10" fmla="*/ 63600 w 225944"/>
                    <a:gd name="connsiteY10" fmla="*/ 370383 h 37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5944" h="370382">
                      <a:moveTo>
                        <a:pt x="63600" y="370383"/>
                      </a:moveTo>
                      <a:cubicBezTo>
                        <a:pt x="108820" y="332424"/>
                        <a:pt x="154811" y="266959"/>
                        <a:pt x="167244" y="197202"/>
                      </a:cubicBezTo>
                      <a:cubicBezTo>
                        <a:pt x="174396" y="156933"/>
                        <a:pt x="162073" y="101810"/>
                        <a:pt x="115752" y="99279"/>
                      </a:cubicBezTo>
                      <a:cubicBezTo>
                        <a:pt x="96277" y="98179"/>
                        <a:pt x="78233" y="108852"/>
                        <a:pt x="73062" y="126786"/>
                      </a:cubicBezTo>
                      <a:cubicBezTo>
                        <a:pt x="59969" y="171896"/>
                        <a:pt x="102659" y="192031"/>
                        <a:pt x="121253" y="184769"/>
                      </a:cubicBezTo>
                      <a:cubicBezTo>
                        <a:pt x="63050" y="228119"/>
                        <a:pt x="-4396" y="160784"/>
                        <a:pt x="225" y="100049"/>
                      </a:cubicBezTo>
                      <a:cubicBezTo>
                        <a:pt x="5726" y="26882"/>
                        <a:pt x="63820" y="-4805"/>
                        <a:pt x="117292" y="586"/>
                      </a:cubicBezTo>
                      <a:cubicBezTo>
                        <a:pt x="193320" y="8288"/>
                        <a:pt x="227538" y="81015"/>
                        <a:pt x="225888" y="147470"/>
                      </a:cubicBezTo>
                      <a:cubicBezTo>
                        <a:pt x="223907" y="226359"/>
                        <a:pt x="164714" y="308218"/>
                        <a:pt x="100238" y="350798"/>
                      </a:cubicBezTo>
                      <a:cubicBezTo>
                        <a:pt x="90996" y="356740"/>
                        <a:pt x="81424" y="362021"/>
                        <a:pt x="71522" y="366642"/>
                      </a:cubicBezTo>
                      <a:cubicBezTo>
                        <a:pt x="68881" y="368072"/>
                        <a:pt x="66240" y="369282"/>
                        <a:pt x="63600" y="37038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C53B1FF9-4C71-AD20-9697-F1EED72E37A7}"/>
                    </a:ext>
                  </a:extLst>
                </p:cNvPr>
                <p:cNvSpPr/>
                <p:nvPr/>
              </p:nvSpPr>
              <p:spPr>
                <a:xfrm>
                  <a:off x="1820845" y="4311406"/>
                  <a:ext cx="154812" cy="413806"/>
                </a:xfrm>
                <a:custGeom>
                  <a:avLst/>
                  <a:gdLst>
                    <a:gd name="connsiteX0" fmla="*/ 67989 w 154812"/>
                    <a:gd name="connsiteY0" fmla="*/ 371667 h 413806"/>
                    <a:gd name="connsiteX1" fmla="*/ 84823 w 154812"/>
                    <a:gd name="connsiteY1" fmla="*/ 144464 h 413806"/>
                    <a:gd name="connsiteX2" fmla="*/ 66999 w 154812"/>
                    <a:gd name="connsiteY2" fmla="*/ 413807 h 413806"/>
                    <a:gd name="connsiteX3" fmla="*/ 121792 w 154812"/>
                    <a:gd name="connsiteY3" fmla="*/ 0 h 413806"/>
                    <a:gd name="connsiteX4" fmla="*/ 139616 w 154812"/>
                    <a:gd name="connsiteY4" fmla="*/ 158547 h 413806"/>
                    <a:gd name="connsiteX5" fmla="*/ 67989 w 154812"/>
                    <a:gd name="connsiteY5" fmla="*/ 371667 h 413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812" h="413806">
                      <a:moveTo>
                        <a:pt x="67989" y="371667"/>
                      </a:moveTo>
                      <a:cubicBezTo>
                        <a:pt x="51816" y="325896"/>
                        <a:pt x="34431" y="229624"/>
                        <a:pt x="84823" y="144464"/>
                      </a:cubicBezTo>
                      <a:cubicBezTo>
                        <a:pt x="27280" y="228303"/>
                        <a:pt x="26400" y="297839"/>
                        <a:pt x="66999" y="413807"/>
                      </a:cubicBezTo>
                      <a:cubicBezTo>
                        <a:pt x="-18271" y="255260"/>
                        <a:pt x="-43797" y="111016"/>
                        <a:pt x="121792" y="0"/>
                      </a:cubicBezTo>
                      <a:cubicBezTo>
                        <a:pt x="100667" y="53252"/>
                        <a:pt x="188908" y="76248"/>
                        <a:pt x="139616" y="158547"/>
                      </a:cubicBezTo>
                      <a:cubicBezTo>
                        <a:pt x="135215" y="165919"/>
                        <a:pt x="59957" y="267143"/>
                        <a:pt x="67989" y="37166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8799AA86-79E5-A5E6-1668-AB68F7362544}"/>
                    </a:ext>
                  </a:extLst>
                </p:cNvPr>
                <p:cNvSpPr/>
                <p:nvPr/>
              </p:nvSpPr>
              <p:spPr>
                <a:xfrm>
                  <a:off x="2285917" y="4967930"/>
                  <a:ext cx="221041" cy="192545"/>
                </a:xfrm>
                <a:custGeom>
                  <a:avLst/>
                  <a:gdLst>
                    <a:gd name="connsiteX0" fmla="*/ 187264 w 221041"/>
                    <a:gd name="connsiteY0" fmla="*/ 14743 h 192545"/>
                    <a:gd name="connsiteX1" fmla="*/ 45551 w 221041"/>
                    <a:gd name="connsiteY1" fmla="*/ 81309 h 192545"/>
                    <a:gd name="connsiteX2" fmla="*/ 0 w 221041"/>
                    <a:gd name="connsiteY2" fmla="*/ 192545 h 192545"/>
                    <a:gd name="connsiteX3" fmla="*/ 119158 w 221041"/>
                    <a:gd name="connsiteY3" fmla="*/ 154036 h 192545"/>
                    <a:gd name="connsiteX4" fmla="*/ 221042 w 221041"/>
                    <a:gd name="connsiteY4" fmla="*/ 0 h 192545"/>
                    <a:gd name="connsiteX5" fmla="*/ 48521 w 221041"/>
                    <a:gd name="connsiteY5" fmla="*/ 147655 h 192545"/>
                    <a:gd name="connsiteX6" fmla="*/ 187264 w 221041"/>
                    <a:gd name="connsiteY6" fmla="*/ 14743 h 192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1041" h="192545">
                      <a:moveTo>
                        <a:pt x="187264" y="14743"/>
                      </a:moveTo>
                      <a:cubicBezTo>
                        <a:pt x="154806" y="19695"/>
                        <a:pt x="78558" y="46431"/>
                        <a:pt x="45551" y="81309"/>
                      </a:cubicBezTo>
                      <a:cubicBezTo>
                        <a:pt x="8692" y="120258"/>
                        <a:pt x="25856" y="149305"/>
                        <a:pt x="0" y="192545"/>
                      </a:cubicBezTo>
                      <a:cubicBezTo>
                        <a:pt x="45001" y="170320"/>
                        <a:pt x="77568" y="187704"/>
                        <a:pt x="119158" y="154036"/>
                      </a:cubicBezTo>
                      <a:cubicBezTo>
                        <a:pt x="156457" y="123779"/>
                        <a:pt x="186714" y="44561"/>
                        <a:pt x="221042" y="0"/>
                      </a:cubicBezTo>
                      <a:cubicBezTo>
                        <a:pt x="147214" y="45991"/>
                        <a:pt x="99793" y="94512"/>
                        <a:pt x="48521" y="147655"/>
                      </a:cubicBezTo>
                      <a:cubicBezTo>
                        <a:pt x="84170" y="80319"/>
                        <a:pt x="112446" y="62935"/>
                        <a:pt x="187264" y="14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94B9FA39-BD16-3C60-5A69-D0A9AE742CBB}"/>
                    </a:ext>
                  </a:extLst>
                </p:cNvPr>
                <p:cNvSpPr/>
                <p:nvPr/>
              </p:nvSpPr>
              <p:spPr>
                <a:xfrm>
                  <a:off x="1626313" y="4454440"/>
                  <a:ext cx="194635" cy="219721"/>
                </a:xfrm>
                <a:custGeom>
                  <a:avLst/>
                  <a:gdLst>
                    <a:gd name="connsiteX0" fmla="*/ 31577 w 194635"/>
                    <a:gd name="connsiteY0" fmla="*/ 19034 h 219721"/>
                    <a:gd name="connsiteX1" fmla="*/ 163718 w 194635"/>
                    <a:gd name="connsiteY1" fmla="*/ 103424 h 219721"/>
                    <a:gd name="connsiteX2" fmla="*/ 194636 w 194635"/>
                    <a:gd name="connsiteY2" fmla="*/ 219721 h 219721"/>
                    <a:gd name="connsiteX3" fmla="*/ 81419 w 194635"/>
                    <a:gd name="connsiteY3" fmla="*/ 166029 h 219721"/>
                    <a:gd name="connsiteX4" fmla="*/ 0 w 194635"/>
                    <a:gd name="connsiteY4" fmla="*/ 0 h 219721"/>
                    <a:gd name="connsiteX5" fmla="*/ 152276 w 194635"/>
                    <a:gd name="connsiteY5" fmla="*/ 168779 h 219721"/>
                    <a:gd name="connsiteX6" fmla="*/ 31577 w 194635"/>
                    <a:gd name="connsiteY6" fmla="*/ 19034 h 219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635" h="219721">
                      <a:moveTo>
                        <a:pt x="31577" y="19034"/>
                      </a:moveTo>
                      <a:cubicBezTo>
                        <a:pt x="63045" y="28167"/>
                        <a:pt x="135332" y="64475"/>
                        <a:pt x="163718" y="103424"/>
                      </a:cubicBezTo>
                      <a:cubicBezTo>
                        <a:pt x="195296" y="146774"/>
                        <a:pt x="174611" y="173400"/>
                        <a:pt x="194636" y="219721"/>
                      </a:cubicBezTo>
                      <a:cubicBezTo>
                        <a:pt x="152826" y="191775"/>
                        <a:pt x="118278" y="204868"/>
                        <a:pt x="81419" y="166029"/>
                      </a:cubicBezTo>
                      <a:cubicBezTo>
                        <a:pt x="48301" y="131151"/>
                        <a:pt x="28277" y="48741"/>
                        <a:pt x="0" y="0"/>
                      </a:cubicBezTo>
                      <a:cubicBezTo>
                        <a:pt x="67336" y="55123"/>
                        <a:pt x="108155" y="109475"/>
                        <a:pt x="152276" y="168779"/>
                      </a:cubicBezTo>
                      <a:cubicBezTo>
                        <a:pt x="125539" y="97483"/>
                        <a:pt x="99683" y="76468"/>
                        <a:pt x="31577" y="1903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59D55FCC-C033-82AE-030B-088019ED12C4}"/>
                    </a:ext>
                  </a:extLst>
                </p:cNvPr>
                <p:cNvSpPr/>
                <p:nvPr/>
              </p:nvSpPr>
              <p:spPr>
                <a:xfrm>
                  <a:off x="1974130" y="5242528"/>
                  <a:ext cx="503530" cy="454898"/>
                </a:xfrm>
                <a:custGeom>
                  <a:avLst/>
                  <a:gdLst>
                    <a:gd name="connsiteX0" fmla="*/ 3715 w 503530"/>
                    <a:gd name="connsiteY0" fmla="*/ 366522 h 454898"/>
                    <a:gd name="connsiteX1" fmla="*/ 634 w 503530"/>
                    <a:gd name="connsiteY1" fmla="*/ 349468 h 454898"/>
                    <a:gd name="connsiteX2" fmla="*/ 52676 w 503530"/>
                    <a:gd name="connsiteY2" fmla="*/ 125345 h 454898"/>
                    <a:gd name="connsiteX3" fmla="*/ 256994 w 503530"/>
                    <a:gd name="connsiteY3" fmla="*/ 356 h 454898"/>
                    <a:gd name="connsiteX4" fmla="*/ 502792 w 503530"/>
                    <a:gd name="connsiteY4" fmla="*/ 213806 h 454898"/>
                    <a:gd name="connsiteX5" fmla="*/ 372851 w 503530"/>
                    <a:gd name="connsiteY5" fmla="*/ 438478 h 454898"/>
                    <a:gd name="connsiteX6" fmla="*/ 214634 w 503530"/>
                    <a:gd name="connsiteY6" fmla="*/ 338905 h 454898"/>
                    <a:gd name="connsiteX7" fmla="*/ 334342 w 503530"/>
                    <a:gd name="connsiteY7" fmla="*/ 335495 h 454898"/>
                    <a:gd name="connsiteX8" fmla="*/ 332142 w 503530"/>
                    <a:gd name="connsiteY8" fmla="*/ 389847 h 454898"/>
                    <a:gd name="connsiteX9" fmla="*/ 332912 w 503530"/>
                    <a:gd name="connsiteY9" fmla="*/ 369382 h 454898"/>
                    <a:gd name="connsiteX10" fmla="*/ 253914 w 503530"/>
                    <a:gd name="connsiteY10" fmla="*/ 323172 h 454898"/>
                    <a:gd name="connsiteX11" fmla="*/ 283400 w 503530"/>
                    <a:gd name="connsiteY11" fmla="*/ 426816 h 454898"/>
                    <a:gd name="connsiteX12" fmla="*/ 360969 w 503530"/>
                    <a:gd name="connsiteY12" fmla="*/ 413393 h 454898"/>
                    <a:gd name="connsiteX13" fmla="*/ 466923 w 503530"/>
                    <a:gd name="connsiteY13" fmla="*/ 281912 h 454898"/>
                    <a:gd name="connsiteX14" fmla="*/ 387375 w 503530"/>
                    <a:gd name="connsiteY14" fmla="*/ 67362 h 454898"/>
                    <a:gd name="connsiteX15" fmla="*/ 122103 w 503530"/>
                    <a:gd name="connsiteY15" fmla="*/ 82765 h 454898"/>
                    <a:gd name="connsiteX16" fmla="*/ 14277 w 503530"/>
                    <a:gd name="connsiteY16" fmla="*/ 302047 h 454898"/>
                    <a:gd name="connsiteX17" fmla="*/ 7126 w 503530"/>
                    <a:gd name="connsiteY17" fmla="*/ 349578 h 454898"/>
                    <a:gd name="connsiteX18" fmla="*/ 3715 w 503530"/>
                    <a:gd name="connsiteY18" fmla="*/ 366522 h 454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3530" h="454898">
                      <a:moveTo>
                        <a:pt x="3715" y="366522"/>
                      </a:moveTo>
                      <a:cubicBezTo>
                        <a:pt x="2615" y="366522"/>
                        <a:pt x="1294" y="360690"/>
                        <a:pt x="634" y="349468"/>
                      </a:cubicBezTo>
                      <a:cubicBezTo>
                        <a:pt x="-3547" y="283122"/>
                        <a:pt x="12847" y="187180"/>
                        <a:pt x="52676" y="125345"/>
                      </a:cubicBezTo>
                      <a:cubicBezTo>
                        <a:pt x="97677" y="55369"/>
                        <a:pt x="170734" y="4977"/>
                        <a:pt x="256994" y="356"/>
                      </a:cubicBezTo>
                      <a:cubicBezTo>
                        <a:pt x="382974" y="-6466"/>
                        <a:pt x="492559" y="85516"/>
                        <a:pt x="502792" y="213806"/>
                      </a:cubicBezTo>
                      <a:cubicBezTo>
                        <a:pt x="510494" y="309968"/>
                        <a:pt x="457351" y="398539"/>
                        <a:pt x="372851" y="438478"/>
                      </a:cubicBezTo>
                      <a:cubicBezTo>
                        <a:pt x="261725" y="491071"/>
                        <a:pt x="182837" y="406351"/>
                        <a:pt x="214634" y="338905"/>
                      </a:cubicBezTo>
                      <a:cubicBezTo>
                        <a:pt x="239060" y="287083"/>
                        <a:pt x="310467" y="286643"/>
                        <a:pt x="334342" y="335495"/>
                      </a:cubicBezTo>
                      <a:cubicBezTo>
                        <a:pt x="348866" y="365092"/>
                        <a:pt x="334452" y="390837"/>
                        <a:pt x="332142" y="389847"/>
                      </a:cubicBezTo>
                      <a:lnTo>
                        <a:pt x="332912" y="369382"/>
                      </a:lnTo>
                      <a:cubicBezTo>
                        <a:pt x="330932" y="326913"/>
                        <a:pt x="287361" y="303147"/>
                        <a:pt x="253914" y="323172"/>
                      </a:cubicBezTo>
                      <a:cubicBezTo>
                        <a:pt x="213974" y="347157"/>
                        <a:pt x="221566" y="413283"/>
                        <a:pt x="283400" y="426816"/>
                      </a:cubicBezTo>
                      <a:cubicBezTo>
                        <a:pt x="309147" y="432427"/>
                        <a:pt x="336873" y="425055"/>
                        <a:pt x="360969" y="413393"/>
                      </a:cubicBezTo>
                      <a:cubicBezTo>
                        <a:pt x="411911" y="388747"/>
                        <a:pt x="452730" y="338685"/>
                        <a:pt x="466923" y="281912"/>
                      </a:cubicBezTo>
                      <a:cubicBezTo>
                        <a:pt x="487278" y="200713"/>
                        <a:pt x="455151" y="115223"/>
                        <a:pt x="387375" y="67362"/>
                      </a:cubicBezTo>
                      <a:cubicBezTo>
                        <a:pt x="305076" y="9048"/>
                        <a:pt x="198461" y="19610"/>
                        <a:pt x="122103" y="82765"/>
                      </a:cubicBezTo>
                      <a:cubicBezTo>
                        <a:pt x="58068" y="135688"/>
                        <a:pt x="28581" y="226459"/>
                        <a:pt x="14277" y="302047"/>
                      </a:cubicBezTo>
                      <a:cubicBezTo>
                        <a:pt x="10427" y="322512"/>
                        <a:pt x="8556" y="338575"/>
                        <a:pt x="7126" y="349578"/>
                      </a:cubicBezTo>
                      <a:cubicBezTo>
                        <a:pt x="5805" y="360690"/>
                        <a:pt x="4815" y="366522"/>
                        <a:pt x="3715" y="36652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B6C46FF-81D3-1579-D060-17BD991A0C04}"/>
                    </a:ext>
                  </a:extLst>
                </p:cNvPr>
                <p:cNvSpPr/>
                <p:nvPr/>
              </p:nvSpPr>
              <p:spPr>
                <a:xfrm>
                  <a:off x="2014484" y="5426576"/>
                  <a:ext cx="142866" cy="89803"/>
                </a:xfrm>
                <a:custGeom>
                  <a:avLst/>
                  <a:gdLst>
                    <a:gd name="connsiteX0" fmla="*/ 66676 w 142866"/>
                    <a:gd name="connsiteY0" fmla="*/ 49893 h 89803"/>
                    <a:gd name="connsiteX1" fmla="*/ 71517 w 142866"/>
                    <a:gd name="connsiteY1" fmla="*/ 39110 h 89803"/>
                    <a:gd name="connsiteX2" fmla="*/ 92972 w 142866"/>
                    <a:gd name="connsiteY2" fmla="*/ 28878 h 89803"/>
                    <a:gd name="connsiteX3" fmla="*/ 58094 w 142866"/>
                    <a:gd name="connsiteY3" fmla="*/ 30748 h 89803"/>
                    <a:gd name="connsiteX4" fmla="*/ 0 w 142866"/>
                    <a:gd name="connsiteY4" fmla="*/ 88842 h 89803"/>
                    <a:gd name="connsiteX5" fmla="*/ 660 w 142866"/>
                    <a:gd name="connsiteY5" fmla="*/ 85321 h 89803"/>
                    <a:gd name="connsiteX6" fmla="*/ 4181 w 142866"/>
                    <a:gd name="connsiteY6" fmla="*/ 72338 h 89803"/>
                    <a:gd name="connsiteX7" fmla="*/ 71957 w 142866"/>
                    <a:gd name="connsiteY7" fmla="*/ 2582 h 89803"/>
                    <a:gd name="connsiteX8" fmla="*/ 140173 w 142866"/>
                    <a:gd name="connsiteY8" fmla="*/ 31849 h 89803"/>
                    <a:gd name="connsiteX9" fmla="*/ 112336 w 142866"/>
                    <a:gd name="connsiteY9" fmla="*/ 88182 h 89803"/>
                    <a:gd name="connsiteX10" fmla="*/ 66676 w 142866"/>
                    <a:gd name="connsiteY10" fmla="*/ 49893 h 89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66" h="89803">
                      <a:moveTo>
                        <a:pt x="66676" y="49893"/>
                      </a:moveTo>
                      <a:cubicBezTo>
                        <a:pt x="67446" y="46152"/>
                        <a:pt x="69096" y="42411"/>
                        <a:pt x="71517" y="39110"/>
                      </a:cubicBezTo>
                      <a:cubicBezTo>
                        <a:pt x="76798" y="32179"/>
                        <a:pt x="84830" y="28658"/>
                        <a:pt x="92972" y="28878"/>
                      </a:cubicBezTo>
                      <a:cubicBezTo>
                        <a:pt x="84170" y="24037"/>
                        <a:pt x="68326" y="26127"/>
                        <a:pt x="58094" y="30748"/>
                      </a:cubicBezTo>
                      <a:cubicBezTo>
                        <a:pt x="31907" y="42411"/>
                        <a:pt x="10562" y="67167"/>
                        <a:pt x="0" y="88842"/>
                      </a:cubicBezTo>
                      <a:cubicBezTo>
                        <a:pt x="220" y="87632"/>
                        <a:pt x="440" y="86532"/>
                        <a:pt x="660" y="85321"/>
                      </a:cubicBezTo>
                      <a:cubicBezTo>
                        <a:pt x="1540" y="80920"/>
                        <a:pt x="2751" y="76519"/>
                        <a:pt x="4181" y="72338"/>
                      </a:cubicBezTo>
                      <a:cubicBezTo>
                        <a:pt x="14743" y="42521"/>
                        <a:pt x="41150" y="10944"/>
                        <a:pt x="71957" y="2582"/>
                      </a:cubicBezTo>
                      <a:cubicBezTo>
                        <a:pt x="97923" y="-4460"/>
                        <a:pt x="129830" y="2142"/>
                        <a:pt x="140173" y="31849"/>
                      </a:cubicBezTo>
                      <a:cubicBezTo>
                        <a:pt x="147435" y="52643"/>
                        <a:pt x="140613" y="78940"/>
                        <a:pt x="112336" y="88182"/>
                      </a:cubicBezTo>
                      <a:cubicBezTo>
                        <a:pt x="89451" y="95664"/>
                        <a:pt x="57543" y="76299"/>
                        <a:pt x="66676" y="4989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31E4601D-0215-D93C-8218-4EB4998A55A6}"/>
                    </a:ext>
                  </a:extLst>
                </p:cNvPr>
                <p:cNvSpPr/>
                <p:nvPr/>
              </p:nvSpPr>
              <p:spPr>
                <a:xfrm>
                  <a:off x="2064105" y="5326802"/>
                  <a:ext cx="183750" cy="114791"/>
                </a:xfrm>
                <a:custGeom>
                  <a:avLst/>
                  <a:gdLst>
                    <a:gd name="connsiteX0" fmla="*/ 91761 w 183750"/>
                    <a:gd name="connsiteY0" fmla="*/ 52844 h 114791"/>
                    <a:gd name="connsiteX1" fmla="*/ 101554 w 183750"/>
                    <a:gd name="connsiteY1" fmla="*/ 42281 h 114791"/>
                    <a:gd name="connsiteX2" fmla="*/ 130270 w 183750"/>
                    <a:gd name="connsiteY2" fmla="*/ 38651 h 114791"/>
                    <a:gd name="connsiteX3" fmla="*/ 89231 w 183750"/>
                    <a:gd name="connsiteY3" fmla="*/ 27318 h 114791"/>
                    <a:gd name="connsiteX4" fmla="*/ 0 w 183750"/>
                    <a:gd name="connsiteY4" fmla="*/ 71988 h 114791"/>
                    <a:gd name="connsiteX5" fmla="*/ 2090 w 183750"/>
                    <a:gd name="connsiteY5" fmla="*/ 68137 h 114791"/>
                    <a:gd name="connsiteX6" fmla="*/ 11113 w 183750"/>
                    <a:gd name="connsiteY6" fmla="*/ 54494 h 114791"/>
                    <a:gd name="connsiteX7" fmla="*/ 116077 w 183750"/>
                    <a:gd name="connsiteY7" fmla="*/ 142 h 114791"/>
                    <a:gd name="connsiteX8" fmla="*/ 183743 w 183750"/>
                    <a:gd name="connsiteY8" fmla="*/ 60436 h 114791"/>
                    <a:gd name="connsiteX9" fmla="*/ 130160 w 183750"/>
                    <a:gd name="connsiteY9" fmla="*/ 114789 h 114791"/>
                    <a:gd name="connsiteX10" fmla="*/ 91761 w 183750"/>
                    <a:gd name="connsiteY10" fmla="*/ 52844 h 11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750" h="114791">
                      <a:moveTo>
                        <a:pt x="91761" y="52844"/>
                      </a:moveTo>
                      <a:cubicBezTo>
                        <a:pt x="94072" y="48773"/>
                        <a:pt x="97373" y="45142"/>
                        <a:pt x="101554" y="42281"/>
                      </a:cubicBezTo>
                      <a:cubicBezTo>
                        <a:pt x="110356" y="36340"/>
                        <a:pt x="121028" y="35350"/>
                        <a:pt x="130270" y="38651"/>
                      </a:cubicBezTo>
                      <a:cubicBezTo>
                        <a:pt x="121908" y="29628"/>
                        <a:pt x="102874" y="25998"/>
                        <a:pt x="89231" y="27318"/>
                      </a:cubicBezTo>
                      <a:cubicBezTo>
                        <a:pt x="54463" y="30619"/>
                        <a:pt x="20465" y="50973"/>
                        <a:pt x="0" y="71988"/>
                      </a:cubicBezTo>
                      <a:cubicBezTo>
                        <a:pt x="660" y="70668"/>
                        <a:pt x="1320" y="69458"/>
                        <a:pt x="2090" y="68137"/>
                      </a:cubicBezTo>
                      <a:cubicBezTo>
                        <a:pt x="4841" y="63406"/>
                        <a:pt x="7812" y="58785"/>
                        <a:pt x="11113" y="54494"/>
                      </a:cubicBezTo>
                      <a:cubicBezTo>
                        <a:pt x="34658" y="24127"/>
                        <a:pt x="77238" y="-2169"/>
                        <a:pt x="116077" y="142"/>
                      </a:cubicBezTo>
                      <a:cubicBezTo>
                        <a:pt x="148755" y="2012"/>
                        <a:pt x="183083" y="22147"/>
                        <a:pt x="183743" y="60436"/>
                      </a:cubicBezTo>
                      <a:cubicBezTo>
                        <a:pt x="184183" y="87392"/>
                        <a:pt x="166249" y="115119"/>
                        <a:pt x="130160" y="114789"/>
                      </a:cubicBezTo>
                      <a:cubicBezTo>
                        <a:pt x="100784" y="114568"/>
                        <a:pt x="71187" y="79910"/>
                        <a:pt x="91761" y="5284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C8EC75DE-34B9-15D1-DA21-3473E1C8F96A}"/>
                    </a:ext>
                  </a:extLst>
                </p:cNvPr>
                <p:cNvSpPr/>
                <p:nvPr/>
              </p:nvSpPr>
              <p:spPr>
                <a:xfrm>
                  <a:off x="1923375" y="5052540"/>
                  <a:ext cx="170079" cy="423599"/>
                </a:xfrm>
                <a:custGeom>
                  <a:avLst/>
                  <a:gdLst>
                    <a:gd name="connsiteX0" fmla="*/ 55901 w 170079"/>
                    <a:gd name="connsiteY0" fmla="*/ 380029 h 423599"/>
                    <a:gd name="connsiteX1" fmla="*/ 94190 w 170079"/>
                    <a:gd name="connsiteY1" fmla="*/ 146224 h 423599"/>
                    <a:gd name="connsiteX2" fmla="*/ 50950 w 170079"/>
                    <a:gd name="connsiteY2" fmla="*/ 423599 h 423599"/>
                    <a:gd name="connsiteX3" fmla="*/ 145792 w 170079"/>
                    <a:gd name="connsiteY3" fmla="*/ 0 h 423599"/>
                    <a:gd name="connsiteX4" fmla="*/ 149753 w 170079"/>
                    <a:gd name="connsiteY4" fmla="*/ 165919 h 423599"/>
                    <a:gd name="connsiteX5" fmla="*/ 55901 w 170079"/>
                    <a:gd name="connsiteY5" fmla="*/ 380029 h 42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079" h="423599">
                      <a:moveTo>
                        <a:pt x="55901" y="380029"/>
                      </a:moveTo>
                      <a:cubicBezTo>
                        <a:pt x="43358" y="331178"/>
                        <a:pt x="34226" y="229734"/>
                        <a:pt x="94190" y="146224"/>
                      </a:cubicBezTo>
                      <a:cubicBezTo>
                        <a:pt x="26854" y="227643"/>
                        <a:pt x="19482" y="299710"/>
                        <a:pt x="50950" y="423599"/>
                      </a:cubicBezTo>
                      <a:cubicBezTo>
                        <a:pt x="-22878" y="251299"/>
                        <a:pt x="-35971" y="99573"/>
                        <a:pt x="145792" y="0"/>
                      </a:cubicBezTo>
                      <a:cubicBezTo>
                        <a:pt x="119056" y="53143"/>
                        <a:pt x="208287" y="85270"/>
                        <a:pt x="149753" y="165919"/>
                      </a:cubicBezTo>
                      <a:cubicBezTo>
                        <a:pt x="144362" y="173180"/>
                        <a:pt x="57111" y="270883"/>
                        <a:pt x="55901" y="38002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740A3B89-525B-48F5-4557-5C2DEA006B6A}"/>
                    </a:ext>
                  </a:extLst>
                </p:cNvPr>
                <p:cNvSpPr/>
                <p:nvPr/>
              </p:nvSpPr>
              <p:spPr>
                <a:xfrm>
                  <a:off x="2136312" y="5024837"/>
                  <a:ext cx="133100" cy="217826"/>
                </a:xfrm>
                <a:custGeom>
                  <a:avLst/>
                  <a:gdLst>
                    <a:gd name="connsiteX0" fmla="*/ 63565 w 133100"/>
                    <a:gd name="connsiteY0" fmla="*/ 113413 h 217826"/>
                    <a:gd name="connsiteX1" fmla="*/ 78419 w 133100"/>
                    <a:gd name="connsiteY1" fmla="*/ 104610 h 217826"/>
                    <a:gd name="connsiteX2" fmla="*/ 90191 w 133100"/>
                    <a:gd name="connsiteY2" fmla="*/ 71383 h 217826"/>
                    <a:gd name="connsiteX3" fmla="*/ 92722 w 133100"/>
                    <a:gd name="connsiteY3" fmla="*/ 123205 h 217826"/>
                    <a:gd name="connsiteX4" fmla="*/ 17024 w 133100"/>
                    <a:gd name="connsiteY4" fmla="*/ 217827 h 217826"/>
                    <a:gd name="connsiteX5" fmla="*/ 22085 w 133100"/>
                    <a:gd name="connsiteY5" fmla="*/ 216287 h 217826"/>
                    <a:gd name="connsiteX6" fmla="*/ 40460 w 133100"/>
                    <a:gd name="connsiteY6" fmla="*/ 209135 h 217826"/>
                    <a:gd name="connsiteX7" fmla="*/ 131671 w 133100"/>
                    <a:gd name="connsiteY7" fmla="*/ 98339 h 217826"/>
                    <a:gd name="connsiteX8" fmla="*/ 78859 w 133100"/>
                    <a:gd name="connsiteY8" fmla="*/ 1956 h 217826"/>
                    <a:gd name="connsiteX9" fmla="*/ 1070 w 133100"/>
                    <a:gd name="connsiteY9" fmla="*/ 51578 h 217826"/>
                    <a:gd name="connsiteX10" fmla="*/ 63565 w 133100"/>
                    <a:gd name="connsiteY10" fmla="*/ 113413 h 217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100" h="217826">
                      <a:moveTo>
                        <a:pt x="63565" y="113413"/>
                      </a:moveTo>
                      <a:cubicBezTo>
                        <a:pt x="68956" y="111652"/>
                        <a:pt x="74017" y="108791"/>
                        <a:pt x="78419" y="104610"/>
                      </a:cubicBezTo>
                      <a:cubicBezTo>
                        <a:pt x="87771" y="95698"/>
                        <a:pt x="91622" y="83265"/>
                        <a:pt x="90191" y="71383"/>
                      </a:cubicBezTo>
                      <a:cubicBezTo>
                        <a:pt x="98553" y="83705"/>
                        <a:pt x="97783" y="107361"/>
                        <a:pt x="92722" y="123205"/>
                      </a:cubicBezTo>
                      <a:cubicBezTo>
                        <a:pt x="79739" y="163694"/>
                        <a:pt x="47061" y="198902"/>
                        <a:pt x="17024" y="217827"/>
                      </a:cubicBezTo>
                      <a:cubicBezTo>
                        <a:pt x="18675" y="217387"/>
                        <a:pt x="20325" y="216837"/>
                        <a:pt x="22085" y="216287"/>
                      </a:cubicBezTo>
                      <a:cubicBezTo>
                        <a:pt x="28357" y="214306"/>
                        <a:pt x="34518" y="211885"/>
                        <a:pt x="40460" y="209135"/>
                      </a:cubicBezTo>
                      <a:cubicBezTo>
                        <a:pt x="82269" y="189110"/>
                        <a:pt x="124079" y="145210"/>
                        <a:pt x="131671" y="98339"/>
                      </a:cubicBezTo>
                      <a:cubicBezTo>
                        <a:pt x="138053" y="58950"/>
                        <a:pt x="123529" y="12739"/>
                        <a:pt x="78859" y="1956"/>
                      </a:cubicBezTo>
                      <a:cubicBezTo>
                        <a:pt x="47501" y="-5635"/>
                        <a:pt x="10313" y="8448"/>
                        <a:pt x="1070" y="51578"/>
                      </a:cubicBezTo>
                      <a:cubicBezTo>
                        <a:pt x="-6411" y="86566"/>
                        <a:pt x="26486" y="130796"/>
                        <a:pt x="63565" y="11341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B5359063-BD3C-E313-70AB-6CE9DA7140F0}"/>
                    </a:ext>
                  </a:extLst>
                </p:cNvPr>
                <p:cNvSpPr/>
                <p:nvPr/>
              </p:nvSpPr>
              <p:spPr>
                <a:xfrm>
                  <a:off x="2198007" y="5302078"/>
                  <a:ext cx="215611" cy="232484"/>
                </a:xfrm>
                <a:custGeom>
                  <a:avLst/>
                  <a:gdLst>
                    <a:gd name="connsiteX0" fmla="*/ 27396 w 215611"/>
                    <a:gd name="connsiteY0" fmla="*/ 15404 h 232484"/>
                    <a:gd name="connsiteX1" fmla="*/ 157007 w 215611"/>
                    <a:gd name="connsiteY1" fmla="*/ 128070 h 232484"/>
                    <a:gd name="connsiteX2" fmla="*/ 0 w 215611"/>
                    <a:gd name="connsiteY2" fmla="*/ 0 h 232484"/>
                    <a:gd name="connsiteX3" fmla="*/ 210809 w 215611"/>
                    <a:gd name="connsiteY3" fmla="*/ 232484 h 232484"/>
                    <a:gd name="connsiteX4" fmla="*/ 125759 w 215611"/>
                    <a:gd name="connsiteY4" fmla="*/ 154696 h 232484"/>
                    <a:gd name="connsiteX5" fmla="*/ 65245 w 215611"/>
                    <a:gd name="connsiteY5" fmla="*/ 41920 h 232484"/>
                    <a:gd name="connsiteX6" fmla="*/ 27396 w 215611"/>
                    <a:gd name="connsiteY6" fmla="*/ 15404 h 232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611" h="232484">
                      <a:moveTo>
                        <a:pt x="27396" y="15404"/>
                      </a:moveTo>
                      <a:cubicBezTo>
                        <a:pt x="86810" y="26186"/>
                        <a:pt x="137202" y="68876"/>
                        <a:pt x="157007" y="128070"/>
                      </a:cubicBezTo>
                      <a:cubicBezTo>
                        <a:pt x="134231" y="44340"/>
                        <a:pt x="82849" y="12323"/>
                        <a:pt x="0" y="0"/>
                      </a:cubicBezTo>
                      <a:cubicBezTo>
                        <a:pt x="145784" y="0"/>
                        <a:pt x="238206" y="77348"/>
                        <a:pt x="210809" y="232484"/>
                      </a:cubicBezTo>
                      <a:cubicBezTo>
                        <a:pt x="197276" y="187484"/>
                        <a:pt x="147655" y="228524"/>
                        <a:pt x="125759" y="154696"/>
                      </a:cubicBezTo>
                      <a:cubicBezTo>
                        <a:pt x="113217" y="112446"/>
                        <a:pt x="100343" y="75698"/>
                        <a:pt x="65245" y="41920"/>
                      </a:cubicBezTo>
                      <a:cubicBezTo>
                        <a:pt x="54243" y="31468"/>
                        <a:pt x="41590" y="22225"/>
                        <a:pt x="27396" y="1540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784EAA29-2F33-B3F1-9C21-F76FC0F512A9}"/>
                    </a:ext>
                  </a:extLst>
                </p:cNvPr>
                <p:cNvSpPr/>
                <p:nvPr/>
              </p:nvSpPr>
              <p:spPr>
                <a:xfrm>
                  <a:off x="2227824" y="5156684"/>
                  <a:ext cx="410396" cy="156159"/>
                </a:xfrm>
                <a:custGeom>
                  <a:avLst/>
                  <a:gdLst>
                    <a:gd name="connsiteX0" fmla="*/ 41920 w 410396"/>
                    <a:gd name="connsiteY0" fmla="*/ 68596 h 156159"/>
                    <a:gd name="connsiteX1" fmla="*/ 267143 w 410396"/>
                    <a:gd name="connsiteY1" fmla="*/ 85540 h 156159"/>
                    <a:gd name="connsiteX2" fmla="*/ 0 w 410396"/>
                    <a:gd name="connsiteY2" fmla="*/ 67606 h 156159"/>
                    <a:gd name="connsiteX3" fmla="*/ 410396 w 410396"/>
                    <a:gd name="connsiteY3" fmla="*/ 122839 h 156159"/>
                    <a:gd name="connsiteX4" fmla="*/ 253169 w 410396"/>
                    <a:gd name="connsiteY4" fmla="*/ 140883 h 156159"/>
                    <a:gd name="connsiteX5" fmla="*/ 41920 w 410396"/>
                    <a:gd name="connsiteY5" fmla="*/ 68596 h 156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0396" h="156159">
                      <a:moveTo>
                        <a:pt x="41920" y="68596"/>
                      </a:moveTo>
                      <a:cubicBezTo>
                        <a:pt x="87250" y="52313"/>
                        <a:pt x="182753" y="34708"/>
                        <a:pt x="267143" y="85540"/>
                      </a:cubicBezTo>
                      <a:cubicBezTo>
                        <a:pt x="184073" y="27447"/>
                        <a:pt x="114977" y="26567"/>
                        <a:pt x="0" y="67606"/>
                      </a:cubicBezTo>
                      <a:cubicBezTo>
                        <a:pt x="157227" y="-18434"/>
                        <a:pt x="300150" y="-44180"/>
                        <a:pt x="410396" y="122839"/>
                      </a:cubicBezTo>
                      <a:cubicBezTo>
                        <a:pt x="357584" y="101494"/>
                        <a:pt x="334808" y="190505"/>
                        <a:pt x="253169" y="140883"/>
                      </a:cubicBezTo>
                      <a:cubicBezTo>
                        <a:pt x="245798" y="136262"/>
                        <a:pt x="145564" y="60454"/>
                        <a:pt x="41920" y="685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63649675-F734-A4A8-D713-D1A5650E671C}"/>
                    </a:ext>
                  </a:extLst>
                </p:cNvPr>
                <p:cNvSpPr/>
                <p:nvPr/>
              </p:nvSpPr>
              <p:spPr>
                <a:xfrm>
                  <a:off x="2489355" y="5522790"/>
                  <a:ext cx="147324" cy="124989"/>
                </a:xfrm>
                <a:custGeom>
                  <a:avLst/>
                  <a:gdLst>
                    <a:gd name="connsiteX0" fmla="*/ 0 w 147324"/>
                    <a:gd name="connsiteY0" fmla="*/ 118058 h 124989"/>
                    <a:gd name="connsiteX1" fmla="*/ 28277 w 147324"/>
                    <a:gd name="connsiteY1" fmla="*/ 0 h 124989"/>
                    <a:gd name="connsiteX2" fmla="*/ 147324 w 147324"/>
                    <a:gd name="connsiteY2" fmla="*/ 17714 h 124989"/>
                    <a:gd name="connsiteX3" fmla="*/ 111896 w 147324"/>
                    <a:gd name="connsiteY3" fmla="*/ 124989 h 124989"/>
                    <a:gd name="connsiteX4" fmla="*/ 0 w 147324"/>
                    <a:gd name="connsiteY4" fmla="*/ 118058 h 124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324" h="124989">
                      <a:moveTo>
                        <a:pt x="0" y="118058"/>
                      </a:moveTo>
                      <a:cubicBezTo>
                        <a:pt x="24426" y="82960"/>
                        <a:pt x="33778" y="40710"/>
                        <a:pt x="28277" y="0"/>
                      </a:cubicBezTo>
                      <a:cubicBezTo>
                        <a:pt x="63595" y="20355"/>
                        <a:pt x="105955" y="27397"/>
                        <a:pt x="147324" y="17714"/>
                      </a:cubicBezTo>
                      <a:cubicBezTo>
                        <a:pt x="125649" y="49402"/>
                        <a:pt x="111346" y="88021"/>
                        <a:pt x="111896" y="124989"/>
                      </a:cubicBezTo>
                      <a:cubicBezTo>
                        <a:pt x="78118" y="110576"/>
                        <a:pt x="37299" y="109696"/>
                        <a:pt x="0" y="1180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A08A19C3-FF85-A4B4-7398-0DC7EF200FBF}"/>
                    </a:ext>
                  </a:extLst>
                </p:cNvPr>
                <p:cNvSpPr/>
                <p:nvPr/>
              </p:nvSpPr>
              <p:spPr>
                <a:xfrm>
                  <a:off x="1741950" y="413767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409 w 176644"/>
                    <a:gd name="connsiteY6" fmla="*/ 208389 h 220448"/>
                    <a:gd name="connsiteX7" fmla="*/ 47311 w 176644"/>
                    <a:gd name="connsiteY7" fmla="*/ 199367 h 220448"/>
                    <a:gd name="connsiteX8" fmla="*/ 33888 w 176644"/>
                    <a:gd name="connsiteY8" fmla="*/ 186163 h 220448"/>
                    <a:gd name="connsiteX9" fmla="*/ 33558 w 176644"/>
                    <a:gd name="connsiteY9" fmla="*/ 185833 h 220448"/>
                    <a:gd name="connsiteX10" fmla="*/ 33888 w 176644"/>
                    <a:gd name="connsiteY10" fmla="*/ 186163 h 220448"/>
                    <a:gd name="connsiteX11" fmla="*/ 91431 w 176644"/>
                    <a:gd name="connsiteY11" fmla="*/ 195406 h 220448"/>
                    <a:gd name="connsiteX12" fmla="*/ 135112 w 176644"/>
                    <a:gd name="connsiteY12" fmla="*/ 172520 h 220448"/>
                    <a:gd name="connsiteX13" fmla="*/ 111346 w 176644"/>
                    <a:gd name="connsiteY13" fmla="*/ 186054 h 220448"/>
                    <a:gd name="connsiteX14" fmla="*/ 47421 w 176644"/>
                    <a:gd name="connsiteY14" fmla="*/ 173071 h 220448"/>
                    <a:gd name="connsiteX15" fmla="*/ 107715 w 176644"/>
                    <a:gd name="connsiteY15" fmla="*/ 174611 h 220448"/>
                    <a:gd name="connsiteX16" fmla="*/ 151726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629" y="224233"/>
                        <a:pt x="49952" y="219832"/>
                      </a:cubicBezTo>
                      <a:cubicBezTo>
                        <a:pt x="16504" y="216311"/>
                        <a:pt x="110" y="202337"/>
                        <a:pt x="0" y="203218"/>
                      </a:cubicBezTo>
                      <a:cubicBezTo>
                        <a:pt x="0" y="202337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409" y="208389"/>
                      </a:cubicBezTo>
                      <a:cubicBezTo>
                        <a:pt x="68216" y="208719"/>
                        <a:pt x="55453" y="204868"/>
                        <a:pt x="47311" y="199367"/>
                      </a:cubicBezTo>
                      <a:cubicBezTo>
                        <a:pt x="38509" y="193535"/>
                        <a:pt x="34878" y="187594"/>
                        <a:pt x="33888" y="186163"/>
                      </a:cubicBezTo>
                      <a:cubicBezTo>
                        <a:pt x="33668" y="185943"/>
                        <a:pt x="33558" y="185833"/>
                        <a:pt x="33558" y="185833"/>
                      </a:cubicBezTo>
                      <a:cubicBezTo>
                        <a:pt x="33558" y="185833"/>
                        <a:pt x="33668" y="185943"/>
                        <a:pt x="33888" y="186163"/>
                      </a:cubicBezTo>
                      <a:cubicBezTo>
                        <a:pt x="36749" y="188474"/>
                        <a:pt x="60734" y="202667"/>
                        <a:pt x="91431" y="195406"/>
                      </a:cubicBezTo>
                      <a:cubicBezTo>
                        <a:pt x="103534" y="193645"/>
                        <a:pt x="126530" y="185393"/>
                        <a:pt x="135112" y="172520"/>
                      </a:cubicBezTo>
                      <a:cubicBezTo>
                        <a:pt x="129060" y="177911"/>
                        <a:pt x="121358" y="182753"/>
                        <a:pt x="111346" y="186054"/>
                      </a:cubicBezTo>
                      <a:cubicBezTo>
                        <a:pt x="71847" y="198266"/>
                        <a:pt x="45881" y="171860"/>
                        <a:pt x="47421" y="173071"/>
                      </a:cubicBezTo>
                      <a:cubicBezTo>
                        <a:pt x="47201" y="172740"/>
                        <a:pt x="75918" y="185503"/>
                        <a:pt x="107715" y="174611"/>
                      </a:cubicBezTo>
                      <a:cubicBezTo>
                        <a:pt x="140063" y="165149"/>
                        <a:pt x="191445" y="106945"/>
                        <a:pt x="151726" y="37299"/>
                      </a:cubicBezTo>
                      <a:cubicBezTo>
                        <a:pt x="135882" y="9462"/>
                        <a:pt x="115417" y="44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89992FFD-8335-54F6-953F-12906D64AE09}"/>
                    </a:ext>
                  </a:extLst>
                </p:cNvPr>
                <p:cNvSpPr/>
                <p:nvPr/>
              </p:nvSpPr>
              <p:spPr>
                <a:xfrm>
                  <a:off x="2294097" y="4803771"/>
                  <a:ext cx="115599" cy="214660"/>
                </a:xfrm>
                <a:custGeom>
                  <a:avLst/>
                  <a:gdLst>
                    <a:gd name="connsiteX0" fmla="*/ 50354 w 115599"/>
                    <a:gd name="connsiteY0" fmla="*/ 132141 h 214660"/>
                    <a:gd name="connsiteX1" fmla="*/ 50794 w 115599"/>
                    <a:gd name="connsiteY1" fmla="*/ 106505 h 214660"/>
                    <a:gd name="connsiteX2" fmla="*/ 58826 w 115599"/>
                    <a:gd name="connsiteY2" fmla="*/ 106725 h 214660"/>
                    <a:gd name="connsiteX3" fmla="*/ 57395 w 115599"/>
                    <a:gd name="connsiteY3" fmla="*/ 122679 h 214660"/>
                    <a:gd name="connsiteX4" fmla="*/ 68948 w 115599"/>
                    <a:gd name="connsiteY4" fmla="*/ 137972 h 214660"/>
                    <a:gd name="connsiteX5" fmla="*/ 82591 w 115599"/>
                    <a:gd name="connsiteY5" fmla="*/ 126089 h 214660"/>
                    <a:gd name="connsiteX6" fmla="*/ 94804 w 115599"/>
                    <a:gd name="connsiteY6" fmla="*/ 97923 h 214660"/>
                    <a:gd name="connsiteX7" fmla="*/ 107787 w 115599"/>
                    <a:gd name="connsiteY7" fmla="*/ 48301 h 214660"/>
                    <a:gd name="connsiteX8" fmla="*/ 114389 w 115599"/>
                    <a:gd name="connsiteY8" fmla="*/ 2421 h 214660"/>
                    <a:gd name="connsiteX9" fmla="*/ 114389 w 115599"/>
                    <a:gd name="connsiteY9" fmla="*/ 2200 h 214660"/>
                    <a:gd name="connsiteX10" fmla="*/ 115599 w 115599"/>
                    <a:gd name="connsiteY10" fmla="*/ 0 h 214660"/>
                    <a:gd name="connsiteX11" fmla="*/ 114499 w 115599"/>
                    <a:gd name="connsiteY11" fmla="*/ 1540 h 214660"/>
                    <a:gd name="connsiteX12" fmla="*/ 105697 w 115599"/>
                    <a:gd name="connsiteY12" fmla="*/ 13313 h 214660"/>
                    <a:gd name="connsiteX13" fmla="*/ 86112 w 115599"/>
                    <a:gd name="connsiteY13" fmla="*/ 30367 h 214660"/>
                    <a:gd name="connsiteX14" fmla="*/ 42872 w 115599"/>
                    <a:gd name="connsiteY14" fmla="*/ 46431 h 214660"/>
                    <a:gd name="connsiteX15" fmla="*/ 18006 w 115599"/>
                    <a:gd name="connsiteY15" fmla="*/ 61394 h 214660"/>
                    <a:gd name="connsiteX16" fmla="*/ 19657 w 115599"/>
                    <a:gd name="connsiteY16" fmla="*/ 91761 h 214660"/>
                    <a:gd name="connsiteX17" fmla="*/ 952 w 115599"/>
                    <a:gd name="connsiteY17" fmla="*/ 144354 h 214660"/>
                    <a:gd name="connsiteX18" fmla="*/ 12615 w 115599"/>
                    <a:gd name="connsiteY18" fmla="*/ 190455 h 214660"/>
                    <a:gd name="connsiteX19" fmla="*/ 34510 w 115599"/>
                    <a:gd name="connsiteY19" fmla="*/ 214660 h 214660"/>
                    <a:gd name="connsiteX20" fmla="*/ 35500 w 115599"/>
                    <a:gd name="connsiteY20" fmla="*/ 181432 h 214660"/>
                    <a:gd name="connsiteX21" fmla="*/ 50354 w 115599"/>
                    <a:gd name="connsiteY21" fmla="*/ 132141 h 21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5599" h="214660">
                      <a:moveTo>
                        <a:pt x="50354" y="132141"/>
                      </a:moveTo>
                      <a:cubicBezTo>
                        <a:pt x="49253" y="122569"/>
                        <a:pt x="44412" y="111236"/>
                        <a:pt x="50794" y="106505"/>
                      </a:cubicBezTo>
                      <a:cubicBezTo>
                        <a:pt x="54535" y="104634"/>
                        <a:pt x="59376" y="103204"/>
                        <a:pt x="58826" y="106725"/>
                      </a:cubicBezTo>
                      <a:cubicBezTo>
                        <a:pt x="59266" y="111016"/>
                        <a:pt x="57615" y="116517"/>
                        <a:pt x="57395" y="122679"/>
                      </a:cubicBezTo>
                      <a:cubicBezTo>
                        <a:pt x="58056" y="129610"/>
                        <a:pt x="59816" y="136432"/>
                        <a:pt x="68948" y="137972"/>
                      </a:cubicBezTo>
                      <a:cubicBezTo>
                        <a:pt x="77310" y="136322"/>
                        <a:pt x="79401" y="130270"/>
                        <a:pt x="82591" y="126089"/>
                      </a:cubicBezTo>
                      <a:cubicBezTo>
                        <a:pt x="88093" y="116737"/>
                        <a:pt x="91723" y="107165"/>
                        <a:pt x="94804" y="97923"/>
                      </a:cubicBezTo>
                      <a:cubicBezTo>
                        <a:pt x="100525" y="79328"/>
                        <a:pt x="104596" y="62605"/>
                        <a:pt x="107787" y="48301"/>
                      </a:cubicBezTo>
                      <a:cubicBezTo>
                        <a:pt x="113178" y="23105"/>
                        <a:pt x="114059" y="6161"/>
                        <a:pt x="114389" y="2421"/>
                      </a:cubicBezTo>
                      <a:cubicBezTo>
                        <a:pt x="114389" y="2310"/>
                        <a:pt x="114389" y="2310"/>
                        <a:pt x="114389" y="2200"/>
                      </a:cubicBezTo>
                      <a:cubicBezTo>
                        <a:pt x="114939" y="1100"/>
                        <a:pt x="115379" y="330"/>
                        <a:pt x="115599" y="0"/>
                      </a:cubicBezTo>
                      <a:cubicBezTo>
                        <a:pt x="115379" y="220"/>
                        <a:pt x="115049" y="770"/>
                        <a:pt x="114499" y="1540"/>
                      </a:cubicBezTo>
                      <a:cubicBezTo>
                        <a:pt x="113068" y="3851"/>
                        <a:pt x="110318" y="8142"/>
                        <a:pt x="105697" y="13313"/>
                      </a:cubicBezTo>
                      <a:cubicBezTo>
                        <a:pt x="101186" y="18484"/>
                        <a:pt x="94804" y="24536"/>
                        <a:pt x="86112" y="30367"/>
                      </a:cubicBezTo>
                      <a:cubicBezTo>
                        <a:pt x="74999" y="37959"/>
                        <a:pt x="60586" y="42470"/>
                        <a:pt x="42872" y="46431"/>
                      </a:cubicBezTo>
                      <a:cubicBezTo>
                        <a:pt x="34510" y="49071"/>
                        <a:pt x="24498" y="52262"/>
                        <a:pt x="18006" y="61394"/>
                      </a:cubicBezTo>
                      <a:cubicBezTo>
                        <a:pt x="9644" y="70857"/>
                        <a:pt x="16906" y="84940"/>
                        <a:pt x="19657" y="91761"/>
                      </a:cubicBezTo>
                      <a:cubicBezTo>
                        <a:pt x="21857" y="110466"/>
                        <a:pt x="4033" y="125539"/>
                        <a:pt x="952" y="144354"/>
                      </a:cubicBezTo>
                      <a:cubicBezTo>
                        <a:pt x="-2679" y="163168"/>
                        <a:pt x="4693" y="179672"/>
                        <a:pt x="12615" y="190455"/>
                      </a:cubicBezTo>
                      <a:cubicBezTo>
                        <a:pt x="19437" y="200577"/>
                        <a:pt x="28679" y="210369"/>
                        <a:pt x="34510" y="214660"/>
                      </a:cubicBezTo>
                      <a:cubicBezTo>
                        <a:pt x="31979" y="207178"/>
                        <a:pt x="32310" y="194415"/>
                        <a:pt x="35500" y="181432"/>
                      </a:cubicBezTo>
                      <a:cubicBezTo>
                        <a:pt x="39131" y="168009"/>
                        <a:pt x="51674" y="153486"/>
                        <a:pt x="50354" y="13214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390FD658-E146-5B6B-4A45-DC46FCEE262D}"/>
                    </a:ext>
                  </a:extLst>
                </p:cNvPr>
                <p:cNvSpPr/>
                <p:nvPr/>
              </p:nvSpPr>
              <p:spPr>
                <a:xfrm>
                  <a:off x="2246198" y="460385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299 w 176644"/>
                    <a:gd name="connsiteY6" fmla="*/ 208389 h 220448"/>
                    <a:gd name="connsiteX7" fmla="*/ 47201 w 176644"/>
                    <a:gd name="connsiteY7" fmla="*/ 199367 h 220448"/>
                    <a:gd name="connsiteX8" fmla="*/ 33778 w 176644"/>
                    <a:gd name="connsiteY8" fmla="*/ 186164 h 220448"/>
                    <a:gd name="connsiteX9" fmla="*/ 33448 w 176644"/>
                    <a:gd name="connsiteY9" fmla="*/ 185834 h 220448"/>
                    <a:gd name="connsiteX10" fmla="*/ 33778 w 176644"/>
                    <a:gd name="connsiteY10" fmla="*/ 186164 h 220448"/>
                    <a:gd name="connsiteX11" fmla="*/ 91321 w 176644"/>
                    <a:gd name="connsiteY11" fmla="*/ 195406 h 220448"/>
                    <a:gd name="connsiteX12" fmla="*/ 135002 w 176644"/>
                    <a:gd name="connsiteY12" fmla="*/ 172520 h 220448"/>
                    <a:gd name="connsiteX13" fmla="*/ 111236 w 176644"/>
                    <a:gd name="connsiteY13" fmla="*/ 186054 h 220448"/>
                    <a:gd name="connsiteX14" fmla="*/ 47311 w 176644"/>
                    <a:gd name="connsiteY14" fmla="*/ 173071 h 220448"/>
                    <a:gd name="connsiteX15" fmla="*/ 107605 w 176644"/>
                    <a:gd name="connsiteY15" fmla="*/ 174611 h 220448"/>
                    <a:gd name="connsiteX16" fmla="*/ 151615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739" y="224233"/>
                        <a:pt x="49952" y="219832"/>
                      </a:cubicBezTo>
                      <a:cubicBezTo>
                        <a:pt x="16504" y="216311"/>
                        <a:pt x="110" y="202338"/>
                        <a:pt x="0" y="203218"/>
                      </a:cubicBezTo>
                      <a:cubicBezTo>
                        <a:pt x="0" y="202338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299" y="208389"/>
                      </a:cubicBezTo>
                      <a:cubicBezTo>
                        <a:pt x="68106" y="208719"/>
                        <a:pt x="55343" y="204868"/>
                        <a:pt x="47201" y="199367"/>
                      </a:cubicBezTo>
                      <a:cubicBezTo>
                        <a:pt x="38399" y="193535"/>
                        <a:pt x="34768" y="187594"/>
                        <a:pt x="33778" y="186164"/>
                      </a:cubicBezTo>
                      <a:cubicBezTo>
                        <a:pt x="33558" y="185943"/>
                        <a:pt x="33448" y="185834"/>
                        <a:pt x="33448" y="185834"/>
                      </a:cubicBezTo>
                      <a:cubicBezTo>
                        <a:pt x="33448" y="185834"/>
                        <a:pt x="33558" y="185943"/>
                        <a:pt x="33778" y="186164"/>
                      </a:cubicBezTo>
                      <a:cubicBezTo>
                        <a:pt x="36639" y="188474"/>
                        <a:pt x="60624" y="202668"/>
                        <a:pt x="91321" y="195406"/>
                      </a:cubicBezTo>
                      <a:cubicBezTo>
                        <a:pt x="103424" y="193645"/>
                        <a:pt x="126420" y="185393"/>
                        <a:pt x="135002" y="172520"/>
                      </a:cubicBezTo>
                      <a:cubicBezTo>
                        <a:pt x="128950" y="177912"/>
                        <a:pt x="121248" y="182753"/>
                        <a:pt x="111236" y="186054"/>
                      </a:cubicBezTo>
                      <a:cubicBezTo>
                        <a:pt x="71737" y="198266"/>
                        <a:pt x="45771" y="171860"/>
                        <a:pt x="47311" y="173071"/>
                      </a:cubicBezTo>
                      <a:cubicBezTo>
                        <a:pt x="47091" y="172741"/>
                        <a:pt x="75808" y="185504"/>
                        <a:pt x="107605" y="174611"/>
                      </a:cubicBezTo>
                      <a:cubicBezTo>
                        <a:pt x="139953" y="165149"/>
                        <a:pt x="191335" y="106945"/>
                        <a:pt x="151615" y="37299"/>
                      </a:cubicBezTo>
                      <a:cubicBezTo>
                        <a:pt x="135882" y="9572"/>
                        <a:pt x="115417" y="55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A230467E-3566-CC03-0EA5-E320C29C1191}"/>
                    </a:ext>
                  </a:extLst>
                </p:cNvPr>
                <p:cNvSpPr/>
                <p:nvPr/>
              </p:nvSpPr>
              <p:spPr>
                <a:xfrm>
                  <a:off x="2097263" y="5579673"/>
                  <a:ext cx="210769" cy="190654"/>
                </a:xfrm>
                <a:custGeom>
                  <a:avLst/>
                  <a:gdLst>
                    <a:gd name="connsiteX0" fmla="*/ 210770 w 210769"/>
                    <a:gd name="connsiteY0" fmla="*/ 140723 h 190654"/>
                    <a:gd name="connsiteX1" fmla="*/ 172591 w 210769"/>
                    <a:gd name="connsiteY1" fmla="*/ 177252 h 190654"/>
                    <a:gd name="connsiteX2" fmla="*/ 48922 w 210769"/>
                    <a:gd name="connsiteY2" fmla="*/ 164929 h 190654"/>
                    <a:gd name="connsiteX3" fmla="*/ 2381 w 210769"/>
                    <a:gd name="connsiteY3" fmla="*/ 48081 h 190654"/>
                    <a:gd name="connsiteX4" fmla="*/ 24716 w 210769"/>
                    <a:gd name="connsiteY4" fmla="*/ 0 h 190654"/>
                    <a:gd name="connsiteX5" fmla="*/ 8322 w 210769"/>
                    <a:gd name="connsiteY5" fmla="*/ 48962 h 190654"/>
                    <a:gd name="connsiteX6" fmla="*/ 9752 w 210769"/>
                    <a:gd name="connsiteY6" fmla="*/ 81859 h 190654"/>
                    <a:gd name="connsiteX7" fmla="*/ 22846 w 210769"/>
                    <a:gd name="connsiteY7" fmla="*/ 47861 h 190654"/>
                    <a:gd name="connsiteX8" fmla="*/ 37369 w 210769"/>
                    <a:gd name="connsiteY8" fmla="*/ 35978 h 190654"/>
                    <a:gd name="connsiteX9" fmla="*/ 37699 w 210769"/>
                    <a:gd name="connsiteY9" fmla="*/ 35758 h 190654"/>
                    <a:gd name="connsiteX10" fmla="*/ 37369 w 210769"/>
                    <a:gd name="connsiteY10" fmla="*/ 35978 h 190654"/>
                    <a:gd name="connsiteX11" fmla="*/ 21415 w 210769"/>
                    <a:gd name="connsiteY11" fmla="*/ 92532 h 190654"/>
                    <a:gd name="connsiteX12" fmla="*/ 38689 w 210769"/>
                    <a:gd name="connsiteY12" fmla="*/ 139072 h 190654"/>
                    <a:gd name="connsiteX13" fmla="*/ 28237 w 210769"/>
                    <a:gd name="connsiteY13" fmla="*/ 113656 h 190654"/>
                    <a:gd name="connsiteX14" fmla="*/ 48702 w 210769"/>
                    <a:gd name="connsiteY14" fmla="*/ 51162 h 190654"/>
                    <a:gd name="connsiteX15" fmla="*/ 40010 w 210769"/>
                    <a:gd name="connsiteY15" fmla="*/ 111346 h 190654"/>
                    <a:gd name="connsiteX16" fmla="*/ 169950 w 210769"/>
                    <a:gd name="connsiteY16" fmla="*/ 171861 h 190654"/>
                    <a:gd name="connsiteX17" fmla="*/ 210770 w 210769"/>
                    <a:gd name="connsiteY17" fmla="*/ 140723 h 190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0769" h="190654">
                      <a:moveTo>
                        <a:pt x="210770" y="140723"/>
                      </a:moveTo>
                      <a:cubicBezTo>
                        <a:pt x="210219" y="139953"/>
                        <a:pt x="201307" y="159647"/>
                        <a:pt x="172591" y="177252"/>
                      </a:cubicBezTo>
                      <a:cubicBezTo>
                        <a:pt x="144864" y="195626"/>
                        <a:pt x="90181" y="198266"/>
                        <a:pt x="48922" y="164929"/>
                      </a:cubicBezTo>
                      <a:cubicBezTo>
                        <a:pt x="6782" y="133021"/>
                        <a:pt x="-5871" y="80429"/>
                        <a:pt x="2381" y="48081"/>
                      </a:cubicBezTo>
                      <a:cubicBezTo>
                        <a:pt x="9862" y="15073"/>
                        <a:pt x="25596" y="220"/>
                        <a:pt x="24716" y="0"/>
                      </a:cubicBezTo>
                      <a:cubicBezTo>
                        <a:pt x="25596" y="110"/>
                        <a:pt x="12283" y="17164"/>
                        <a:pt x="8322" y="48962"/>
                      </a:cubicBezTo>
                      <a:cubicBezTo>
                        <a:pt x="6892" y="58754"/>
                        <a:pt x="7332" y="70086"/>
                        <a:pt x="9752" y="81859"/>
                      </a:cubicBezTo>
                      <a:cubicBezTo>
                        <a:pt x="11073" y="67556"/>
                        <a:pt x="16464" y="55233"/>
                        <a:pt x="22846" y="47861"/>
                      </a:cubicBezTo>
                      <a:cubicBezTo>
                        <a:pt x="29557" y="39719"/>
                        <a:pt x="35939" y="36749"/>
                        <a:pt x="37369" y="35978"/>
                      </a:cubicBezTo>
                      <a:cubicBezTo>
                        <a:pt x="37589" y="35758"/>
                        <a:pt x="37699" y="35648"/>
                        <a:pt x="37699" y="35758"/>
                      </a:cubicBezTo>
                      <a:cubicBezTo>
                        <a:pt x="37699" y="35758"/>
                        <a:pt x="37589" y="35869"/>
                        <a:pt x="37369" y="35978"/>
                      </a:cubicBezTo>
                      <a:cubicBezTo>
                        <a:pt x="34728" y="38509"/>
                        <a:pt x="17894" y="60954"/>
                        <a:pt x="21415" y="92532"/>
                      </a:cubicBezTo>
                      <a:cubicBezTo>
                        <a:pt x="21745" y="104855"/>
                        <a:pt x="27026" y="128840"/>
                        <a:pt x="38689" y="139072"/>
                      </a:cubicBezTo>
                      <a:cubicBezTo>
                        <a:pt x="34178" y="132361"/>
                        <a:pt x="30327" y="123999"/>
                        <a:pt x="28237" y="113656"/>
                      </a:cubicBezTo>
                      <a:cubicBezTo>
                        <a:pt x="20975" y="72727"/>
                        <a:pt x="50022" y="49842"/>
                        <a:pt x="48702" y="51162"/>
                      </a:cubicBezTo>
                      <a:cubicBezTo>
                        <a:pt x="49032" y="50942"/>
                        <a:pt x="33078" y="78228"/>
                        <a:pt x="40010" y="111346"/>
                      </a:cubicBezTo>
                      <a:cubicBezTo>
                        <a:pt x="45511" y="144904"/>
                        <a:pt x="96563" y="203328"/>
                        <a:pt x="169950" y="171861"/>
                      </a:cubicBezTo>
                      <a:cubicBezTo>
                        <a:pt x="198997" y="159317"/>
                        <a:pt x="210329" y="139953"/>
                        <a:pt x="210770" y="14072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8044B69-B9F8-2E6F-B681-8CF2BE30AEEF}"/>
                </a:ext>
              </a:extLst>
            </p:cNvPr>
            <p:cNvSpPr/>
            <p:nvPr/>
          </p:nvSpPr>
          <p:spPr>
            <a:xfrm>
              <a:off x="1655690" y="6248738"/>
              <a:ext cx="248658" cy="250640"/>
            </a:xfrm>
            <a:custGeom>
              <a:avLst/>
              <a:gdLst>
                <a:gd name="connsiteX0" fmla="*/ 248658 w 248658"/>
                <a:gd name="connsiteY0" fmla="*/ 8804 h 250640"/>
                <a:gd name="connsiteX1" fmla="*/ 248658 w 248658"/>
                <a:gd name="connsiteY1" fmla="*/ 241839 h 250640"/>
                <a:gd name="connsiteX2" fmla="*/ 239856 w 248658"/>
                <a:gd name="connsiteY2" fmla="*/ 250641 h 250640"/>
                <a:gd name="connsiteX3" fmla="*/ 8802 w 248658"/>
                <a:gd name="connsiteY3" fmla="*/ 250641 h 250640"/>
                <a:gd name="connsiteX4" fmla="*/ 0 w 248658"/>
                <a:gd name="connsiteY4" fmla="*/ 241839 h 250640"/>
                <a:gd name="connsiteX5" fmla="*/ 0 w 248658"/>
                <a:gd name="connsiteY5" fmla="*/ 8804 h 250640"/>
                <a:gd name="connsiteX6" fmla="*/ 8802 w 248658"/>
                <a:gd name="connsiteY6" fmla="*/ 2 h 250640"/>
                <a:gd name="connsiteX7" fmla="*/ 239856 w 248658"/>
                <a:gd name="connsiteY7" fmla="*/ 2 h 250640"/>
                <a:gd name="connsiteX8" fmla="*/ 248658 w 248658"/>
                <a:gd name="connsiteY8" fmla="*/ 8804 h 250640"/>
                <a:gd name="connsiteX9" fmla="*/ 231054 w 248658"/>
                <a:gd name="connsiteY9" fmla="*/ 232927 h 250640"/>
                <a:gd name="connsiteX10" fmla="*/ 231054 w 248658"/>
                <a:gd name="connsiteY10" fmla="*/ 17606 h 250640"/>
                <a:gd name="connsiteX11" fmla="*/ 17604 w 248658"/>
                <a:gd name="connsiteY11" fmla="*/ 17606 h 250640"/>
                <a:gd name="connsiteX12" fmla="*/ 17604 w 248658"/>
                <a:gd name="connsiteY12" fmla="*/ 232927 h 250640"/>
                <a:gd name="connsiteX13" fmla="*/ 231054 w 248658"/>
                <a:gd name="connsiteY13" fmla="*/ 232927 h 25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40">
                  <a:moveTo>
                    <a:pt x="248658" y="8804"/>
                  </a:moveTo>
                  <a:lnTo>
                    <a:pt x="248658" y="241839"/>
                  </a:lnTo>
                  <a:cubicBezTo>
                    <a:pt x="248658" y="246680"/>
                    <a:pt x="244697" y="250641"/>
                    <a:pt x="239856" y="250641"/>
                  </a:cubicBezTo>
                  <a:lnTo>
                    <a:pt x="8802" y="250641"/>
                  </a:lnTo>
                  <a:cubicBezTo>
                    <a:pt x="3961" y="250641"/>
                    <a:pt x="0" y="246680"/>
                    <a:pt x="0" y="241839"/>
                  </a:cubicBezTo>
                  <a:lnTo>
                    <a:pt x="0" y="8804"/>
                  </a:lnTo>
                  <a:cubicBezTo>
                    <a:pt x="0" y="3963"/>
                    <a:pt x="3961" y="2"/>
                    <a:pt x="8802" y="2"/>
                  </a:cubicBezTo>
                  <a:lnTo>
                    <a:pt x="239856" y="2"/>
                  </a:lnTo>
                  <a:cubicBezTo>
                    <a:pt x="244697" y="-108"/>
                    <a:pt x="248658" y="3853"/>
                    <a:pt x="248658" y="8804"/>
                  </a:cubicBezTo>
                  <a:close/>
                  <a:moveTo>
                    <a:pt x="231054" y="232927"/>
                  </a:moveTo>
                  <a:lnTo>
                    <a:pt x="231054" y="17606"/>
                  </a:lnTo>
                  <a:lnTo>
                    <a:pt x="17604" y="17606"/>
                  </a:lnTo>
                  <a:lnTo>
                    <a:pt x="17604" y="232927"/>
                  </a:lnTo>
                  <a:lnTo>
                    <a:pt x="231054" y="232927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2ED802D-1507-7AAA-05F5-00FD37695A23}"/>
                </a:ext>
              </a:extLst>
            </p:cNvPr>
            <p:cNvSpPr/>
            <p:nvPr/>
          </p:nvSpPr>
          <p:spPr>
            <a:xfrm>
              <a:off x="1607278" y="6305403"/>
              <a:ext cx="248658" cy="250638"/>
            </a:xfrm>
            <a:custGeom>
              <a:avLst/>
              <a:gdLst>
                <a:gd name="connsiteX0" fmla="*/ 248658 w 248658"/>
                <a:gd name="connsiteY0" fmla="*/ 8802 h 250638"/>
                <a:gd name="connsiteX1" fmla="*/ 248658 w 248658"/>
                <a:gd name="connsiteY1" fmla="*/ 241836 h 250638"/>
                <a:gd name="connsiteX2" fmla="*/ 239856 w 248658"/>
                <a:gd name="connsiteY2" fmla="*/ 250639 h 250638"/>
                <a:gd name="connsiteX3" fmla="*/ 8802 w 248658"/>
                <a:gd name="connsiteY3" fmla="*/ 250639 h 250638"/>
                <a:gd name="connsiteX4" fmla="*/ 0 w 248658"/>
                <a:gd name="connsiteY4" fmla="*/ 241836 h 250638"/>
                <a:gd name="connsiteX5" fmla="*/ 0 w 248658"/>
                <a:gd name="connsiteY5" fmla="*/ 8802 h 250638"/>
                <a:gd name="connsiteX6" fmla="*/ 8802 w 248658"/>
                <a:gd name="connsiteY6" fmla="*/ 0 h 250638"/>
                <a:gd name="connsiteX7" fmla="*/ 239856 w 248658"/>
                <a:gd name="connsiteY7" fmla="*/ 0 h 250638"/>
                <a:gd name="connsiteX8" fmla="*/ 248658 w 248658"/>
                <a:gd name="connsiteY8" fmla="*/ 8802 h 250638"/>
                <a:gd name="connsiteX9" fmla="*/ 231054 w 248658"/>
                <a:gd name="connsiteY9" fmla="*/ 232924 h 250638"/>
                <a:gd name="connsiteX10" fmla="*/ 231054 w 248658"/>
                <a:gd name="connsiteY10" fmla="*/ 17605 h 250638"/>
                <a:gd name="connsiteX11" fmla="*/ 17604 w 248658"/>
                <a:gd name="connsiteY11" fmla="*/ 17605 h 250638"/>
                <a:gd name="connsiteX12" fmla="*/ 17604 w 248658"/>
                <a:gd name="connsiteY12" fmla="*/ 232924 h 250638"/>
                <a:gd name="connsiteX13" fmla="*/ 231054 w 248658"/>
                <a:gd name="connsiteY13" fmla="*/ 232924 h 25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38">
                  <a:moveTo>
                    <a:pt x="248658" y="8802"/>
                  </a:moveTo>
                  <a:lnTo>
                    <a:pt x="248658" y="241836"/>
                  </a:lnTo>
                  <a:cubicBezTo>
                    <a:pt x="248658" y="246678"/>
                    <a:pt x="244697" y="250639"/>
                    <a:pt x="239856" y="250639"/>
                  </a:cubicBezTo>
                  <a:lnTo>
                    <a:pt x="8802" y="250639"/>
                  </a:lnTo>
                  <a:cubicBezTo>
                    <a:pt x="3961" y="250639"/>
                    <a:pt x="0" y="246678"/>
                    <a:pt x="0" y="241836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lnTo>
                    <a:pt x="239856" y="0"/>
                  </a:lnTo>
                  <a:cubicBezTo>
                    <a:pt x="244697" y="0"/>
                    <a:pt x="248658" y="3961"/>
                    <a:pt x="248658" y="8802"/>
                  </a:cubicBezTo>
                  <a:close/>
                  <a:moveTo>
                    <a:pt x="231054" y="232924"/>
                  </a:moveTo>
                  <a:lnTo>
                    <a:pt x="231054" y="17605"/>
                  </a:lnTo>
                  <a:lnTo>
                    <a:pt x="17604" y="17605"/>
                  </a:lnTo>
                  <a:lnTo>
                    <a:pt x="17604" y="232924"/>
                  </a:lnTo>
                  <a:lnTo>
                    <a:pt x="231054" y="232924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76EE043-1B90-7ECB-5895-AD979053713C}"/>
                </a:ext>
              </a:extLst>
            </p:cNvPr>
            <p:cNvSpPr/>
            <p:nvPr/>
          </p:nvSpPr>
          <p:spPr>
            <a:xfrm>
              <a:off x="1720495" y="5078176"/>
              <a:ext cx="17604" cy="1362558"/>
            </a:xfrm>
            <a:custGeom>
              <a:avLst/>
              <a:gdLst>
                <a:gd name="connsiteX0" fmla="*/ 17604 w 17604"/>
                <a:gd name="connsiteY0" fmla="*/ 8802 h 1362558"/>
                <a:gd name="connsiteX1" fmla="*/ 17604 w 17604"/>
                <a:gd name="connsiteY1" fmla="*/ 1353757 h 1362558"/>
                <a:gd name="connsiteX2" fmla="*/ 8802 w 17604"/>
                <a:gd name="connsiteY2" fmla="*/ 1362559 h 1362558"/>
                <a:gd name="connsiteX3" fmla="*/ 0 w 17604"/>
                <a:gd name="connsiteY3" fmla="*/ 1353757 h 1362558"/>
                <a:gd name="connsiteX4" fmla="*/ 0 w 17604"/>
                <a:gd name="connsiteY4" fmla="*/ 8802 h 1362558"/>
                <a:gd name="connsiteX5" fmla="*/ 8802 w 17604"/>
                <a:gd name="connsiteY5" fmla="*/ 0 h 1362558"/>
                <a:gd name="connsiteX6" fmla="*/ 17604 w 17604"/>
                <a:gd name="connsiteY6" fmla="*/ 8802 h 136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04" h="1362558">
                  <a:moveTo>
                    <a:pt x="17604" y="8802"/>
                  </a:moveTo>
                  <a:lnTo>
                    <a:pt x="17604" y="1353757"/>
                  </a:lnTo>
                  <a:cubicBezTo>
                    <a:pt x="17604" y="1358598"/>
                    <a:pt x="13643" y="1362559"/>
                    <a:pt x="8802" y="1362559"/>
                  </a:cubicBezTo>
                  <a:cubicBezTo>
                    <a:pt x="3961" y="1362559"/>
                    <a:pt x="0" y="1358598"/>
                    <a:pt x="0" y="1353757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cubicBezTo>
                    <a:pt x="13753" y="0"/>
                    <a:pt x="17604" y="3961"/>
                    <a:pt x="17604" y="880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89A0170-0360-031E-586F-57CEF05CFC29}"/>
                </a:ext>
              </a:extLst>
            </p:cNvPr>
            <p:cNvSpPr/>
            <p:nvPr/>
          </p:nvSpPr>
          <p:spPr>
            <a:xfrm>
              <a:off x="1722805" y="6422138"/>
              <a:ext cx="1081773" cy="17606"/>
            </a:xfrm>
            <a:custGeom>
              <a:avLst/>
              <a:gdLst>
                <a:gd name="connsiteX0" fmla="*/ 1081773 w 1081773"/>
                <a:gd name="connsiteY0" fmla="*/ 8805 h 17606"/>
                <a:gd name="connsiteX1" fmla="*/ 1072971 w 1081773"/>
                <a:gd name="connsiteY1" fmla="*/ 17607 h 17606"/>
                <a:gd name="connsiteX2" fmla="*/ 8802 w 1081773"/>
                <a:gd name="connsiteY2" fmla="*/ 17607 h 17606"/>
                <a:gd name="connsiteX3" fmla="*/ 0 w 1081773"/>
                <a:gd name="connsiteY3" fmla="*/ 8805 h 17606"/>
                <a:gd name="connsiteX4" fmla="*/ 8802 w 1081773"/>
                <a:gd name="connsiteY4" fmla="*/ 2 h 17606"/>
                <a:gd name="connsiteX5" fmla="*/ 1072971 w 1081773"/>
                <a:gd name="connsiteY5" fmla="*/ 2 h 17606"/>
                <a:gd name="connsiteX6" fmla="*/ 1081773 w 1081773"/>
                <a:gd name="connsiteY6" fmla="*/ 8805 h 1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1773" h="17606">
                  <a:moveTo>
                    <a:pt x="1081773" y="8805"/>
                  </a:moveTo>
                  <a:cubicBezTo>
                    <a:pt x="1081773" y="13646"/>
                    <a:pt x="1077813" y="17607"/>
                    <a:pt x="1072971" y="17607"/>
                  </a:cubicBezTo>
                  <a:lnTo>
                    <a:pt x="8802" y="17607"/>
                  </a:lnTo>
                  <a:cubicBezTo>
                    <a:pt x="3961" y="17607"/>
                    <a:pt x="0" y="13646"/>
                    <a:pt x="0" y="8805"/>
                  </a:cubicBezTo>
                  <a:cubicBezTo>
                    <a:pt x="0" y="3964"/>
                    <a:pt x="3961" y="2"/>
                    <a:pt x="8802" y="2"/>
                  </a:cubicBezTo>
                  <a:lnTo>
                    <a:pt x="1072971" y="2"/>
                  </a:lnTo>
                  <a:cubicBezTo>
                    <a:pt x="1077922" y="-107"/>
                    <a:pt x="1081773" y="3854"/>
                    <a:pt x="1081773" y="880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EC30A1D-9FC1-1E1A-0512-8595FAE4E17E}"/>
                </a:ext>
              </a:extLst>
            </p:cNvPr>
            <p:cNvSpPr/>
            <p:nvPr/>
          </p:nvSpPr>
          <p:spPr>
            <a:xfrm>
              <a:off x="2775202" y="6374389"/>
              <a:ext cx="104634" cy="88790"/>
            </a:xfrm>
            <a:custGeom>
              <a:avLst/>
              <a:gdLst>
                <a:gd name="connsiteX0" fmla="*/ 0 w 104634"/>
                <a:gd name="connsiteY0" fmla="*/ 61284 h 88790"/>
                <a:gd name="connsiteX1" fmla="*/ 40490 w 104634"/>
                <a:gd name="connsiteY1" fmla="*/ 0 h 88790"/>
                <a:gd name="connsiteX2" fmla="*/ 104635 w 104634"/>
                <a:gd name="connsiteY2" fmla="*/ 35098 h 88790"/>
                <a:gd name="connsiteX3" fmla="*/ 62275 w 104634"/>
                <a:gd name="connsiteY3" fmla="*/ 88791 h 88790"/>
                <a:gd name="connsiteX4" fmla="*/ 0 w 104634"/>
                <a:gd name="connsiteY4" fmla="*/ 61284 h 8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34" h="88790">
                  <a:moveTo>
                    <a:pt x="0" y="61284"/>
                  </a:moveTo>
                  <a:cubicBezTo>
                    <a:pt x="21235" y="46431"/>
                    <a:pt x="35318" y="24315"/>
                    <a:pt x="40490" y="0"/>
                  </a:cubicBezTo>
                  <a:cubicBezTo>
                    <a:pt x="56333" y="19034"/>
                    <a:pt x="78999" y="31907"/>
                    <a:pt x="104635" y="35098"/>
                  </a:cubicBezTo>
                  <a:cubicBezTo>
                    <a:pt x="85820" y="48631"/>
                    <a:pt x="69536" y="67556"/>
                    <a:pt x="62275" y="88791"/>
                  </a:cubicBezTo>
                  <a:cubicBezTo>
                    <a:pt x="45991" y="73497"/>
                    <a:pt x="22996" y="64365"/>
                    <a:pt x="0" y="6128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FBB3329-8E92-F438-2D4B-EFE5B4E843B0}"/>
                </a:ext>
              </a:extLst>
            </p:cNvPr>
            <p:cNvSpPr/>
            <p:nvPr/>
          </p:nvSpPr>
          <p:spPr>
            <a:xfrm>
              <a:off x="1671533" y="5020852"/>
              <a:ext cx="107495" cy="91101"/>
            </a:xfrm>
            <a:custGeom>
              <a:avLst/>
              <a:gdLst>
                <a:gd name="connsiteX0" fmla="*/ 0 w 107495"/>
                <a:gd name="connsiteY0" fmla="*/ 46101 h 91101"/>
                <a:gd name="connsiteX1" fmla="*/ 57764 w 107495"/>
                <a:gd name="connsiteY1" fmla="*/ 91101 h 91101"/>
                <a:gd name="connsiteX2" fmla="*/ 107495 w 107495"/>
                <a:gd name="connsiteY2" fmla="*/ 37189 h 91101"/>
                <a:gd name="connsiteX3" fmla="*/ 50392 w 107495"/>
                <a:gd name="connsiteY3" fmla="*/ 0 h 91101"/>
                <a:gd name="connsiteX4" fmla="*/ 0 w 107495"/>
                <a:gd name="connsiteY4" fmla="*/ 46101 h 9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95" h="91101">
                  <a:moveTo>
                    <a:pt x="0" y="46101"/>
                  </a:moveTo>
                  <a:cubicBezTo>
                    <a:pt x="24756" y="53363"/>
                    <a:pt x="45111" y="69756"/>
                    <a:pt x="57764" y="91101"/>
                  </a:cubicBezTo>
                  <a:cubicBezTo>
                    <a:pt x="66786" y="67886"/>
                    <a:pt x="84170" y="48411"/>
                    <a:pt x="107495" y="37189"/>
                  </a:cubicBezTo>
                  <a:cubicBezTo>
                    <a:pt x="85380" y="30477"/>
                    <a:pt x="64035" y="17714"/>
                    <a:pt x="50392" y="0"/>
                  </a:cubicBezTo>
                  <a:cubicBezTo>
                    <a:pt x="39719" y="19695"/>
                    <a:pt x="20795" y="35869"/>
                    <a:pt x="0" y="4610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09" name="Graphic 3">
              <a:extLst>
                <a:ext uri="{FF2B5EF4-FFF2-40B4-BE49-F238E27FC236}">
                  <a16:creationId xmlns:a16="http://schemas.microsoft.com/office/drawing/2014/main" id="{62CDA9DD-B966-9691-9B99-3CADC420D186}"/>
                </a:ext>
              </a:extLst>
            </p:cNvPr>
            <p:cNvGrpSpPr/>
            <p:nvPr/>
          </p:nvGrpSpPr>
          <p:grpSpPr>
            <a:xfrm>
              <a:off x="1801584" y="5674716"/>
              <a:ext cx="651259" cy="681298"/>
              <a:chOff x="1801584" y="5674716"/>
              <a:chExt cx="651259" cy="681298"/>
            </a:xfrm>
            <a:grpFill/>
          </p:grpSpPr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444A13D6-A585-6B42-902A-CB45C7FE759C}"/>
                  </a:ext>
                </a:extLst>
              </p:cNvPr>
              <p:cNvSpPr/>
              <p:nvPr/>
            </p:nvSpPr>
            <p:spPr>
              <a:xfrm>
                <a:off x="1931064" y="5985228"/>
                <a:ext cx="222272" cy="212049"/>
              </a:xfrm>
              <a:custGeom>
                <a:avLst/>
                <a:gdLst>
                  <a:gd name="connsiteX0" fmla="*/ 34128 w 222272"/>
                  <a:gd name="connsiteY0" fmla="*/ 206848 h 212049"/>
                  <a:gd name="connsiteX1" fmla="*/ 146685 w 222272"/>
                  <a:gd name="connsiteY1" fmla="*/ 180772 h 212049"/>
                  <a:gd name="connsiteX2" fmla="*/ 31488 w 222272"/>
                  <a:gd name="connsiteY2" fmla="*/ 200027 h 212049"/>
                  <a:gd name="connsiteX3" fmla="*/ 104215 w 222272"/>
                  <a:gd name="connsiteY3" fmla="*/ 128510 h 212049"/>
                  <a:gd name="connsiteX4" fmla="*/ 159228 w 222272"/>
                  <a:gd name="connsiteY4" fmla="*/ 51051 h 212049"/>
                  <a:gd name="connsiteX5" fmla="*/ 88041 w 222272"/>
                  <a:gd name="connsiteY5" fmla="*/ 113766 h 212049"/>
                  <a:gd name="connsiteX6" fmla="*/ 24336 w 222272"/>
                  <a:gd name="connsiteY6" fmla="*/ 193645 h 212049"/>
                  <a:gd name="connsiteX7" fmla="*/ 32258 w 222272"/>
                  <a:gd name="connsiteY7" fmla="*/ 76138 h 212049"/>
                  <a:gd name="connsiteX8" fmla="*/ 17405 w 222272"/>
                  <a:gd name="connsiteY8" fmla="*/ 191665 h 212049"/>
                  <a:gd name="connsiteX9" fmla="*/ 3431 w 222272"/>
                  <a:gd name="connsiteY9" fmla="*/ 77568 h 212049"/>
                  <a:gd name="connsiteX10" fmla="*/ 28627 w 222272"/>
                  <a:gd name="connsiteY10" fmla="*/ 0 h 212049"/>
                  <a:gd name="connsiteX11" fmla="*/ 71977 w 222272"/>
                  <a:gd name="connsiteY11" fmla="*/ 79659 h 212049"/>
                  <a:gd name="connsiteX12" fmla="*/ 94973 w 222272"/>
                  <a:gd name="connsiteY12" fmla="*/ 48411 h 212049"/>
                  <a:gd name="connsiteX13" fmla="*/ 194216 w 222272"/>
                  <a:gd name="connsiteY13" fmla="*/ 12213 h 212049"/>
                  <a:gd name="connsiteX14" fmla="*/ 168030 w 222272"/>
                  <a:gd name="connsiteY14" fmla="*/ 115417 h 212049"/>
                  <a:gd name="connsiteX15" fmla="*/ 139423 w 222272"/>
                  <a:gd name="connsiteY15" fmla="*/ 141493 h 212049"/>
                  <a:gd name="connsiteX16" fmla="*/ 222273 w 222272"/>
                  <a:gd name="connsiteY16" fmla="*/ 177361 h 212049"/>
                  <a:gd name="connsiteX17" fmla="*/ 148225 w 222272"/>
                  <a:gd name="connsiteY17" fmla="*/ 210149 h 212049"/>
                  <a:gd name="connsiteX18" fmla="*/ 34128 w 222272"/>
                  <a:gd name="connsiteY18" fmla="*/ 206848 h 212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272" h="212049">
                    <a:moveTo>
                      <a:pt x="34128" y="206848"/>
                    </a:moveTo>
                    <a:cubicBezTo>
                      <a:pt x="53823" y="191995"/>
                      <a:pt x="97833" y="168889"/>
                      <a:pt x="146685" y="180772"/>
                    </a:cubicBezTo>
                    <a:cubicBezTo>
                      <a:pt x="103555" y="167019"/>
                      <a:pt x="72197" y="173070"/>
                      <a:pt x="31488" y="200027"/>
                    </a:cubicBezTo>
                    <a:cubicBezTo>
                      <a:pt x="55473" y="179011"/>
                      <a:pt x="84300" y="151285"/>
                      <a:pt x="104215" y="128510"/>
                    </a:cubicBezTo>
                    <a:cubicBezTo>
                      <a:pt x="132271" y="96492"/>
                      <a:pt x="135352" y="81199"/>
                      <a:pt x="159228" y="51051"/>
                    </a:cubicBezTo>
                    <a:cubicBezTo>
                      <a:pt x="131721" y="77898"/>
                      <a:pt x="116978" y="82519"/>
                      <a:pt x="88041" y="113766"/>
                    </a:cubicBezTo>
                    <a:cubicBezTo>
                      <a:pt x="67466" y="135992"/>
                      <a:pt x="42930" y="167569"/>
                      <a:pt x="24336" y="193645"/>
                    </a:cubicBezTo>
                    <a:cubicBezTo>
                      <a:pt x="47001" y="150185"/>
                      <a:pt x="49972" y="118168"/>
                      <a:pt x="32258" y="76138"/>
                    </a:cubicBezTo>
                    <a:cubicBezTo>
                      <a:pt x="48762" y="123999"/>
                      <a:pt x="30167" y="170430"/>
                      <a:pt x="17405" y="191665"/>
                    </a:cubicBezTo>
                    <a:cubicBezTo>
                      <a:pt x="32148" y="140173"/>
                      <a:pt x="4862" y="81749"/>
                      <a:pt x="3431" y="77568"/>
                    </a:cubicBezTo>
                    <a:cubicBezTo>
                      <a:pt x="-12743" y="31247"/>
                      <a:pt x="33798" y="28937"/>
                      <a:pt x="28627" y="0"/>
                    </a:cubicBezTo>
                    <a:cubicBezTo>
                      <a:pt x="54813" y="26736"/>
                      <a:pt x="68346" y="53362"/>
                      <a:pt x="71977" y="79659"/>
                    </a:cubicBezTo>
                    <a:cubicBezTo>
                      <a:pt x="78799" y="67446"/>
                      <a:pt x="86501" y="56663"/>
                      <a:pt x="94973" y="48411"/>
                    </a:cubicBezTo>
                    <a:cubicBezTo>
                      <a:pt x="125340" y="18814"/>
                      <a:pt x="160438" y="32898"/>
                      <a:pt x="194216" y="12213"/>
                    </a:cubicBezTo>
                    <a:cubicBezTo>
                      <a:pt x="176942" y="48191"/>
                      <a:pt x="194216" y="82079"/>
                      <a:pt x="168030" y="115417"/>
                    </a:cubicBezTo>
                    <a:cubicBezTo>
                      <a:pt x="160768" y="124659"/>
                      <a:pt x="150756" y="133461"/>
                      <a:pt x="139423" y="141493"/>
                    </a:cubicBezTo>
                    <a:cubicBezTo>
                      <a:pt x="165829" y="142593"/>
                      <a:pt x="193336" y="153706"/>
                      <a:pt x="222273" y="177361"/>
                    </a:cubicBezTo>
                    <a:cubicBezTo>
                      <a:pt x="193336" y="175051"/>
                      <a:pt x="195536" y="221922"/>
                      <a:pt x="148225" y="210149"/>
                    </a:cubicBezTo>
                    <a:cubicBezTo>
                      <a:pt x="143824" y="208939"/>
                      <a:pt x="83530" y="187154"/>
                      <a:pt x="34128" y="206848"/>
                    </a:cubicBezTo>
                    <a:close/>
                  </a:path>
                </a:pathLst>
              </a:custGeom>
              <a:grpFill/>
              <a:ln w="110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111" name="Graphic 3">
                <a:extLst>
                  <a:ext uri="{FF2B5EF4-FFF2-40B4-BE49-F238E27FC236}">
                    <a16:creationId xmlns:a16="http://schemas.microsoft.com/office/drawing/2014/main" id="{E8495749-9CC0-8083-81B5-8D8D92CB8A8F}"/>
                  </a:ext>
                </a:extLst>
              </p:cNvPr>
              <p:cNvGrpSpPr/>
              <p:nvPr/>
            </p:nvGrpSpPr>
            <p:grpSpPr>
              <a:xfrm>
                <a:off x="1801584" y="5674716"/>
                <a:ext cx="235785" cy="358812"/>
                <a:chOff x="1801584" y="5674716"/>
                <a:chExt cx="235785" cy="358812"/>
              </a:xfrm>
              <a:grpFill/>
            </p:grpSpPr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0D5ECBCA-7405-55FD-2617-53DFBE3D9BFE}"/>
                    </a:ext>
                  </a:extLst>
                </p:cNvPr>
                <p:cNvSpPr/>
                <p:nvPr/>
              </p:nvSpPr>
              <p:spPr>
                <a:xfrm>
                  <a:off x="1805325" y="5792353"/>
                  <a:ext cx="159097" cy="65032"/>
                </a:xfrm>
                <a:custGeom>
                  <a:avLst/>
                  <a:gdLst>
                    <a:gd name="connsiteX0" fmla="*/ 141933 w 159097"/>
                    <a:gd name="connsiteY0" fmla="*/ 12433 h 65032"/>
                    <a:gd name="connsiteX1" fmla="*/ 67776 w 159097"/>
                    <a:gd name="connsiteY1" fmla="*/ 63375 h 65032"/>
                    <a:gd name="connsiteX2" fmla="*/ 0 w 159097"/>
                    <a:gd name="connsiteY2" fmla="*/ 53253 h 65032"/>
                    <a:gd name="connsiteX3" fmla="*/ 53803 w 159097"/>
                    <a:gd name="connsiteY3" fmla="*/ 5391 h 65032"/>
                    <a:gd name="connsiteX4" fmla="*/ 159097 w 159097"/>
                    <a:gd name="connsiteY4" fmla="*/ 0 h 65032"/>
                    <a:gd name="connsiteX5" fmla="*/ 36198 w 159097"/>
                    <a:gd name="connsiteY5" fmla="*/ 42360 h 65032"/>
                    <a:gd name="connsiteX6" fmla="*/ 141933 w 159097"/>
                    <a:gd name="connsiteY6" fmla="*/ 12433 h 65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097" h="65032">
                      <a:moveTo>
                        <a:pt x="141933" y="12433"/>
                      </a:moveTo>
                      <a:cubicBezTo>
                        <a:pt x="129940" y="27067"/>
                        <a:pt x="94512" y="57214"/>
                        <a:pt x="67776" y="63375"/>
                      </a:cubicBezTo>
                      <a:cubicBezTo>
                        <a:pt x="37959" y="70307"/>
                        <a:pt x="28717" y="53253"/>
                        <a:pt x="0" y="53253"/>
                      </a:cubicBezTo>
                      <a:cubicBezTo>
                        <a:pt x="24096" y="37409"/>
                        <a:pt x="25196" y="16064"/>
                        <a:pt x="53803" y="5391"/>
                      </a:cubicBezTo>
                      <a:cubicBezTo>
                        <a:pt x="79549" y="-4291"/>
                        <a:pt x="127190" y="3961"/>
                        <a:pt x="159097" y="0"/>
                      </a:cubicBezTo>
                      <a:cubicBezTo>
                        <a:pt x="114977" y="23215"/>
                        <a:pt x="77238" y="32458"/>
                        <a:pt x="36198" y="42360"/>
                      </a:cubicBezTo>
                      <a:cubicBezTo>
                        <a:pt x="79439" y="44451"/>
                        <a:pt x="96383" y="35429"/>
                        <a:pt x="141933" y="1243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37F5A150-379C-6A62-9D7E-3E6496DD781F}"/>
                    </a:ext>
                  </a:extLst>
                </p:cNvPr>
                <p:cNvSpPr/>
                <p:nvPr/>
              </p:nvSpPr>
              <p:spPr>
                <a:xfrm>
                  <a:off x="1801584" y="5674716"/>
                  <a:ext cx="235785" cy="103928"/>
                </a:xfrm>
                <a:custGeom>
                  <a:avLst/>
                  <a:gdLst>
                    <a:gd name="connsiteX0" fmla="*/ 211360 w 235785"/>
                    <a:gd name="connsiteY0" fmla="*/ 78577 h 103928"/>
                    <a:gd name="connsiteX1" fmla="*/ 80539 w 235785"/>
                    <a:gd name="connsiteY1" fmla="*/ 45460 h 103928"/>
                    <a:gd name="connsiteX2" fmla="*/ 235785 w 235785"/>
                    <a:gd name="connsiteY2" fmla="*/ 83529 h 103928"/>
                    <a:gd name="connsiteX3" fmla="*/ 0 w 235785"/>
                    <a:gd name="connsiteY3" fmla="*/ 8821 h 103928"/>
                    <a:gd name="connsiteX4" fmla="*/ 94292 w 235785"/>
                    <a:gd name="connsiteY4" fmla="*/ 14432 h 103928"/>
                    <a:gd name="connsiteX5" fmla="*/ 211360 w 235785"/>
                    <a:gd name="connsiteY5" fmla="*/ 78577 h 10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5785" h="103928">
                      <a:moveTo>
                        <a:pt x="211360" y="78577"/>
                      </a:moveTo>
                      <a:cubicBezTo>
                        <a:pt x="183083" y="83529"/>
                        <a:pt x="125099" y="83969"/>
                        <a:pt x="80539" y="45460"/>
                      </a:cubicBezTo>
                      <a:cubicBezTo>
                        <a:pt x="123559" y="88150"/>
                        <a:pt x="164048" y="95741"/>
                        <a:pt x="235785" y="83529"/>
                      </a:cubicBezTo>
                      <a:cubicBezTo>
                        <a:pt x="134562" y="117967"/>
                        <a:pt x="47971" y="118297"/>
                        <a:pt x="0" y="8821"/>
                      </a:cubicBezTo>
                      <a:cubicBezTo>
                        <a:pt x="28827" y="26755"/>
                        <a:pt x="51272" y="-23196"/>
                        <a:pt x="94292" y="14432"/>
                      </a:cubicBezTo>
                      <a:cubicBezTo>
                        <a:pt x="98253" y="17733"/>
                        <a:pt x="149525" y="72636"/>
                        <a:pt x="211360" y="785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7AB8EC1F-9C1D-0F53-5370-9283DEEEE6F6}"/>
                    </a:ext>
                  </a:extLst>
                </p:cNvPr>
                <p:cNvSpPr/>
                <p:nvPr/>
              </p:nvSpPr>
              <p:spPr>
                <a:xfrm>
                  <a:off x="1900511" y="5795763"/>
                  <a:ext cx="103013" cy="237765"/>
                </a:xfrm>
                <a:custGeom>
                  <a:avLst/>
                  <a:gdLst>
                    <a:gd name="connsiteX0" fmla="*/ 25071 w 103013"/>
                    <a:gd name="connsiteY0" fmla="*/ 213120 h 237765"/>
                    <a:gd name="connsiteX1" fmla="*/ 57969 w 103013"/>
                    <a:gd name="connsiteY1" fmla="*/ 81199 h 237765"/>
                    <a:gd name="connsiteX2" fmla="*/ 20230 w 103013"/>
                    <a:gd name="connsiteY2" fmla="*/ 237766 h 237765"/>
                    <a:gd name="connsiteX3" fmla="*/ 94278 w 103013"/>
                    <a:gd name="connsiteY3" fmla="*/ 0 h 237765"/>
                    <a:gd name="connsiteX4" fmla="*/ 88776 w 103013"/>
                    <a:gd name="connsiteY4" fmla="*/ 95062 h 237765"/>
                    <a:gd name="connsiteX5" fmla="*/ 25071 w 103013"/>
                    <a:gd name="connsiteY5" fmla="*/ 213120 h 237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013" h="237765">
                      <a:moveTo>
                        <a:pt x="25071" y="213120"/>
                      </a:moveTo>
                      <a:cubicBezTo>
                        <a:pt x="20120" y="184513"/>
                        <a:pt x="19680" y="126090"/>
                        <a:pt x="57969" y="81199"/>
                      </a:cubicBezTo>
                      <a:cubicBezTo>
                        <a:pt x="15609" y="124549"/>
                        <a:pt x="8017" y="165369"/>
                        <a:pt x="20230" y="237766"/>
                      </a:cubicBezTo>
                      <a:cubicBezTo>
                        <a:pt x="-13878" y="135772"/>
                        <a:pt x="-14318" y="48301"/>
                        <a:pt x="94278" y="0"/>
                      </a:cubicBezTo>
                      <a:cubicBezTo>
                        <a:pt x="76454" y="29157"/>
                        <a:pt x="125965" y="51712"/>
                        <a:pt x="88776" y="95062"/>
                      </a:cubicBezTo>
                      <a:cubicBezTo>
                        <a:pt x="85476" y="99133"/>
                        <a:pt x="31013" y="150846"/>
                        <a:pt x="25071" y="21312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12" name="Graphic 3">
                <a:extLst>
                  <a:ext uri="{FF2B5EF4-FFF2-40B4-BE49-F238E27FC236}">
                    <a16:creationId xmlns:a16="http://schemas.microsoft.com/office/drawing/2014/main" id="{34988536-C98D-0E7F-7119-46D826BCD321}"/>
                  </a:ext>
                </a:extLst>
              </p:cNvPr>
              <p:cNvGrpSpPr/>
              <p:nvPr/>
            </p:nvGrpSpPr>
            <p:grpSpPr>
              <a:xfrm>
                <a:off x="2103054" y="6112748"/>
                <a:ext cx="349788" cy="243267"/>
                <a:chOff x="2103054" y="6112748"/>
                <a:chExt cx="349788" cy="243267"/>
              </a:xfrm>
              <a:grpFill/>
            </p:grpSpPr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D5DE9454-2E85-C58D-1542-E538D3A0B68B}"/>
                    </a:ext>
                  </a:extLst>
                </p:cNvPr>
                <p:cNvSpPr/>
                <p:nvPr/>
              </p:nvSpPr>
              <p:spPr>
                <a:xfrm>
                  <a:off x="2271740" y="6183164"/>
                  <a:ext cx="73371" cy="155356"/>
                </a:xfrm>
                <a:custGeom>
                  <a:avLst/>
                  <a:gdLst>
                    <a:gd name="connsiteX0" fmla="*/ 59618 w 73371"/>
                    <a:gd name="connsiteY0" fmla="*/ 16173 h 155356"/>
                    <a:gd name="connsiteX1" fmla="*/ 2955 w 73371"/>
                    <a:gd name="connsiteY1" fmla="*/ 86370 h 155356"/>
                    <a:gd name="connsiteX2" fmla="*/ 7136 w 73371"/>
                    <a:gd name="connsiteY2" fmla="*/ 155356 h 155356"/>
                    <a:gd name="connsiteX3" fmla="*/ 59068 w 73371"/>
                    <a:gd name="connsiteY3" fmla="*/ 105295 h 155356"/>
                    <a:gd name="connsiteX4" fmla="*/ 73371 w 73371"/>
                    <a:gd name="connsiteY4" fmla="*/ 0 h 155356"/>
                    <a:gd name="connsiteX5" fmla="*/ 20999 w 73371"/>
                    <a:gd name="connsiteY5" fmla="*/ 119818 h 155356"/>
                    <a:gd name="connsiteX6" fmla="*/ 59618 w 73371"/>
                    <a:gd name="connsiteY6" fmla="*/ 16173 h 15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371" h="155356">
                      <a:moveTo>
                        <a:pt x="59618" y="16173"/>
                      </a:moveTo>
                      <a:cubicBezTo>
                        <a:pt x="44105" y="26956"/>
                        <a:pt x="11317" y="59964"/>
                        <a:pt x="2955" y="86370"/>
                      </a:cubicBezTo>
                      <a:cubicBezTo>
                        <a:pt x="-6397" y="115747"/>
                        <a:pt x="9667" y="126419"/>
                        <a:pt x="7136" y="155356"/>
                      </a:cubicBezTo>
                      <a:cubicBezTo>
                        <a:pt x="24850" y="132471"/>
                        <a:pt x="45975" y="133241"/>
                        <a:pt x="59068" y="105295"/>
                      </a:cubicBezTo>
                      <a:cubicBezTo>
                        <a:pt x="70841" y="80209"/>
                        <a:pt x="66770" y="31687"/>
                        <a:pt x="73371" y="0"/>
                      </a:cubicBezTo>
                      <a:cubicBezTo>
                        <a:pt x="46635" y="42360"/>
                        <a:pt x="34312" y="79438"/>
                        <a:pt x="20999" y="119818"/>
                      </a:cubicBezTo>
                      <a:cubicBezTo>
                        <a:pt x="22650" y="76138"/>
                        <a:pt x="32992" y="59964"/>
                        <a:pt x="59618" y="1617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19800D25-007A-7FB8-DBBC-9550F26DE23A}"/>
                    </a:ext>
                  </a:extLst>
                </p:cNvPr>
                <p:cNvSpPr/>
                <p:nvPr/>
              </p:nvSpPr>
              <p:spPr>
                <a:xfrm>
                  <a:off x="2355513" y="6112748"/>
                  <a:ext cx="97330" cy="243267"/>
                </a:xfrm>
                <a:custGeom>
                  <a:avLst/>
                  <a:gdLst>
                    <a:gd name="connsiteX0" fmla="*/ 32288 w 97330"/>
                    <a:gd name="connsiteY0" fmla="*/ 24976 h 243267"/>
                    <a:gd name="connsiteX1" fmla="*/ 53854 w 97330"/>
                    <a:gd name="connsiteY1" fmla="*/ 159208 h 243267"/>
                    <a:gd name="connsiteX2" fmla="*/ 29538 w 97330"/>
                    <a:gd name="connsiteY2" fmla="*/ 0 h 243267"/>
                    <a:gd name="connsiteX3" fmla="*/ 83230 w 97330"/>
                    <a:gd name="connsiteY3" fmla="*/ 243267 h 243267"/>
                    <a:gd name="connsiteX4" fmla="*/ 85761 w 97330"/>
                    <a:gd name="connsiteY4" fmla="*/ 148095 h 243267"/>
                    <a:gd name="connsiteX5" fmla="*/ 32288 w 97330"/>
                    <a:gd name="connsiteY5" fmla="*/ 24976 h 243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330" h="243267">
                      <a:moveTo>
                        <a:pt x="32288" y="24976"/>
                      </a:moveTo>
                      <a:cubicBezTo>
                        <a:pt x="25027" y="53032"/>
                        <a:pt x="19525" y="111237"/>
                        <a:pt x="53854" y="159208"/>
                      </a:cubicBezTo>
                      <a:cubicBezTo>
                        <a:pt x="15344" y="112337"/>
                        <a:pt x="11273" y="70967"/>
                        <a:pt x="29538" y="0"/>
                      </a:cubicBezTo>
                      <a:cubicBezTo>
                        <a:pt x="-13042" y="98693"/>
                        <a:pt x="-20854" y="185834"/>
                        <a:pt x="83230" y="243267"/>
                      </a:cubicBezTo>
                      <a:cubicBezTo>
                        <a:pt x="67937" y="212680"/>
                        <a:pt x="119209" y="194416"/>
                        <a:pt x="85761" y="148095"/>
                      </a:cubicBezTo>
                      <a:cubicBezTo>
                        <a:pt x="82680" y="143694"/>
                        <a:pt x="32839" y="87471"/>
                        <a:pt x="32288" y="2497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7D5A68B3-63B6-8EAD-F472-6D731A3DEE30}"/>
                    </a:ext>
                  </a:extLst>
                </p:cNvPr>
                <p:cNvSpPr/>
                <p:nvPr/>
              </p:nvSpPr>
              <p:spPr>
                <a:xfrm>
                  <a:off x="2103054" y="6137913"/>
                  <a:ext cx="241176" cy="98183"/>
                </a:xfrm>
                <a:custGeom>
                  <a:avLst/>
                  <a:gdLst>
                    <a:gd name="connsiteX0" fmla="*/ 24756 w 241176"/>
                    <a:gd name="connsiteY0" fmla="*/ 65606 h 98183"/>
                    <a:gd name="connsiteX1" fmla="*/ 157887 w 241176"/>
                    <a:gd name="connsiteY1" fmla="*/ 43821 h 98183"/>
                    <a:gd name="connsiteX2" fmla="*/ 0 w 241176"/>
                    <a:gd name="connsiteY2" fmla="*/ 68357 h 98183"/>
                    <a:gd name="connsiteX3" fmla="*/ 241177 w 241176"/>
                    <a:gd name="connsiteY3" fmla="*/ 14224 h 98183"/>
                    <a:gd name="connsiteX4" fmla="*/ 146774 w 241176"/>
                    <a:gd name="connsiteY4" fmla="*/ 11694 h 98183"/>
                    <a:gd name="connsiteX5" fmla="*/ 24756 w 241176"/>
                    <a:gd name="connsiteY5" fmla="*/ 65606 h 98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1176" h="98183">
                      <a:moveTo>
                        <a:pt x="24756" y="65606"/>
                      </a:moveTo>
                      <a:cubicBezTo>
                        <a:pt x="52592" y="72978"/>
                        <a:pt x="110246" y="78479"/>
                        <a:pt x="157887" y="43821"/>
                      </a:cubicBezTo>
                      <a:cubicBezTo>
                        <a:pt x="111456" y="82660"/>
                        <a:pt x="70417" y="86731"/>
                        <a:pt x="0" y="68357"/>
                      </a:cubicBezTo>
                      <a:cubicBezTo>
                        <a:pt x="97923" y="111377"/>
                        <a:pt x="184183" y="119188"/>
                        <a:pt x="241177" y="14224"/>
                      </a:cubicBezTo>
                      <a:cubicBezTo>
                        <a:pt x="210919" y="29628"/>
                        <a:pt x="192765" y="-22084"/>
                        <a:pt x="146774" y="11694"/>
                      </a:cubicBezTo>
                      <a:cubicBezTo>
                        <a:pt x="142593" y="14774"/>
                        <a:pt x="86810" y="65056"/>
                        <a:pt x="24756" y="6560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</p:grpSp>
      <p:grpSp>
        <p:nvGrpSpPr>
          <p:cNvPr id="169" name="Graphic 3">
            <a:extLst>
              <a:ext uri="{FF2B5EF4-FFF2-40B4-BE49-F238E27FC236}">
                <a16:creationId xmlns:a16="http://schemas.microsoft.com/office/drawing/2014/main" id="{B34AE72D-79EC-B5F4-8863-E06F61F19372}"/>
              </a:ext>
            </a:extLst>
          </p:cNvPr>
          <p:cNvGrpSpPr>
            <a:grpSpLocks noChangeAspect="1"/>
          </p:cNvGrpSpPr>
          <p:nvPr userDrawn="1"/>
        </p:nvGrpSpPr>
        <p:grpSpPr>
          <a:xfrm rot="4301176">
            <a:off x="-434245" y="517160"/>
            <a:ext cx="1679885" cy="811765"/>
            <a:chOff x="2370109" y="5516078"/>
            <a:chExt cx="1639606" cy="1038643"/>
          </a:xfrm>
          <a:solidFill>
            <a:srgbClr val="634019"/>
          </a:solidFill>
        </p:grpSpPr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4B079EC-B654-4EB0-8133-7EB24D08C803}"/>
                </a:ext>
              </a:extLst>
            </p:cNvPr>
            <p:cNvSpPr/>
            <p:nvPr/>
          </p:nvSpPr>
          <p:spPr>
            <a:xfrm>
              <a:off x="2947575" y="6148946"/>
              <a:ext cx="131187" cy="268352"/>
            </a:xfrm>
            <a:custGeom>
              <a:avLst/>
              <a:gdLst>
                <a:gd name="connsiteX0" fmla="*/ 106762 w 131187"/>
                <a:gd name="connsiteY0" fmla="*/ 27726 h 268352"/>
                <a:gd name="connsiteX1" fmla="*/ 5758 w 131187"/>
                <a:gd name="connsiteY1" fmla="*/ 148094 h 268352"/>
                <a:gd name="connsiteX2" fmla="*/ 10710 w 131187"/>
                <a:gd name="connsiteY2" fmla="*/ 268352 h 268352"/>
                <a:gd name="connsiteX3" fmla="*/ 102801 w 131187"/>
                <a:gd name="connsiteY3" fmla="*/ 182973 h 268352"/>
                <a:gd name="connsiteX4" fmla="*/ 131188 w 131187"/>
                <a:gd name="connsiteY4" fmla="*/ 0 h 268352"/>
                <a:gd name="connsiteX5" fmla="*/ 36015 w 131187"/>
                <a:gd name="connsiteY5" fmla="*/ 207069 h 268352"/>
                <a:gd name="connsiteX6" fmla="*/ 106762 w 131187"/>
                <a:gd name="connsiteY6" fmla="*/ 27726 h 26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187" h="268352">
                  <a:moveTo>
                    <a:pt x="106762" y="27726"/>
                  </a:moveTo>
                  <a:cubicBezTo>
                    <a:pt x="79366" y="45991"/>
                    <a:pt x="21272" y="102434"/>
                    <a:pt x="5758" y="148094"/>
                  </a:cubicBezTo>
                  <a:cubicBezTo>
                    <a:pt x="-11516" y="199036"/>
                    <a:pt x="16101" y="218071"/>
                    <a:pt x="10710" y="268352"/>
                  </a:cubicBezTo>
                  <a:cubicBezTo>
                    <a:pt x="42287" y="229074"/>
                    <a:pt x="79146" y="231164"/>
                    <a:pt x="102801" y="182973"/>
                  </a:cubicBezTo>
                  <a:cubicBezTo>
                    <a:pt x="124036" y="139732"/>
                    <a:pt x="118645" y="55013"/>
                    <a:pt x="131188" y="0"/>
                  </a:cubicBezTo>
                  <a:cubicBezTo>
                    <a:pt x="83327" y="72947"/>
                    <a:pt x="60441" y="137092"/>
                    <a:pt x="36015" y="207069"/>
                  </a:cubicBezTo>
                  <a:cubicBezTo>
                    <a:pt x="40417" y="130930"/>
                    <a:pt x="58901" y="103094"/>
                    <a:pt x="106762" y="2772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F2430FA8-BE28-093C-D7FF-CA6751746859}"/>
                </a:ext>
              </a:extLst>
            </p:cNvPr>
            <p:cNvSpPr/>
            <p:nvPr/>
          </p:nvSpPr>
          <p:spPr>
            <a:xfrm>
              <a:off x="3152626" y="5813049"/>
              <a:ext cx="501446" cy="454120"/>
            </a:xfrm>
            <a:custGeom>
              <a:avLst/>
              <a:gdLst>
                <a:gd name="connsiteX0" fmla="*/ 4695 w 501446"/>
                <a:gd name="connsiteY0" fmla="*/ 81628 h 454120"/>
                <a:gd name="connsiteX1" fmla="*/ 1174 w 501446"/>
                <a:gd name="connsiteY1" fmla="*/ 98682 h 454120"/>
                <a:gd name="connsiteX2" fmla="*/ 48265 w 501446"/>
                <a:gd name="connsiteY2" fmla="*/ 323905 h 454120"/>
                <a:gd name="connsiteX3" fmla="*/ 249833 w 501446"/>
                <a:gd name="connsiteY3" fmla="*/ 453405 h 454120"/>
                <a:gd name="connsiteX4" fmla="*/ 500251 w 501446"/>
                <a:gd name="connsiteY4" fmla="*/ 245456 h 454120"/>
                <a:gd name="connsiteX5" fmla="*/ 375262 w 501446"/>
                <a:gd name="connsiteY5" fmla="*/ 17923 h 454120"/>
                <a:gd name="connsiteX6" fmla="*/ 214955 w 501446"/>
                <a:gd name="connsiteY6" fmla="*/ 113975 h 454120"/>
                <a:gd name="connsiteX7" fmla="*/ 334552 w 501446"/>
                <a:gd name="connsiteY7" fmla="*/ 120137 h 454120"/>
                <a:gd name="connsiteX8" fmla="*/ 333562 w 501446"/>
                <a:gd name="connsiteY8" fmla="*/ 65675 h 454120"/>
                <a:gd name="connsiteX9" fmla="*/ 333892 w 501446"/>
                <a:gd name="connsiteY9" fmla="*/ 86139 h 454120"/>
                <a:gd name="connsiteX10" fmla="*/ 253904 w 501446"/>
                <a:gd name="connsiteY10" fmla="*/ 130589 h 454120"/>
                <a:gd name="connsiteX11" fmla="*/ 285591 w 501446"/>
                <a:gd name="connsiteY11" fmla="*/ 27716 h 454120"/>
                <a:gd name="connsiteX12" fmla="*/ 362829 w 501446"/>
                <a:gd name="connsiteY12" fmla="*/ 42899 h 454120"/>
                <a:gd name="connsiteX13" fmla="*/ 465923 w 501446"/>
                <a:gd name="connsiteY13" fmla="*/ 176690 h 454120"/>
                <a:gd name="connsiteX14" fmla="*/ 381753 w 501446"/>
                <a:gd name="connsiteY14" fmla="*/ 389480 h 454120"/>
                <a:gd name="connsiteX15" fmla="*/ 116812 w 501446"/>
                <a:gd name="connsiteY15" fmla="*/ 368135 h 454120"/>
                <a:gd name="connsiteX16" fmla="*/ 13827 w 501446"/>
                <a:gd name="connsiteY16" fmla="*/ 146543 h 454120"/>
                <a:gd name="connsiteX17" fmla="*/ 7776 w 501446"/>
                <a:gd name="connsiteY17" fmla="*/ 98792 h 454120"/>
                <a:gd name="connsiteX18" fmla="*/ 4695 w 501446"/>
                <a:gd name="connsiteY18" fmla="*/ 81628 h 45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446" h="454120">
                  <a:moveTo>
                    <a:pt x="4695" y="81628"/>
                  </a:moveTo>
                  <a:cubicBezTo>
                    <a:pt x="3595" y="81628"/>
                    <a:pt x="2165" y="87460"/>
                    <a:pt x="1174" y="98682"/>
                  </a:cubicBezTo>
                  <a:cubicBezTo>
                    <a:pt x="-4437" y="164917"/>
                    <a:pt x="9866" y="261190"/>
                    <a:pt x="48265" y="323905"/>
                  </a:cubicBezTo>
                  <a:cubicBezTo>
                    <a:pt x="91726" y="394872"/>
                    <a:pt x="163682" y="446803"/>
                    <a:pt x="249833" y="453405"/>
                  </a:cubicBezTo>
                  <a:cubicBezTo>
                    <a:pt x="375702" y="463088"/>
                    <a:pt x="487158" y="373526"/>
                    <a:pt x="500251" y="245456"/>
                  </a:cubicBezTo>
                  <a:cubicBezTo>
                    <a:pt x="510044" y="149514"/>
                    <a:pt x="458882" y="59733"/>
                    <a:pt x="375262" y="17923"/>
                  </a:cubicBezTo>
                  <a:cubicBezTo>
                    <a:pt x="265236" y="-37090"/>
                    <a:pt x="184587" y="45869"/>
                    <a:pt x="214955" y="113975"/>
                  </a:cubicBezTo>
                  <a:cubicBezTo>
                    <a:pt x="238280" y="166348"/>
                    <a:pt x="309577" y="168328"/>
                    <a:pt x="334552" y="120137"/>
                  </a:cubicBezTo>
                  <a:cubicBezTo>
                    <a:pt x="349736" y="90870"/>
                    <a:pt x="335873" y="64794"/>
                    <a:pt x="333562" y="65675"/>
                  </a:cubicBezTo>
                  <a:lnTo>
                    <a:pt x="333892" y="86139"/>
                  </a:lnTo>
                  <a:cubicBezTo>
                    <a:pt x="330922" y="128609"/>
                    <a:pt x="286911" y="151274"/>
                    <a:pt x="253904" y="130589"/>
                  </a:cubicBezTo>
                  <a:cubicBezTo>
                    <a:pt x="214514" y="105723"/>
                    <a:pt x="223537" y="39818"/>
                    <a:pt x="285591" y="27716"/>
                  </a:cubicBezTo>
                  <a:cubicBezTo>
                    <a:pt x="311447" y="22654"/>
                    <a:pt x="339064" y="30686"/>
                    <a:pt x="362829" y="42899"/>
                  </a:cubicBezTo>
                  <a:cubicBezTo>
                    <a:pt x="413221" y="68755"/>
                    <a:pt x="452830" y="119587"/>
                    <a:pt x="465923" y="176690"/>
                  </a:cubicBezTo>
                  <a:cubicBezTo>
                    <a:pt x="484518" y="258329"/>
                    <a:pt x="450410" y="343049"/>
                    <a:pt x="381753" y="389480"/>
                  </a:cubicBezTo>
                  <a:cubicBezTo>
                    <a:pt x="298244" y="445924"/>
                    <a:pt x="191849" y="433050"/>
                    <a:pt x="116812" y="368135"/>
                  </a:cubicBezTo>
                  <a:cubicBezTo>
                    <a:pt x="53987" y="313783"/>
                    <a:pt x="26480" y="222461"/>
                    <a:pt x="13827" y="146543"/>
                  </a:cubicBezTo>
                  <a:cubicBezTo>
                    <a:pt x="10416" y="126079"/>
                    <a:pt x="8876" y="109905"/>
                    <a:pt x="7776" y="98792"/>
                  </a:cubicBezTo>
                  <a:cubicBezTo>
                    <a:pt x="6676" y="87460"/>
                    <a:pt x="5795" y="81628"/>
                    <a:pt x="4695" y="8162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78B3C2B-0A71-EB87-96A2-51D15C00B1DF}"/>
                </a:ext>
              </a:extLst>
            </p:cNvPr>
            <p:cNvSpPr/>
            <p:nvPr/>
          </p:nvSpPr>
          <p:spPr>
            <a:xfrm>
              <a:off x="3172725" y="5905283"/>
              <a:ext cx="111400" cy="69285"/>
            </a:xfrm>
            <a:custGeom>
              <a:avLst/>
              <a:gdLst>
                <a:gd name="connsiteX0" fmla="*/ 53142 w 111400"/>
                <a:gd name="connsiteY0" fmla="*/ 32743 h 69285"/>
                <a:gd name="connsiteX1" fmla="*/ 57543 w 111400"/>
                <a:gd name="connsiteY1" fmla="*/ 40555 h 69285"/>
                <a:gd name="connsiteX2" fmla="*/ 74487 w 111400"/>
                <a:gd name="connsiteY2" fmla="*/ 46937 h 69285"/>
                <a:gd name="connsiteX3" fmla="*/ 47861 w 111400"/>
                <a:gd name="connsiteY3" fmla="*/ 47817 h 69285"/>
                <a:gd name="connsiteX4" fmla="*/ 0 w 111400"/>
                <a:gd name="connsiteY4" fmla="*/ 7437 h 69285"/>
                <a:gd name="connsiteX5" fmla="*/ 770 w 111400"/>
                <a:gd name="connsiteY5" fmla="*/ 10078 h 69285"/>
                <a:gd name="connsiteX6" fmla="*/ 4291 w 111400"/>
                <a:gd name="connsiteY6" fmla="*/ 19760 h 69285"/>
                <a:gd name="connsiteX7" fmla="*/ 60294 w 111400"/>
                <a:gd name="connsiteY7" fmla="*/ 68392 h 69285"/>
                <a:gd name="connsiteX8" fmla="*/ 110246 w 111400"/>
                <a:gd name="connsiteY8" fmla="*/ 41655 h 69285"/>
                <a:gd name="connsiteX9" fmla="*/ 85490 w 111400"/>
                <a:gd name="connsiteY9" fmla="*/ 616 h 69285"/>
                <a:gd name="connsiteX10" fmla="*/ 53142 w 111400"/>
                <a:gd name="connsiteY10" fmla="*/ 32743 h 6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00" h="69285">
                  <a:moveTo>
                    <a:pt x="53142" y="32743"/>
                  </a:moveTo>
                  <a:cubicBezTo>
                    <a:pt x="54023" y="35604"/>
                    <a:pt x="55453" y="38244"/>
                    <a:pt x="57543" y="40555"/>
                  </a:cubicBezTo>
                  <a:cubicBezTo>
                    <a:pt x="62055" y="45506"/>
                    <a:pt x="68326" y="47597"/>
                    <a:pt x="74487" y="46937"/>
                  </a:cubicBezTo>
                  <a:cubicBezTo>
                    <a:pt x="68106" y="51227"/>
                    <a:pt x="56003" y="50567"/>
                    <a:pt x="47861" y="47817"/>
                  </a:cubicBezTo>
                  <a:cubicBezTo>
                    <a:pt x="27176" y="40665"/>
                    <a:pt x="9352" y="23281"/>
                    <a:pt x="0" y="7437"/>
                  </a:cubicBezTo>
                  <a:cubicBezTo>
                    <a:pt x="220" y="8318"/>
                    <a:pt x="440" y="9198"/>
                    <a:pt x="770" y="10078"/>
                  </a:cubicBezTo>
                  <a:cubicBezTo>
                    <a:pt x="1760" y="13379"/>
                    <a:pt x="2861" y="16570"/>
                    <a:pt x="4291" y="19760"/>
                  </a:cubicBezTo>
                  <a:cubicBezTo>
                    <a:pt x="14193" y="41765"/>
                    <a:pt x="36419" y="63991"/>
                    <a:pt x="60294" y="68392"/>
                  </a:cubicBezTo>
                  <a:cubicBezTo>
                    <a:pt x="80429" y="72022"/>
                    <a:pt x="104304" y="64871"/>
                    <a:pt x="110246" y="41655"/>
                  </a:cubicBezTo>
                  <a:cubicBezTo>
                    <a:pt x="114427" y="25372"/>
                    <a:pt x="107495" y="5787"/>
                    <a:pt x="85490" y="616"/>
                  </a:cubicBezTo>
                  <a:cubicBezTo>
                    <a:pt x="67556" y="-3455"/>
                    <a:pt x="44560" y="13269"/>
                    <a:pt x="53142" y="32743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E87EFAC-E9A8-2F72-8BFF-20AFB95F75DB}"/>
                </a:ext>
              </a:extLst>
            </p:cNvPr>
            <p:cNvSpPr/>
            <p:nvPr/>
          </p:nvSpPr>
          <p:spPr>
            <a:xfrm>
              <a:off x="3191869" y="5989079"/>
              <a:ext cx="141781" cy="90961"/>
            </a:xfrm>
            <a:custGeom>
              <a:avLst/>
              <a:gdLst>
                <a:gd name="connsiteX0" fmla="*/ 65795 w 141781"/>
                <a:gd name="connsiteY0" fmla="*/ 40379 h 90961"/>
                <a:gd name="connsiteX1" fmla="*/ 70416 w 141781"/>
                <a:gd name="connsiteY1" fmla="*/ 51272 h 90961"/>
                <a:gd name="connsiteX2" fmla="*/ 91651 w 141781"/>
                <a:gd name="connsiteY2" fmla="*/ 62055 h 90961"/>
                <a:gd name="connsiteX3" fmla="*/ 56773 w 141781"/>
                <a:gd name="connsiteY3" fmla="*/ 59414 h 90961"/>
                <a:gd name="connsiteX4" fmla="*/ 0 w 141781"/>
                <a:gd name="connsiteY4" fmla="*/ 0 h 90961"/>
                <a:gd name="connsiteX5" fmla="*/ 550 w 141781"/>
                <a:gd name="connsiteY5" fmla="*/ 3521 h 90961"/>
                <a:gd name="connsiteX6" fmla="*/ 3741 w 141781"/>
                <a:gd name="connsiteY6" fmla="*/ 16614 h 90961"/>
                <a:gd name="connsiteX7" fmla="*/ 69976 w 141781"/>
                <a:gd name="connsiteY7" fmla="*/ 87910 h 90961"/>
                <a:gd name="connsiteX8" fmla="*/ 138743 w 141781"/>
                <a:gd name="connsiteY8" fmla="*/ 60184 h 90961"/>
                <a:gd name="connsiteX9" fmla="*/ 112226 w 141781"/>
                <a:gd name="connsiteY9" fmla="*/ 3191 h 90961"/>
                <a:gd name="connsiteX10" fmla="*/ 65795 w 141781"/>
                <a:gd name="connsiteY10" fmla="*/ 40379 h 9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781" h="90961">
                  <a:moveTo>
                    <a:pt x="65795" y="40379"/>
                  </a:moveTo>
                  <a:cubicBezTo>
                    <a:pt x="66455" y="44231"/>
                    <a:pt x="67996" y="47862"/>
                    <a:pt x="70416" y="51272"/>
                  </a:cubicBezTo>
                  <a:cubicBezTo>
                    <a:pt x="75588" y="58314"/>
                    <a:pt x="83510" y="62055"/>
                    <a:pt x="91651" y="62055"/>
                  </a:cubicBezTo>
                  <a:cubicBezTo>
                    <a:pt x="82739" y="66676"/>
                    <a:pt x="67006" y="64255"/>
                    <a:pt x="56773" y="59414"/>
                  </a:cubicBezTo>
                  <a:cubicBezTo>
                    <a:pt x="30807" y="47201"/>
                    <a:pt x="10122" y="22005"/>
                    <a:pt x="0" y="0"/>
                  </a:cubicBezTo>
                  <a:cubicBezTo>
                    <a:pt x="110" y="1210"/>
                    <a:pt x="330" y="2311"/>
                    <a:pt x="550" y="3521"/>
                  </a:cubicBezTo>
                  <a:cubicBezTo>
                    <a:pt x="1320" y="7922"/>
                    <a:pt x="2421" y="12323"/>
                    <a:pt x="3741" y="16614"/>
                  </a:cubicBezTo>
                  <a:cubicBezTo>
                    <a:pt x="13643" y="46651"/>
                    <a:pt x="39389" y="78779"/>
                    <a:pt x="69976" y="87910"/>
                  </a:cubicBezTo>
                  <a:cubicBezTo>
                    <a:pt x="95722" y="95612"/>
                    <a:pt x="127850" y="89561"/>
                    <a:pt x="138743" y="60184"/>
                  </a:cubicBezTo>
                  <a:cubicBezTo>
                    <a:pt x="146444" y="39500"/>
                    <a:pt x="140173" y="13093"/>
                    <a:pt x="112226" y="3191"/>
                  </a:cubicBezTo>
                  <a:cubicBezTo>
                    <a:pt x="89561" y="-4841"/>
                    <a:pt x="57213" y="13753"/>
                    <a:pt x="65795" y="4037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5C3C580F-36DE-234D-9A23-B91DAA272467}"/>
                </a:ext>
              </a:extLst>
            </p:cNvPr>
            <p:cNvSpPr/>
            <p:nvPr/>
          </p:nvSpPr>
          <p:spPr>
            <a:xfrm>
              <a:off x="3238851" y="6066754"/>
              <a:ext cx="183453" cy="114373"/>
            </a:xfrm>
            <a:custGeom>
              <a:avLst/>
              <a:gdLst>
                <a:gd name="connsiteX0" fmla="*/ 91431 w 183453"/>
                <a:gd name="connsiteY0" fmla="*/ 61177 h 114373"/>
                <a:gd name="connsiteX1" fmla="*/ 100894 w 183453"/>
                <a:gd name="connsiteY1" fmla="*/ 71960 h 114373"/>
                <a:gd name="connsiteX2" fmla="*/ 129500 w 183453"/>
                <a:gd name="connsiteY2" fmla="*/ 76140 h 114373"/>
                <a:gd name="connsiteX3" fmla="*/ 88241 w 183453"/>
                <a:gd name="connsiteY3" fmla="*/ 86593 h 114373"/>
                <a:gd name="connsiteX4" fmla="*/ 0 w 183453"/>
                <a:gd name="connsiteY4" fmla="*/ 39942 h 114373"/>
                <a:gd name="connsiteX5" fmla="*/ 1980 w 183453"/>
                <a:gd name="connsiteY5" fmla="*/ 43792 h 114373"/>
                <a:gd name="connsiteX6" fmla="*/ 10672 w 183453"/>
                <a:gd name="connsiteY6" fmla="*/ 57656 h 114373"/>
                <a:gd name="connsiteX7" fmla="*/ 114427 w 183453"/>
                <a:gd name="connsiteY7" fmla="*/ 114319 h 114373"/>
                <a:gd name="connsiteX8" fmla="*/ 183413 w 183453"/>
                <a:gd name="connsiteY8" fmla="*/ 55565 h 114373"/>
                <a:gd name="connsiteX9" fmla="*/ 131041 w 183453"/>
                <a:gd name="connsiteY9" fmla="*/ 2 h 114373"/>
                <a:gd name="connsiteX10" fmla="*/ 91431 w 183453"/>
                <a:gd name="connsiteY10" fmla="*/ 61177 h 11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453" h="114373">
                  <a:moveTo>
                    <a:pt x="91431" y="61177"/>
                  </a:moveTo>
                  <a:cubicBezTo>
                    <a:pt x="93632" y="65358"/>
                    <a:pt x="96823" y="68989"/>
                    <a:pt x="100894" y="71960"/>
                  </a:cubicBezTo>
                  <a:cubicBezTo>
                    <a:pt x="109476" y="78121"/>
                    <a:pt x="120148" y="79331"/>
                    <a:pt x="129500" y="76140"/>
                  </a:cubicBezTo>
                  <a:cubicBezTo>
                    <a:pt x="120918" y="84943"/>
                    <a:pt x="101884" y="88133"/>
                    <a:pt x="88241" y="86593"/>
                  </a:cubicBezTo>
                  <a:cubicBezTo>
                    <a:pt x="53582" y="82522"/>
                    <a:pt x="20025" y="61397"/>
                    <a:pt x="0" y="39942"/>
                  </a:cubicBezTo>
                  <a:cubicBezTo>
                    <a:pt x="660" y="41262"/>
                    <a:pt x="1320" y="42472"/>
                    <a:pt x="1980" y="43792"/>
                  </a:cubicBezTo>
                  <a:cubicBezTo>
                    <a:pt x="4621" y="48634"/>
                    <a:pt x="7482" y="53255"/>
                    <a:pt x="10672" y="57656"/>
                  </a:cubicBezTo>
                  <a:cubicBezTo>
                    <a:pt x="33558" y="88573"/>
                    <a:pt x="75588" y="115750"/>
                    <a:pt x="114427" y="114319"/>
                  </a:cubicBezTo>
                  <a:cubicBezTo>
                    <a:pt x="147104" y="113219"/>
                    <a:pt x="181873" y="93855"/>
                    <a:pt x="183413" y="55565"/>
                  </a:cubicBezTo>
                  <a:cubicBezTo>
                    <a:pt x="184403" y="28719"/>
                    <a:pt x="167129" y="552"/>
                    <a:pt x="131041" y="2"/>
                  </a:cubicBezTo>
                  <a:cubicBezTo>
                    <a:pt x="101664" y="-327"/>
                    <a:pt x="71407" y="33670"/>
                    <a:pt x="91431" y="611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53D123A0-5EA7-156F-8EA4-632B5F450BA1}"/>
                </a:ext>
              </a:extLst>
            </p:cNvPr>
            <p:cNvSpPr/>
            <p:nvPr/>
          </p:nvSpPr>
          <p:spPr>
            <a:xfrm>
              <a:off x="3095298" y="6027478"/>
              <a:ext cx="167664" cy="425579"/>
            </a:xfrm>
            <a:custGeom>
              <a:avLst/>
              <a:gdLst>
                <a:gd name="connsiteX0" fmla="*/ 59493 w 167664"/>
                <a:gd name="connsiteY0" fmla="*/ 43681 h 425579"/>
                <a:gd name="connsiteX1" fmla="*/ 92611 w 167664"/>
                <a:gd name="connsiteY1" fmla="*/ 278256 h 425579"/>
                <a:gd name="connsiteX2" fmla="*/ 55422 w 167664"/>
                <a:gd name="connsiteY2" fmla="*/ 0 h 425579"/>
                <a:gd name="connsiteX3" fmla="*/ 140912 w 167664"/>
                <a:gd name="connsiteY3" fmla="*/ 425580 h 425579"/>
                <a:gd name="connsiteX4" fmla="*/ 148504 w 167664"/>
                <a:gd name="connsiteY4" fmla="*/ 259771 h 425579"/>
                <a:gd name="connsiteX5" fmla="*/ 59493 w 167664"/>
                <a:gd name="connsiteY5" fmla="*/ 43681 h 42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64" h="425579">
                  <a:moveTo>
                    <a:pt x="59493" y="43681"/>
                  </a:moveTo>
                  <a:cubicBezTo>
                    <a:pt x="45850" y="92312"/>
                    <a:pt x="34517" y="193425"/>
                    <a:pt x="92611" y="278256"/>
                  </a:cubicBezTo>
                  <a:cubicBezTo>
                    <a:pt x="27036" y="195296"/>
                    <a:pt x="21314" y="123119"/>
                    <a:pt x="55422" y="0"/>
                  </a:cubicBezTo>
                  <a:cubicBezTo>
                    <a:pt x="-22146" y="170540"/>
                    <a:pt x="-38540" y="322046"/>
                    <a:pt x="140912" y="425580"/>
                  </a:cubicBezTo>
                  <a:cubicBezTo>
                    <a:pt x="115276" y="371887"/>
                    <a:pt x="205277" y="341740"/>
                    <a:pt x="148504" y="259771"/>
                  </a:cubicBezTo>
                  <a:cubicBezTo>
                    <a:pt x="143443" y="252399"/>
                    <a:pt x="58393" y="152716"/>
                    <a:pt x="59493" y="4368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0128DA01-6946-496F-636D-6B5E21BC3A1F}"/>
                </a:ext>
              </a:extLst>
            </p:cNvPr>
            <p:cNvSpPr/>
            <p:nvPr/>
          </p:nvSpPr>
          <p:spPr>
            <a:xfrm>
              <a:off x="3304147" y="6264803"/>
              <a:ext cx="133481" cy="218701"/>
            </a:xfrm>
            <a:custGeom>
              <a:avLst/>
              <a:gdLst>
                <a:gd name="connsiteX0" fmla="*/ 64754 w 133481"/>
                <a:gd name="connsiteY0" fmla="*/ 105515 h 218701"/>
                <a:gd name="connsiteX1" fmla="*/ 79387 w 133481"/>
                <a:gd name="connsiteY1" fmla="*/ 114647 h 218701"/>
                <a:gd name="connsiteX2" fmla="*/ 90390 w 133481"/>
                <a:gd name="connsiteY2" fmla="*/ 148095 h 218701"/>
                <a:gd name="connsiteX3" fmla="*/ 94021 w 133481"/>
                <a:gd name="connsiteY3" fmla="*/ 96273 h 218701"/>
                <a:gd name="connsiteX4" fmla="*/ 20414 w 133481"/>
                <a:gd name="connsiteY4" fmla="*/ 0 h 218701"/>
                <a:gd name="connsiteX5" fmla="*/ 25365 w 133481"/>
                <a:gd name="connsiteY5" fmla="*/ 1651 h 218701"/>
                <a:gd name="connsiteX6" fmla="*/ 43629 w 133481"/>
                <a:gd name="connsiteY6" fmla="*/ 9132 h 218701"/>
                <a:gd name="connsiteX7" fmla="*/ 132420 w 133481"/>
                <a:gd name="connsiteY7" fmla="*/ 121909 h 218701"/>
                <a:gd name="connsiteX8" fmla="*/ 77517 w 133481"/>
                <a:gd name="connsiteY8" fmla="*/ 217081 h 218701"/>
                <a:gd name="connsiteX9" fmla="*/ 829 w 133481"/>
                <a:gd name="connsiteY9" fmla="*/ 165699 h 218701"/>
                <a:gd name="connsiteX10" fmla="*/ 64754 w 133481"/>
                <a:gd name="connsiteY10" fmla="*/ 105515 h 21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481" h="218701">
                  <a:moveTo>
                    <a:pt x="64754" y="105515"/>
                  </a:moveTo>
                  <a:cubicBezTo>
                    <a:pt x="70145" y="107385"/>
                    <a:pt x="75096" y="110356"/>
                    <a:pt x="79387" y="114647"/>
                  </a:cubicBezTo>
                  <a:cubicBezTo>
                    <a:pt x="88520" y="123669"/>
                    <a:pt x="92150" y="136212"/>
                    <a:pt x="90390" y="148095"/>
                  </a:cubicBezTo>
                  <a:cubicBezTo>
                    <a:pt x="99082" y="135992"/>
                    <a:pt x="98862" y="112337"/>
                    <a:pt x="94021" y="96273"/>
                  </a:cubicBezTo>
                  <a:cubicBezTo>
                    <a:pt x="81918" y="55453"/>
                    <a:pt x="50011" y="19585"/>
                    <a:pt x="20414" y="0"/>
                  </a:cubicBezTo>
                  <a:cubicBezTo>
                    <a:pt x="22064" y="550"/>
                    <a:pt x="23714" y="991"/>
                    <a:pt x="25365" y="1651"/>
                  </a:cubicBezTo>
                  <a:cubicBezTo>
                    <a:pt x="31636" y="3741"/>
                    <a:pt x="37688" y="6272"/>
                    <a:pt x="43629" y="9132"/>
                  </a:cubicBezTo>
                  <a:cubicBezTo>
                    <a:pt x="84999" y="30147"/>
                    <a:pt x="125818" y="74928"/>
                    <a:pt x="132420" y="121909"/>
                  </a:cubicBezTo>
                  <a:cubicBezTo>
                    <a:pt x="137921" y="161518"/>
                    <a:pt x="122407" y="207289"/>
                    <a:pt x="77517" y="217081"/>
                  </a:cubicBezTo>
                  <a:cubicBezTo>
                    <a:pt x="45939" y="224012"/>
                    <a:pt x="9081" y="209049"/>
                    <a:pt x="829" y="165699"/>
                  </a:cubicBezTo>
                  <a:cubicBezTo>
                    <a:pt x="-5773" y="130821"/>
                    <a:pt x="28115" y="87250"/>
                    <a:pt x="64754" y="1055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ED2720B8-7711-6C31-2646-2C524A960B8E}"/>
                </a:ext>
              </a:extLst>
            </p:cNvPr>
            <p:cNvSpPr/>
            <p:nvPr/>
          </p:nvSpPr>
          <p:spPr>
            <a:xfrm>
              <a:off x="3370661" y="5978736"/>
              <a:ext cx="219598" cy="227857"/>
            </a:xfrm>
            <a:custGeom>
              <a:avLst/>
              <a:gdLst>
                <a:gd name="connsiteX0" fmla="*/ 27727 w 219598"/>
                <a:gd name="connsiteY0" fmla="*/ 212900 h 227857"/>
                <a:gd name="connsiteX1" fmla="*/ 159757 w 219598"/>
                <a:gd name="connsiteY1" fmla="*/ 103204 h 227857"/>
                <a:gd name="connsiteX2" fmla="*/ 0 w 219598"/>
                <a:gd name="connsiteY2" fmla="*/ 227753 h 227857"/>
                <a:gd name="connsiteX3" fmla="*/ 215871 w 219598"/>
                <a:gd name="connsiteY3" fmla="*/ 0 h 227857"/>
                <a:gd name="connsiteX4" fmla="*/ 129170 w 219598"/>
                <a:gd name="connsiteY4" fmla="*/ 75808 h 227857"/>
                <a:gd name="connsiteX5" fmla="*/ 66236 w 219598"/>
                <a:gd name="connsiteY5" fmla="*/ 187154 h 227857"/>
                <a:gd name="connsiteX6" fmla="*/ 27727 w 219598"/>
                <a:gd name="connsiteY6" fmla="*/ 212900 h 22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598" h="227857">
                  <a:moveTo>
                    <a:pt x="27727" y="212900"/>
                  </a:moveTo>
                  <a:cubicBezTo>
                    <a:pt x="87360" y="203438"/>
                    <a:pt x="138743" y="161958"/>
                    <a:pt x="159757" y="103204"/>
                  </a:cubicBezTo>
                  <a:cubicBezTo>
                    <a:pt x="135222" y="186494"/>
                    <a:pt x="83179" y="217301"/>
                    <a:pt x="0" y="227753"/>
                  </a:cubicBezTo>
                  <a:cubicBezTo>
                    <a:pt x="145784" y="231054"/>
                    <a:pt x="239856" y="155687"/>
                    <a:pt x="215871" y="0"/>
                  </a:cubicBezTo>
                  <a:cubicBezTo>
                    <a:pt x="201457" y="44670"/>
                    <a:pt x="152606" y="2530"/>
                    <a:pt x="129170" y="75808"/>
                  </a:cubicBezTo>
                  <a:cubicBezTo>
                    <a:pt x="115747" y="117838"/>
                    <a:pt x="102104" y="154146"/>
                    <a:pt x="66236" y="187154"/>
                  </a:cubicBezTo>
                  <a:cubicBezTo>
                    <a:pt x="54903" y="197496"/>
                    <a:pt x="42030" y="206408"/>
                    <a:pt x="27727" y="2129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150815B7-7DAC-2D40-923B-014401B39E72}"/>
                </a:ext>
              </a:extLst>
            </p:cNvPr>
            <p:cNvSpPr/>
            <p:nvPr/>
          </p:nvSpPr>
          <p:spPr>
            <a:xfrm>
              <a:off x="3641655" y="6015704"/>
              <a:ext cx="368060" cy="228748"/>
            </a:xfrm>
            <a:custGeom>
              <a:avLst/>
              <a:gdLst>
                <a:gd name="connsiteX0" fmla="*/ 0 w 368060"/>
                <a:gd name="connsiteY0" fmla="*/ 158769 h 228748"/>
                <a:gd name="connsiteX1" fmla="*/ 173951 w 368060"/>
                <a:gd name="connsiteY1" fmla="*/ 58095 h 228748"/>
                <a:gd name="connsiteX2" fmla="*/ 269893 w 368060"/>
                <a:gd name="connsiteY2" fmla="*/ 112117 h 228748"/>
                <a:gd name="connsiteX3" fmla="*/ 241617 w 368060"/>
                <a:gd name="connsiteY3" fmla="*/ 154588 h 228748"/>
                <a:gd name="connsiteX4" fmla="*/ 185173 w 368060"/>
                <a:gd name="connsiteY4" fmla="*/ 104746 h 228748"/>
                <a:gd name="connsiteX5" fmla="*/ 266482 w 368060"/>
                <a:gd name="connsiteY5" fmla="*/ 228635 h 228748"/>
                <a:gd name="connsiteX6" fmla="*/ 367706 w 368060"/>
                <a:gd name="connsiteY6" fmla="*/ 112777 h 228748"/>
                <a:gd name="connsiteX7" fmla="*/ 224453 w 368060"/>
                <a:gd name="connsiteY7" fmla="*/ 1 h 228748"/>
                <a:gd name="connsiteX8" fmla="*/ 20135 w 368060"/>
                <a:gd name="connsiteY8" fmla="*/ 122130 h 228748"/>
                <a:gd name="connsiteX9" fmla="*/ 3741 w 368060"/>
                <a:gd name="connsiteY9" fmla="*/ 150736 h 228748"/>
                <a:gd name="connsiteX10" fmla="*/ 0 w 368060"/>
                <a:gd name="connsiteY10" fmla="*/ 158769 h 22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060" h="228748">
                  <a:moveTo>
                    <a:pt x="0" y="158769"/>
                  </a:moveTo>
                  <a:cubicBezTo>
                    <a:pt x="38619" y="113988"/>
                    <a:pt x="104524" y="69097"/>
                    <a:pt x="173951" y="58095"/>
                  </a:cubicBezTo>
                  <a:cubicBezTo>
                    <a:pt x="214110" y="51713"/>
                    <a:pt x="268353" y="65466"/>
                    <a:pt x="269893" y="112117"/>
                  </a:cubicBezTo>
                  <a:cubicBezTo>
                    <a:pt x="270553" y="131812"/>
                    <a:pt x="259551" y="149747"/>
                    <a:pt x="241617" y="154588"/>
                  </a:cubicBezTo>
                  <a:cubicBezTo>
                    <a:pt x="196616" y="166800"/>
                    <a:pt x="177582" y="123340"/>
                    <a:pt x="185173" y="104746"/>
                  </a:cubicBezTo>
                  <a:cubicBezTo>
                    <a:pt x="140943" y="162509"/>
                    <a:pt x="206188" y="231935"/>
                    <a:pt x="266482" y="228635"/>
                  </a:cubicBezTo>
                  <a:cubicBezTo>
                    <a:pt x="339100" y="224674"/>
                    <a:pt x="371887" y="166800"/>
                    <a:pt x="367706" y="112777"/>
                  </a:cubicBezTo>
                  <a:cubicBezTo>
                    <a:pt x="361765" y="35980"/>
                    <a:pt x="290358" y="-219"/>
                    <a:pt x="224453" y="1"/>
                  </a:cubicBezTo>
                  <a:cubicBezTo>
                    <a:pt x="146224" y="331"/>
                    <a:pt x="63815" y="58205"/>
                    <a:pt x="20135" y="122130"/>
                  </a:cubicBezTo>
                  <a:cubicBezTo>
                    <a:pt x="14083" y="131262"/>
                    <a:pt x="8582" y="140835"/>
                    <a:pt x="3741" y="150736"/>
                  </a:cubicBezTo>
                  <a:cubicBezTo>
                    <a:pt x="2421" y="153487"/>
                    <a:pt x="1210" y="156128"/>
                    <a:pt x="0" y="15876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522FCE3-F4CF-D273-0EEC-05C39CBAAA00}"/>
                </a:ext>
              </a:extLst>
            </p:cNvPr>
            <p:cNvSpPr/>
            <p:nvPr/>
          </p:nvSpPr>
          <p:spPr>
            <a:xfrm>
              <a:off x="3398718" y="6203046"/>
              <a:ext cx="411496" cy="154220"/>
            </a:xfrm>
            <a:custGeom>
              <a:avLst/>
              <a:gdLst>
                <a:gd name="connsiteX0" fmla="*/ 41920 w 411496"/>
                <a:gd name="connsiteY0" fmla="*/ 81782 h 154220"/>
                <a:gd name="connsiteX1" fmla="*/ 267473 w 411496"/>
                <a:gd name="connsiteY1" fmla="*/ 69899 h 154220"/>
                <a:gd name="connsiteX2" fmla="*/ 0 w 411496"/>
                <a:gd name="connsiteY2" fmla="*/ 81892 h 154220"/>
                <a:gd name="connsiteX3" fmla="*/ 411496 w 411496"/>
                <a:gd name="connsiteY3" fmla="*/ 35791 h 154220"/>
                <a:gd name="connsiteX4" fmla="*/ 254710 w 411496"/>
                <a:gd name="connsiteY4" fmla="*/ 14226 h 154220"/>
                <a:gd name="connsiteX5" fmla="*/ 41920 w 411496"/>
                <a:gd name="connsiteY5" fmla="*/ 81782 h 15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496" h="154220">
                  <a:moveTo>
                    <a:pt x="41920" y="81782"/>
                  </a:moveTo>
                  <a:cubicBezTo>
                    <a:pt x="86920" y="99166"/>
                    <a:pt x="181983" y="118750"/>
                    <a:pt x="267473" y="69899"/>
                  </a:cubicBezTo>
                  <a:cubicBezTo>
                    <a:pt x="183083" y="126122"/>
                    <a:pt x="114097" y="125462"/>
                    <a:pt x="0" y="81892"/>
                  </a:cubicBezTo>
                  <a:cubicBezTo>
                    <a:pt x="155356" y="171453"/>
                    <a:pt x="297730" y="200280"/>
                    <a:pt x="411496" y="35791"/>
                  </a:cubicBezTo>
                  <a:cubicBezTo>
                    <a:pt x="358244" y="55926"/>
                    <a:pt x="337449" y="-33525"/>
                    <a:pt x="254710" y="14226"/>
                  </a:cubicBezTo>
                  <a:cubicBezTo>
                    <a:pt x="247338" y="18627"/>
                    <a:pt x="145344" y="92234"/>
                    <a:pt x="41920" y="8178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6C80536-D5C5-9DB5-58A5-2A899FF47B26}"/>
                </a:ext>
              </a:extLst>
            </p:cNvPr>
            <p:cNvSpPr/>
            <p:nvPr/>
          </p:nvSpPr>
          <p:spPr>
            <a:xfrm>
              <a:off x="3672352" y="5853747"/>
              <a:ext cx="133681" cy="160197"/>
            </a:xfrm>
            <a:custGeom>
              <a:avLst/>
              <a:gdLst>
                <a:gd name="connsiteX0" fmla="*/ 112446 w 133681"/>
                <a:gd name="connsiteY0" fmla="*/ 0 h 160197"/>
                <a:gd name="connsiteX1" fmla="*/ 0 w 133681"/>
                <a:gd name="connsiteY1" fmla="*/ 43350 h 160197"/>
                <a:gd name="connsiteX2" fmla="*/ 32678 w 133681"/>
                <a:gd name="connsiteY2" fmla="*/ 160197 h 160197"/>
                <a:gd name="connsiteX3" fmla="*/ 133681 w 133681"/>
                <a:gd name="connsiteY3" fmla="*/ 111016 h 160197"/>
                <a:gd name="connsiteX4" fmla="*/ 112446 w 133681"/>
                <a:gd name="connsiteY4" fmla="*/ 0 h 1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81" h="160197">
                  <a:moveTo>
                    <a:pt x="112446" y="0"/>
                  </a:moveTo>
                  <a:cubicBezTo>
                    <a:pt x="80979" y="28937"/>
                    <a:pt x="40710" y="43790"/>
                    <a:pt x="0" y="43350"/>
                  </a:cubicBezTo>
                  <a:cubicBezTo>
                    <a:pt x="24536" y="76028"/>
                    <a:pt x="36859" y="117507"/>
                    <a:pt x="32678" y="160197"/>
                  </a:cubicBezTo>
                  <a:cubicBezTo>
                    <a:pt x="61064" y="134561"/>
                    <a:pt x="97153" y="115197"/>
                    <a:pt x="133681" y="111016"/>
                  </a:cubicBezTo>
                  <a:cubicBezTo>
                    <a:pt x="115197" y="79109"/>
                    <a:pt x="108925" y="38289"/>
                    <a:pt x="112446" y="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ED419D32-846B-4650-680A-4A0F4458D97A}"/>
                </a:ext>
              </a:extLst>
            </p:cNvPr>
            <p:cNvSpPr/>
            <p:nvPr/>
          </p:nvSpPr>
          <p:spPr>
            <a:xfrm>
              <a:off x="2976109" y="5655481"/>
              <a:ext cx="195845" cy="218621"/>
            </a:xfrm>
            <a:custGeom>
              <a:avLst/>
              <a:gdLst>
                <a:gd name="connsiteX0" fmla="*/ 180442 w 195845"/>
                <a:gd name="connsiteY0" fmla="*/ 33668 h 218621"/>
                <a:gd name="connsiteX1" fmla="*/ 111346 w 195845"/>
                <a:gd name="connsiteY1" fmla="*/ 175161 h 218621"/>
                <a:gd name="connsiteX2" fmla="*/ 0 w 195845"/>
                <a:gd name="connsiteY2" fmla="*/ 218621 h 218621"/>
                <a:gd name="connsiteX3" fmla="*/ 40819 w 195845"/>
                <a:gd name="connsiteY3" fmla="*/ 99354 h 218621"/>
                <a:gd name="connsiteX4" fmla="*/ 195846 w 195845"/>
                <a:gd name="connsiteY4" fmla="*/ 0 h 218621"/>
                <a:gd name="connsiteX5" fmla="*/ 45661 w 195845"/>
                <a:gd name="connsiteY5" fmla="*/ 170650 h 218621"/>
                <a:gd name="connsiteX6" fmla="*/ 180442 w 195845"/>
                <a:gd name="connsiteY6" fmla="*/ 33668 h 21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45" h="218621">
                  <a:moveTo>
                    <a:pt x="180442" y="33668"/>
                  </a:moveTo>
                  <a:cubicBezTo>
                    <a:pt x="174831" y="66236"/>
                    <a:pt x="146664" y="142594"/>
                    <a:pt x="111346" y="175161"/>
                  </a:cubicBezTo>
                  <a:cubicBezTo>
                    <a:pt x="71957" y="211470"/>
                    <a:pt x="43570" y="193536"/>
                    <a:pt x="0" y="218621"/>
                  </a:cubicBezTo>
                  <a:cubicBezTo>
                    <a:pt x="23105" y="173731"/>
                    <a:pt x="6491" y="140503"/>
                    <a:pt x="40819" y="99354"/>
                  </a:cubicBezTo>
                  <a:cubicBezTo>
                    <a:pt x="71627" y="62385"/>
                    <a:pt x="150845" y="33668"/>
                    <a:pt x="195846" y="0"/>
                  </a:cubicBezTo>
                  <a:cubicBezTo>
                    <a:pt x="148645" y="73388"/>
                    <a:pt x="99463" y="120149"/>
                    <a:pt x="45661" y="170650"/>
                  </a:cubicBezTo>
                  <a:cubicBezTo>
                    <a:pt x="113106" y="136212"/>
                    <a:pt x="131041" y="107935"/>
                    <a:pt x="180442" y="3366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6C87BFB-872F-69E9-1AE8-D527FB204D41}"/>
                </a:ext>
              </a:extLst>
            </p:cNvPr>
            <p:cNvSpPr/>
            <p:nvPr/>
          </p:nvSpPr>
          <p:spPr>
            <a:xfrm>
              <a:off x="3448119" y="6353484"/>
              <a:ext cx="213450" cy="201237"/>
            </a:xfrm>
            <a:custGeom>
              <a:avLst/>
              <a:gdLst>
                <a:gd name="connsiteX0" fmla="*/ 195186 w 213450"/>
                <a:gd name="connsiteY0" fmla="*/ 168890 h 201237"/>
                <a:gd name="connsiteX1" fmla="*/ 114537 w 213450"/>
                <a:gd name="connsiteY1" fmla="*/ 33778 h 201237"/>
                <a:gd name="connsiteX2" fmla="*/ 0 w 213450"/>
                <a:gd name="connsiteY2" fmla="*/ 0 h 201237"/>
                <a:gd name="connsiteX3" fmla="*/ 50722 w 213450"/>
                <a:gd name="connsiteY3" fmla="*/ 115417 h 201237"/>
                <a:gd name="connsiteX4" fmla="*/ 213450 w 213450"/>
                <a:gd name="connsiteY4" fmla="*/ 201238 h 201237"/>
                <a:gd name="connsiteX5" fmla="*/ 49512 w 213450"/>
                <a:gd name="connsiteY5" fmla="*/ 44010 h 201237"/>
                <a:gd name="connsiteX6" fmla="*/ 195186 w 213450"/>
                <a:gd name="connsiteY6" fmla="*/ 168890 h 20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450" h="201237">
                  <a:moveTo>
                    <a:pt x="195186" y="168890"/>
                  </a:moveTo>
                  <a:cubicBezTo>
                    <a:pt x="186824" y="136872"/>
                    <a:pt x="152386" y="63265"/>
                    <a:pt x="114537" y="33778"/>
                  </a:cubicBezTo>
                  <a:cubicBezTo>
                    <a:pt x="72287" y="991"/>
                    <a:pt x="45441" y="21235"/>
                    <a:pt x="0" y="0"/>
                  </a:cubicBezTo>
                  <a:cubicBezTo>
                    <a:pt x="26736" y="42690"/>
                    <a:pt x="12983" y="77238"/>
                    <a:pt x="50722" y="115417"/>
                  </a:cubicBezTo>
                  <a:cubicBezTo>
                    <a:pt x="84500" y="149635"/>
                    <a:pt x="165809" y="171530"/>
                    <a:pt x="213450" y="201238"/>
                  </a:cubicBezTo>
                  <a:cubicBezTo>
                    <a:pt x="160308" y="132141"/>
                    <a:pt x="107385" y="89671"/>
                    <a:pt x="49512" y="44010"/>
                  </a:cubicBezTo>
                  <a:cubicBezTo>
                    <a:pt x="119488" y="72397"/>
                    <a:pt x="139733" y="99023"/>
                    <a:pt x="195186" y="16889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D510262-ECF6-BA65-F9C1-7E94383B6BFA}"/>
                </a:ext>
              </a:extLst>
            </p:cNvPr>
            <p:cNvSpPr/>
            <p:nvPr/>
          </p:nvSpPr>
          <p:spPr>
            <a:xfrm>
              <a:off x="2443738" y="5673767"/>
              <a:ext cx="450227" cy="505613"/>
            </a:xfrm>
            <a:custGeom>
              <a:avLst/>
              <a:gdLst>
                <a:gd name="connsiteX0" fmla="*/ 80935 w 450227"/>
                <a:gd name="connsiteY0" fmla="*/ 500925 h 505613"/>
                <a:gd name="connsiteX1" fmla="*/ 97769 w 450227"/>
                <a:gd name="connsiteY1" fmla="*/ 504446 h 505613"/>
                <a:gd name="connsiteX2" fmla="*/ 321122 w 450227"/>
                <a:gd name="connsiteY2" fmla="*/ 456915 h 505613"/>
                <a:gd name="connsiteX3" fmla="*/ 449522 w 450227"/>
                <a:gd name="connsiteY3" fmla="*/ 253698 h 505613"/>
                <a:gd name="connsiteX4" fmla="*/ 243333 w 450227"/>
                <a:gd name="connsiteY4" fmla="*/ 1188 h 505613"/>
                <a:gd name="connsiteX5" fmla="*/ 17781 w 450227"/>
                <a:gd name="connsiteY5" fmla="*/ 127278 h 505613"/>
                <a:gd name="connsiteX6" fmla="*/ 112953 w 450227"/>
                <a:gd name="connsiteY6" fmla="*/ 289016 h 505613"/>
                <a:gd name="connsiteX7" fmla="*/ 119004 w 450227"/>
                <a:gd name="connsiteY7" fmla="*/ 168318 h 505613"/>
                <a:gd name="connsiteX8" fmla="*/ 64982 w 450227"/>
                <a:gd name="connsiteY8" fmla="*/ 169307 h 505613"/>
                <a:gd name="connsiteX9" fmla="*/ 85226 w 450227"/>
                <a:gd name="connsiteY9" fmla="*/ 168978 h 505613"/>
                <a:gd name="connsiteX10" fmla="*/ 129237 w 450227"/>
                <a:gd name="connsiteY10" fmla="*/ 249627 h 505613"/>
                <a:gd name="connsiteX11" fmla="*/ 27133 w 450227"/>
                <a:gd name="connsiteY11" fmla="*/ 217609 h 505613"/>
                <a:gd name="connsiteX12" fmla="*/ 42206 w 450227"/>
                <a:gd name="connsiteY12" fmla="*/ 139710 h 505613"/>
                <a:gd name="connsiteX13" fmla="*/ 174897 w 450227"/>
                <a:gd name="connsiteY13" fmla="*/ 35737 h 505613"/>
                <a:gd name="connsiteX14" fmla="*/ 385927 w 450227"/>
                <a:gd name="connsiteY14" fmla="*/ 120676 h 505613"/>
                <a:gd name="connsiteX15" fmla="*/ 364802 w 450227"/>
                <a:gd name="connsiteY15" fmla="*/ 387819 h 505613"/>
                <a:gd name="connsiteX16" fmla="*/ 145080 w 450227"/>
                <a:gd name="connsiteY16" fmla="*/ 491683 h 505613"/>
                <a:gd name="connsiteX17" fmla="*/ 97769 w 450227"/>
                <a:gd name="connsiteY17" fmla="*/ 497845 h 505613"/>
                <a:gd name="connsiteX18" fmla="*/ 80935 w 450227"/>
                <a:gd name="connsiteY18" fmla="*/ 500925 h 50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227" h="505613">
                  <a:moveTo>
                    <a:pt x="80935" y="500925"/>
                  </a:moveTo>
                  <a:cubicBezTo>
                    <a:pt x="80935" y="502026"/>
                    <a:pt x="86657" y="503456"/>
                    <a:pt x="97769" y="504446"/>
                  </a:cubicBezTo>
                  <a:cubicBezTo>
                    <a:pt x="163455" y="510058"/>
                    <a:pt x="258847" y="495644"/>
                    <a:pt x="321122" y="456915"/>
                  </a:cubicBezTo>
                  <a:cubicBezTo>
                    <a:pt x="391428" y="413125"/>
                    <a:pt x="443030" y="340507"/>
                    <a:pt x="449522" y="253698"/>
                  </a:cubicBezTo>
                  <a:cubicBezTo>
                    <a:pt x="459094" y="126728"/>
                    <a:pt x="370303" y="14282"/>
                    <a:pt x="243333" y="1188"/>
                  </a:cubicBezTo>
                  <a:cubicBezTo>
                    <a:pt x="148161" y="-8604"/>
                    <a:pt x="59260" y="42888"/>
                    <a:pt x="17781" y="127278"/>
                  </a:cubicBezTo>
                  <a:cubicBezTo>
                    <a:pt x="-36792" y="238184"/>
                    <a:pt x="45507" y="319603"/>
                    <a:pt x="112953" y="289016"/>
                  </a:cubicBezTo>
                  <a:cubicBezTo>
                    <a:pt x="164885" y="265471"/>
                    <a:pt x="166866" y="193513"/>
                    <a:pt x="119004" y="168318"/>
                  </a:cubicBezTo>
                  <a:cubicBezTo>
                    <a:pt x="89958" y="153024"/>
                    <a:pt x="64101" y="166997"/>
                    <a:pt x="64982" y="169307"/>
                  </a:cubicBezTo>
                  <a:lnTo>
                    <a:pt x="85226" y="168978"/>
                  </a:lnTo>
                  <a:cubicBezTo>
                    <a:pt x="127366" y="171949"/>
                    <a:pt x="149812" y="216399"/>
                    <a:pt x="129237" y="249627"/>
                  </a:cubicBezTo>
                  <a:cubicBezTo>
                    <a:pt x="104591" y="289346"/>
                    <a:pt x="39236" y="280214"/>
                    <a:pt x="27133" y="217609"/>
                  </a:cubicBezTo>
                  <a:cubicBezTo>
                    <a:pt x="22072" y="191533"/>
                    <a:pt x="29993" y="163697"/>
                    <a:pt x="42206" y="139710"/>
                  </a:cubicBezTo>
                  <a:cubicBezTo>
                    <a:pt x="67842" y="88879"/>
                    <a:pt x="118234" y="48939"/>
                    <a:pt x="174897" y="35737"/>
                  </a:cubicBezTo>
                  <a:cubicBezTo>
                    <a:pt x="255766" y="16922"/>
                    <a:pt x="339826" y="51360"/>
                    <a:pt x="385927" y="120676"/>
                  </a:cubicBezTo>
                  <a:cubicBezTo>
                    <a:pt x="441820" y="204956"/>
                    <a:pt x="429057" y="312121"/>
                    <a:pt x="364802" y="387819"/>
                  </a:cubicBezTo>
                  <a:cubicBezTo>
                    <a:pt x="310999" y="451194"/>
                    <a:pt x="220338" y="478920"/>
                    <a:pt x="145080" y="491683"/>
                  </a:cubicBezTo>
                  <a:cubicBezTo>
                    <a:pt x="124726" y="495094"/>
                    <a:pt x="108662" y="496634"/>
                    <a:pt x="97769" y="497845"/>
                  </a:cubicBezTo>
                  <a:cubicBezTo>
                    <a:pt x="86767" y="498945"/>
                    <a:pt x="80935" y="499715"/>
                    <a:pt x="80935" y="50092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687B34B-5963-594D-C8E7-006AC72AEE4D}"/>
                </a:ext>
              </a:extLst>
            </p:cNvPr>
            <p:cNvSpPr/>
            <p:nvPr/>
          </p:nvSpPr>
          <p:spPr>
            <a:xfrm>
              <a:off x="2618305" y="5996670"/>
              <a:ext cx="90147" cy="143034"/>
            </a:xfrm>
            <a:custGeom>
              <a:avLst/>
              <a:gdLst>
                <a:gd name="connsiteX0" fmla="*/ 40049 w 90147"/>
                <a:gd name="connsiteY0" fmla="*/ 76799 h 143034"/>
                <a:gd name="connsiteX1" fmla="*/ 50832 w 90147"/>
                <a:gd name="connsiteY1" fmla="*/ 72068 h 143034"/>
                <a:gd name="connsiteX2" fmla="*/ 61504 w 90147"/>
                <a:gd name="connsiteY2" fmla="*/ 50722 h 143034"/>
                <a:gd name="connsiteX3" fmla="*/ 58864 w 90147"/>
                <a:gd name="connsiteY3" fmla="*/ 85821 h 143034"/>
                <a:gd name="connsiteX4" fmla="*/ 0 w 90147"/>
                <a:gd name="connsiteY4" fmla="*/ 143034 h 143034"/>
                <a:gd name="connsiteX5" fmla="*/ 3521 w 90147"/>
                <a:gd name="connsiteY5" fmla="*/ 142484 h 143034"/>
                <a:gd name="connsiteX6" fmla="*/ 16504 w 90147"/>
                <a:gd name="connsiteY6" fmla="*/ 139294 h 143034"/>
                <a:gd name="connsiteX7" fmla="*/ 87140 w 90147"/>
                <a:gd name="connsiteY7" fmla="*/ 72508 h 143034"/>
                <a:gd name="connsiteX8" fmla="*/ 59634 w 90147"/>
                <a:gd name="connsiteY8" fmla="*/ 3082 h 143034"/>
                <a:gd name="connsiteX9" fmla="*/ 3191 w 90147"/>
                <a:gd name="connsiteY9" fmla="*/ 29818 h 143034"/>
                <a:gd name="connsiteX10" fmla="*/ 40049 w 90147"/>
                <a:gd name="connsiteY10" fmla="*/ 76799 h 14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147" h="143034">
                  <a:moveTo>
                    <a:pt x="40049" y="76799"/>
                  </a:moveTo>
                  <a:cubicBezTo>
                    <a:pt x="43790" y="76138"/>
                    <a:pt x="47531" y="74599"/>
                    <a:pt x="50832" y="72068"/>
                  </a:cubicBezTo>
                  <a:cubicBezTo>
                    <a:pt x="57874" y="66897"/>
                    <a:pt x="61504" y="58864"/>
                    <a:pt x="61504" y="50722"/>
                  </a:cubicBezTo>
                  <a:cubicBezTo>
                    <a:pt x="66126" y="59745"/>
                    <a:pt x="63595" y="75588"/>
                    <a:pt x="58864" y="85821"/>
                  </a:cubicBezTo>
                  <a:cubicBezTo>
                    <a:pt x="46761" y="112007"/>
                    <a:pt x="21785" y="132912"/>
                    <a:pt x="0" y="143034"/>
                  </a:cubicBezTo>
                  <a:cubicBezTo>
                    <a:pt x="1210" y="142814"/>
                    <a:pt x="2311" y="142705"/>
                    <a:pt x="3521" y="142484"/>
                  </a:cubicBezTo>
                  <a:cubicBezTo>
                    <a:pt x="7922" y="141714"/>
                    <a:pt x="12213" y="140614"/>
                    <a:pt x="16504" y="139294"/>
                  </a:cubicBezTo>
                  <a:cubicBezTo>
                    <a:pt x="46321" y="129281"/>
                    <a:pt x="78118" y="103315"/>
                    <a:pt x="87140" y="72508"/>
                  </a:cubicBezTo>
                  <a:cubicBezTo>
                    <a:pt x="94732" y="46541"/>
                    <a:pt x="88791" y="14194"/>
                    <a:pt x="59634" y="3082"/>
                  </a:cubicBezTo>
                  <a:cubicBezTo>
                    <a:pt x="39169" y="-4730"/>
                    <a:pt x="12873" y="1651"/>
                    <a:pt x="3191" y="29818"/>
                  </a:cubicBezTo>
                  <a:cubicBezTo>
                    <a:pt x="-4841" y="52813"/>
                    <a:pt x="13643" y="85381"/>
                    <a:pt x="40049" y="7679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107EC56-D387-B55D-C28C-1F681C0B0447}"/>
                </a:ext>
              </a:extLst>
            </p:cNvPr>
            <p:cNvSpPr/>
            <p:nvPr/>
          </p:nvSpPr>
          <p:spPr>
            <a:xfrm>
              <a:off x="2695429" y="5907391"/>
              <a:ext cx="113377" cy="185002"/>
            </a:xfrm>
            <a:custGeom>
              <a:avLst/>
              <a:gdLst>
                <a:gd name="connsiteX0" fmla="*/ 60518 w 113377"/>
                <a:gd name="connsiteY0" fmla="*/ 92800 h 185002"/>
                <a:gd name="connsiteX1" fmla="*/ 71191 w 113377"/>
                <a:gd name="connsiteY1" fmla="*/ 83228 h 185002"/>
                <a:gd name="connsiteX2" fmla="*/ 75372 w 113377"/>
                <a:gd name="connsiteY2" fmla="*/ 54402 h 185002"/>
                <a:gd name="connsiteX3" fmla="*/ 85714 w 113377"/>
                <a:gd name="connsiteY3" fmla="*/ 95991 h 185002"/>
                <a:gd name="connsiteX4" fmla="*/ 39503 w 113377"/>
                <a:gd name="connsiteY4" fmla="*/ 185002 h 185002"/>
                <a:gd name="connsiteX5" fmla="*/ 43354 w 113377"/>
                <a:gd name="connsiteY5" fmla="*/ 183022 h 185002"/>
                <a:gd name="connsiteX6" fmla="*/ 57108 w 113377"/>
                <a:gd name="connsiteY6" fmla="*/ 174220 h 185002"/>
                <a:gd name="connsiteX7" fmla="*/ 113331 w 113377"/>
                <a:gd name="connsiteY7" fmla="*/ 69585 h 185002"/>
                <a:gd name="connsiteX8" fmla="*/ 55127 w 113377"/>
                <a:gd name="connsiteY8" fmla="*/ 49 h 185002"/>
                <a:gd name="connsiteX9" fmla="*/ 4 w 113377"/>
                <a:gd name="connsiteY9" fmla="*/ 52971 h 185002"/>
                <a:gd name="connsiteX10" fmla="*/ 60518 w 113377"/>
                <a:gd name="connsiteY10" fmla="*/ 92800 h 18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77" h="185002">
                  <a:moveTo>
                    <a:pt x="60518" y="92800"/>
                  </a:moveTo>
                  <a:cubicBezTo>
                    <a:pt x="64589" y="90490"/>
                    <a:pt x="68330" y="87299"/>
                    <a:pt x="71191" y="83228"/>
                  </a:cubicBezTo>
                  <a:cubicBezTo>
                    <a:pt x="77352" y="74537"/>
                    <a:pt x="78453" y="63754"/>
                    <a:pt x="75372" y="54402"/>
                  </a:cubicBezTo>
                  <a:cubicBezTo>
                    <a:pt x="84174" y="62983"/>
                    <a:pt x="87365" y="82348"/>
                    <a:pt x="85714" y="95991"/>
                  </a:cubicBezTo>
                  <a:cubicBezTo>
                    <a:pt x="81643" y="130979"/>
                    <a:pt x="60738" y="164867"/>
                    <a:pt x="39503" y="185002"/>
                  </a:cubicBezTo>
                  <a:cubicBezTo>
                    <a:pt x="40824" y="184342"/>
                    <a:pt x="42034" y="183682"/>
                    <a:pt x="43354" y="183022"/>
                  </a:cubicBezTo>
                  <a:cubicBezTo>
                    <a:pt x="48086" y="180381"/>
                    <a:pt x="52707" y="177520"/>
                    <a:pt x="57108" y="174220"/>
                  </a:cubicBezTo>
                  <a:cubicBezTo>
                    <a:pt x="87805" y="151114"/>
                    <a:pt x="114651" y="108754"/>
                    <a:pt x="113331" y="69585"/>
                  </a:cubicBezTo>
                  <a:cubicBezTo>
                    <a:pt x="112231" y="36577"/>
                    <a:pt x="92976" y="1479"/>
                    <a:pt x="55127" y="49"/>
                  </a:cubicBezTo>
                  <a:cubicBezTo>
                    <a:pt x="28501" y="-1052"/>
                    <a:pt x="554" y="16443"/>
                    <a:pt x="4" y="52971"/>
                  </a:cubicBezTo>
                  <a:cubicBezTo>
                    <a:pt x="-436" y="82458"/>
                    <a:pt x="33232" y="113046"/>
                    <a:pt x="60518" y="928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49E5AB63-1586-561C-5FF5-519CFD7B2C91}"/>
                </a:ext>
              </a:extLst>
            </p:cNvPr>
            <p:cNvSpPr/>
            <p:nvPr/>
          </p:nvSpPr>
          <p:spPr>
            <a:xfrm>
              <a:off x="2656374" y="6068017"/>
              <a:ext cx="422058" cy="169083"/>
            </a:xfrm>
            <a:custGeom>
              <a:avLst/>
              <a:gdLst>
                <a:gd name="connsiteX0" fmla="*/ 43350 w 422058"/>
                <a:gd name="connsiteY0" fmla="*/ 109207 h 169083"/>
                <a:gd name="connsiteX1" fmla="*/ 275945 w 422058"/>
                <a:gd name="connsiteY1" fmla="*/ 75758 h 169083"/>
                <a:gd name="connsiteX2" fmla="*/ 0 w 422058"/>
                <a:gd name="connsiteY2" fmla="*/ 113167 h 169083"/>
                <a:gd name="connsiteX3" fmla="*/ 422059 w 422058"/>
                <a:gd name="connsiteY3" fmla="*/ 26907 h 169083"/>
                <a:gd name="connsiteX4" fmla="*/ 257680 w 422058"/>
                <a:gd name="connsiteY4" fmla="*/ 19315 h 169083"/>
                <a:gd name="connsiteX5" fmla="*/ 43350 w 422058"/>
                <a:gd name="connsiteY5" fmla="*/ 109207 h 16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58" h="169083">
                  <a:moveTo>
                    <a:pt x="43350" y="109207"/>
                  </a:moveTo>
                  <a:cubicBezTo>
                    <a:pt x="91541" y="122960"/>
                    <a:pt x="191885" y="134402"/>
                    <a:pt x="275945" y="75758"/>
                  </a:cubicBezTo>
                  <a:cubicBezTo>
                    <a:pt x="193645" y="141884"/>
                    <a:pt x="122129" y="147605"/>
                    <a:pt x="0" y="113167"/>
                  </a:cubicBezTo>
                  <a:cubicBezTo>
                    <a:pt x="169110" y="191395"/>
                    <a:pt x="319295" y="208009"/>
                    <a:pt x="422059" y="26907"/>
                  </a:cubicBezTo>
                  <a:cubicBezTo>
                    <a:pt x="368806" y="52763"/>
                    <a:pt x="338989" y="-37898"/>
                    <a:pt x="257680" y="19315"/>
                  </a:cubicBezTo>
                  <a:cubicBezTo>
                    <a:pt x="250309" y="24487"/>
                    <a:pt x="151395" y="110307"/>
                    <a:pt x="43350" y="10920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D4AC9DEB-6ABA-333A-045D-FACB5D62751C}"/>
                </a:ext>
              </a:extLst>
            </p:cNvPr>
            <p:cNvSpPr/>
            <p:nvPr/>
          </p:nvSpPr>
          <p:spPr>
            <a:xfrm>
              <a:off x="2891719" y="5891828"/>
              <a:ext cx="216803" cy="134653"/>
            </a:xfrm>
            <a:custGeom>
              <a:avLst/>
              <a:gdLst>
                <a:gd name="connsiteX0" fmla="*/ 104524 w 216803"/>
                <a:gd name="connsiteY0" fmla="*/ 69415 h 134653"/>
                <a:gd name="connsiteX1" fmla="*/ 113657 w 216803"/>
                <a:gd name="connsiteY1" fmla="*/ 54561 h 134653"/>
                <a:gd name="connsiteX2" fmla="*/ 146774 w 216803"/>
                <a:gd name="connsiteY2" fmla="*/ 43448 h 134653"/>
                <a:gd name="connsiteX3" fmla="*/ 95392 w 216803"/>
                <a:gd name="connsiteY3" fmla="*/ 39818 h 134653"/>
                <a:gd name="connsiteX4" fmla="*/ 0 w 216803"/>
                <a:gd name="connsiteY4" fmla="*/ 114085 h 134653"/>
                <a:gd name="connsiteX5" fmla="*/ 1540 w 216803"/>
                <a:gd name="connsiteY5" fmla="*/ 109024 h 134653"/>
                <a:gd name="connsiteX6" fmla="*/ 9022 w 216803"/>
                <a:gd name="connsiteY6" fmla="*/ 90650 h 134653"/>
                <a:gd name="connsiteX7" fmla="*/ 120808 w 216803"/>
                <a:gd name="connsiteY7" fmla="*/ 1089 h 134653"/>
                <a:gd name="connsiteX8" fmla="*/ 215210 w 216803"/>
                <a:gd name="connsiteY8" fmla="*/ 56431 h 134653"/>
                <a:gd name="connsiteX9" fmla="*/ 164268 w 216803"/>
                <a:gd name="connsiteY9" fmla="*/ 133780 h 134653"/>
                <a:gd name="connsiteX10" fmla="*/ 104524 w 216803"/>
                <a:gd name="connsiteY10" fmla="*/ 69415 h 13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03" h="134653">
                  <a:moveTo>
                    <a:pt x="104524" y="69415"/>
                  </a:moveTo>
                  <a:cubicBezTo>
                    <a:pt x="106395" y="64023"/>
                    <a:pt x="109366" y="58962"/>
                    <a:pt x="113657" y="54561"/>
                  </a:cubicBezTo>
                  <a:cubicBezTo>
                    <a:pt x="122679" y="45429"/>
                    <a:pt x="135112" y="41688"/>
                    <a:pt x="146774" y="43448"/>
                  </a:cubicBezTo>
                  <a:cubicBezTo>
                    <a:pt x="134782" y="34756"/>
                    <a:pt x="111346" y="34977"/>
                    <a:pt x="95392" y="39818"/>
                  </a:cubicBezTo>
                  <a:cubicBezTo>
                    <a:pt x="54903" y="52031"/>
                    <a:pt x="19255" y="84268"/>
                    <a:pt x="0" y="114085"/>
                  </a:cubicBezTo>
                  <a:cubicBezTo>
                    <a:pt x="550" y="112435"/>
                    <a:pt x="990" y="110784"/>
                    <a:pt x="1540" y="109024"/>
                  </a:cubicBezTo>
                  <a:cubicBezTo>
                    <a:pt x="3631" y="102752"/>
                    <a:pt x="6161" y="96591"/>
                    <a:pt x="9022" y="90650"/>
                  </a:cubicBezTo>
                  <a:cubicBezTo>
                    <a:pt x="29817" y="48950"/>
                    <a:pt x="74267" y="7690"/>
                    <a:pt x="120808" y="1089"/>
                  </a:cubicBezTo>
                  <a:cubicBezTo>
                    <a:pt x="160088" y="-4523"/>
                    <a:pt x="205528" y="11211"/>
                    <a:pt x="215210" y="56431"/>
                  </a:cubicBezTo>
                  <a:cubicBezTo>
                    <a:pt x="222032" y="88229"/>
                    <a:pt x="207289" y="125418"/>
                    <a:pt x="164268" y="133780"/>
                  </a:cubicBezTo>
                  <a:cubicBezTo>
                    <a:pt x="129610" y="140601"/>
                    <a:pt x="86480" y="106383"/>
                    <a:pt x="104524" y="694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FEC3D97B-2342-DA1D-CDB3-9B0A9EE5067F}"/>
                </a:ext>
              </a:extLst>
            </p:cNvPr>
            <p:cNvSpPr/>
            <p:nvPr/>
          </p:nvSpPr>
          <p:spPr>
            <a:xfrm>
              <a:off x="2608073" y="5737869"/>
              <a:ext cx="225877" cy="221502"/>
            </a:xfrm>
            <a:custGeom>
              <a:avLst/>
              <a:gdLst>
                <a:gd name="connsiteX0" fmla="*/ 211029 w 225877"/>
                <a:gd name="connsiteY0" fmla="*/ 193666 h 221502"/>
                <a:gd name="connsiteX1" fmla="*/ 102214 w 225877"/>
                <a:gd name="connsiteY1" fmla="*/ 60425 h 221502"/>
                <a:gd name="connsiteX2" fmla="*/ 225773 w 225877"/>
                <a:gd name="connsiteY2" fmla="*/ 221502 h 221502"/>
                <a:gd name="connsiteX3" fmla="*/ 0 w 225877"/>
                <a:gd name="connsiteY3" fmla="*/ 3761 h 221502"/>
                <a:gd name="connsiteX4" fmla="*/ 75148 w 225877"/>
                <a:gd name="connsiteY4" fmla="*/ 91232 h 221502"/>
                <a:gd name="connsiteX5" fmla="*/ 185614 w 225877"/>
                <a:gd name="connsiteY5" fmla="*/ 154716 h 221502"/>
                <a:gd name="connsiteX6" fmla="*/ 211029 w 225877"/>
                <a:gd name="connsiteY6" fmla="*/ 193666 h 22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77" h="221502">
                  <a:moveTo>
                    <a:pt x="211029" y="193666"/>
                  </a:moveTo>
                  <a:cubicBezTo>
                    <a:pt x="201677" y="133592"/>
                    <a:pt x="160528" y="81770"/>
                    <a:pt x="102214" y="60425"/>
                  </a:cubicBezTo>
                  <a:cubicBezTo>
                    <a:pt x="184733" y="85181"/>
                    <a:pt x="215320" y="137663"/>
                    <a:pt x="225773" y="221502"/>
                  </a:cubicBezTo>
                  <a:cubicBezTo>
                    <a:pt x="229074" y="74508"/>
                    <a:pt x="154366" y="-20444"/>
                    <a:pt x="0" y="3761"/>
                  </a:cubicBezTo>
                  <a:cubicBezTo>
                    <a:pt x="44340" y="18395"/>
                    <a:pt x="2531" y="67576"/>
                    <a:pt x="75148" y="91232"/>
                  </a:cubicBezTo>
                  <a:cubicBezTo>
                    <a:pt x="116847" y="104765"/>
                    <a:pt x="152826" y="118518"/>
                    <a:pt x="185614" y="154716"/>
                  </a:cubicBezTo>
                  <a:cubicBezTo>
                    <a:pt x="195736" y="166270"/>
                    <a:pt x="204648" y="179253"/>
                    <a:pt x="211029" y="19366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9C9FA279-20C9-D028-09FB-1877313D6549}"/>
                </a:ext>
              </a:extLst>
            </p:cNvPr>
            <p:cNvSpPr/>
            <p:nvPr/>
          </p:nvSpPr>
          <p:spPr>
            <a:xfrm>
              <a:off x="2830593" y="5516078"/>
              <a:ext cx="152872" cy="415016"/>
            </a:xfrm>
            <a:custGeom>
              <a:avLst/>
              <a:gdLst>
                <a:gd name="connsiteX0" fmla="*/ 81041 w 152872"/>
                <a:gd name="connsiteY0" fmla="*/ 372877 h 415016"/>
                <a:gd name="connsiteX1" fmla="*/ 69268 w 152872"/>
                <a:gd name="connsiteY1" fmla="*/ 145344 h 415016"/>
                <a:gd name="connsiteX2" fmla="*/ 81151 w 152872"/>
                <a:gd name="connsiteY2" fmla="*/ 415017 h 415016"/>
                <a:gd name="connsiteX3" fmla="*/ 35490 w 152872"/>
                <a:gd name="connsiteY3" fmla="*/ 0 h 415016"/>
                <a:gd name="connsiteX4" fmla="*/ 14145 w 152872"/>
                <a:gd name="connsiteY4" fmla="*/ 158107 h 415016"/>
                <a:gd name="connsiteX5" fmla="*/ 81041 w 152872"/>
                <a:gd name="connsiteY5" fmla="*/ 372877 h 41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2" h="415016">
                  <a:moveTo>
                    <a:pt x="81041" y="372877"/>
                  </a:moveTo>
                  <a:cubicBezTo>
                    <a:pt x="98205" y="327547"/>
                    <a:pt x="117679" y="231604"/>
                    <a:pt x="69268" y="145344"/>
                  </a:cubicBezTo>
                  <a:cubicBezTo>
                    <a:pt x="124941" y="230394"/>
                    <a:pt x="124391" y="300040"/>
                    <a:pt x="81151" y="415017"/>
                  </a:cubicBezTo>
                  <a:cubicBezTo>
                    <a:pt x="169941" y="258340"/>
                    <a:pt x="198548" y="114757"/>
                    <a:pt x="35490" y="0"/>
                  </a:cubicBezTo>
                  <a:cubicBezTo>
                    <a:pt x="55405" y="53693"/>
                    <a:pt x="-33276" y="74708"/>
                    <a:pt x="14145" y="158107"/>
                  </a:cubicBezTo>
                  <a:cubicBezTo>
                    <a:pt x="18326" y="165699"/>
                    <a:pt x="91273" y="268463"/>
                    <a:pt x="81041" y="3728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A6699BD4-7EF0-DCE0-711F-97046C339D95}"/>
                </a:ext>
              </a:extLst>
            </p:cNvPr>
            <p:cNvSpPr/>
            <p:nvPr/>
          </p:nvSpPr>
          <p:spPr>
            <a:xfrm>
              <a:off x="3758304" y="6267492"/>
              <a:ext cx="219479" cy="132317"/>
            </a:xfrm>
            <a:custGeom>
              <a:avLst/>
              <a:gdLst>
                <a:gd name="connsiteX0" fmla="*/ 197914 w 219479"/>
                <a:gd name="connsiteY0" fmla="*/ 48474 h 132317"/>
                <a:gd name="connsiteX1" fmla="*/ 62142 w 219479"/>
                <a:gd name="connsiteY1" fmla="*/ 44403 h 132317"/>
                <a:gd name="connsiteX2" fmla="*/ 44208 w 219479"/>
                <a:gd name="connsiteY2" fmla="*/ 99306 h 132317"/>
                <a:gd name="connsiteX3" fmla="*/ 53010 w 219479"/>
                <a:gd name="connsiteY3" fmla="*/ 37471 h 132317"/>
                <a:gd name="connsiteX4" fmla="*/ 72485 w 219479"/>
                <a:gd name="connsiteY4" fmla="*/ 20307 h 132317"/>
                <a:gd name="connsiteX5" fmla="*/ 38267 w 219479"/>
                <a:gd name="connsiteY5" fmla="*/ 52435 h 132317"/>
                <a:gd name="connsiteX6" fmla="*/ 28144 w 219479"/>
                <a:gd name="connsiteY6" fmla="*/ 107337 h 132317"/>
                <a:gd name="connsiteX7" fmla="*/ 28364 w 219479"/>
                <a:gd name="connsiteY7" fmla="*/ 107668 h 132317"/>
                <a:gd name="connsiteX8" fmla="*/ 28144 w 219479"/>
                <a:gd name="connsiteY8" fmla="*/ 107337 h 132317"/>
                <a:gd name="connsiteX9" fmla="*/ 20773 w 219479"/>
                <a:gd name="connsiteY9" fmla="*/ 90944 h 132317"/>
                <a:gd name="connsiteX10" fmla="*/ 23853 w 219479"/>
                <a:gd name="connsiteY10" fmla="*/ 56395 h 132317"/>
                <a:gd name="connsiteX11" fmla="*/ 8890 w 219479"/>
                <a:gd name="connsiteY11" fmla="*/ 83682 h 132317"/>
                <a:gd name="connsiteX12" fmla="*/ 2288 w 219479"/>
                <a:gd name="connsiteY12" fmla="*/ 132313 h 132317"/>
                <a:gd name="connsiteX13" fmla="*/ 3499 w 219479"/>
                <a:gd name="connsiteY13" fmla="*/ 81921 h 132317"/>
                <a:gd name="connsiteX14" fmla="*/ 92069 w 219479"/>
                <a:gd name="connsiteY14" fmla="*/ 2483 h 132317"/>
                <a:gd name="connsiteX15" fmla="*/ 202315 w 219479"/>
                <a:gd name="connsiteY15" fmla="*/ 44843 h 132317"/>
                <a:gd name="connsiteX16" fmla="*/ 219479 w 219479"/>
                <a:gd name="connsiteY16" fmla="*/ 92264 h 132317"/>
                <a:gd name="connsiteX17" fmla="*/ 197914 w 219479"/>
                <a:gd name="connsiteY17" fmla="*/ 48474 h 13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479" h="132317">
                  <a:moveTo>
                    <a:pt x="197914" y="48474"/>
                  </a:moveTo>
                  <a:cubicBezTo>
                    <a:pt x="148733" y="-9620"/>
                    <a:pt x="80847" y="18217"/>
                    <a:pt x="62142" y="44403"/>
                  </a:cubicBezTo>
                  <a:cubicBezTo>
                    <a:pt x="42338" y="69599"/>
                    <a:pt x="44428" y="99635"/>
                    <a:pt x="44208" y="99306"/>
                  </a:cubicBezTo>
                  <a:cubicBezTo>
                    <a:pt x="44868" y="101066"/>
                    <a:pt x="29685" y="69159"/>
                    <a:pt x="53010" y="37471"/>
                  </a:cubicBezTo>
                  <a:cubicBezTo>
                    <a:pt x="59062" y="29549"/>
                    <a:pt x="65883" y="24048"/>
                    <a:pt x="72485" y="20307"/>
                  </a:cubicBezTo>
                  <a:cubicBezTo>
                    <a:pt x="58291" y="24048"/>
                    <a:pt x="43768" y="42092"/>
                    <a:pt x="38267" y="52435"/>
                  </a:cubicBezTo>
                  <a:cubicBezTo>
                    <a:pt x="22093" y="77850"/>
                    <a:pt x="26934" y="104037"/>
                    <a:pt x="28144" y="107337"/>
                  </a:cubicBezTo>
                  <a:cubicBezTo>
                    <a:pt x="28254" y="107558"/>
                    <a:pt x="28364" y="107668"/>
                    <a:pt x="28364" y="107668"/>
                  </a:cubicBezTo>
                  <a:cubicBezTo>
                    <a:pt x="28364" y="107668"/>
                    <a:pt x="28254" y="107558"/>
                    <a:pt x="28144" y="107337"/>
                  </a:cubicBezTo>
                  <a:cubicBezTo>
                    <a:pt x="27154" y="106017"/>
                    <a:pt x="23083" y="100846"/>
                    <a:pt x="20773" y="90944"/>
                  </a:cubicBezTo>
                  <a:cubicBezTo>
                    <a:pt x="18462" y="81921"/>
                    <a:pt x="19122" y="69159"/>
                    <a:pt x="23853" y="56395"/>
                  </a:cubicBezTo>
                  <a:cubicBezTo>
                    <a:pt x="16812" y="65307"/>
                    <a:pt x="11751" y="74770"/>
                    <a:pt x="8890" y="83682"/>
                  </a:cubicBezTo>
                  <a:cubicBezTo>
                    <a:pt x="-1012" y="112399"/>
                    <a:pt x="3058" y="132643"/>
                    <a:pt x="2288" y="132313"/>
                  </a:cubicBezTo>
                  <a:cubicBezTo>
                    <a:pt x="3169" y="132423"/>
                    <a:pt x="-4093" y="113169"/>
                    <a:pt x="3499" y="81921"/>
                  </a:cubicBezTo>
                  <a:cubicBezTo>
                    <a:pt x="10100" y="51004"/>
                    <a:pt x="42888" y="11725"/>
                    <a:pt x="92069" y="2483"/>
                  </a:cubicBezTo>
                  <a:cubicBezTo>
                    <a:pt x="141141" y="-8190"/>
                    <a:pt x="186471" y="17336"/>
                    <a:pt x="202315" y="44843"/>
                  </a:cubicBezTo>
                  <a:cubicBezTo>
                    <a:pt x="219369" y="72129"/>
                    <a:pt x="218709" y="92594"/>
                    <a:pt x="219479" y="92264"/>
                  </a:cubicBezTo>
                  <a:cubicBezTo>
                    <a:pt x="218929" y="92924"/>
                    <a:pt x="217499" y="71579"/>
                    <a:pt x="197914" y="4847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2E5A0EB-CAF4-58FD-8C97-83957519E85E}"/>
                </a:ext>
              </a:extLst>
            </p:cNvPr>
            <p:cNvSpPr/>
            <p:nvPr/>
          </p:nvSpPr>
          <p:spPr>
            <a:xfrm>
              <a:off x="3117822" y="5757035"/>
              <a:ext cx="214550" cy="113176"/>
            </a:xfrm>
            <a:custGeom>
              <a:avLst/>
              <a:gdLst>
                <a:gd name="connsiteX0" fmla="*/ 33008 w 214550"/>
                <a:gd name="connsiteY0" fmla="*/ 76798 h 113176"/>
                <a:gd name="connsiteX1" fmla="*/ 0 w 214550"/>
                <a:gd name="connsiteY1" fmla="*/ 77018 h 113176"/>
                <a:gd name="connsiteX2" fmla="*/ 23546 w 214550"/>
                <a:gd name="connsiteY2" fmla="*/ 99683 h 113176"/>
                <a:gd name="connsiteX3" fmla="*/ 68986 w 214550"/>
                <a:gd name="connsiteY3" fmla="*/ 112446 h 113176"/>
                <a:gd name="connsiteX4" fmla="*/ 121468 w 214550"/>
                <a:gd name="connsiteY4" fmla="*/ 94732 h 113176"/>
                <a:gd name="connsiteX5" fmla="*/ 151615 w 214550"/>
                <a:gd name="connsiteY5" fmla="*/ 97042 h 113176"/>
                <a:gd name="connsiteX6" fmla="*/ 167019 w 214550"/>
                <a:gd name="connsiteY6" fmla="*/ 72286 h 113176"/>
                <a:gd name="connsiteX7" fmla="*/ 183853 w 214550"/>
                <a:gd name="connsiteY7" fmla="*/ 29046 h 113176"/>
                <a:gd name="connsiteX8" fmla="*/ 201127 w 214550"/>
                <a:gd name="connsiteY8" fmla="*/ 9682 h 113176"/>
                <a:gd name="connsiteX9" fmla="*/ 213010 w 214550"/>
                <a:gd name="connsiteY9" fmla="*/ 1100 h 113176"/>
                <a:gd name="connsiteX10" fmla="*/ 214550 w 214550"/>
                <a:gd name="connsiteY10" fmla="*/ 0 h 113176"/>
                <a:gd name="connsiteX11" fmla="*/ 212350 w 214550"/>
                <a:gd name="connsiteY11" fmla="*/ 1210 h 113176"/>
                <a:gd name="connsiteX12" fmla="*/ 212130 w 214550"/>
                <a:gd name="connsiteY12" fmla="*/ 1210 h 113176"/>
                <a:gd name="connsiteX13" fmla="*/ 166469 w 214550"/>
                <a:gd name="connsiteY13" fmla="*/ 6822 h 113176"/>
                <a:gd name="connsiteX14" fmla="*/ 116957 w 214550"/>
                <a:gd name="connsiteY14" fmla="*/ 18814 h 113176"/>
                <a:gd name="connsiteX15" fmla="*/ 88791 w 214550"/>
                <a:gd name="connsiteY15" fmla="*/ 30587 h 113176"/>
                <a:gd name="connsiteX16" fmla="*/ 76688 w 214550"/>
                <a:gd name="connsiteY16" fmla="*/ 44010 h 113176"/>
                <a:gd name="connsiteX17" fmla="*/ 91651 w 214550"/>
                <a:gd name="connsiteY17" fmla="*/ 56003 h 113176"/>
                <a:gd name="connsiteX18" fmla="*/ 107495 w 214550"/>
                <a:gd name="connsiteY18" fmla="*/ 54903 h 113176"/>
                <a:gd name="connsiteX19" fmla="*/ 107495 w 214550"/>
                <a:gd name="connsiteY19" fmla="*/ 62934 h 113176"/>
                <a:gd name="connsiteX20" fmla="*/ 82079 w 214550"/>
                <a:gd name="connsiteY20" fmla="*/ 62824 h 113176"/>
                <a:gd name="connsiteX21" fmla="*/ 33008 w 214550"/>
                <a:gd name="connsiteY21" fmla="*/ 76798 h 11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4550" h="113176">
                  <a:moveTo>
                    <a:pt x="33008" y="76798"/>
                  </a:moveTo>
                  <a:cubicBezTo>
                    <a:pt x="20025" y="79659"/>
                    <a:pt x="7372" y="79769"/>
                    <a:pt x="0" y="77018"/>
                  </a:cubicBezTo>
                  <a:cubicBezTo>
                    <a:pt x="4181" y="82959"/>
                    <a:pt x="13533" y="92531"/>
                    <a:pt x="23546" y="99683"/>
                  </a:cubicBezTo>
                  <a:cubicBezTo>
                    <a:pt x="33998" y="107825"/>
                    <a:pt x="50282" y="115637"/>
                    <a:pt x="68986" y="112446"/>
                  </a:cubicBezTo>
                  <a:cubicBezTo>
                    <a:pt x="87690" y="109805"/>
                    <a:pt x="102984" y="92092"/>
                    <a:pt x="121468" y="94732"/>
                  </a:cubicBezTo>
                  <a:cubicBezTo>
                    <a:pt x="128290" y="97593"/>
                    <a:pt x="142043" y="105294"/>
                    <a:pt x="151615" y="97042"/>
                  </a:cubicBezTo>
                  <a:cubicBezTo>
                    <a:pt x="160858" y="90771"/>
                    <a:pt x="164158" y="80759"/>
                    <a:pt x="167019" y="72286"/>
                  </a:cubicBezTo>
                  <a:cubicBezTo>
                    <a:pt x="171310" y="54462"/>
                    <a:pt x="176041" y="40049"/>
                    <a:pt x="183853" y="29046"/>
                  </a:cubicBezTo>
                  <a:cubicBezTo>
                    <a:pt x="189794" y="20465"/>
                    <a:pt x="195956" y="14083"/>
                    <a:pt x="201127" y="9682"/>
                  </a:cubicBezTo>
                  <a:cubicBezTo>
                    <a:pt x="206408" y="5171"/>
                    <a:pt x="210699" y="2530"/>
                    <a:pt x="213010" y="1100"/>
                  </a:cubicBezTo>
                  <a:cubicBezTo>
                    <a:pt x="213890" y="550"/>
                    <a:pt x="214330" y="220"/>
                    <a:pt x="214550" y="0"/>
                  </a:cubicBezTo>
                  <a:cubicBezTo>
                    <a:pt x="214220" y="220"/>
                    <a:pt x="213450" y="660"/>
                    <a:pt x="212350" y="1210"/>
                  </a:cubicBezTo>
                  <a:cubicBezTo>
                    <a:pt x="212350" y="1210"/>
                    <a:pt x="212240" y="1210"/>
                    <a:pt x="212130" y="1210"/>
                  </a:cubicBezTo>
                  <a:cubicBezTo>
                    <a:pt x="208499" y="1430"/>
                    <a:pt x="191555" y="1980"/>
                    <a:pt x="166469" y="6822"/>
                  </a:cubicBezTo>
                  <a:cubicBezTo>
                    <a:pt x="152276" y="9792"/>
                    <a:pt x="135552" y="13423"/>
                    <a:pt x="116957" y="18814"/>
                  </a:cubicBezTo>
                  <a:cubicBezTo>
                    <a:pt x="107715" y="21785"/>
                    <a:pt x="98143" y="25196"/>
                    <a:pt x="88791" y="30587"/>
                  </a:cubicBezTo>
                  <a:cubicBezTo>
                    <a:pt x="84500" y="33668"/>
                    <a:pt x="78558" y="35648"/>
                    <a:pt x="76688" y="44010"/>
                  </a:cubicBezTo>
                  <a:cubicBezTo>
                    <a:pt x="78118" y="53252"/>
                    <a:pt x="84720" y="55232"/>
                    <a:pt x="91651" y="56003"/>
                  </a:cubicBezTo>
                  <a:cubicBezTo>
                    <a:pt x="97703" y="55893"/>
                    <a:pt x="103204" y="54353"/>
                    <a:pt x="107495" y="54903"/>
                  </a:cubicBezTo>
                  <a:cubicBezTo>
                    <a:pt x="110906" y="54353"/>
                    <a:pt x="109476" y="59303"/>
                    <a:pt x="107495" y="62934"/>
                  </a:cubicBezTo>
                  <a:cubicBezTo>
                    <a:pt x="102764" y="69316"/>
                    <a:pt x="91541" y="64255"/>
                    <a:pt x="82079" y="62824"/>
                  </a:cubicBezTo>
                  <a:cubicBezTo>
                    <a:pt x="61174" y="61174"/>
                    <a:pt x="46431" y="73387"/>
                    <a:pt x="33008" y="7679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0E0600E-3BA8-6F6B-BD2E-9095251D7B19}"/>
                </a:ext>
              </a:extLst>
            </p:cNvPr>
            <p:cNvSpPr/>
            <p:nvPr/>
          </p:nvSpPr>
          <p:spPr>
            <a:xfrm>
              <a:off x="3309618" y="5745931"/>
              <a:ext cx="219700" cy="175922"/>
            </a:xfrm>
            <a:custGeom>
              <a:avLst/>
              <a:gdLst>
                <a:gd name="connsiteX0" fmla="*/ 183832 w 219700"/>
                <a:gd name="connsiteY0" fmla="*/ 26617 h 175922"/>
                <a:gd name="connsiteX1" fmla="*/ 46740 w 219700"/>
                <a:gd name="connsiteY1" fmla="*/ 67987 h 175922"/>
                <a:gd name="connsiteX2" fmla="*/ 46850 w 219700"/>
                <a:gd name="connsiteY2" fmla="*/ 128831 h 175922"/>
                <a:gd name="connsiteX3" fmla="*/ 35407 w 219700"/>
                <a:gd name="connsiteY3" fmla="*/ 64026 h 175922"/>
                <a:gd name="connsiteX4" fmla="*/ 49270 w 219700"/>
                <a:gd name="connsiteY4" fmla="*/ 40370 h 175922"/>
                <a:gd name="connsiteX5" fmla="*/ 25615 w 219700"/>
                <a:gd name="connsiteY5" fmla="*/ 83941 h 175922"/>
                <a:gd name="connsiteX6" fmla="*/ 33537 w 219700"/>
                <a:gd name="connsiteY6" fmla="*/ 142144 h 175922"/>
                <a:gd name="connsiteX7" fmla="*/ 33867 w 219700"/>
                <a:gd name="connsiteY7" fmla="*/ 142475 h 175922"/>
                <a:gd name="connsiteX8" fmla="*/ 33537 w 219700"/>
                <a:gd name="connsiteY8" fmla="*/ 142144 h 175922"/>
                <a:gd name="connsiteX9" fmla="*/ 20773 w 219700"/>
                <a:gd name="connsiteY9" fmla="*/ 128281 h 175922"/>
                <a:gd name="connsiteX10" fmla="*/ 12522 w 219700"/>
                <a:gd name="connsiteY10" fmla="*/ 92743 h 175922"/>
                <a:gd name="connsiteX11" fmla="*/ 6470 w 219700"/>
                <a:gd name="connsiteY11" fmla="*/ 125090 h 175922"/>
                <a:gd name="connsiteX12" fmla="*/ 15822 w 219700"/>
                <a:gd name="connsiteY12" fmla="*/ 175922 h 175922"/>
                <a:gd name="connsiteX13" fmla="*/ 419 w 219700"/>
                <a:gd name="connsiteY13" fmla="*/ 125090 h 175922"/>
                <a:gd name="connsiteX14" fmla="*/ 62913 w 219700"/>
                <a:gd name="connsiteY14" fmla="*/ 16164 h 175922"/>
                <a:gd name="connsiteX15" fmla="*/ 187022 w 219700"/>
                <a:gd name="connsiteY15" fmla="*/ 21666 h 175922"/>
                <a:gd name="connsiteX16" fmla="*/ 219700 w 219700"/>
                <a:gd name="connsiteY16" fmla="*/ 63256 h 175922"/>
                <a:gd name="connsiteX17" fmla="*/ 183832 w 219700"/>
                <a:gd name="connsiteY17" fmla="*/ 26617 h 17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700" h="175922">
                  <a:moveTo>
                    <a:pt x="183832" y="26617"/>
                  </a:moveTo>
                  <a:cubicBezTo>
                    <a:pt x="115616" y="-14973"/>
                    <a:pt x="56862" y="35529"/>
                    <a:pt x="46740" y="67987"/>
                  </a:cubicBezTo>
                  <a:cubicBezTo>
                    <a:pt x="35187" y="99784"/>
                    <a:pt x="47180" y="129051"/>
                    <a:pt x="46850" y="128831"/>
                  </a:cubicBezTo>
                  <a:cubicBezTo>
                    <a:pt x="48060" y="130371"/>
                    <a:pt x="22424" y="103525"/>
                    <a:pt x="35407" y="64026"/>
                  </a:cubicBezTo>
                  <a:cubicBezTo>
                    <a:pt x="38928" y="54013"/>
                    <a:pt x="43879" y="46311"/>
                    <a:pt x="49270" y="40370"/>
                  </a:cubicBezTo>
                  <a:cubicBezTo>
                    <a:pt x="36397" y="48842"/>
                    <a:pt x="27705" y="71727"/>
                    <a:pt x="25615" y="83941"/>
                  </a:cubicBezTo>
                  <a:cubicBezTo>
                    <a:pt x="17693" y="114748"/>
                    <a:pt x="31226" y="139283"/>
                    <a:pt x="33537" y="142144"/>
                  </a:cubicBezTo>
                  <a:cubicBezTo>
                    <a:pt x="33757" y="142364"/>
                    <a:pt x="33867" y="142475"/>
                    <a:pt x="33867" y="142475"/>
                  </a:cubicBezTo>
                  <a:cubicBezTo>
                    <a:pt x="33867" y="142475"/>
                    <a:pt x="33757" y="142364"/>
                    <a:pt x="33537" y="142144"/>
                  </a:cubicBezTo>
                  <a:cubicBezTo>
                    <a:pt x="32106" y="141154"/>
                    <a:pt x="26275" y="137303"/>
                    <a:pt x="20773" y="128281"/>
                  </a:cubicBezTo>
                  <a:cubicBezTo>
                    <a:pt x="15492" y="120029"/>
                    <a:pt x="11971" y="107046"/>
                    <a:pt x="12522" y="92743"/>
                  </a:cubicBezTo>
                  <a:cubicBezTo>
                    <a:pt x="8451" y="104075"/>
                    <a:pt x="6470" y="115078"/>
                    <a:pt x="6470" y="125090"/>
                  </a:cubicBezTo>
                  <a:cubicBezTo>
                    <a:pt x="6030" y="157107"/>
                    <a:pt x="16703" y="175922"/>
                    <a:pt x="15822" y="175922"/>
                  </a:cubicBezTo>
                  <a:cubicBezTo>
                    <a:pt x="16703" y="175812"/>
                    <a:pt x="3169" y="158978"/>
                    <a:pt x="419" y="125090"/>
                  </a:cubicBezTo>
                  <a:cubicBezTo>
                    <a:pt x="-3212" y="91972"/>
                    <a:pt x="16703" y="41691"/>
                    <a:pt x="62913" y="16164"/>
                  </a:cubicBezTo>
                  <a:cubicBezTo>
                    <a:pt x="108464" y="-10901"/>
                    <a:pt x="162157" y="-450"/>
                    <a:pt x="187022" y="21666"/>
                  </a:cubicBezTo>
                  <a:cubicBezTo>
                    <a:pt x="212989" y="43231"/>
                    <a:pt x="219040" y="63916"/>
                    <a:pt x="219700" y="63256"/>
                  </a:cubicBezTo>
                  <a:cubicBezTo>
                    <a:pt x="219480" y="64026"/>
                    <a:pt x="211008" y="43231"/>
                    <a:pt x="183832" y="2661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628FC93-67DA-AF70-8EA0-8726973CEC1B}"/>
                </a:ext>
              </a:extLst>
            </p:cNvPr>
            <p:cNvSpPr/>
            <p:nvPr/>
          </p:nvSpPr>
          <p:spPr>
            <a:xfrm>
              <a:off x="2370109" y="5839224"/>
              <a:ext cx="186802" cy="214204"/>
            </a:xfrm>
            <a:custGeom>
              <a:avLst/>
              <a:gdLst>
                <a:gd name="connsiteX0" fmla="*/ 19673 w 186802"/>
                <a:gd name="connsiteY0" fmla="*/ 40710 h 214204"/>
                <a:gd name="connsiteX1" fmla="*/ 76776 w 186802"/>
                <a:gd name="connsiteY1" fmla="*/ 173070 h 214204"/>
                <a:gd name="connsiteX2" fmla="*/ 136630 w 186802"/>
                <a:gd name="connsiteY2" fmla="*/ 165589 h 214204"/>
                <a:gd name="connsiteX3" fmla="*/ 74246 w 186802"/>
                <a:gd name="connsiteY3" fmla="*/ 184843 h 214204"/>
                <a:gd name="connsiteX4" fmla="*/ 49270 w 186802"/>
                <a:gd name="connsiteY4" fmla="*/ 173730 h 214204"/>
                <a:gd name="connsiteX5" fmla="*/ 94931 w 186802"/>
                <a:gd name="connsiteY5" fmla="*/ 192215 h 214204"/>
                <a:gd name="connsiteX6" fmla="*/ 151374 w 186802"/>
                <a:gd name="connsiteY6" fmla="*/ 177361 h 214204"/>
                <a:gd name="connsiteX7" fmla="*/ 151594 w 186802"/>
                <a:gd name="connsiteY7" fmla="*/ 177032 h 214204"/>
                <a:gd name="connsiteX8" fmla="*/ 151374 w 186802"/>
                <a:gd name="connsiteY8" fmla="*/ 177361 h 214204"/>
                <a:gd name="connsiteX9" fmla="*/ 139271 w 186802"/>
                <a:gd name="connsiteY9" fmla="*/ 191775 h 214204"/>
                <a:gd name="connsiteX10" fmla="*/ 105273 w 186802"/>
                <a:gd name="connsiteY10" fmla="*/ 204208 h 214204"/>
                <a:gd name="connsiteX11" fmla="*/ 137841 w 186802"/>
                <a:gd name="connsiteY11" fmla="*/ 206298 h 214204"/>
                <a:gd name="connsiteX12" fmla="*/ 186802 w 186802"/>
                <a:gd name="connsiteY12" fmla="*/ 190785 h 214204"/>
                <a:gd name="connsiteX13" fmla="*/ 138611 w 186802"/>
                <a:gd name="connsiteY13" fmla="*/ 212239 h 214204"/>
                <a:gd name="connsiteX14" fmla="*/ 23854 w 186802"/>
                <a:gd name="connsiteY14" fmla="*/ 162728 h 214204"/>
                <a:gd name="connsiteX15" fmla="*/ 14392 w 186802"/>
                <a:gd name="connsiteY15" fmla="*/ 37739 h 214204"/>
                <a:gd name="connsiteX16" fmla="*/ 51470 w 186802"/>
                <a:gd name="connsiteY16" fmla="*/ 0 h 214204"/>
                <a:gd name="connsiteX17" fmla="*/ 19673 w 186802"/>
                <a:gd name="connsiteY17" fmla="*/ 40710 h 21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802" h="214204">
                  <a:moveTo>
                    <a:pt x="19673" y="40710"/>
                  </a:moveTo>
                  <a:cubicBezTo>
                    <a:pt x="-13115" y="113987"/>
                    <a:pt x="43659" y="166799"/>
                    <a:pt x="76776" y="173070"/>
                  </a:cubicBezTo>
                  <a:cubicBezTo>
                    <a:pt x="109454" y="180882"/>
                    <a:pt x="136850" y="165259"/>
                    <a:pt x="136630" y="165589"/>
                  </a:cubicBezTo>
                  <a:cubicBezTo>
                    <a:pt x="137951" y="164268"/>
                    <a:pt x="114735" y="193095"/>
                    <a:pt x="74246" y="184843"/>
                  </a:cubicBezTo>
                  <a:cubicBezTo>
                    <a:pt x="64013" y="182533"/>
                    <a:pt x="55871" y="178462"/>
                    <a:pt x="49270" y="173730"/>
                  </a:cubicBezTo>
                  <a:cubicBezTo>
                    <a:pt x="59172" y="185613"/>
                    <a:pt x="82718" y="191555"/>
                    <a:pt x="94931" y="192215"/>
                  </a:cubicBezTo>
                  <a:cubicBezTo>
                    <a:pt x="126178" y="196396"/>
                    <a:pt x="148733" y="180002"/>
                    <a:pt x="151374" y="177361"/>
                  </a:cubicBezTo>
                  <a:cubicBezTo>
                    <a:pt x="151484" y="177141"/>
                    <a:pt x="151594" y="176922"/>
                    <a:pt x="151594" y="177032"/>
                  </a:cubicBezTo>
                  <a:cubicBezTo>
                    <a:pt x="151594" y="177032"/>
                    <a:pt x="151484" y="177141"/>
                    <a:pt x="151374" y="177361"/>
                  </a:cubicBezTo>
                  <a:cubicBezTo>
                    <a:pt x="150494" y="178902"/>
                    <a:pt x="147523" y="185174"/>
                    <a:pt x="139271" y="191775"/>
                  </a:cubicBezTo>
                  <a:cubicBezTo>
                    <a:pt x="131789" y="198046"/>
                    <a:pt x="119466" y="203218"/>
                    <a:pt x="105273" y="204208"/>
                  </a:cubicBezTo>
                  <a:cubicBezTo>
                    <a:pt x="116826" y="206958"/>
                    <a:pt x="128048" y="207619"/>
                    <a:pt x="137841" y="206298"/>
                  </a:cubicBezTo>
                  <a:cubicBezTo>
                    <a:pt x="169418" y="202888"/>
                    <a:pt x="186692" y="190015"/>
                    <a:pt x="186802" y="190785"/>
                  </a:cubicBezTo>
                  <a:cubicBezTo>
                    <a:pt x="186582" y="189905"/>
                    <a:pt x="171619" y="205418"/>
                    <a:pt x="138611" y="212239"/>
                  </a:cubicBezTo>
                  <a:cubicBezTo>
                    <a:pt x="106373" y="219831"/>
                    <a:pt x="54551" y="205858"/>
                    <a:pt x="23854" y="162728"/>
                  </a:cubicBezTo>
                  <a:cubicBezTo>
                    <a:pt x="-8164" y="120368"/>
                    <a:pt x="-4423" y="65355"/>
                    <a:pt x="14392" y="37739"/>
                  </a:cubicBezTo>
                  <a:cubicBezTo>
                    <a:pt x="32546" y="9132"/>
                    <a:pt x="52241" y="550"/>
                    <a:pt x="51470" y="0"/>
                  </a:cubicBezTo>
                  <a:cubicBezTo>
                    <a:pt x="52241" y="550"/>
                    <a:pt x="32766" y="11553"/>
                    <a:pt x="19673" y="4071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pic>
        <p:nvPicPr>
          <p:cNvPr id="194" name="image2.png">
            <a:extLst>
              <a:ext uri="{FF2B5EF4-FFF2-40B4-BE49-F238E27FC236}">
                <a16:creationId xmlns:a16="http://schemas.microsoft.com/office/drawing/2014/main" id="{1D1EC60B-5B25-194B-616F-BF54E43576F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43" y="77174"/>
            <a:ext cx="1003300" cy="826770"/>
          </a:xfrm>
          <a:prstGeom prst="rect">
            <a:avLst/>
          </a:prstGeom>
          <a:ln/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8FDCEBF1-A902-45A7-E8D8-E96552C36F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37" y="121806"/>
            <a:ext cx="854317" cy="737507"/>
          </a:xfrm>
          <a:prstGeom prst="rect">
            <a:avLst/>
          </a:prstGeom>
        </p:spPr>
      </p:pic>
      <p:grpSp>
        <p:nvGrpSpPr>
          <p:cNvPr id="196" name="Group 195">
            <a:extLst>
              <a:ext uri="{FF2B5EF4-FFF2-40B4-BE49-F238E27FC236}">
                <a16:creationId xmlns:a16="http://schemas.microsoft.com/office/drawing/2014/main" id="{6E7BB88A-B756-35CD-08AF-6F747F34B675}"/>
              </a:ext>
            </a:extLst>
          </p:cNvPr>
          <p:cNvGrpSpPr/>
          <p:nvPr userDrawn="1"/>
        </p:nvGrpSpPr>
        <p:grpSpPr>
          <a:xfrm>
            <a:off x="185848" y="1532081"/>
            <a:ext cx="99074" cy="3808418"/>
            <a:chOff x="185848" y="1569687"/>
            <a:chExt cx="99074" cy="3808418"/>
          </a:xfrm>
        </p:grpSpPr>
        <p:grpSp>
          <p:nvGrpSpPr>
            <p:cNvPr id="197" name="Graphic 3">
              <a:extLst>
                <a:ext uri="{FF2B5EF4-FFF2-40B4-BE49-F238E27FC236}">
                  <a16:creationId xmlns:a16="http://schemas.microsoft.com/office/drawing/2014/main" id="{C7BD8A12-7E1B-3B58-0F27-ACFDCD59E51E}"/>
                </a:ext>
              </a:extLst>
            </p:cNvPr>
            <p:cNvGrpSpPr/>
            <p:nvPr/>
          </p:nvGrpSpPr>
          <p:grpSpPr>
            <a:xfrm>
              <a:off x="265524" y="1672618"/>
              <a:ext cx="19398" cy="3600000"/>
              <a:chOff x="1785740" y="637534"/>
              <a:chExt cx="15403" cy="3632172"/>
            </a:xfrm>
            <a:solidFill>
              <a:srgbClr val="F0C421"/>
            </a:solidFill>
          </p:grpSpPr>
          <p:grpSp>
            <p:nvGrpSpPr>
              <p:cNvPr id="199" name="Graphic 3">
                <a:extLst>
                  <a:ext uri="{FF2B5EF4-FFF2-40B4-BE49-F238E27FC236}">
                    <a16:creationId xmlns:a16="http://schemas.microsoft.com/office/drawing/2014/main" id="{85C61338-3711-7C7B-74D5-47B8C787A115}"/>
                  </a:ext>
                </a:extLst>
              </p:cNvPr>
              <p:cNvGrpSpPr/>
              <p:nvPr/>
            </p:nvGrpSpPr>
            <p:grpSpPr>
              <a:xfrm>
                <a:off x="1785740" y="637534"/>
                <a:ext cx="15403" cy="2786734"/>
                <a:chOff x="1785740" y="637534"/>
                <a:chExt cx="15403" cy="2786734"/>
              </a:xfrm>
              <a:solidFill>
                <a:srgbClr val="F0C421"/>
              </a:solidFill>
            </p:grpSpPr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E08387A3-77F9-B2D7-C070-05D1A2740CEB}"/>
                    </a:ext>
                  </a:extLst>
                </p:cNvPr>
                <p:cNvSpPr/>
                <p:nvPr/>
              </p:nvSpPr>
              <p:spPr>
                <a:xfrm>
                  <a:off x="1785740" y="637534"/>
                  <a:ext cx="15403" cy="1386216"/>
                </a:xfrm>
                <a:custGeom>
                  <a:avLst/>
                  <a:gdLst>
                    <a:gd name="connsiteX0" fmla="*/ 0 w 15403"/>
                    <a:gd name="connsiteY0" fmla="*/ 1378515 h 1386216"/>
                    <a:gd name="connsiteX1" fmla="*/ 7702 w 15403"/>
                    <a:gd name="connsiteY1" fmla="*/ 1386217 h 1386216"/>
                    <a:gd name="connsiteX2" fmla="*/ 15404 w 15403"/>
                    <a:gd name="connsiteY2" fmla="*/ 1378515 h 1386216"/>
                    <a:gd name="connsiteX3" fmla="*/ 7702 w 15403"/>
                    <a:gd name="connsiteY3" fmla="*/ 1370814 h 1386216"/>
                    <a:gd name="connsiteX4" fmla="*/ 0 w 15403"/>
                    <a:gd name="connsiteY4" fmla="*/ 1378515 h 1386216"/>
                    <a:gd name="connsiteX5" fmla="*/ 0 w 15403"/>
                    <a:gd name="connsiteY5" fmla="*/ 1378515 h 1386216"/>
                    <a:gd name="connsiteX6" fmla="*/ 0 w 15403"/>
                    <a:gd name="connsiteY6" fmla="*/ 1347378 h 1386216"/>
                    <a:gd name="connsiteX7" fmla="*/ 7702 w 15403"/>
                    <a:gd name="connsiteY7" fmla="*/ 1355080 h 1386216"/>
                    <a:gd name="connsiteX8" fmla="*/ 15404 w 15403"/>
                    <a:gd name="connsiteY8" fmla="*/ 1347378 h 1386216"/>
                    <a:gd name="connsiteX9" fmla="*/ 7702 w 15403"/>
                    <a:gd name="connsiteY9" fmla="*/ 1339676 h 1386216"/>
                    <a:gd name="connsiteX10" fmla="*/ 0 w 15403"/>
                    <a:gd name="connsiteY10" fmla="*/ 1347378 h 1386216"/>
                    <a:gd name="connsiteX11" fmla="*/ 0 w 15403"/>
                    <a:gd name="connsiteY11" fmla="*/ 1347378 h 1386216"/>
                    <a:gd name="connsiteX12" fmla="*/ 0 w 15403"/>
                    <a:gd name="connsiteY12" fmla="*/ 1316241 h 1386216"/>
                    <a:gd name="connsiteX13" fmla="*/ 7702 w 15403"/>
                    <a:gd name="connsiteY13" fmla="*/ 1323942 h 1386216"/>
                    <a:gd name="connsiteX14" fmla="*/ 15404 w 15403"/>
                    <a:gd name="connsiteY14" fmla="*/ 1316241 h 1386216"/>
                    <a:gd name="connsiteX15" fmla="*/ 7702 w 15403"/>
                    <a:gd name="connsiteY15" fmla="*/ 1308539 h 1386216"/>
                    <a:gd name="connsiteX16" fmla="*/ 0 w 15403"/>
                    <a:gd name="connsiteY16" fmla="*/ 1316241 h 1386216"/>
                    <a:gd name="connsiteX17" fmla="*/ 0 w 15403"/>
                    <a:gd name="connsiteY17" fmla="*/ 1316241 h 1386216"/>
                    <a:gd name="connsiteX18" fmla="*/ 0 w 15403"/>
                    <a:gd name="connsiteY18" fmla="*/ 1285103 h 1386216"/>
                    <a:gd name="connsiteX19" fmla="*/ 7702 w 15403"/>
                    <a:gd name="connsiteY19" fmla="*/ 1292805 h 1386216"/>
                    <a:gd name="connsiteX20" fmla="*/ 15404 w 15403"/>
                    <a:gd name="connsiteY20" fmla="*/ 1285103 h 1386216"/>
                    <a:gd name="connsiteX21" fmla="*/ 7702 w 15403"/>
                    <a:gd name="connsiteY21" fmla="*/ 1277402 h 1386216"/>
                    <a:gd name="connsiteX22" fmla="*/ 0 w 15403"/>
                    <a:gd name="connsiteY22" fmla="*/ 1285103 h 1386216"/>
                    <a:gd name="connsiteX23" fmla="*/ 0 w 15403"/>
                    <a:gd name="connsiteY23" fmla="*/ 1285103 h 1386216"/>
                    <a:gd name="connsiteX24" fmla="*/ 0 w 15403"/>
                    <a:gd name="connsiteY24" fmla="*/ 1253966 h 1386216"/>
                    <a:gd name="connsiteX25" fmla="*/ 7702 w 15403"/>
                    <a:gd name="connsiteY25" fmla="*/ 1261668 h 1386216"/>
                    <a:gd name="connsiteX26" fmla="*/ 15404 w 15403"/>
                    <a:gd name="connsiteY26" fmla="*/ 1253966 h 1386216"/>
                    <a:gd name="connsiteX27" fmla="*/ 7702 w 15403"/>
                    <a:gd name="connsiteY27" fmla="*/ 1246264 h 1386216"/>
                    <a:gd name="connsiteX28" fmla="*/ 0 w 15403"/>
                    <a:gd name="connsiteY28" fmla="*/ 1253966 h 1386216"/>
                    <a:gd name="connsiteX29" fmla="*/ 0 w 15403"/>
                    <a:gd name="connsiteY29" fmla="*/ 1253966 h 1386216"/>
                    <a:gd name="connsiteX30" fmla="*/ 0 w 15403"/>
                    <a:gd name="connsiteY30" fmla="*/ 1222829 h 1386216"/>
                    <a:gd name="connsiteX31" fmla="*/ 7702 w 15403"/>
                    <a:gd name="connsiteY31" fmla="*/ 1230531 h 1386216"/>
                    <a:gd name="connsiteX32" fmla="*/ 15404 w 15403"/>
                    <a:gd name="connsiteY32" fmla="*/ 1222829 h 1386216"/>
                    <a:gd name="connsiteX33" fmla="*/ 7702 w 15403"/>
                    <a:gd name="connsiteY33" fmla="*/ 1215127 h 1386216"/>
                    <a:gd name="connsiteX34" fmla="*/ 0 w 15403"/>
                    <a:gd name="connsiteY34" fmla="*/ 1222829 h 1386216"/>
                    <a:gd name="connsiteX35" fmla="*/ 0 w 15403"/>
                    <a:gd name="connsiteY35" fmla="*/ 1222829 h 1386216"/>
                    <a:gd name="connsiteX36" fmla="*/ 0 w 15403"/>
                    <a:gd name="connsiteY36" fmla="*/ 1191581 h 1386216"/>
                    <a:gd name="connsiteX37" fmla="*/ 7702 w 15403"/>
                    <a:gd name="connsiteY37" fmla="*/ 1199283 h 1386216"/>
                    <a:gd name="connsiteX38" fmla="*/ 15404 w 15403"/>
                    <a:gd name="connsiteY38" fmla="*/ 1191581 h 1386216"/>
                    <a:gd name="connsiteX39" fmla="*/ 7702 w 15403"/>
                    <a:gd name="connsiteY39" fmla="*/ 1183880 h 1386216"/>
                    <a:gd name="connsiteX40" fmla="*/ 0 w 15403"/>
                    <a:gd name="connsiteY40" fmla="*/ 1191581 h 1386216"/>
                    <a:gd name="connsiteX41" fmla="*/ 0 w 15403"/>
                    <a:gd name="connsiteY41" fmla="*/ 1191581 h 1386216"/>
                    <a:gd name="connsiteX42" fmla="*/ 0 w 15403"/>
                    <a:gd name="connsiteY42" fmla="*/ 1160444 h 1386216"/>
                    <a:gd name="connsiteX43" fmla="*/ 7702 w 15403"/>
                    <a:gd name="connsiteY43" fmla="*/ 1168146 h 1386216"/>
                    <a:gd name="connsiteX44" fmla="*/ 15404 w 15403"/>
                    <a:gd name="connsiteY44" fmla="*/ 1160444 h 1386216"/>
                    <a:gd name="connsiteX45" fmla="*/ 7702 w 15403"/>
                    <a:gd name="connsiteY45" fmla="*/ 1152742 h 1386216"/>
                    <a:gd name="connsiteX46" fmla="*/ 0 w 15403"/>
                    <a:gd name="connsiteY46" fmla="*/ 1160444 h 1386216"/>
                    <a:gd name="connsiteX47" fmla="*/ 0 w 15403"/>
                    <a:gd name="connsiteY47" fmla="*/ 1160444 h 1386216"/>
                    <a:gd name="connsiteX48" fmla="*/ 0 w 15403"/>
                    <a:gd name="connsiteY48" fmla="*/ 1129307 h 1386216"/>
                    <a:gd name="connsiteX49" fmla="*/ 7702 w 15403"/>
                    <a:gd name="connsiteY49" fmla="*/ 1137009 h 1386216"/>
                    <a:gd name="connsiteX50" fmla="*/ 15404 w 15403"/>
                    <a:gd name="connsiteY50" fmla="*/ 1129307 h 1386216"/>
                    <a:gd name="connsiteX51" fmla="*/ 7702 w 15403"/>
                    <a:gd name="connsiteY51" fmla="*/ 1121605 h 1386216"/>
                    <a:gd name="connsiteX52" fmla="*/ 0 w 15403"/>
                    <a:gd name="connsiteY52" fmla="*/ 1129307 h 1386216"/>
                    <a:gd name="connsiteX53" fmla="*/ 0 w 15403"/>
                    <a:gd name="connsiteY53" fmla="*/ 1129307 h 1386216"/>
                    <a:gd name="connsiteX54" fmla="*/ 0 w 15403"/>
                    <a:gd name="connsiteY54" fmla="*/ 1098170 h 1386216"/>
                    <a:gd name="connsiteX55" fmla="*/ 7702 w 15403"/>
                    <a:gd name="connsiteY55" fmla="*/ 1105871 h 1386216"/>
                    <a:gd name="connsiteX56" fmla="*/ 15404 w 15403"/>
                    <a:gd name="connsiteY56" fmla="*/ 1098170 h 1386216"/>
                    <a:gd name="connsiteX57" fmla="*/ 7702 w 15403"/>
                    <a:gd name="connsiteY57" fmla="*/ 1090468 h 1386216"/>
                    <a:gd name="connsiteX58" fmla="*/ 0 w 15403"/>
                    <a:gd name="connsiteY58" fmla="*/ 1098170 h 1386216"/>
                    <a:gd name="connsiteX59" fmla="*/ 0 w 15403"/>
                    <a:gd name="connsiteY59" fmla="*/ 1098170 h 1386216"/>
                    <a:gd name="connsiteX60" fmla="*/ 0 w 15403"/>
                    <a:gd name="connsiteY60" fmla="*/ 1067032 h 1386216"/>
                    <a:gd name="connsiteX61" fmla="*/ 7702 w 15403"/>
                    <a:gd name="connsiteY61" fmla="*/ 1074734 h 1386216"/>
                    <a:gd name="connsiteX62" fmla="*/ 15404 w 15403"/>
                    <a:gd name="connsiteY62" fmla="*/ 1067032 h 1386216"/>
                    <a:gd name="connsiteX63" fmla="*/ 7702 w 15403"/>
                    <a:gd name="connsiteY63" fmla="*/ 1059331 h 1386216"/>
                    <a:gd name="connsiteX64" fmla="*/ 0 w 15403"/>
                    <a:gd name="connsiteY64" fmla="*/ 1067032 h 1386216"/>
                    <a:gd name="connsiteX65" fmla="*/ 0 w 15403"/>
                    <a:gd name="connsiteY65" fmla="*/ 1067032 h 1386216"/>
                    <a:gd name="connsiteX66" fmla="*/ 0 w 15403"/>
                    <a:gd name="connsiteY66" fmla="*/ 1035785 h 1386216"/>
                    <a:gd name="connsiteX67" fmla="*/ 7702 w 15403"/>
                    <a:gd name="connsiteY67" fmla="*/ 1043487 h 1386216"/>
                    <a:gd name="connsiteX68" fmla="*/ 15404 w 15403"/>
                    <a:gd name="connsiteY68" fmla="*/ 1035785 h 1386216"/>
                    <a:gd name="connsiteX69" fmla="*/ 7702 w 15403"/>
                    <a:gd name="connsiteY69" fmla="*/ 1028083 h 1386216"/>
                    <a:gd name="connsiteX70" fmla="*/ 0 w 15403"/>
                    <a:gd name="connsiteY70" fmla="*/ 1035785 h 1386216"/>
                    <a:gd name="connsiteX71" fmla="*/ 0 w 15403"/>
                    <a:gd name="connsiteY71" fmla="*/ 1035785 h 1386216"/>
                    <a:gd name="connsiteX72" fmla="*/ 0 w 15403"/>
                    <a:gd name="connsiteY72" fmla="*/ 1004648 h 1386216"/>
                    <a:gd name="connsiteX73" fmla="*/ 7702 w 15403"/>
                    <a:gd name="connsiteY73" fmla="*/ 1012350 h 1386216"/>
                    <a:gd name="connsiteX74" fmla="*/ 15404 w 15403"/>
                    <a:gd name="connsiteY74" fmla="*/ 1004648 h 1386216"/>
                    <a:gd name="connsiteX75" fmla="*/ 7702 w 15403"/>
                    <a:gd name="connsiteY75" fmla="*/ 996946 h 1386216"/>
                    <a:gd name="connsiteX76" fmla="*/ 0 w 15403"/>
                    <a:gd name="connsiteY76" fmla="*/ 1004648 h 1386216"/>
                    <a:gd name="connsiteX77" fmla="*/ 0 w 15403"/>
                    <a:gd name="connsiteY77" fmla="*/ 1004648 h 1386216"/>
                    <a:gd name="connsiteX78" fmla="*/ 0 w 15403"/>
                    <a:gd name="connsiteY78" fmla="*/ 973510 h 1386216"/>
                    <a:gd name="connsiteX79" fmla="*/ 7702 w 15403"/>
                    <a:gd name="connsiteY79" fmla="*/ 981212 h 1386216"/>
                    <a:gd name="connsiteX80" fmla="*/ 15404 w 15403"/>
                    <a:gd name="connsiteY80" fmla="*/ 973510 h 1386216"/>
                    <a:gd name="connsiteX81" fmla="*/ 7702 w 15403"/>
                    <a:gd name="connsiteY81" fmla="*/ 965809 h 1386216"/>
                    <a:gd name="connsiteX82" fmla="*/ 0 w 15403"/>
                    <a:gd name="connsiteY82" fmla="*/ 973510 h 1386216"/>
                    <a:gd name="connsiteX83" fmla="*/ 0 w 15403"/>
                    <a:gd name="connsiteY83" fmla="*/ 973510 h 1386216"/>
                    <a:gd name="connsiteX84" fmla="*/ 0 w 15403"/>
                    <a:gd name="connsiteY84" fmla="*/ 942373 h 1386216"/>
                    <a:gd name="connsiteX85" fmla="*/ 7702 w 15403"/>
                    <a:gd name="connsiteY85" fmla="*/ 950075 h 1386216"/>
                    <a:gd name="connsiteX86" fmla="*/ 15404 w 15403"/>
                    <a:gd name="connsiteY86" fmla="*/ 942373 h 1386216"/>
                    <a:gd name="connsiteX87" fmla="*/ 7702 w 15403"/>
                    <a:gd name="connsiteY87" fmla="*/ 934671 h 1386216"/>
                    <a:gd name="connsiteX88" fmla="*/ 0 w 15403"/>
                    <a:gd name="connsiteY88" fmla="*/ 942373 h 1386216"/>
                    <a:gd name="connsiteX89" fmla="*/ 0 w 15403"/>
                    <a:gd name="connsiteY89" fmla="*/ 942373 h 1386216"/>
                    <a:gd name="connsiteX90" fmla="*/ 0 w 15403"/>
                    <a:gd name="connsiteY90" fmla="*/ 911236 h 1386216"/>
                    <a:gd name="connsiteX91" fmla="*/ 7702 w 15403"/>
                    <a:gd name="connsiteY91" fmla="*/ 918938 h 1386216"/>
                    <a:gd name="connsiteX92" fmla="*/ 15404 w 15403"/>
                    <a:gd name="connsiteY92" fmla="*/ 911236 h 1386216"/>
                    <a:gd name="connsiteX93" fmla="*/ 7702 w 15403"/>
                    <a:gd name="connsiteY93" fmla="*/ 903534 h 1386216"/>
                    <a:gd name="connsiteX94" fmla="*/ 0 w 15403"/>
                    <a:gd name="connsiteY94" fmla="*/ 911236 h 1386216"/>
                    <a:gd name="connsiteX95" fmla="*/ 0 w 15403"/>
                    <a:gd name="connsiteY95" fmla="*/ 911236 h 1386216"/>
                    <a:gd name="connsiteX96" fmla="*/ 0 w 15403"/>
                    <a:gd name="connsiteY96" fmla="*/ 880099 h 1386216"/>
                    <a:gd name="connsiteX97" fmla="*/ 7702 w 15403"/>
                    <a:gd name="connsiteY97" fmla="*/ 887800 h 1386216"/>
                    <a:gd name="connsiteX98" fmla="*/ 15404 w 15403"/>
                    <a:gd name="connsiteY98" fmla="*/ 880099 h 1386216"/>
                    <a:gd name="connsiteX99" fmla="*/ 7702 w 15403"/>
                    <a:gd name="connsiteY99" fmla="*/ 872397 h 1386216"/>
                    <a:gd name="connsiteX100" fmla="*/ 0 w 15403"/>
                    <a:gd name="connsiteY100" fmla="*/ 880099 h 1386216"/>
                    <a:gd name="connsiteX101" fmla="*/ 0 w 15403"/>
                    <a:gd name="connsiteY101" fmla="*/ 880099 h 1386216"/>
                    <a:gd name="connsiteX102" fmla="*/ 0 w 15403"/>
                    <a:gd name="connsiteY102" fmla="*/ 848851 h 1386216"/>
                    <a:gd name="connsiteX103" fmla="*/ 7702 w 15403"/>
                    <a:gd name="connsiteY103" fmla="*/ 856553 h 1386216"/>
                    <a:gd name="connsiteX104" fmla="*/ 15404 w 15403"/>
                    <a:gd name="connsiteY104" fmla="*/ 848851 h 1386216"/>
                    <a:gd name="connsiteX105" fmla="*/ 7702 w 15403"/>
                    <a:gd name="connsiteY105" fmla="*/ 841149 h 1386216"/>
                    <a:gd name="connsiteX106" fmla="*/ 0 w 15403"/>
                    <a:gd name="connsiteY106" fmla="*/ 848851 h 1386216"/>
                    <a:gd name="connsiteX107" fmla="*/ 0 w 15403"/>
                    <a:gd name="connsiteY107" fmla="*/ 848851 h 1386216"/>
                    <a:gd name="connsiteX108" fmla="*/ 0 w 15403"/>
                    <a:gd name="connsiteY108" fmla="*/ 817714 h 1386216"/>
                    <a:gd name="connsiteX109" fmla="*/ 7702 w 15403"/>
                    <a:gd name="connsiteY109" fmla="*/ 825416 h 1386216"/>
                    <a:gd name="connsiteX110" fmla="*/ 15404 w 15403"/>
                    <a:gd name="connsiteY110" fmla="*/ 817714 h 1386216"/>
                    <a:gd name="connsiteX111" fmla="*/ 7702 w 15403"/>
                    <a:gd name="connsiteY111" fmla="*/ 810012 h 1386216"/>
                    <a:gd name="connsiteX112" fmla="*/ 0 w 15403"/>
                    <a:gd name="connsiteY112" fmla="*/ 817714 h 1386216"/>
                    <a:gd name="connsiteX113" fmla="*/ 0 w 15403"/>
                    <a:gd name="connsiteY113" fmla="*/ 817714 h 1386216"/>
                    <a:gd name="connsiteX114" fmla="*/ 0 w 15403"/>
                    <a:gd name="connsiteY114" fmla="*/ 786577 h 1386216"/>
                    <a:gd name="connsiteX115" fmla="*/ 7702 w 15403"/>
                    <a:gd name="connsiteY115" fmla="*/ 794279 h 1386216"/>
                    <a:gd name="connsiteX116" fmla="*/ 15404 w 15403"/>
                    <a:gd name="connsiteY116" fmla="*/ 786577 h 1386216"/>
                    <a:gd name="connsiteX117" fmla="*/ 7702 w 15403"/>
                    <a:gd name="connsiteY117" fmla="*/ 778875 h 1386216"/>
                    <a:gd name="connsiteX118" fmla="*/ 0 w 15403"/>
                    <a:gd name="connsiteY118" fmla="*/ 786577 h 1386216"/>
                    <a:gd name="connsiteX119" fmla="*/ 0 w 15403"/>
                    <a:gd name="connsiteY119" fmla="*/ 786577 h 1386216"/>
                    <a:gd name="connsiteX120" fmla="*/ 0 w 15403"/>
                    <a:gd name="connsiteY120" fmla="*/ 755439 h 1386216"/>
                    <a:gd name="connsiteX121" fmla="*/ 7702 w 15403"/>
                    <a:gd name="connsiteY121" fmla="*/ 763141 h 1386216"/>
                    <a:gd name="connsiteX122" fmla="*/ 15404 w 15403"/>
                    <a:gd name="connsiteY122" fmla="*/ 755439 h 1386216"/>
                    <a:gd name="connsiteX123" fmla="*/ 7702 w 15403"/>
                    <a:gd name="connsiteY123" fmla="*/ 747738 h 1386216"/>
                    <a:gd name="connsiteX124" fmla="*/ 0 w 15403"/>
                    <a:gd name="connsiteY124" fmla="*/ 755439 h 1386216"/>
                    <a:gd name="connsiteX125" fmla="*/ 0 w 15403"/>
                    <a:gd name="connsiteY125" fmla="*/ 755439 h 1386216"/>
                    <a:gd name="connsiteX126" fmla="*/ 0 w 15403"/>
                    <a:gd name="connsiteY126" fmla="*/ 724302 h 1386216"/>
                    <a:gd name="connsiteX127" fmla="*/ 7702 w 15403"/>
                    <a:gd name="connsiteY127" fmla="*/ 732004 h 1386216"/>
                    <a:gd name="connsiteX128" fmla="*/ 15404 w 15403"/>
                    <a:gd name="connsiteY128" fmla="*/ 724302 h 1386216"/>
                    <a:gd name="connsiteX129" fmla="*/ 7702 w 15403"/>
                    <a:gd name="connsiteY129" fmla="*/ 716600 h 1386216"/>
                    <a:gd name="connsiteX130" fmla="*/ 0 w 15403"/>
                    <a:gd name="connsiteY130" fmla="*/ 724302 h 1386216"/>
                    <a:gd name="connsiteX131" fmla="*/ 0 w 15403"/>
                    <a:gd name="connsiteY131" fmla="*/ 724302 h 1386216"/>
                    <a:gd name="connsiteX132" fmla="*/ 0 w 15403"/>
                    <a:gd name="connsiteY132" fmla="*/ 693165 h 1386216"/>
                    <a:gd name="connsiteX133" fmla="*/ 7702 w 15403"/>
                    <a:gd name="connsiteY133" fmla="*/ 700867 h 1386216"/>
                    <a:gd name="connsiteX134" fmla="*/ 15404 w 15403"/>
                    <a:gd name="connsiteY134" fmla="*/ 693165 h 1386216"/>
                    <a:gd name="connsiteX135" fmla="*/ 7702 w 15403"/>
                    <a:gd name="connsiteY135" fmla="*/ 685463 h 1386216"/>
                    <a:gd name="connsiteX136" fmla="*/ 0 w 15403"/>
                    <a:gd name="connsiteY136" fmla="*/ 693165 h 1386216"/>
                    <a:gd name="connsiteX137" fmla="*/ 0 w 15403"/>
                    <a:gd name="connsiteY137" fmla="*/ 693165 h 1386216"/>
                    <a:gd name="connsiteX138" fmla="*/ 0 w 15403"/>
                    <a:gd name="connsiteY138" fmla="*/ 661917 h 1386216"/>
                    <a:gd name="connsiteX139" fmla="*/ 7702 w 15403"/>
                    <a:gd name="connsiteY139" fmla="*/ 669619 h 1386216"/>
                    <a:gd name="connsiteX140" fmla="*/ 15404 w 15403"/>
                    <a:gd name="connsiteY140" fmla="*/ 661917 h 1386216"/>
                    <a:gd name="connsiteX141" fmla="*/ 7702 w 15403"/>
                    <a:gd name="connsiteY141" fmla="*/ 654216 h 1386216"/>
                    <a:gd name="connsiteX142" fmla="*/ 0 w 15403"/>
                    <a:gd name="connsiteY142" fmla="*/ 661917 h 1386216"/>
                    <a:gd name="connsiteX143" fmla="*/ 0 w 15403"/>
                    <a:gd name="connsiteY143" fmla="*/ 661917 h 1386216"/>
                    <a:gd name="connsiteX144" fmla="*/ 0 w 15403"/>
                    <a:gd name="connsiteY144" fmla="*/ 630780 h 1386216"/>
                    <a:gd name="connsiteX145" fmla="*/ 7702 w 15403"/>
                    <a:gd name="connsiteY145" fmla="*/ 638482 h 1386216"/>
                    <a:gd name="connsiteX146" fmla="*/ 15404 w 15403"/>
                    <a:gd name="connsiteY146" fmla="*/ 630780 h 1386216"/>
                    <a:gd name="connsiteX147" fmla="*/ 7702 w 15403"/>
                    <a:gd name="connsiteY147" fmla="*/ 623078 h 1386216"/>
                    <a:gd name="connsiteX148" fmla="*/ 0 w 15403"/>
                    <a:gd name="connsiteY148" fmla="*/ 630780 h 1386216"/>
                    <a:gd name="connsiteX149" fmla="*/ 0 w 15403"/>
                    <a:gd name="connsiteY149" fmla="*/ 630780 h 1386216"/>
                    <a:gd name="connsiteX150" fmla="*/ 0 w 15403"/>
                    <a:gd name="connsiteY150" fmla="*/ 599643 h 1386216"/>
                    <a:gd name="connsiteX151" fmla="*/ 7702 w 15403"/>
                    <a:gd name="connsiteY151" fmla="*/ 607345 h 1386216"/>
                    <a:gd name="connsiteX152" fmla="*/ 15404 w 15403"/>
                    <a:gd name="connsiteY152" fmla="*/ 599643 h 1386216"/>
                    <a:gd name="connsiteX153" fmla="*/ 7702 w 15403"/>
                    <a:gd name="connsiteY153" fmla="*/ 591941 h 1386216"/>
                    <a:gd name="connsiteX154" fmla="*/ 0 w 15403"/>
                    <a:gd name="connsiteY154" fmla="*/ 599643 h 1386216"/>
                    <a:gd name="connsiteX155" fmla="*/ 0 w 15403"/>
                    <a:gd name="connsiteY155" fmla="*/ 599643 h 1386216"/>
                    <a:gd name="connsiteX156" fmla="*/ 0 w 15403"/>
                    <a:gd name="connsiteY156" fmla="*/ 568506 h 1386216"/>
                    <a:gd name="connsiteX157" fmla="*/ 7702 w 15403"/>
                    <a:gd name="connsiteY157" fmla="*/ 576207 h 1386216"/>
                    <a:gd name="connsiteX158" fmla="*/ 15404 w 15403"/>
                    <a:gd name="connsiteY158" fmla="*/ 568506 h 1386216"/>
                    <a:gd name="connsiteX159" fmla="*/ 7702 w 15403"/>
                    <a:gd name="connsiteY159" fmla="*/ 560804 h 1386216"/>
                    <a:gd name="connsiteX160" fmla="*/ 0 w 15403"/>
                    <a:gd name="connsiteY160" fmla="*/ 568506 h 1386216"/>
                    <a:gd name="connsiteX161" fmla="*/ 0 w 15403"/>
                    <a:gd name="connsiteY161" fmla="*/ 568506 h 1386216"/>
                    <a:gd name="connsiteX162" fmla="*/ 0 w 15403"/>
                    <a:gd name="connsiteY162" fmla="*/ 537368 h 1386216"/>
                    <a:gd name="connsiteX163" fmla="*/ 7702 w 15403"/>
                    <a:gd name="connsiteY163" fmla="*/ 545070 h 1386216"/>
                    <a:gd name="connsiteX164" fmla="*/ 15404 w 15403"/>
                    <a:gd name="connsiteY164" fmla="*/ 537368 h 1386216"/>
                    <a:gd name="connsiteX165" fmla="*/ 7702 w 15403"/>
                    <a:gd name="connsiteY165" fmla="*/ 529667 h 1386216"/>
                    <a:gd name="connsiteX166" fmla="*/ 0 w 15403"/>
                    <a:gd name="connsiteY166" fmla="*/ 537368 h 1386216"/>
                    <a:gd name="connsiteX167" fmla="*/ 0 w 15403"/>
                    <a:gd name="connsiteY167" fmla="*/ 537368 h 1386216"/>
                    <a:gd name="connsiteX168" fmla="*/ 0 w 15403"/>
                    <a:gd name="connsiteY168" fmla="*/ 506121 h 1386216"/>
                    <a:gd name="connsiteX169" fmla="*/ 7702 w 15403"/>
                    <a:gd name="connsiteY169" fmla="*/ 513823 h 1386216"/>
                    <a:gd name="connsiteX170" fmla="*/ 15404 w 15403"/>
                    <a:gd name="connsiteY170" fmla="*/ 506121 h 1386216"/>
                    <a:gd name="connsiteX171" fmla="*/ 7702 w 15403"/>
                    <a:gd name="connsiteY171" fmla="*/ 498419 h 1386216"/>
                    <a:gd name="connsiteX172" fmla="*/ 0 w 15403"/>
                    <a:gd name="connsiteY172" fmla="*/ 506121 h 1386216"/>
                    <a:gd name="connsiteX173" fmla="*/ 0 w 15403"/>
                    <a:gd name="connsiteY173" fmla="*/ 506121 h 1386216"/>
                    <a:gd name="connsiteX174" fmla="*/ 0 w 15403"/>
                    <a:gd name="connsiteY174" fmla="*/ 474984 h 1386216"/>
                    <a:gd name="connsiteX175" fmla="*/ 7702 w 15403"/>
                    <a:gd name="connsiteY175" fmla="*/ 482686 h 1386216"/>
                    <a:gd name="connsiteX176" fmla="*/ 15404 w 15403"/>
                    <a:gd name="connsiteY176" fmla="*/ 474984 h 1386216"/>
                    <a:gd name="connsiteX177" fmla="*/ 7702 w 15403"/>
                    <a:gd name="connsiteY177" fmla="*/ 467282 h 1386216"/>
                    <a:gd name="connsiteX178" fmla="*/ 0 w 15403"/>
                    <a:gd name="connsiteY178" fmla="*/ 474984 h 1386216"/>
                    <a:gd name="connsiteX179" fmla="*/ 0 w 15403"/>
                    <a:gd name="connsiteY179" fmla="*/ 474984 h 1386216"/>
                    <a:gd name="connsiteX180" fmla="*/ 0 w 15403"/>
                    <a:gd name="connsiteY180" fmla="*/ 443846 h 1386216"/>
                    <a:gd name="connsiteX181" fmla="*/ 7702 w 15403"/>
                    <a:gd name="connsiteY181" fmla="*/ 451548 h 1386216"/>
                    <a:gd name="connsiteX182" fmla="*/ 15404 w 15403"/>
                    <a:gd name="connsiteY182" fmla="*/ 443846 h 1386216"/>
                    <a:gd name="connsiteX183" fmla="*/ 7702 w 15403"/>
                    <a:gd name="connsiteY183" fmla="*/ 436145 h 1386216"/>
                    <a:gd name="connsiteX184" fmla="*/ 0 w 15403"/>
                    <a:gd name="connsiteY184" fmla="*/ 443846 h 1386216"/>
                    <a:gd name="connsiteX185" fmla="*/ 0 w 15403"/>
                    <a:gd name="connsiteY185" fmla="*/ 443846 h 1386216"/>
                    <a:gd name="connsiteX186" fmla="*/ 0 w 15403"/>
                    <a:gd name="connsiteY186" fmla="*/ 412709 h 1386216"/>
                    <a:gd name="connsiteX187" fmla="*/ 7702 w 15403"/>
                    <a:gd name="connsiteY187" fmla="*/ 420411 h 1386216"/>
                    <a:gd name="connsiteX188" fmla="*/ 15404 w 15403"/>
                    <a:gd name="connsiteY188" fmla="*/ 412709 h 1386216"/>
                    <a:gd name="connsiteX189" fmla="*/ 7702 w 15403"/>
                    <a:gd name="connsiteY189" fmla="*/ 405007 h 1386216"/>
                    <a:gd name="connsiteX190" fmla="*/ 0 w 15403"/>
                    <a:gd name="connsiteY190" fmla="*/ 412709 h 1386216"/>
                    <a:gd name="connsiteX191" fmla="*/ 0 w 15403"/>
                    <a:gd name="connsiteY191" fmla="*/ 412709 h 1386216"/>
                    <a:gd name="connsiteX192" fmla="*/ 0 w 15403"/>
                    <a:gd name="connsiteY192" fmla="*/ 381572 h 1386216"/>
                    <a:gd name="connsiteX193" fmla="*/ 7702 w 15403"/>
                    <a:gd name="connsiteY193" fmla="*/ 389274 h 1386216"/>
                    <a:gd name="connsiteX194" fmla="*/ 15404 w 15403"/>
                    <a:gd name="connsiteY194" fmla="*/ 381572 h 1386216"/>
                    <a:gd name="connsiteX195" fmla="*/ 7702 w 15403"/>
                    <a:gd name="connsiteY195" fmla="*/ 373870 h 1386216"/>
                    <a:gd name="connsiteX196" fmla="*/ 0 w 15403"/>
                    <a:gd name="connsiteY196" fmla="*/ 381572 h 1386216"/>
                    <a:gd name="connsiteX197" fmla="*/ 0 w 15403"/>
                    <a:gd name="connsiteY197" fmla="*/ 381572 h 1386216"/>
                    <a:gd name="connsiteX198" fmla="*/ 0 w 15403"/>
                    <a:gd name="connsiteY198" fmla="*/ 350435 h 1386216"/>
                    <a:gd name="connsiteX199" fmla="*/ 7702 w 15403"/>
                    <a:gd name="connsiteY199" fmla="*/ 358136 h 1386216"/>
                    <a:gd name="connsiteX200" fmla="*/ 15404 w 15403"/>
                    <a:gd name="connsiteY200" fmla="*/ 350435 h 1386216"/>
                    <a:gd name="connsiteX201" fmla="*/ 7702 w 15403"/>
                    <a:gd name="connsiteY201" fmla="*/ 342733 h 1386216"/>
                    <a:gd name="connsiteX202" fmla="*/ 0 w 15403"/>
                    <a:gd name="connsiteY202" fmla="*/ 350435 h 1386216"/>
                    <a:gd name="connsiteX203" fmla="*/ 0 w 15403"/>
                    <a:gd name="connsiteY203" fmla="*/ 350435 h 1386216"/>
                    <a:gd name="connsiteX204" fmla="*/ 0 w 15403"/>
                    <a:gd name="connsiteY204" fmla="*/ 319187 h 1386216"/>
                    <a:gd name="connsiteX205" fmla="*/ 7702 w 15403"/>
                    <a:gd name="connsiteY205" fmla="*/ 326889 h 1386216"/>
                    <a:gd name="connsiteX206" fmla="*/ 15404 w 15403"/>
                    <a:gd name="connsiteY206" fmla="*/ 319187 h 1386216"/>
                    <a:gd name="connsiteX207" fmla="*/ 7702 w 15403"/>
                    <a:gd name="connsiteY207" fmla="*/ 311485 h 1386216"/>
                    <a:gd name="connsiteX208" fmla="*/ 0 w 15403"/>
                    <a:gd name="connsiteY208" fmla="*/ 319187 h 1386216"/>
                    <a:gd name="connsiteX209" fmla="*/ 0 w 15403"/>
                    <a:gd name="connsiteY209" fmla="*/ 319187 h 1386216"/>
                    <a:gd name="connsiteX210" fmla="*/ 0 w 15403"/>
                    <a:gd name="connsiteY210" fmla="*/ 288050 h 1386216"/>
                    <a:gd name="connsiteX211" fmla="*/ 7702 w 15403"/>
                    <a:gd name="connsiteY211" fmla="*/ 295752 h 1386216"/>
                    <a:gd name="connsiteX212" fmla="*/ 15404 w 15403"/>
                    <a:gd name="connsiteY212" fmla="*/ 288050 h 1386216"/>
                    <a:gd name="connsiteX213" fmla="*/ 7702 w 15403"/>
                    <a:gd name="connsiteY213" fmla="*/ 280348 h 1386216"/>
                    <a:gd name="connsiteX214" fmla="*/ 0 w 15403"/>
                    <a:gd name="connsiteY214" fmla="*/ 288050 h 1386216"/>
                    <a:gd name="connsiteX215" fmla="*/ 0 w 15403"/>
                    <a:gd name="connsiteY215" fmla="*/ 288050 h 1386216"/>
                    <a:gd name="connsiteX216" fmla="*/ 0 w 15403"/>
                    <a:gd name="connsiteY216" fmla="*/ 256913 h 1386216"/>
                    <a:gd name="connsiteX217" fmla="*/ 7702 w 15403"/>
                    <a:gd name="connsiteY217" fmla="*/ 264614 h 1386216"/>
                    <a:gd name="connsiteX218" fmla="*/ 15404 w 15403"/>
                    <a:gd name="connsiteY218" fmla="*/ 256913 h 1386216"/>
                    <a:gd name="connsiteX219" fmla="*/ 7702 w 15403"/>
                    <a:gd name="connsiteY219" fmla="*/ 249211 h 1386216"/>
                    <a:gd name="connsiteX220" fmla="*/ 0 w 15403"/>
                    <a:gd name="connsiteY220" fmla="*/ 256913 h 1386216"/>
                    <a:gd name="connsiteX221" fmla="*/ 0 w 15403"/>
                    <a:gd name="connsiteY221" fmla="*/ 256913 h 1386216"/>
                    <a:gd name="connsiteX222" fmla="*/ 0 w 15403"/>
                    <a:gd name="connsiteY222" fmla="*/ 225775 h 1386216"/>
                    <a:gd name="connsiteX223" fmla="*/ 7702 w 15403"/>
                    <a:gd name="connsiteY223" fmla="*/ 233477 h 1386216"/>
                    <a:gd name="connsiteX224" fmla="*/ 15404 w 15403"/>
                    <a:gd name="connsiteY224" fmla="*/ 225775 h 1386216"/>
                    <a:gd name="connsiteX225" fmla="*/ 7702 w 15403"/>
                    <a:gd name="connsiteY225" fmla="*/ 218074 h 1386216"/>
                    <a:gd name="connsiteX226" fmla="*/ 0 w 15403"/>
                    <a:gd name="connsiteY226" fmla="*/ 225775 h 1386216"/>
                    <a:gd name="connsiteX227" fmla="*/ 0 w 15403"/>
                    <a:gd name="connsiteY227" fmla="*/ 225775 h 1386216"/>
                    <a:gd name="connsiteX228" fmla="*/ 0 w 15403"/>
                    <a:gd name="connsiteY228" fmla="*/ 194638 h 1386216"/>
                    <a:gd name="connsiteX229" fmla="*/ 7702 w 15403"/>
                    <a:gd name="connsiteY229" fmla="*/ 202340 h 1386216"/>
                    <a:gd name="connsiteX230" fmla="*/ 15404 w 15403"/>
                    <a:gd name="connsiteY230" fmla="*/ 194638 h 1386216"/>
                    <a:gd name="connsiteX231" fmla="*/ 7702 w 15403"/>
                    <a:gd name="connsiteY231" fmla="*/ 186936 h 1386216"/>
                    <a:gd name="connsiteX232" fmla="*/ 0 w 15403"/>
                    <a:gd name="connsiteY232" fmla="*/ 194638 h 1386216"/>
                    <a:gd name="connsiteX233" fmla="*/ 0 w 15403"/>
                    <a:gd name="connsiteY233" fmla="*/ 194638 h 1386216"/>
                    <a:gd name="connsiteX234" fmla="*/ 0 w 15403"/>
                    <a:gd name="connsiteY234" fmla="*/ 163391 h 1386216"/>
                    <a:gd name="connsiteX235" fmla="*/ 7702 w 15403"/>
                    <a:gd name="connsiteY235" fmla="*/ 171093 h 1386216"/>
                    <a:gd name="connsiteX236" fmla="*/ 15404 w 15403"/>
                    <a:gd name="connsiteY236" fmla="*/ 163391 h 1386216"/>
                    <a:gd name="connsiteX237" fmla="*/ 7702 w 15403"/>
                    <a:gd name="connsiteY237" fmla="*/ 155689 h 1386216"/>
                    <a:gd name="connsiteX238" fmla="*/ 0 w 15403"/>
                    <a:gd name="connsiteY238" fmla="*/ 163391 h 1386216"/>
                    <a:gd name="connsiteX239" fmla="*/ 0 w 15403"/>
                    <a:gd name="connsiteY239" fmla="*/ 163391 h 1386216"/>
                    <a:gd name="connsiteX240" fmla="*/ 0 w 15403"/>
                    <a:gd name="connsiteY240" fmla="*/ 132253 h 1386216"/>
                    <a:gd name="connsiteX241" fmla="*/ 7702 w 15403"/>
                    <a:gd name="connsiteY241" fmla="*/ 139955 h 1386216"/>
                    <a:gd name="connsiteX242" fmla="*/ 15404 w 15403"/>
                    <a:gd name="connsiteY242" fmla="*/ 132253 h 1386216"/>
                    <a:gd name="connsiteX243" fmla="*/ 7702 w 15403"/>
                    <a:gd name="connsiteY243" fmla="*/ 124552 h 1386216"/>
                    <a:gd name="connsiteX244" fmla="*/ 0 w 15403"/>
                    <a:gd name="connsiteY244" fmla="*/ 132253 h 1386216"/>
                    <a:gd name="connsiteX245" fmla="*/ 0 w 15403"/>
                    <a:gd name="connsiteY245" fmla="*/ 132253 h 1386216"/>
                    <a:gd name="connsiteX246" fmla="*/ 0 w 15403"/>
                    <a:gd name="connsiteY246" fmla="*/ 101116 h 1386216"/>
                    <a:gd name="connsiteX247" fmla="*/ 7702 w 15403"/>
                    <a:gd name="connsiteY247" fmla="*/ 108818 h 1386216"/>
                    <a:gd name="connsiteX248" fmla="*/ 15404 w 15403"/>
                    <a:gd name="connsiteY248" fmla="*/ 101116 h 1386216"/>
                    <a:gd name="connsiteX249" fmla="*/ 7702 w 15403"/>
                    <a:gd name="connsiteY249" fmla="*/ 93414 h 1386216"/>
                    <a:gd name="connsiteX250" fmla="*/ 0 w 15403"/>
                    <a:gd name="connsiteY250" fmla="*/ 101116 h 1386216"/>
                    <a:gd name="connsiteX251" fmla="*/ 0 w 15403"/>
                    <a:gd name="connsiteY251" fmla="*/ 101116 h 1386216"/>
                    <a:gd name="connsiteX252" fmla="*/ 0 w 15403"/>
                    <a:gd name="connsiteY252" fmla="*/ 69979 h 1386216"/>
                    <a:gd name="connsiteX253" fmla="*/ 7702 w 15403"/>
                    <a:gd name="connsiteY253" fmla="*/ 77681 h 1386216"/>
                    <a:gd name="connsiteX254" fmla="*/ 15404 w 15403"/>
                    <a:gd name="connsiteY254" fmla="*/ 69979 h 1386216"/>
                    <a:gd name="connsiteX255" fmla="*/ 7702 w 15403"/>
                    <a:gd name="connsiteY255" fmla="*/ 62277 h 1386216"/>
                    <a:gd name="connsiteX256" fmla="*/ 0 w 15403"/>
                    <a:gd name="connsiteY256" fmla="*/ 69979 h 1386216"/>
                    <a:gd name="connsiteX257" fmla="*/ 0 w 15403"/>
                    <a:gd name="connsiteY257" fmla="*/ 69979 h 1386216"/>
                    <a:gd name="connsiteX258" fmla="*/ 0 w 15403"/>
                    <a:gd name="connsiteY258" fmla="*/ 38842 h 1386216"/>
                    <a:gd name="connsiteX259" fmla="*/ 7702 w 15403"/>
                    <a:gd name="connsiteY259" fmla="*/ 46543 h 1386216"/>
                    <a:gd name="connsiteX260" fmla="*/ 15404 w 15403"/>
                    <a:gd name="connsiteY260" fmla="*/ 38842 h 1386216"/>
                    <a:gd name="connsiteX261" fmla="*/ 7702 w 15403"/>
                    <a:gd name="connsiteY261" fmla="*/ 31140 h 1386216"/>
                    <a:gd name="connsiteX262" fmla="*/ 0 w 15403"/>
                    <a:gd name="connsiteY262" fmla="*/ 38842 h 1386216"/>
                    <a:gd name="connsiteX263" fmla="*/ 0 w 15403"/>
                    <a:gd name="connsiteY263" fmla="*/ 38842 h 1386216"/>
                    <a:gd name="connsiteX264" fmla="*/ 0 w 15403"/>
                    <a:gd name="connsiteY264" fmla="*/ 7704 h 1386216"/>
                    <a:gd name="connsiteX265" fmla="*/ 7702 w 15403"/>
                    <a:gd name="connsiteY265" fmla="*/ 15406 h 1386216"/>
                    <a:gd name="connsiteX266" fmla="*/ 15404 w 15403"/>
                    <a:gd name="connsiteY266" fmla="*/ 7704 h 1386216"/>
                    <a:gd name="connsiteX267" fmla="*/ 7702 w 15403"/>
                    <a:gd name="connsiteY267" fmla="*/ 3 h 1386216"/>
                    <a:gd name="connsiteX268" fmla="*/ 0 w 15403"/>
                    <a:gd name="connsiteY268" fmla="*/ 7704 h 138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15403" h="1386216">
                      <a:moveTo>
                        <a:pt x="0" y="1378515"/>
                      </a:moveTo>
                      <a:cubicBezTo>
                        <a:pt x="0" y="1382806"/>
                        <a:pt x="3411" y="1386217"/>
                        <a:pt x="7702" y="1386217"/>
                      </a:cubicBezTo>
                      <a:cubicBezTo>
                        <a:pt x="11993" y="1386217"/>
                        <a:pt x="15404" y="1382696"/>
                        <a:pt x="15404" y="1378515"/>
                      </a:cubicBezTo>
                      <a:cubicBezTo>
                        <a:pt x="15404" y="1374224"/>
                        <a:pt x="11993" y="1370814"/>
                        <a:pt x="7702" y="1370814"/>
                      </a:cubicBezTo>
                      <a:cubicBezTo>
                        <a:pt x="3411" y="1370814"/>
                        <a:pt x="0" y="1374334"/>
                        <a:pt x="0" y="1378515"/>
                      </a:cubicBezTo>
                      <a:lnTo>
                        <a:pt x="0" y="1378515"/>
                      </a:lnTo>
                      <a:close/>
                      <a:moveTo>
                        <a:pt x="0" y="1347378"/>
                      </a:moveTo>
                      <a:cubicBezTo>
                        <a:pt x="0" y="1351669"/>
                        <a:pt x="3411" y="1355080"/>
                        <a:pt x="7702" y="1355080"/>
                      </a:cubicBezTo>
                      <a:cubicBezTo>
                        <a:pt x="11993" y="1355080"/>
                        <a:pt x="15404" y="1351559"/>
                        <a:pt x="15404" y="1347378"/>
                      </a:cubicBezTo>
                      <a:cubicBezTo>
                        <a:pt x="15404" y="1343087"/>
                        <a:pt x="11993" y="1339676"/>
                        <a:pt x="7702" y="1339676"/>
                      </a:cubicBezTo>
                      <a:cubicBezTo>
                        <a:pt x="3411" y="1339676"/>
                        <a:pt x="0" y="1343087"/>
                        <a:pt x="0" y="1347378"/>
                      </a:cubicBezTo>
                      <a:lnTo>
                        <a:pt x="0" y="1347378"/>
                      </a:lnTo>
                      <a:close/>
                      <a:moveTo>
                        <a:pt x="0" y="1316241"/>
                      </a:moveTo>
                      <a:cubicBezTo>
                        <a:pt x="0" y="1320532"/>
                        <a:pt x="3411" y="1323942"/>
                        <a:pt x="7702" y="1323942"/>
                      </a:cubicBezTo>
                      <a:cubicBezTo>
                        <a:pt x="11993" y="1323942"/>
                        <a:pt x="15404" y="1320422"/>
                        <a:pt x="15404" y="1316241"/>
                      </a:cubicBezTo>
                      <a:cubicBezTo>
                        <a:pt x="15404" y="1311950"/>
                        <a:pt x="11993" y="1308539"/>
                        <a:pt x="7702" y="1308539"/>
                      </a:cubicBezTo>
                      <a:cubicBezTo>
                        <a:pt x="3411" y="1308539"/>
                        <a:pt x="0" y="1311950"/>
                        <a:pt x="0" y="1316241"/>
                      </a:cubicBezTo>
                      <a:lnTo>
                        <a:pt x="0" y="1316241"/>
                      </a:lnTo>
                      <a:close/>
                      <a:moveTo>
                        <a:pt x="0" y="1285103"/>
                      </a:moveTo>
                      <a:cubicBezTo>
                        <a:pt x="0" y="1289394"/>
                        <a:pt x="3411" y="1292805"/>
                        <a:pt x="7702" y="1292805"/>
                      </a:cubicBezTo>
                      <a:cubicBezTo>
                        <a:pt x="11993" y="1292805"/>
                        <a:pt x="15404" y="1289284"/>
                        <a:pt x="15404" y="1285103"/>
                      </a:cubicBezTo>
                      <a:cubicBezTo>
                        <a:pt x="15404" y="1280812"/>
                        <a:pt x="11993" y="1277402"/>
                        <a:pt x="7702" y="1277402"/>
                      </a:cubicBezTo>
                      <a:cubicBezTo>
                        <a:pt x="3411" y="1277402"/>
                        <a:pt x="0" y="1280812"/>
                        <a:pt x="0" y="1285103"/>
                      </a:cubicBezTo>
                      <a:lnTo>
                        <a:pt x="0" y="1285103"/>
                      </a:lnTo>
                      <a:close/>
                      <a:moveTo>
                        <a:pt x="0" y="1253966"/>
                      </a:moveTo>
                      <a:cubicBezTo>
                        <a:pt x="0" y="1258257"/>
                        <a:pt x="3411" y="1261668"/>
                        <a:pt x="7702" y="1261668"/>
                      </a:cubicBezTo>
                      <a:cubicBezTo>
                        <a:pt x="11993" y="1261668"/>
                        <a:pt x="15404" y="1258147"/>
                        <a:pt x="15404" y="1253966"/>
                      </a:cubicBezTo>
                      <a:cubicBezTo>
                        <a:pt x="15404" y="1249675"/>
                        <a:pt x="11993" y="1246264"/>
                        <a:pt x="7702" y="1246264"/>
                      </a:cubicBezTo>
                      <a:cubicBezTo>
                        <a:pt x="3411" y="1246154"/>
                        <a:pt x="0" y="1249675"/>
                        <a:pt x="0" y="1253966"/>
                      </a:cubicBezTo>
                      <a:lnTo>
                        <a:pt x="0" y="1253966"/>
                      </a:lnTo>
                      <a:close/>
                      <a:moveTo>
                        <a:pt x="0" y="1222829"/>
                      </a:moveTo>
                      <a:cubicBezTo>
                        <a:pt x="0" y="1227120"/>
                        <a:pt x="3411" y="1230531"/>
                        <a:pt x="7702" y="1230531"/>
                      </a:cubicBezTo>
                      <a:cubicBezTo>
                        <a:pt x="11993" y="1230531"/>
                        <a:pt x="15404" y="1227010"/>
                        <a:pt x="15404" y="1222829"/>
                      </a:cubicBezTo>
                      <a:cubicBezTo>
                        <a:pt x="15404" y="1218538"/>
                        <a:pt x="11993" y="1215127"/>
                        <a:pt x="7702" y="1215127"/>
                      </a:cubicBezTo>
                      <a:cubicBezTo>
                        <a:pt x="3411" y="1215017"/>
                        <a:pt x="0" y="1218538"/>
                        <a:pt x="0" y="1222829"/>
                      </a:cubicBezTo>
                      <a:lnTo>
                        <a:pt x="0" y="1222829"/>
                      </a:lnTo>
                      <a:close/>
                      <a:moveTo>
                        <a:pt x="0" y="1191581"/>
                      </a:moveTo>
                      <a:cubicBezTo>
                        <a:pt x="0" y="1195872"/>
                        <a:pt x="3411" y="1199283"/>
                        <a:pt x="7702" y="1199283"/>
                      </a:cubicBezTo>
                      <a:cubicBezTo>
                        <a:pt x="11993" y="1199283"/>
                        <a:pt x="15404" y="1195762"/>
                        <a:pt x="15404" y="1191581"/>
                      </a:cubicBezTo>
                      <a:cubicBezTo>
                        <a:pt x="15404" y="1187290"/>
                        <a:pt x="11993" y="1183880"/>
                        <a:pt x="7702" y="1183880"/>
                      </a:cubicBezTo>
                      <a:cubicBezTo>
                        <a:pt x="3411" y="1183880"/>
                        <a:pt x="0" y="1187401"/>
                        <a:pt x="0" y="1191581"/>
                      </a:cubicBezTo>
                      <a:lnTo>
                        <a:pt x="0" y="1191581"/>
                      </a:lnTo>
                      <a:close/>
                      <a:moveTo>
                        <a:pt x="0" y="1160444"/>
                      </a:moveTo>
                      <a:cubicBezTo>
                        <a:pt x="0" y="1164735"/>
                        <a:pt x="3411" y="1168146"/>
                        <a:pt x="7702" y="1168146"/>
                      </a:cubicBezTo>
                      <a:cubicBezTo>
                        <a:pt x="11993" y="1168146"/>
                        <a:pt x="15404" y="1164625"/>
                        <a:pt x="15404" y="1160444"/>
                      </a:cubicBezTo>
                      <a:cubicBezTo>
                        <a:pt x="15404" y="1156153"/>
                        <a:pt x="11993" y="1152742"/>
                        <a:pt x="7702" y="1152742"/>
                      </a:cubicBezTo>
                      <a:cubicBezTo>
                        <a:pt x="3411" y="1152742"/>
                        <a:pt x="0" y="1156153"/>
                        <a:pt x="0" y="1160444"/>
                      </a:cubicBezTo>
                      <a:lnTo>
                        <a:pt x="0" y="1160444"/>
                      </a:lnTo>
                      <a:close/>
                      <a:moveTo>
                        <a:pt x="0" y="1129307"/>
                      </a:moveTo>
                      <a:cubicBezTo>
                        <a:pt x="0" y="1133598"/>
                        <a:pt x="3411" y="1137009"/>
                        <a:pt x="7702" y="1137009"/>
                      </a:cubicBezTo>
                      <a:cubicBezTo>
                        <a:pt x="11993" y="1137009"/>
                        <a:pt x="15404" y="1133488"/>
                        <a:pt x="15404" y="1129307"/>
                      </a:cubicBezTo>
                      <a:cubicBezTo>
                        <a:pt x="15404" y="1125016"/>
                        <a:pt x="11993" y="1121605"/>
                        <a:pt x="7702" y="1121605"/>
                      </a:cubicBezTo>
                      <a:cubicBezTo>
                        <a:pt x="3411" y="1121605"/>
                        <a:pt x="0" y="1125016"/>
                        <a:pt x="0" y="1129307"/>
                      </a:cubicBezTo>
                      <a:lnTo>
                        <a:pt x="0" y="1129307"/>
                      </a:lnTo>
                      <a:close/>
                      <a:moveTo>
                        <a:pt x="0" y="1098170"/>
                      </a:moveTo>
                      <a:cubicBezTo>
                        <a:pt x="0" y="1102461"/>
                        <a:pt x="3411" y="1105871"/>
                        <a:pt x="7702" y="1105871"/>
                      </a:cubicBezTo>
                      <a:cubicBezTo>
                        <a:pt x="11993" y="1105871"/>
                        <a:pt x="15404" y="1102351"/>
                        <a:pt x="15404" y="1098170"/>
                      </a:cubicBezTo>
                      <a:cubicBezTo>
                        <a:pt x="15404" y="1093879"/>
                        <a:pt x="11993" y="1090468"/>
                        <a:pt x="7702" y="1090468"/>
                      </a:cubicBezTo>
                      <a:cubicBezTo>
                        <a:pt x="3411" y="1090358"/>
                        <a:pt x="0" y="1093879"/>
                        <a:pt x="0" y="1098170"/>
                      </a:cubicBezTo>
                      <a:lnTo>
                        <a:pt x="0" y="1098170"/>
                      </a:lnTo>
                      <a:close/>
                      <a:moveTo>
                        <a:pt x="0" y="1067032"/>
                      </a:moveTo>
                      <a:cubicBezTo>
                        <a:pt x="0" y="1071323"/>
                        <a:pt x="3411" y="1074734"/>
                        <a:pt x="7702" y="1074734"/>
                      </a:cubicBezTo>
                      <a:cubicBezTo>
                        <a:pt x="11993" y="1074734"/>
                        <a:pt x="15404" y="1071213"/>
                        <a:pt x="15404" y="1067032"/>
                      </a:cubicBezTo>
                      <a:cubicBezTo>
                        <a:pt x="15404" y="1062741"/>
                        <a:pt x="11993" y="1059331"/>
                        <a:pt x="7702" y="1059331"/>
                      </a:cubicBezTo>
                      <a:cubicBezTo>
                        <a:pt x="3411" y="1059220"/>
                        <a:pt x="0" y="1062741"/>
                        <a:pt x="0" y="1067032"/>
                      </a:cubicBezTo>
                      <a:lnTo>
                        <a:pt x="0" y="1067032"/>
                      </a:lnTo>
                      <a:close/>
                      <a:moveTo>
                        <a:pt x="0" y="1035785"/>
                      </a:moveTo>
                      <a:cubicBezTo>
                        <a:pt x="0" y="1040076"/>
                        <a:pt x="3411" y="1043487"/>
                        <a:pt x="7702" y="1043487"/>
                      </a:cubicBezTo>
                      <a:cubicBezTo>
                        <a:pt x="11993" y="1043487"/>
                        <a:pt x="15404" y="1039966"/>
                        <a:pt x="15404" y="1035785"/>
                      </a:cubicBezTo>
                      <a:cubicBezTo>
                        <a:pt x="15404" y="1031494"/>
                        <a:pt x="11993" y="1028083"/>
                        <a:pt x="7702" y="1028083"/>
                      </a:cubicBezTo>
                      <a:cubicBezTo>
                        <a:pt x="3411" y="1028083"/>
                        <a:pt x="0" y="1031604"/>
                        <a:pt x="0" y="1035785"/>
                      </a:cubicBezTo>
                      <a:lnTo>
                        <a:pt x="0" y="1035785"/>
                      </a:lnTo>
                      <a:close/>
                      <a:moveTo>
                        <a:pt x="0" y="1004648"/>
                      </a:moveTo>
                      <a:cubicBezTo>
                        <a:pt x="0" y="1008939"/>
                        <a:pt x="3411" y="1012350"/>
                        <a:pt x="7702" y="1012350"/>
                      </a:cubicBezTo>
                      <a:cubicBezTo>
                        <a:pt x="11993" y="1012350"/>
                        <a:pt x="15404" y="1008829"/>
                        <a:pt x="15404" y="1004648"/>
                      </a:cubicBezTo>
                      <a:cubicBezTo>
                        <a:pt x="15404" y="1000357"/>
                        <a:pt x="11993" y="996946"/>
                        <a:pt x="7702" y="996946"/>
                      </a:cubicBezTo>
                      <a:cubicBezTo>
                        <a:pt x="3411" y="996946"/>
                        <a:pt x="0" y="1000357"/>
                        <a:pt x="0" y="1004648"/>
                      </a:cubicBezTo>
                      <a:lnTo>
                        <a:pt x="0" y="1004648"/>
                      </a:lnTo>
                      <a:close/>
                      <a:moveTo>
                        <a:pt x="0" y="973510"/>
                      </a:moveTo>
                      <a:cubicBezTo>
                        <a:pt x="0" y="977801"/>
                        <a:pt x="3411" y="981212"/>
                        <a:pt x="7702" y="981212"/>
                      </a:cubicBezTo>
                      <a:cubicBezTo>
                        <a:pt x="11993" y="981212"/>
                        <a:pt x="15404" y="977691"/>
                        <a:pt x="15404" y="973510"/>
                      </a:cubicBezTo>
                      <a:cubicBezTo>
                        <a:pt x="15404" y="969219"/>
                        <a:pt x="11993" y="965809"/>
                        <a:pt x="7702" y="965809"/>
                      </a:cubicBezTo>
                      <a:cubicBezTo>
                        <a:pt x="3411" y="965809"/>
                        <a:pt x="0" y="969219"/>
                        <a:pt x="0" y="973510"/>
                      </a:cubicBezTo>
                      <a:lnTo>
                        <a:pt x="0" y="973510"/>
                      </a:lnTo>
                      <a:close/>
                      <a:moveTo>
                        <a:pt x="0" y="942373"/>
                      </a:moveTo>
                      <a:cubicBezTo>
                        <a:pt x="0" y="946664"/>
                        <a:pt x="3411" y="950075"/>
                        <a:pt x="7702" y="950075"/>
                      </a:cubicBezTo>
                      <a:cubicBezTo>
                        <a:pt x="11993" y="950075"/>
                        <a:pt x="15404" y="946554"/>
                        <a:pt x="15404" y="942373"/>
                      </a:cubicBezTo>
                      <a:cubicBezTo>
                        <a:pt x="15404" y="938082"/>
                        <a:pt x="11993" y="934671"/>
                        <a:pt x="7702" y="934671"/>
                      </a:cubicBezTo>
                      <a:cubicBezTo>
                        <a:pt x="3411" y="934671"/>
                        <a:pt x="0" y="938082"/>
                        <a:pt x="0" y="942373"/>
                      </a:cubicBezTo>
                      <a:lnTo>
                        <a:pt x="0" y="942373"/>
                      </a:lnTo>
                      <a:close/>
                      <a:moveTo>
                        <a:pt x="0" y="911236"/>
                      </a:moveTo>
                      <a:cubicBezTo>
                        <a:pt x="0" y="915527"/>
                        <a:pt x="3411" y="918938"/>
                        <a:pt x="7702" y="918938"/>
                      </a:cubicBezTo>
                      <a:cubicBezTo>
                        <a:pt x="11993" y="918938"/>
                        <a:pt x="15404" y="915417"/>
                        <a:pt x="15404" y="911236"/>
                      </a:cubicBezTo>
                      <a:cubicBezTo>
                        <a:pt x="15404" y="906945"/>
                        <a:pt x="11993" y="903534"/>
                        <a:pt x="7702" y="903534"/>
                      </a:cubicBezTo>
                      <a:cubicBezTo>
                        <a:pt x="3411" y="903424"/>
                        <a:pt x="0" y="906945"/>
                        <a:pt x="0" y="911236"/>
                      </a:cubicBezTo>
                      <a:lnTo>
                        <a:pt x="0" y="911236"/>
                      </a:lnTo>
                      <a:close/>
                      <a:moveTo>
                        <a:pt x="0" y="880099"/>
                      </a:moveTo>
                      <a:cubicBezTo>
                        <a:pt x="0" y="884390"/>
                        <a:pt x="3411" y="887800"/>
                        <a:pt x="7702" y="887800"/>
                      </a:cubicBezTo>
                      <a:cubicBezTo>
                        <a:pt x="11993" y="887800"/>
                        <a:pt x="15404" y="884280"/>
                        <a:pt x="15404" y="880099"/>
                      </a:cubicBezTo>
                      <a:cubicBezTo>
                        <a:pt x="15404" y="875808"/>
                        <a:pt x="11993" y="872397"/>
                        <a:pt x="7702" y="872397"/>
                      </a:cubicBezTo>
                      <a:cubicBezTo>
                        <a:pt x="3411" y="872287"/>
                        <a:pt x="0" y="875808"/>
                        <a:pt x="0" y="880099"/>
                      </a:cubicBezTo>
                      <a:lnTo>
                        <a:pt x="0" y="880099"/>
                      </a:lnTo>
                      <a:close/>
                      <a:moveTo>
                        <a:pt x="0" y="848851"/>
                      </a:moveTo>
                      <a:cubicBezTo>
                        <a:pt x="0" y="853142"/>
                        <a:pt x="3411" y="856553"/>
                        <a:pt x="7702" y="856553"/>
                      </a:cubicBezTo>
                      <a:cubicBezTo>
                        <a:pt x="11993" y="856553"/>
                        <a:pt x="15404" y="853032"/>
                        <a:pt x="15404" y="848851"/>
                      </a:cubicBezTo>
                      <a:cubicBezTo>
                        <a:pt x="15404" y="844670"/>
                        <a:pt x="11993" y="841149"/>
                        <a:pt x="7702" y="841149"/>
                      </a:cubicBezTo>
                      <a:cubicBezTo>
                        <a:pt x="3411" y="841149"/>
                        <a:pt x="0" y="844670"/>
                        <a:pt x="0" y="848851"/>
                      </a:cubicBezTo>
                      <a:lnTo>
                        <a:pt x="0" y="848851"/>
                      </a:lnTo>
                      <a:close/>
                      <a:moveTo>
                        <a:pt x="0" y="817714"/>
                      </a:moveTo>
                      <a:cubicBezTo>
                        <a:pt x="0" y="822005"/>
                        <a:pt x="3411" y="825416"/>
                        <a:pt x="7702" y="825416"/>
                      </a:cubicBezTo>
                      <a:cubicBezTo>
                        <a:pt x="11993" y="825416"/>
                        <a:pt x="15404" y="821895"/>
                        <a:pt x="15404" y="817714"/>
                      </a:cubicBezTo>
                      <a:cubicBezTo>
                        <a:pt x="15404" y="813423"/>
                        <a:pt x="11993" y="810012"/>
                        <a:pt x="7702" y="810012"/>
                      </a:cubicBezTo>
                      <a:cubicBezTo>
                        <a:pt x="3411" y="810012"/>
                        <a:pt x="0" y="813423"/>
                        <a:pt x="0" y="817714"/>
                      </a:cubicBezTo>
                      <a:lnTo>
                        <a:pt x="0" y="817714"/>
                      </a:lnTo>
                      <a:close/>
                      <a:moveTo>
                        <a:pt x="0" y="786577"/>
                      </a:moveTo>
                      <a:cubicBezTo>
                        <a:pt x="0" y="790868"/>
                        <a:pt x="3411" y="794279"/>
                        <a:pt x="7702" y="794279"/>
                      </a:cubicBezTo>
                      <a:cubicBezTo>
                        <a:pt x="11993" y="794279"/>
                        <a:pt x="15404" y="790758"/>
                        <a:pt x="15404" y="786577"/>
                      </a:cubicBezTo>
                      <a:cubicBezTo>
                        <a:pt x="15404" y="782286"/>
                        <a:pt x="11993" y="778875"/>
                        <a:pt x="7702" y="778875"/>
                      </a:cubicBezTo>
                      <a:cubicBezTo>
                        <a:pt x="3411" y="778875"/>
                        <a:pt x="0" y="782286"/>
                        <a:pt x="0" y="786577"/>
                      </a:cubicBezTo>
                      <a:lnTo>
                        <a:pt x="0" y="786577"/>
                      </a:lnTo>
                      <a:close/>
                      <a:moveTo>
                        <a:pt x="0" y="755439"/>
                      </a:moveTo>
                      <a:cubicBezTo>
                        <a:pt x="0" y="759730"/>
                        <a:pt x="3411" y="763141"/>
                        <a:pt x="7702" y="763141"/>
                      </a:cubicBezTo>
                      <a:cubicBezTo>
                        <a:pt x="11993" y="763141"/>
                        <a:pt x="15404" y="759620"/>
                        <a:pt x="15404" y="755439"/>
                      </a:cubicBezTo>
                      <a:cubicBezTo>
                        <a:pt x="15404" y="751148"/>
                        <a:pt x="11993" y="747738"/>
                        <a:pt x="7702" y="747738"/>
                      </a:cubicBezTo>
                      <a:cubicBezTo>
                        <a:pt x="3411" y="747628"/>
                        <a:pt x="0" y="751148"/>
                        <a:pt x="0" y="755439"/>
                      </a:cubicBezTo>
                      <a:lnTo>
                        <a:pt x="0" y="755439"/>
                      </a:lnTo>
                      <a:close/>
                      <a:moveTo>
                        <a:pt x="0" y="724302"/>
                      </a:moveTo>
                      <a:cubicBezTo>
                        <a:pt x="0" y="728593"/>
                        <a:pt x="3411" y="732004"/>
                        <a:pt x="7702" y="732004"/>
                      </a:cubicBezTo>
                      <a:cubicBezTo>
                        <a:pt x="11993" y="732004"/>
                        <a:pt x="15404" y="728483"/>
                        <a:pt x="15404" y="724302"/>
                      </a:cubicBezTo>
                      <a:cubicBezTo>
                        <a:pt x="15404" y="720011"/>
                        <a:pt x="11993" y="716600"/>
                        <a:pt x="7702" y="716600"/>
                      </a:cubicBezTo>
                      <a:cubicBezTo>
                        <a:pt x="3411" y="716490"/>
                        <a:pt x="0" y="720011"/>
                        <a:pt x="0" y="724302"/>
                      </a:cubicBezTo>
                      <a:lnTo>
                        <a:pt x="0" y="724302"/>
                      </a:lnTo>
                      <a:close/>
                      <a:moveTo>
                        <a:pt x="0" y="693165"/>
                      </a:moveTo>
                      <a:cubicBezTo>
                        <a:pt x="0" y="697456"/>
                        <a:pt x="3411" y="700867"/>
                        <a:pt x="7702" y="700867"/>
                      </a:cubicBezTo>
                      <a:cubicBezTo>
                        <a:pt x="11993" y="700867"/>
                        <a:pt x="15404" y="697346"/>
                        <a:pt x="15404" y="693165"/>
                      </a:cubicBezTo>
                      <a:cubicBezTo>
                        <a:pt x="15404" y="688874"/>
                        <a:pt x="11993" y="685463"/>
                        <a:pt x="7702" y="685463"/>
                      </a:cubicBezTo>
                      <a:cubicBezTo>
                        <a:pt x="3411" y="685353"/>
                        <a:pt x="0" y="688874"/>
                        <a:pt x="0" y="693165"/>
                      </a:cubicBezTo>
                      <a:lnTo>
                        <a:pt x="0" y="693165"/>
                      </a:lnTo>
                      <a:close/>
                      <a:moveTo>
                        <a:pt x="0" y="661917"/>
                      </a:moveTo>
                      <a:cubicBezTo>
                        <a:pt x="0" y="666208"/>
                        <a:pt x="3411" y="669619"/>
                        <a:pt x="7702" y="669619"/>
                      </a:cubicBezTo>
                      <a:cubicBezTo>
                        <a:pt x="11993" y="669619"/>
                        <a:pt x="15404" y="666098"/>
                        <a:pt x="15404" y="661917"/>
                      </a:cubicBezTo>
                      <a:cubicBezTo>
                        <a:pt x="15404" y="657626"/>
                        <a:pt x="11993" y="654216"/>
                        <a:pt x="7702" y="654216"/>
                      </a:cubicBezTo>
                      <a:cubicBezTo>
                        <a:pt x="3411" y="654216"/>
                        <a:pt x="0" y="657626"/>
                        <a:pt x="0" y="661917"/>
                      </a:cubicBezTo>
                      <a:lnTo>
                        <a:pt x="0" y="661917"/>
                      </a:lnTo>
                      <a:close/>
                      <a:moveTo>
                        <a:pt x="0" y="630780"/>
                      </a:moveTo>
                      <a:cubicBezTo>
                        <a:pt x="0" y="635071"/>
                        <a:pt x="3411" y="638482"/>
                        <a:pt x="7702" y="638482"/>
                      </a:cubicBezTo>
                      <a:cubicBezTo>
                        <a:pt x="11993" y="638482"/>
                        <a:pt x="15404" y="634961"/>
                        <a:pt x="15404" y="630780"/>
                      </a:cubicBezTo>
                      <a:cubicBezTo>
                        <a:pt x="15404" y="626489"/>
                        <a:pt x="11993" y="623078"/>
                        <a:pt x="7702" y="623078"/>
                      </a:cubicBezTo>
                      <a:cubicBezTo>
                        <a:pt x="3411" y="623078"/>
                        <a:pt x="0" y="626489"/>
                        <a:pt x="0" y="630780"/>
                      </a:cubicBezTo>
                      <a:lnTo>
                        <a:pt x="0" y="630780"/>
                      </a:lnTo>
                      <a:close/>
                      <a:moveTo>
                        <a:pt x="0" y="599643"/>
                      </a:moveTo>
                      <a:cubicBezTo>
                        <a:pt x="0" y="603934"/>
                        <a:pt x="3411" y="607345"/>
                        <a:pt x="7702" y="607345"/>
                      </a:cubicBezTo>
                      <a:cubicBezTo>
                        <a:pt x="11993" y="607345"/>
                        <a:pt x="15404" y="603824"/>
                        <a:pt x="15404" y="599643"/>
                      </a:cubicBezTo>
                      <a:cubicBezTo>
                        <a:pt x="15404" y="595352"/>
                        <a:pt x="11993" y="591941"/>
                        <a:pt x="7702" y="591941"/>
                      </a:cubicBezTo>
                      <a:cubicBezTo>
                        <a:pt x="3411" y="591941"/>
                        <a:pt x="0" y="595352"/>
                        <a:pt x="0" y="599643"/>
                      </a:cubicBezTo>
                      <a:lnTo>
                        <a:pt x="0" y="599643"/>
                      </a:lnTo>
                      <a:close/>
                      <a:moveTo>
                        <a:pt x="0" y="568506"/>
                      </a:moveTo>
                      <a:cubicBezTo>
                        <a:pt x="0" y="572797"/>
                        <a:pt x="3411" y="576207"/>
                        <a:pt x="7702" y="576207"/>
                      </a:cubicBezTo>
                      <a:cubicBezTo>
                        <a:pt x="11993" y="576207"/>
                        <a:pt x="15404" y="572687"/>
                        <a:pt x="15404" y="568506"/>
                      </a:cubicBezTo>
                      <a:cubicBezTo>
                        <a:pt x="15404" y="564215"/>
                        <a:pt x="11993" y="560804"/>
                        <a:pt x="7702" y="560804"/>
                      </a:cubicBezTo>
                      <a:cubicBezTo>
                        <a:pt x="3411" y="560694"/>
                        <a:pt x="0" y="564215"/>
                        <a:pt x="0" y="568506"/>
                      </a:cubicBezTo>
                      <a:lnTo>
                        <a:pt x="0" y="568506"/>
                      </a:lnTo>
                      <a:close/>
                      <a:moveTo>
                        <a:pt x="0" y="537368"/>
                      </a:moveTo>
                      <a:cubicBezTo>
                        <a:pt x="0" y="541659"/>
                        <a:pt x="3411" y="545070"/>
                        <a:pt x="7702" y="545070"/>
                      </a:cubicBezTo>
                      <a:cubicBezTo>
                        <a:pt x="11993" y="545070"/>
                        <a:pt x="15404" y="541549"/>
                        <a:pt x="15404" y="537368"/>
                      </a:cubicBezTo>
                      <a:cubicBezTo>
                        <a:pt x="15404" y="533077"/>
                        <a:pt x="11993" y="529667"/>
                        <a:pt x="7702" y="529667"/>
                      </a:cubicBezTo>
                      <a:cubicBezTo>
                        <a:pt x="3411" y="529556"/>
                        <a:pt x="0" y="533077"/>
                        <a:pt x="0" y="537368"/>
                      </a:cubicBezTo>
                      <a:lnTo>
                        <a:pt x="0" y="537368"/>
                      </a:lnTo>
                      <a:close/>
                      <a:moveTo>
                        <a:pt x="0" y="506121"/>
                      </a:moveTo>
                      <a:cubicBezTo>
                        <a:pt x="0" y="510412"/>
                        <a:pt x="3411" y="513823"/>
                        <a:pt x="7702" y="513823"/>
                      </a:cubicBezTo>
                      <a:cubicBezTo>
                        <a:pt x="11993" y="513823"/>
                        <a:pt x="15404" y="510302"/>
                        <a:pt x="15404" y="506121"/>
                      </a:cubicBezTo>
                      <a:cubicBezTo>
                        <a:pt x="15404" y="501830"/>
                        <a:pt x="11993" y="498419"/>
                        <a:pt x="7702" y="498419"/>
                      </a:cubicBezTo>
                      <a:cubicBezTo>
                        <a:pt x="3411" y="498419"/>
                        <a:pt x="0" y="501940"/>
                        <a:pt x="0" y="506121"/>
                      </a:cubicBezTo>
                      <a:lnTo>
                        <a:pt x="0" y="506121"/>
                      </a:lnTo>
                      <a:close/>
                      <a:moveTo>
                        <a:pt x="0" y="474984"/>
                      </a:moveTo>
                      <a:cubicBezTo>
                        <a:pt x="0" y="479275"/>
                        <a:pt x="3411" y="482686"/>
                        <a:pt x="7702" y="482686"/>
                      </a:cubicBezTo>
                      <a:cubicBezTo>
                        <a:pt x="11993" y="482686"/>
                        <a:pt x="15404" y="479165"/>
                        <a:pt x="15404" y="474984"/>
                      </a:cubicBezTo>
                      <a:cubicBezTo>
                        <a:pt x="15404" y="470693"/>
                        <a:pt x="11993" y="467282"/>
                        <a:pt x="7702" y="467282"/>
                      </a:cubicBezTo>
                      <a:cubicBezTo>
                        <a:pt x="3411" y="467282"/>
                        <a:pt x="0" y="470693"/>
                        <a:pt x="0" y="474984"/>
                      </a:cubicBezTo>
                      <a:lnTo>
                        <a:pt x="0" y="474984"/>
                      </a:lnTo>
                      <a:close/>
                      <a:moveTo>
                        <a:pt x="0" y="443846"/>
                      </a:moveTo>
                      <a:cubicBezTo>
                        <a:pt x="0" y="448137"/>
                        <a:pt x="3411" y="451548"/>
                        <a:pt x="7702" y="451548"/>
                      </a:cubicBezTo>
                      <a:cubicBezTo>
                        <a:pt x="11993" y="451548"/>
                        <a:pt x="15404" y="448027"/>
                        <a:pt x="15404" y="443846"/>
                      </a:cubicBezTo>
                      <a:cubicBezTo>
                        <a:pt x="15404" y="439555"/>
                        <a:pt x="11993" y="436145"/>
                        <a:pt x="7702" y="436145"/>
                      </a:cubicBezTo>
                      <a:cubicBezTo>
                        <a:pt x="3411" y="436145"/>
                        <a:pt x="0" y="439555"/>
                        <a:pt x="0" y="443846"/>
                      </a:cubicBezTo>
                      <a:lnTo>
                        <a:pt x="0" y="443846"/>
                      </a:lnTo>
                      <a:close/>
                      <a:moveTo>
                        <a:pt x="0" y="412709"/>
                      </a:moveTo>
                      <a:cubicBezTo>
                        <a:pt x="0" y="417000"/>
                        <a:pt x="3411" y="420411"/>
                        <a:pt x="7702" y="420411"/>
                      </a:cubicBezTo>
                      <a:cubicBezTo>
                        <a:pt x="11993" y="420411"/>
                        <a:pt x="15404" y="416890"/>
                        <a:pt x="15404" y="412709"/>
                      </a:cubicBezTo>
                      <a:cubicBezTo>
                        <a:pt x="15404" y="408418"/>
                        <a:pt x="11993" y="405007"/>
                        <a:pt x="7702" y="405007"/>
                      </a:cubicBezTo>
                      <a:cubicBezTo>
                        <a:pt x="3411" y="404897"/>
                        <a:pt x="0" y="408418"/>
                        <a:pt x="0" y="412709"/>
                      </a:cubicBezTo>
                      <a:lnTo>
                        <a:pt x="0" y="412709"/>
                      </a:lnTo>
                      <a:close/>
                      <a:moveTo>
                        <a:pt x="0" y="381572"/>
                      </a:moveTo>
                      <a:cubicBezTo>
                        <a:pt x="0" y="385863"/>
                        <a:pt x="3411" y="389274"/>
                        <a:pt x="7702" y="389274"/>
                      </a:cubicBezTo>
                      <a:cubicBezTo>
                        <a:pt x="11993" y="389274"/>
                        <a:pt x="15404" y="385753"/>
                        <a:pt x="15404" y="381572"/>
                      </a:cubicBezTo>
                      <a:cubicBezTo>
                        <a:pt x="15404" y="377281"/>
                        <a:pt x="11993" y="373870"/>
                        <a:pt x="7702" y="373870"/>
                      </a:cubicBezTo>
                      <a:cubicBezTo>
                        <a:pt x="3411" y="373760"/>
                        <a:pt x="0" y="377281"/>
                        <a:pt x="0" y="381572"/>
                      </a:cubicBezTo>
                      <a:lnTo>
                        <a:pt x="0" y="381572"/>
                      </a:lnTo>
                      <a:close/>
                      <a:moveTo>
                        <a:pt x="0" y="350435"/>
                      </a:moveTo>
                      <a:cubicBezTo>
                        <a:pt x="0" y="354726"/>
                        <a:pt x="3411" y="358136"/>
                        <a:pt x="7702" y="358136"/>
                      </a:cubicBezTo>
                      <a:cubicBezTo>
                        <a:pt x="11993" y="358136"/>
                        <a:pt x="15404" y="354615"/>
                        <a:pt x="15404" y="350435"/>
                      </a:cubicBezTo>
                      <a:cubicBezTo>
                        <a:pt x="15404" y="346254"/>
                        <a:pt x="11993" y="342733"/>
                        <a:pt x="7702" y="342733"/>
                      </a:cubicBezTo>
                      <a:cubicBezTo>
                        <a:pt x="3411" y="342623"/>
                        <a:pt x="0" y="346144"/>
                        <a:pt x="0" y="350435"/>
                      </a:cubicBezTo>
                      <a:lnTo>
                        <a:pt x="0" y="350435"/>
                      </a:lnTo>
                      <a:close/>
                      <a:moveTo>
                        <a:pt x="0" y="319187"/>
                      </a:moveTo>
                      <a:cubicBezTo>
                        <a:pt x="0" y="323478"/>
                        <a:pt x="3411" y="326889"/>
                        <a:pt x="7702" y="326889"/>
                      </a:cubicBezTo>
                      <a:cubicBezTo>
                        <a:pt x="11993" y="326889"/>
                        <a:pt x="15404" y="323368"/>
                        <a:pt x="15404" y="319187"/>
                      </a:cubicBezTo>
                      <a:cubicBezTo>
                        <a:pt x="15404" y="315006"/>
                        <a:pt x="11993" y="311485"/>
                        <a:pt x="7702" y="311485"/>
                      </a:cubicBezTo>
                      <a:cubicBezTo>
                        <a:pt x="3411" y="311485"/>
                        <a:pt x="0" y="314896"/>
                        <a:pt x="0" y="319187"/>
                      </a:cubicBezTo>
                      <a:lnTo>
                        <a:pt x="0" y="319187"/>
                      </a:lnTo>
                      <a:close/>
                      <a:moveTo>
                        <a:pt x="0" y="288050"/>
                      </a:moveTo>
                      <a:cubicBezTo>
                        <a:pt x="0" y="292341"/>
                        <a:pt x="3411" y="295752"/>
                        <a:pt x="7702" y="295752"/>
                      </a:cubicBezTo>
                      <a:cubicBezTo>
                        <a:pt x="11993" y="295752"/>
                        <a:pt x="15404" y="292231"/>
                        <a:pt x="15404" y="288050"/>
                      </a:cubicBezTo>
                      <a:cubicBezTo>
                        <a:pt x="15404" y="283759"/>
                        <a:pt x="11993" y="280348"/>
                        <a:pt x="7702" y="280348"/>
                      </a:cubicBezTo>
                      <a:cubicBezTo>
                        <a:pt x="3411" y="280348"/>
                        <a:pt x="0" y="283759"/>
                        <a:pt x="0" y="288050"/>
                      </a:cubicBezTo>
                      <a:lnTo>
                        <a:pt x="0" y="288050"/>
                      </a:lnTo>
                      <a:close/>
                      <a:moveTo>
                        <a:pt x="0" y="256913"/>
                      </a:moveTo>
                      <a:cubicBezTo>
                        <a:pt x="0" y="261204"/>
                        <a:pt x="3411" y="264614"/>
                        <a:pt x="7702" y="264614"/>
                      </a:cubicBezTo>
                      <a:cubicBezTo>
                        <a:pt x="11993" y="264614"/>
                        <a:pt x="15404" y="261094"/>
                        <a:pt x="15404" y="256913"/>
                      </a:cubicBezTo>
                      <a:cubicBezTo>
                        <a:pt x="15404" y="252622"/>
                        <a:pt x="11993" y="249211"/>
                        <a:pt x="7702" y="249211"/>
                      </a:cubicBezTo>
                      <a:cubicBezTo>
                        <a:pt x="3411" y="249211"/>
                        <a:pt x="0" y="252622"/>
                        <a:pt x="0" y="256913"/>
                      </a:cubicBezTo>
                      <a:lnTo>
                        <a:pt x="0" y="256913"/>
                      </a:lnTo>
                      <a:close/>
                      <a:moveTo>
                        <a:pt x="0" y="225775"/>
                      </a:moveTo>
                      <a:cubicBezTo>
                        <a:pt x="0" y="230066"/>
                        <a:pt x="3411" y="233477"/>
                        <a:pt x="7702" y="233477"/>
                      </a:cubicBezTo>
                      <a:cubicBezTo>
                        <a:pt x="11993" y="233477"/>
                        <a:pt x="15404" y="229956"/>
                        <a:pt x="15404" y="225775"/>
                      </a:cubicBezTo>
                      <a:cubicBezTo>
                        <a:pt x="15404" y="221484"/>
                        <a:pt x="11993" y="218074"/>
                        <a:pt x="7702" y="218074"/>
                      </a:cubicBezTo>
                      <a:cubicBezTo>
                        <a:pt x="3411" y="217964"/>
                        <a:pt x="0" y="221484"/>
                        <a:pt x="0" y="225775"/>
                      </a:cubicBezTo>
                      <a:lnTo>
                        <a:pt x="0" y="225775"/>
                      </a:lnTo>
                      <a:close/>
                      <a:moveTo>
                        <a:pt x="0" y="194638"/>
                      </a:moveTo>
                      <a:cubicBezTo>
                        <a:pt x="0" y="198929"/>
                        <a:pt x="3411" y="202340"/>
                        <a:pt x="7702" y="202340"/>
                      </a:cubicBezTo>
                      <a:cubicBezTo>
                        <a:pt x="11993" y="202340"/>
                        <a:pt x="15404" y="198819"/>
                        <a:pt x="15404" y="194638"/>
                      </a:cubicBezTo>
                      <a:cubicBezTo>
                        <a:pt x="15404" y="190347"/>
                        <a:pt x="11993" y="186936"/>
                        <a:pt x="7702" y="186936"/>
                      </a:cubicBezTo>
                      <a:cubicBezTo>
                        <a:pt x="3411" y="186826"/>
                        <a:pt x="0" y="190347"/>
                        <a:pt x="0" y="194638"/>
                      </a:cubicBezTo>
                      <a:lnTo>
                        <a:pt x="0" y="194638"/>
                      </a:lnTo>
                      <a:close/>
                      <a:moveTo>
                        <a:pt x="0" y="163391"/>
                      </a:moveTo>
                      <a:cubicBezTo>
                        <a:pt x="0" y="167682"/>
                        <a:pt x="3411" y="171093"/>
                        <a:pt x="7702" y="171093"/>
                      </a:cubicBezTo>
                      <a:cubicBezTo>
                        <a:pt x="11993" y="171093"/>
                        <a:pt x="15404" y="167572"/>
                        <a:pt x="15404" y="163391"/>
                      </a:cubicBezTo>
                      <a:cubicBezTo>
                        <a:pt x="15404" y="159100"/>
                        <a:pt x="11993" y="155689"/>
                        <a:pt x="7702" y="155689"/>
                      </a:cubicBezTo>
                      <a:cubicBezTo>
                        <a:pt x="3411" y="155689"/>
                        <a:pt x="0" y="159210"/>
                        <a:pt x="0" y="163391"/>
                      </a:cubicBezTo>
                      <a:lnTo>
                        <a:pt x="0" y="163391"/>
                      </a:lnTo>
                      <a:close/>
                      <a:moveTo>
                        <a:pt x="0" y="132253"/>
                      </a:moveTo>
                      <a:cubicBezTo>
                        <a:pt x="0" y="136544"/>
                        <a:pt x="3411" y="139955"/>
                        <a:pt x="7702" y="139955"/>
                      </a:cubicBezTo>
                      <a:cubicBezTo>
                        <a:pt x="11993" y="139955"/>
                        <a:pt x="15404" y="136434"/>
                        <a:pt x="15404" y="132253"/>
                      </a:cubicBezTo>
                      <a:cubicBezTo>
                        <a:pt x="15404" y="127962"/>
                        <a:pt x="11993" y="124552"/>
                        <a:pt x="7702" y="124552"/>
                      </a:cubicBezTo>
                      <a:cubicBezTo>
                        <a:pt x="3411" y="124552"/>
                        <a:pt x="0" y="127962"/>
                        <a:pt x="0" y="132253"/>
                      </a:cubicBezTo>
                      <a:lnTo>
                        <a:pt x="0" y="132253"/>
                      </a:lnTo>
                      <a:close/>
                      <a:moveTo>
                        <a:pt x="0" y="101116"/>
                      </a:moveTo>
                      <a:cubicBezTo>
                        <a:pt x="0" y="105407"/>
                        <a:pt x="3411" y="108818"/>
                        <a:pt x="7702" y="108818"/>
                      </a:cubicBezTo>
                      <a:cubicBezTo>
                        <a:pt x="11993" y="108818"/>
                        <a:pt x="15404" y="105297"/>
                        <a:pt x="15404" y="101116"/>
                      </a:cubicBezTo>
                      <a:cubicBezTo>
                        <a:pt x="15404" y="96825"/>
                        <a:pt x="11993" y="93414"/>
                        <a:pt x="7702" y="93414"/>
                      </a:cubicBezTo>
                      <a:cubicBezTo>
                        <a:pt x="3411" y="93414"/>
                        <a:pt x="0" y="96825"/>
                        <a:pt x="0" y="101116"/>
                      </a:cubicBezTo>
                      <a:lnTo>
                        <a:pt x="0" y="101116"/>
                      </a:lnTo>
                      <a:close/>
                      <a:moveTo>
                        <a:pt x="0" y="69979"/>
                      </a:moveTo>
                      <a:cubicBezTo>
                        <a:pt x="0" y="74270"/>
                        <a:pt x="3411" y="77681"/>
                        <a:pt x="7702" y="77681"/>
                      </a:cubicBezTo>
                      <a:cubicBezTo>
                        <a:pt x="11993" y="77681"/>
                        <a:pt x="15404" y="74160"/>
                        <a:pt x="15404" y="69979"/>
                      </a:cubicBezTo>
                      <a:cubicBezTo>
                        <a:pt x="15404" y="65688"/>
                        <a:pt x="11993" y="62277"/>
                        <a:pt x="7702" y="62277"/>
                      </a:cubicBezTo>
                      <a:cubicBezTo>
                        <a:pt x="3411" y="62277"/>
                        <a:pt x="0" y="65688"/>
                        <a:pt x="0" y="69979"/>
                      </a:cubicBezTo>
                      <a:lnTo>
                        <a:pt x="0" y="69979"/>
                      </a:lnTo>
                      <a:close/>
                      <a:moveTo>
                        <a:pt x="0" y="38842"/>
                      </a:moveTo>
                      <a:cubicBezTo>
                        <a:pt x="0" y="43133"/>
                        <a:pt x="3411" y="46543"/>
                        <a:pt x="7702" y="46543"/>
                      </a:cubicBezTo>
                      <a:cubicBezTo>
                        <a:pt x="11993" y="46543"/>
                        <a:pt x="15404" y="43023"/>
                        <a:pt x="15404" y="38842"/>
                      </a:cubicBezTo>
                      <a:cubicBezTo>
                        <a:pt x="15404" y="34551"/>
                        <a:pt x="11993" y="31140"/>
                        <a:pt x="7702" y="31140"/>
                      </a:cubicBezTo>
                      <a:cubicBezTo>
                        <a:pt x="3411" y="31030"/>
                        <a:pt x="0" y="34551"/>
                        <a:pt x="0" y="38842"/>
                      </a:cubicBezTo>
                      <a:lnTo>
                        <a:pt x="0" y="38842"/>
                      </a:lnTo>
                      <a:close/>
                      <a:moveTo>
                        <a:pt x="0" y="7704"/>
                      </a:moveTo>
                      <a:cubicBezTo>
                        <a:pt x="0" y="11995"/>
                        <a:pt x="3411" y="15406"/>
                        <a:pt x="7702" y="15406"/>
                      </a:cubicBezTo>
                      <a:cubicBezTo>
                        <a:pt x="11993" y="15406"/>
                        <a:pt x="15404" y="11885"/>
                        <a:pt x="15404" y="7704"/>
                      </a:cubicBezTo>
                      <a:cubicBezTo>
                        <a:pt x="15404" y="3413"/>
                        <a:pt x="11993" y="3"/>
                        <a:pt x="7702" y="3"/>
                      </a:cubicBezTo>
                      <a:cubicBezTo>
                        <a:pt x="3411" y="-108"/>
                        <a:pt x="0" y="3413"/>
                        <a:pt x="0" y="7704"/>
                      </a:cubicBezTo>
                      <a:close/>
                    </a:path>
                  </a:pathLst>
                </a:custGeom>
                <a:solidFill>
                  <a:srgbClr val="F0C421"/>
                </a:solidFill>
                <a:ln w="11002" cap="flat">
                  <a:solidFill>
                    <a:srgbClr val="6340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2" name="Freeform: Shape 201">
                  <a:extLst>
                    <a:ext uri="{FF2B5EF4-FFF2-40B4-BE49-F238E27FC236}">
                      <a16:creationId xmlns:a16="http://schemas.microsoft.com/office/drawing/2014/main" id="{8B93CA63-6B70-D8B8-8313-8D2A14D4A0B7}"/>
                    </a:ext>
                  </a:extLst>
                </p:cNvPr>
                <p:cNvSpPr/>
                <p:nvPr/>
              </p:nvSpPr>
              <p:spPr>
                <a:xfrm>
                  <a:off x="1785740" y="2037944"/>
                  <a:ext cx="15403" cy="1386324"/>
                </a:xfrm>
                <a:custGeom>
                  <a:avLst/>
                  <a:gdLst>
                    <a:gd name="connsiteX0" fmla="*/ 0 w 15403"/>
                    <a:gd name="connsiteY0" fmla="*/ 1378623 h 1386324"/>
                    <a:gd name="connsiteX1" fmla="*/ 7702 w 15403"/>
                    <a:gd name="connsiteY1" fmla="*/ 1386325 h 1386324"/>
                    <a:gd name="connsiteX2" fmla="*/ 15404 w 15403"/>
                    <a:gd name="connsiteY2" fmla="*/ 1378623 h 1386324"/>
                    <a:gd name="connsiteX3" fmla="*/ 7702 w 15403"/>
                    <a:gd name="connsiteY3" fmla="*/ 1370921 h 1386324"/>
                    <a:gd name="connsiteX4" fmla="*/ 0 w 15403"/>
                    <a:gd name="connsiteY4" fmla="*/ 1378623 h 1386324"/>
                    <a:gd name="connsiteX5" fmla="*/ 0 w 15403"/>
                    <a:gd name="connsiteY5" fmla="*/ 1378623 h 1386324"/>
                    <a:gd name="connsiteX6" fmla="*/ 0 w 15403"/>
                    <a:gd name="connsiteY6" fmla="*/ 1347486 h 1386324"/>
                    <a:gd name="connsiteX7" fmla="*/ 7702 w 15403"/>
                    <a:gd name="connsiteY7" fmla="*/ 1355187 h 1386324"/>
                    <a:gd name="connsiteX8" fmla="*/ 15404 w 15403"/>
                    <a:gd name="connsiteY8" fmla="*/ 1347486 h 1386324"/>
                    <a:gd name="connsiteX9" fmla="*/ 7702 w 15403"/>
                    <a:gd name="connsiteY9" fmla="*/ 1339784 h 1386324"/>
                    <a:gd name="connsiteX10" fmla="*/ 0 w 15403"/>
                    <a:gd name="connsiteY10" fmla="*/ 1347486 h 1386324"/>
                    <a:gd name="connsiteX11" fmla="*/ 0 w 15403"/>
                    <a:gd name="connsiteY11" fmla="*/ 1347486 h 1386324"/>
                    <a:gd name="connsiteX12" fmla="*/ 0 w 15403"/>
                    <a:gd name="connsiteY12" fmla="*/ 1316238 h 1386324"/>
                    <a:gd name="connsiteX13" fmla="*/ 7702 w 15403"/>
                    <a:gd name="connsiteY13" fmla="*/ 1323940 h 1386324"/>
                    <a:gd name="connsiteX14" fmla="*/ 15404 w 15403"/>
                    <a:gd name="connsiteY14" fmla="*/ 1316238 h 1386324"/>
                    <a:gd name="connsiteX15" fmla="*/ 7702 w 15403"/>
                    <a:gd name="connsiteY15" fmla="*/ 1308536 h 1386324"/>
                    <a:gd name="connsiteX16" fmla="*/ 0 w 15403"/>
                    <a:gd name="connsiteY16" fmla="*/ 1316238 h 1386324"/>
                    <a:gd name="connsiteX17" fmla="*/ 0 w 15403"/>
                    <a:gd name="connsiteY17" fmla="*/ 1316238 h 1386324"/>
                    <a:gd name="connsiteX18" fmla="*/ 0 w 15403"/>
                    <a:gd name="connsiteY18" fmla="*/ 1285101 h 1386324"/>
                    <a:gd name="connsiteX19" fmla="*/ 7702 w 15403"/>
                    <a:gd name="connsiteY19" fmla="*/ 1292803 h 1386324"/>
                    <a:gd name="connsiteX20" fmla="*/ 15404 w 15403"/>
                    <a:gd name="connsiteY20" fmla="*/ 1285101 h 1386324"/>
                    <a:gd name="connsiteX21" fmla="*/ 7702 w 15403"/>
                    <a:gd name="connsiteY21" fmla="*/ 1277399 h 1386324"/>
                    <a:gd name="connsiteX22" fmla="*/ 0 w 15403"/>
                    <a:gd name="connsiteY22" fmla="*/ 1285101 h 1386324"/>
                    <a:gd name="connsiteX23" fmla="*/ 0 w 15403"/>
                    <a:gd name="connsiteY23" fmla="*/ 1285101 h 1386324"/>
                    <a:gd name="connsiteX24" fmla="*/ 0 w 15403"/>
                    <a:gd name="connsiteY24" fmla="*/ 1253964 h 1386324"/>
                    <a:gd name="connsiteX25" fmla="*/ 7702 w 15403"/>
                    <a:gd name="connsiteY25" fmla="*/ 1261665 h 1386324"/>
                    <a:gd name="connsiteX26" fmla="*/ 15404 w 15403"/>
                    <a:gd name="connsiteY26" fmla="*/ 1253964 h 1386324"/>
                    <a:gd name="connsiteX27" fmla="*/ 7702 w 15403"/>
                    <a:gd name="connsiteY27" fmla="*/ 1246262 h 1386324"/>
                    <a:gd name="connsiteX28" fmla="*/ 0 w 15403"/>
                    <a:gd name="connsiteY28" fmla="*/ 1253964 h 1386324"/>
                    <a:gd name="connsiteX29" fmla="*/ 0 w 15403"/>
                    <a:gd name="connsiteY29" fmla="*/ 1253964 h 1386324"/>
                    <a:gd name="connsiteX30" fmla="*/ 0 w 15403"/>
                    <a:gd name="connsiteY30" fmla="*/ 1222826 h 1386324"/>
                    <a:gd name="connsiteX31" fmla="*/ 7702 w 15403"/>
                    <a:gd name="connsiteY31" fmla="*/ 1230528 h 1386324"/>
                    <a:gd name="connsiteX32" fmla="*/ 15404 w 15403"/>
                    <a:gd name="connsiteY32" fmla="*/ 1222826 h 1386324"/>
                    <a:gd name="connsiteX33" fmla="*/ 7702 w 15403"/>
                    <a:gd name="connsiteY33" fmla="*/ 1215125 h 1386324"/>
                    <a:gd name="connsiteX34" fmla="*/ 0 w 15403"/>
                    <a:gd name="connsiteY34" fmla="*/ 1222826 h 1386324"/>
                    <a:gd name="connsiteX35" fmla="*/ 0 w 15403"/>
                    <a:gd name="connsiteY35" fmla="*/ 1222826 h 1386324"/>
                    <a:gd name="connsiteX36" fmla="*/ 0 w 15403"/>
                    <a:gd name="connsiteY36" fmla="*/ 1191689 h 1386324"/>
                    <a:gd name="connsiteX37" fmla="*/ 7702 w 15403"/>
                    <a:gd name="connsiteY37" fmla="*/ 1199391 h 1386324"/>
                    <a:gd name="connsiteX38" fmla="*/ 15404 w 15403"/>
                    <a:gd name="connsiteY38" fmla="*/ 1191689 h 1386324"/>
                    <a:gd name="connsiteX39" fmla="*/ 7702 w 15403"/>
                    <a:gd name="connsiteY39" fmla="*/ 1183987 h 1386324"/>
                    <a:gd name="connsiteX40" fmla="*/ 0 w 15403"/>
                    <a:gd name="connsiteY40" fmla="*/ 1191689 h 1386324"/>
                    <a:gd name="connsiteX41" fmla="*/ 0 w 15403"/>
                    <a:gd name="connsiteY41" fmla="*/ 1191689 h 1386324"/>
                    <a:gd name="connsiteX42" fmla="*/ 0 w 15403"/>
                    <a:gd name="connsiteY42" fmla="*/ 1160552 h 1386324"/>
                    <a:gd name="connsiteX43" fmla="*/ 7702 w 15403"/>
                    <a:gd name="connsiteY43" fmla="*/ 1168253 h 1386324"/>
                    <a:gd name="connsiteX44" fmla="*/ 15404 w 15403"/>
                    <a:gd name="connsiteY44" fmla="*/ 1160552 h 1386324"/>
                    <a:gd name="connsiteX45" fmla="*/ 7702 w 15403"/>
                    <a:gd name="connsiteY45" fmla="*/ 1152850 h 1386324"/>
                    <a:gd name="connsiteX46" fmla="*/ 0 w 15403"/>
                    <a:gd name="connsiteY46" fmla="*/ 1160552 h 1386324"/>
                    <a:gd name="connsiteX47" fmla="*/ 0 w 15403"/>
                    <a:gd name="connsiteY47" fmla="*/ 1160552 h 1386324"/>
                    <a:gd name="connsiteX48" fmla="*/ 0 w 15403"/>
                    <a:gd name="connsiteY48" fmla="*/ 1129304 h 1386324"/>
                    <a:gd name="connsiteX49" fmla="*/ 7702 w 15403"/>
                    <a:gd name="connsiteY49" fmla="*/ 1137006 h 1386324"/>
                    <a:gd name="connsiteX50" fmla="*/ 15404 w 15403"/>
                    <a:gd name="connsiteY50" fmla="*/ 1129304 h 1386324"/>
                    <a:gd name="connsiteX51" fmla="*/ 7702 w 15403"/>
                    <a:gd name="connsiteY51" fmla="*/ 1121603 h 1386324"/>
                    <a:gd name="connsiteX52" fmla="*/ 0 w 15403"/>
                    <a:gd name="connsiteY52" fmla="*/ 1129304 h 1386324"/>
                    <a:gd name="connsiteX53" fmla="*/ 0 w 15403"/>
                    <a:gd name="connsiteY53" fmla="*/ 1129304 h 1386324"/>
                    <a:gd name="connsiteX54" fmla="*/ 0 w 15403"/>
                    <a:gd name="connsiteY54" fmla="*/ 1098167 h 1386324"/>
                    <a:gd name="connsiteX55" fmla="*/ 7702 w 15403"/>
                    <a:gd name="connsiteY55" fmla="*/ 1105869 h 1386324"/>
                    <a:gd name="connsiteX56" fmla="*/ 15404 w 15403"/>
                    <a:gd name="connsiteY56" fmla="*/ 1098167 h 1386324"/>
                    <a:gd name="connsiteX57" fmla="*/ 7702 w 15403"/>
                    <a:gd name="connsiteY57" fmla="*/ 1090465 h 1386324"/>
                    <a:gd name="connsiteX58" fmla="*/ 0 w 15403"/>
                    <a:gd name="connsiteY58" fmla="*/ 1098167 h 1386324"/>
                    <a:gd name="connsiteX59" fmla="*/ 0 w 15403"/>
                    <a:gd name="connsiteY59" fmla="*/ 1098167 h 1386324"/>
                    <a:gd name="connsiteX60" fmla="*/ 0 w 15403"/>
                    <a:gd name="connsiteY60" fmla="*/ 1067030 h 1386324"/>
                    <a:gd name="connsiteX61" fmla="*/ 7702 w 15403"/>
                    <a:gd name="connsiteY61" fmla="*/ 1074732 h 1386324"/>
                    <a:gd name="connsiteX62" fmla="*/ 15404 w 15403"/>
                    <a:gd name="connsiteY62" fmla="*/ 1067030 h 1386324"/>
                    <a:gd name="connsiteX63" fmla="*/ 7702 w 15403"/>
                    <a:gd name="connsiteY63" fmla="*/ 1059328 h 1386324"/>
                    <a:gd name="connsiteX64" fmla="*/ 0 w 15403"/>
                    <a:gd name="connsiteY64" fmla="*/ 1067030 h 1386324"/>
                    <a:gd name="connsiteX65" fmla="*/ 0 w 15403"/>
                    <a:gd name="connsiteY65" fmla="*/ 1067030 h 1386324"/>
                    <a:gd name="connsiteX66" fmla="*/ 0 w 15403"/>
                    <a:gd name="connsiteY66" fmla="*/ 1035892 h 1386324"/>
                    <a:gd name="connsiteX67" fmla="*/ 7702 w 15403"/>
                    <a:gd name="connsiteY67" fmla="*/ 1043594 h 1386324"/>
                    <a:gd name="connsiteX68" fmla="*/ 15404 w 15403"/>
                    <a:gd name="connsiteY68" fmla="*/ 1035892 h 1386324"/>
                    <a:gd name="connsiteX69" fmla="*/ 7702 w 15403"/>
                    <a:gd name="connsiteY69" fmla="*/ 1028191 h 1386324"/>
                    <a:gd name="connsiteX70" fmla="*/ 0 w 15403"/>
                    <a:gd name="connsiteY70" fmla="*/ 1035892 h 1386324"/>
                    <a:gd name="connsiteX71" fmla="*/ 0 w 15403"/>
                    <a:gd name="connsiteY71" fmla="*/ 1035892 h 1386324"/>
                    <a:gd name="connsiteX72" fmla="*/ 0 w 15403"/>
                    <a:gd name="connsiteY72" fmla="*/ 1004755 h 1386324"/>
                    <a:gd name="connsiteX73" fmla="*/ 7702 w 15403"/>
                    <a:gd name="connsiteY73" fmla="*/ 1012457 h 1386324"/>
                    <a:gd name="connsiteX74" fmla="*/ 15404 w 15403"/>
                    <a:gd name="connsiteY74" fmla="*/ 1004755 h 1386324"/>
                    <a:gd name="connsiteX75" fmla="*/ 7702 w 15403"/>
                    <a:gd name="connsiteY75" fmla="*/ 997053 h 1386324"/>
                    <a:gd name="connsiteX76" fmla="*/ 0 w 15403"/>
                    <a:gd name="connsiteY76" fmla="*/ 1004755 h 1386324"/>
                    <a:gd name="connsiteX77" fmla="*/ 0 w 15403"/>
                    <a:gd name="connsiteY77" fmla="*/ 1004755 h 1386324"/>
                    <a:gd name="connsiteX78" fmla="*/ 0 w 15403"/>
                    <a:gd name="connsiteY78" fmla="*/ 973508 h 1386324"/>
                    <a:gd name="connsiteX79" fmla="*/ 7702 w 15403"/>
                    <a:gd name="connsiteY79" fmla="*/ 981210 h 1386324"/>
                    <a:gd name="connsiteX80" fmla="*/ 15404 w 15403"/>
                    <a:gd name="connsiteY80" fmla="*/ 973508 h 1386324"/>
                    <a:gd name="connsiteX81" fmla="*/ 7702 w 15403"/>
                    <a:gd name="connsiteY81" fmla="*/ 965806 h 1386324"/>
                    <a:gd name="connsiteX82" fmla="*/ 0 w 15403"/>
                    <a:gd name="connsiteY82" fmla="*/ 973508 h 1386324"/>
                    <a:gd name="connsiteX83" fmla="*/ 0 w 15403"/>
                    <a:gd name="connsiteY83" fmla="*/ 973508 h 1386324"/>
                    <a:gd name="connsiteX84" fmla="*/ 0 w 15403"/>
                    <a:gd name="connsiteY84" fmla="*/ 942371 h 1386324"/>
                    <a:gd name="connsiteX85" fmla="*/ 7702 w 15403"/>
                    <a:gd name="connsiteY85" fmla="*/ 950073 h 1386324"/>
                    <a:gd name="connsiteX86" fmla="*/ 15404 w 15403"/>
                    <a:gd name="connsiteY86" fmla="*/ 942371 h 1386324"/>
                    <a:gd name="connsiteX87" fmla="*/ 7702 w 15403"/>
                    <a:gd name="connsiteY87" fmla="*/ 934669 h 1386324"/>
                    <a:gd name="connsiteX88" fmla="*/ 0 w 15403"/>
                    <a:gd name="connsiteY88" fmla="*/ 942371 h 1386324"/>
                    <a:gd name="connsiteX89" fmla="*/ 0 w 15403"/>
                    <a:gd name="connsiteY89" fmla="*/ 942371 h 1386324"/>
                    <a:gd name="connsiteX90" fmla="*/ 0 w 15403"/>
                    <a:gd name="connsiteY90" fmla="*/ 911233 h 1386324"/>
                    <a:gd name="connsiteX91" fmla="*/ 7702 w 15403"/>
                    <a:gd name="connsiteY91" fmla="*/ 918935 h 1386324"/>
                    <a:gd name="connsiteX92" fmla="*/ 15404 w 15403"/>
                    <a:gd name="connsiteY92" fmla="*/ 911233 h 1386324"/>
                    <a:gd name="connsiteX93" fmla="*/ 7702 w 15403"/>
                    <a:gd name="connsiteY93" fmla="*/ 903531 h 1386324"/>
                    <a:gd name="connsiteX94" fmla="*/ 0 w 15403"/>
                    <a:gd name="connsiteY94" fmla="*/ 911233 h 1386324"/>
                    <a:gd name="connsiteX95" fmla="*/ 0 w 15403"/>
                    <a:gd name="connsiteY95" fmla="*/ 911233 h 1386324"/>
                    <a:gd name="connsiteX96" fmla="*/ 0 w 15403"/>
                    <a:gd name="connsiteY96" fmla="*/ 880096 h 1386324"/>
                    <a:gd name="connsiteX97" fmla="*/ 7702 w 15403"/>
                    <a:gd name="connsiteY97" fmla="*/ 887798 h 1386324"/>
                    <a:gd name="connsiteX98" fmla="*/ 15404 w 15403"/>
                    <a:gd name="connsiteY98" fmla="*/ 880096 h 1386324"/>
                    <a:gd name="connsiteX99" fmla="*/ 7702 w 15403"/>
                    <a:gd name="connsiteY99" fmla="*/ 872394 h 1386324"/>
                    <a:gd name="connsiteX100" fmla="*/ 0 w 15403"/>
                    <a:gd name="connsiteY100" fmla="*/ 880096 h 1386324"/>
                    <a:gd name="connsiteX101" fmla="*/ 0 w 15403"/>
                    <a:gd name="connsiteY101" fmla="*/ 880096 h 1386324"/>
                    <a:gd name="connsiteX102" fmla="*/ 0 w 15403"/>
                    <a:gd name="connsiteY102" fmla="*/ 848959 h 1386324"/>
                    <a:gd name="connsiteX103" fmla="*/ 7702 w 15403"/>
                    <a:gd name="connsiteY103" fmla="*/ 856660 h 1386324"/>
                    <a:gd name="connsiteX104" fmla="*/ 15404 w 15403"/>
                    <a:gd name="connsiteY104" fmla="*/ 848959 h 1386324"/>
                    <a:gd name="connsiteX105" fmla="*/ 7702 w 15403"/>
                    <a:gd name="connsiteY105" fmla="*/ 841257 h 1386324"/>
                    <a:gd name="connsiteX106" fmla="*/ 0 w 15403"/>
                    <a:gd name="connsiteY106" fmla="*/ 848959 h 1386324"/>
                    <a:gd name="connsiteX107" fmla="*/ 0 w 15403"/>
                    <a:gd name="connsiteY107" fmla="*/ 848959 h 1386324"/>
                    <a:gd name="connsiteX108" fmla="*/ 0 w 15403"/>
                    <a:gd name="connsiteY108" fmla="*/ 817821 h 1386324"/>
                    <a:gd name="connsiteX109" fmla="*/ 7702 w 15403"/>
                    <a:gd name="connsiteY109" fmla="*/ 825523 h 1386324"/>
                    <a:gd name="connsiteX110" fmla="*/ 15404 w 15403"/>
                    <a:gd name="connsiteY110" fmla="*/ 817821 h 1386324"/>
                    <a:gd name="connsiteX111" fmla="*/ 7702 w 15403"/>
                    <a:gd name="connsiteY111" fmla="*/ 810120 h 1386324"/>
                    <a:gd name="connsiteX112" fmla="*/ 0 w 15403"/>
                    <a:gd name="connsiteY112" fmla="*/ 817821 h 1386324"/>
                    <a:gd name="connsiteX113" fmla="*/ 0 w 15403"/>
                    <a:gd name="connsiteY113" fmla="*/ 817821 h 1386324"/>
                    <a:gd name="connsiteX114" fmla="*/ 0 w 15403"/>
                    <a:gd name="connsiteY114" fmla="*/ 786574 h 1386324"/>
                    <a:gd name="connsiteX115" fmla="*/ 7702 w 15403"/>
                    <a:gd name="connsiteY115" fmla="*/ 794276 h 1386324"/>
                    <a:gd name="connsiteX116" fmla="*/ 15404 w 15403"/>
                    <a:gd name="connsiteY116" fmla="*/ 786574 h 1386324"/>
                    <a:gd name="connsiteX117" fmla="*/ 7702 w 15403"/>
                    <a:gd name="connsiteY117" fmla="*/ 778872 h 1386324"/>
                    <a:gd name="connsiteX118" fmla="*/ 0 w 15403"/>
                    <a:gd name="connsiteY118" fmla="*/ 786574 h 1386324"/>
                    <a:gd name="connsiteX119" fmla="*/ 0 w 15403"/>
                    <a:gd name="connsiteY119" fmla="*/ 786574 h 1386324"/>
                    <a:gd name="connsiteX120" fmla="*/ 0 w 15403"/>
                    <a:gd name="connsiteY120" fmla="*/ 755437 h 1386324"/>
                    <a:gd name="connsiteX121" fmla="*/ 7702 w 15403"/>
                    <a:gd name="connsiteY121" fmla="*/ 763139 h 1386324"/>
                    <a:gd name="connsiteX122" fmla="*/ 15404 w 15403"/>
                    <a:gd name="connsiteY122" fmla="*/ 755437 h 1386324"/>
                    <a:gd name="connsiteX123" fmla="*/ 7702 w 15403"/>
                    <a:gd name="connsiteY123" fmla="*/ 747735 h 1386324"/>
                    <a:gd name="connsiteX124" fmla="*/ 0 w 15403"/>
                    <a:gd name="connsiteY124" fmla="*/ 755437 h 1386324"/>
                    <a:gd name="connsiteX125" fmla="*/ 0 w 15403"/>
                    <a:gd name="connsiteY125" fmla="*/ 755437 h 1386324"/>
                    <a:gd name="connsiteX126" fmla="*/ 0 w 15403"/>
                    <a:gd name="connsiteY126" fmla="*/ 724299 h 1386324"/>
                    <a:gd name="connsiteX127" fmla="*/ 7702 w 15403"/>
                    <a:gd name="connsiteY127" fmla="*/ 732001 h 1386324"/>
                    <a:gd name="connsiteX128" fmla="*/ 15404 w 15403"/>
                    <a:gd name="connsiteY128" fmla="*/ 724299 h 1386324"/>
                    <a:gd name="connsiteX129" fmla="*/ 7702 w 15403"/>
                    <a:gd name="connsiteY129" fmla="*/ 716598 h 1386324"/>
                    <a:gd name="connsiteX130" fmla="*/ 0 w 15403"/>
                    <a:gd name="connsiteY130" fmla="*/ 724299 h 1386324"/>
                    <a:gd name="connsiteX131" fmla="*/ 0 w 15403"/>
                    <a:gd name="connsiteY131" fmla="*/ 724299 h 1386324"/>
                    <a:gd name="connsiteX132" fmla="*/ 0 w 15403"/>
                    <a:gd name="connsiteY132" fmla="*/ 693162 h 1386324"/>
                    <a:gd name="connsiteX133" fmla="*/ 7702 w 15403"/>
                    <a:gd name="connsiteY133" fmla="*/ 700864 h 1386324"/>
                    <a:gd name="connsiteX134" fmla="*/ 15404 w 15403"/>
                    <a:gd name="connsiteY134" fmla="*/ 693162 h 1386324"/>
                    <a:gd name="connsiteX135" fmla="*/ 7702 w 15403"/>
                    <a:gd name="connsiteY135" fmla="*/ 685460 h 1386324"/>
                    <a:gd name="connsiteX136" fmla="*/ 0 w 15403"/>
                    <a:gd name="connsiteY136" fmla="*/ 693162 h 1386324"/>
                    <a:gd name="connsiteX137" fmla="*/ 0 w 15403"/>
                    <a:gd name="connsiteY137" fmla="*/ 693162 h 1386324"/>
                    <a:gd name="connsiteX138" fmla="*/ 0 w 15403"/>
                    <a:gd name="connsiteY138" fmla="*/ 662025 h 1386324"/>
                    <a:gd name="connsiteX139" fmla="*/ 7702 w 15403"/>
                    <a:gd name="connsiteY139" fmla="*/ 669727 h 1386324"/>
                    <a:gd name="connsiteX140" fmla="*/ 15404 w 15403"/>
                    <a:gd name="connsiteY140" fmla="*/ 662025 h 1386324"/>
                    <a:gd name="connsiteX141" fmla="*/ 7702 w 15403"/>
                    <a:gd name="connsiteY141" fmla="*/ 654323 h 1386324"/>
                    <a:gd name="connsiteX142" fmla="*/ 0 w 15403"/>
                    <a:gd name="connsiteY142" fmla="*/ 662025 h 1386324"/>
                    <a:gd name="connsiteX143" fmla="*/ 0 w 15403"/>
                    <a:gd name="connsiteY143" fmla="*/ 662025 h 1386324"/>
                    <a:gd name="connsiteX144" fmla="*/ 0 w 15403"/>
                    <a:gd name="connsiteY144" fmla="*/ 630888 h 1386324"/>
                    <a:gd name="connsiteX145" fmla="*/ 7702 w 15403"/>
                    <a:gd name="connsiteY145" fmla="*/ 638589 h 1386324"/>
                    <a:gd name="connsiteX146" fmla="*/ 15404 w 15403"/>
                    <a:gd name="connsiteY146" fmla="*/ 630888 h 1386324"/>
                    <a:gd name="connsiteX147" fmla="*/ 7702 w 15403"/>
                    <a:gd name="connsiteY147" fmla="*/ 623186 h 1386324"/>
                    <a:gd name="connsiteX148" fmla="*/ 0 w 15403"/>
                    <a:gd name="connsiteY148" fmla="*/ 630888 h 1386324"/>
                    <a:gd name="connsiteX149" fmla="*/ 0 w 15403"/>
                    <a:gd name="connsiteY149" fmla="*/ 630888 h 1386324"/>
                    <a:gd name="connsiteX150" fmla="*/ 0 w 15403"/>
                    <a:gd name="connsiteY150" fmla="*/ 599640 h 1386324"/>
                    <a:gd name="connsiteX151" fmla="*/ 7702 w 15403"/>
                    <a:gd name="connsiteY151" fmla="*/ 607342 h 1386324"/>
                    <a:gd name="connsiteX152" fmla="*/ 15404 w 15403"/>
                    <a:gd name="connsiteY152" fmla="*/ 599640 h 1386324"/>
                    <a:gd name="connsiteX153" fmla="*/ 7702 w 15403"/>
                    <a:gd name="connsiteY153" fmla="*/ 591938 h 1386324"/>
                    <a:gd name="connsiteX154" fmla="*/ 0 w 15403"/>
                    <a:gd name="connsiteY154" fmla="*/ 599640 h 1386324"/>
                    <a:gd name="connsiteX155" fmla="*/ 0 w 15403"/>
                    <a:gd name="connsiteY155" fmla="*/ 599640 h 1386324"/>
                    <a:gd name="connsiteX156" fmla="*/ 0 w 15403"/>
                    <a:gd name="connsiteY156" fmla="*/ 568503 h 1386324"/>
                    <a:gd name="connsiteX157" fmla="*/ 7702 w 15403"/>
                    <a:gd name="connsiteY157" fmla="*/ 576205 h 1386324"/>
                    <a:gd name="connsiteX158" fmla="*/ 15404 w 15403"/>
                    <a:gd name="connsiteY158" fmla="*/ 568503 h 1386324"/>
                    <a:gd name="connsiteX159" fmla="*/ 7702 w 15403"/>
                    <a:gd name="connsiteY159" fmla="*/ 560801 h 1386324"/>
                    <a:gd name="connsiteX160" fmla="*/ 0 w 15403"/>
                    <a:gd name="connsiteY160" fmla="*/ 568503 h 1386324"/>
                    <a:gd name="connsiteX161" fmla="*/ 0 w 15403"/>
                    <a:gd name="connsiteY161" fmla="*/ 568503 h 1386324"/>
                    <a:gd name="connsiteX162" fmla="*/ 0 w 15403"/>
                    <a:gd name="connsiteY162" fmla="*/ 537366 h 1386324"/>
                    <a:gd name="connsiteX163" fmla="*/ 7702 w 15403"/>
                    <a:gd name="connsiteY163" fmla="*/ 545068 h 1386324"/>
                    <a:gd name="connsiteX164" fmla="*/ 15404 w 15403"/>
                    <a:gd name="connsiteY164" fmla="*/ 537366 h 1386324"/>
                    <a:gd name="connsiteX165" fmla="*/ 7702 w 15403"/>
                    <a:gd name="connsiteY165" fmla="*/ 529664 h 1386324"/>
                    <a:gd name="connsiteX166" fmla="*/ 0 w 15403"/>
                    <a:gd name="connsiteY166" fmla="*/ 537366 h 1386324"/>
                    <a:gd name="connsiteX167" fmla="*/ 0 w 15403"/>
                    <a:gd name="connsiteY167" fmla="*/ 537366 h 1386324"/>
                    <a:gd name="connsiteX168" fmla="*/ 0 w 15403"/>
                    <a:gd name="connsiteY168" fmla="*/ 506228 h 1386324"/>
                    <a:gd name="connsiteX169" fmla="*/ 7702 w 15403"/>
                    <a:gd name="connsiteY169" fmla="*/ 513930 h 1386324"/>
                    <a:gd name="connsiteX170" fmla="*/ 15404 w 15403"/>
                    <a:gd name="connsiteY170" fmla="*/ 506228 h 1386324"/>
                    <a:gd name="connsiteX171" fmla="*/ 7702 w 15403"/>
                    <a:gd name="connsiteY171" fmla="*/ 498527 h 1386324"/>
                    <a:gd name="connsiteX172" fmla="*/ 0 w 15403"/>
                    <a:gd name="connsiteY172" fmla="*/ 506228 h 1386324"/>
                    <a:gd name="connsiteX173" fmla="*/ 0 w 15403"/>
                    <a:gd name="connsiteY173" fmla="*/ 506228 h 1386324"/>
                    <a:gd name="connsiteX174" fmla="*/ 0 w 15403"/>
                    <a:gd name="connsiteY174" fmla="*/ 475091 h 1386324"/>
                    <a:gd name="connsiteX175" fmla="*/ 7702 w 15403"/>
                    <a:gd name="connsiteY175" fmla="*/ 482793 h 1386324"/>
                    <a:gd name="connsiteX176" fmla="*/ 15404 w 15403"/>
                    <a:gd name="connsiteY176" fmla="*/ 475091 h 1386324"/>
                    <a:gd name="connsiteX177" fmla="*/ 7702 w 15403"/>
                    <a:gd name="connsiteY177" fmla="*/ 467389 h 1386324"/>
                    <a:gd name="connsiteX178" fmla="*/ 0 w 15403"/>
                    <a:gd name="connsiteY178" fmla="*/ 475091 h 1386324"/>
                    <a:gd name="connsiteX179" fmla="*/ 0 w 15403"/>
                    <a:gd name="connsiteY179" fmla="*/ 475091 h 1386324"/>
                    <a:gd name="connsiteX180" fmla="*/ 0 w 15403"/>
                    <a:gd name="connsiteY180" fmla="*/ 443844 h 1386324"/>
                    <a:gd name="connsiteX181" fmla="*/ 7702 w 15403"/>
                    <a:gd name="connsiteY181" fmla="*/ 451546 h 1386324"/>
                    <a:gd name="connsiteX182" fmla="*/ 15404 w 15403"/>
                    <a:gd name="connsiteY182" fmla="*/ 443844 h 1386324"/>
                    <a:gd name="connsiteX183" fmla="*/ 7702 w 15403"/>
                    <a:gd name="connsiteY183" fmla="*/ 436142 h 1386324"/>
                    <a:gd name="connsiteX184" fmla="*/ 0 w 15403"/>
                    <a:gd name="connsiteY184" fmla="*/ 443844 h 1386324"/>
                    <a:gd name="connsiteX185" fmla="*/ 0 w 15403"/>
                    <a:gd name="connsiteY185" fmla="*/ 443844 h 1386324"/>
                    <a:gd name="connsiteX186" fmla="*/ 0 w 15403"/>
                    <a:gd name="connsiteY186" fmla="*/ 412707 h 1386324"/>
                    <a:gd name="connsiteX187" fmla="*/ 7702 w 15403"/>
                    <a:gd name="connsiteY187" fmla="*/ 420408 h 1386324"/>
                    <a:gd name="connsiteX188" fmla="*/ 15404 w 15403"/>
                    <a:gd name="connsiteY188" fmla="*/ 412707 h 1386324"/>
                    <a:gd name="connsiteX189" fmla="*/ 7702 w 15403"/>
                    <a:gd name="connsiteY189" fmla="*/ 405005 h 1386324"/>
                    <a:gd name="connsiteX190" fmla="*/ 0 w 15403"/>
                    <a:gd name="connsiteY190" fmla="*/ 412707 h 1386324"/>
                    <a:gd name="connsiteX191" fmla="*/ 0 w 15403"/>
                    <a:gd name="connsiteY191" fmla="*/ 412707 h 1386324"/>
                    <a:gd name="connsiteX192" fmla="*/ 0 w 15403"/>
                    <a:gd name="connsiteY192" fmla="*/ 381569 h 1386324"/>
                    <a:gd name="connsiteX193" fmla="*/ 7702 w 15403"/>
                    <a:gd name="connsiteY193" fmla="*/ 389271 h 1386324"/>
                    <a:gd name="connsiteX194" fmla="*/ 15404 w 15403"/>
                    <a:gd name="connsiteY194" fmla="*/ 381569 h 1386324"/>
                    <a:gd name="connsiteX195" fmla="*/ 7702 w 15403"/>
                    <a:gd name="connsiteY195" fmla="*/ 373867 h 1386324"/>
                    <a:gd name="connsiteX196" fmla="*/ 0 w 15403"/>
                    <a:gd name="connsiteY196" fmla="*/ 381569 h 1386324"/>
                    <a:gd name="connsiteX197" fmla="*/ 0 w 15403"/>
                    <a:gd name="connsiteY197" fmla="*/ 381569 h 1386324"/>
                    <a:gd name="connsiteX198" fmla="*/ 0 w 15403"/>
                    <a:gd name="connsiteY198" fmla="*/ 350432 h 1386324"/>
                    <a:gd name="connsiteX199" fmla="*/ 7702 w 15403"/>
                    <a:gd name="connsiteY199" fmla="*/ 358134 h 1386324"/>
                    <a:gd name="connsiteX200" fmla="*/ 15404 w 15403"/>
                    <a:gd name="connsiteY200" fmla="*/ 350432 h 1386324"/>
                    <a:gd name="connsiteX201" fmla="*/ 7702 w 15403"/>
                    <a:gd name="connsiteY201" fmla="*/ 342730 h 1386324"/>
                    <a:gd name="connsiteX202" fmla="*/ 0 w 15403"/>
                    <a:gd name="connsiteY202" fmla="*/ 350432 h 1386324"/>
                    <a:gd name="connsiteX203" fmla="*/ 0 w 15403"/>
                    <a:gd name="connsiteY203" fmla="*/ 350432 h 1386324"/>
                    <a:gd name="connsiteX204" fmla="*/ 0 w 15403"/>
                    <a:gd name="connsiteY204" fmla="*/ 319295 h 1386324"/>
                    <a:gd name="connsiteX205" fmla="*/ 7702 w 15403"/>
                    <a:gd name="connsiteY205" fmla="*/ 326996 h 1386324"/>
                    <a:gd name="connsiteX206" fmla="*/ 15404 w 15403"/>
                    <a:gd name="connsiteY206" fmla="*/ 319295 h 1386324"/>
                    <a:gd name="connsiteX207" fmla="*/ 7702 w 15403"/>
                    <a:gd name="connsiteY207" fmla="*/ 311593 h 1386324"/>
                    <a:gd name="connsiteX208" fmla="*/ 0 w 15403"/>
                    <a:gd name="connsiteY208" fmla="*/ 319295 h 1386324"/>
                    <a:gd name="connsiteX209" fmla="*/ 0 w 15403"/>
                    <a:gd name="connsiteY209" fmla="*/ 319295 h 1386324"/>
                    <a:gd name="connsiteX210" fmla="*/ 0 w 15403"/>
                    <a:gd name="connsiteY210" fmla="*/ 288157 h 1386324"/>
                    <a:gd name="connsiteX211" fmla="*/ 7702 w 15403"/>
                    <a:gd name="connsiteY211" fmla="*/ 295859 h 1386324"/>
                    <a:gd name="connsiteX212" fmla="*/ 15404 w 15403"/>
                    <a:gd name="connsiteY212" fmla="*/ 288157 h 1386324"/>
                    <a:gd name="connsiteX213" fmla="*/ 7702 w 15403"/>
                    <a:gd name="connsiteY213" fmla="*/ 280456 h 1386324"/>
                    <a:gd name="connsiteX214" fmla="*/ 0 w 15403"/>
                    <a:gd name="connsiteY214" fmla="*/ 288157 h 1386324"/>
                    <a:gd name="connsiteX215" fmla="*/ 0 w 15403"/>
                    <a:gd name="connsiteY215" fmla="*/ 288157 h 1386324"/>
                    <a:gd name="connsiteX216" fmla="*/ 0 w 15403"/>
                    <a:gd name="connsiteY216" fmla="*/ 256910 h 1386324"/>
                    <a:gd name="connsiteX217" fmla="*/ 7702 w 15403"/>
                    <a:gd name="connsiteY217" fmla="*/ 264612 h 1386324"/>
                    <a:gd name="connsiteX218" fmla="*/ 15404 w 15403"/>
                    <a:gd name="connsiteY218" fmla="*/ 256910 h 1386324"/>
                    <a:gd name="connsiteX219" fmla="*/ 7702 w 15403"/>
                    <a:gd name="connsiteY219" fmla="*/ 249208 h 1386324"/>
                    <a:gd name="connsiteX220" fmla="*/ 0 w 15403"/>
                    <a:gd name="connsiteY220" fmla="*/ 256910 h 1386324"/>
                    <a:gd name="connsiteX221" fmla="*/ 0 w 15403"/>
                    <a:gd name="connsiteY221" fmla="*/ 256910 h 1386324"/>
                    <a:gd name="connsiteX222" fmla="*/ 0 w 15403"/>
                    <a:gd name="connsiteY222" fmla="*/ 225773 h 1386324"/>
                    <a:gd name="connsiteX223" fmla="*/ 7702 w 15403"/>
                    <a:gd name="connsiteY223" fmla="*/ 233475 h 1386324"/>
                    <a:gd name="connsiteX224" fmla="*/ 15404 w 15403"/>
                    <a:gd name="connsiteY224" fmla="*/ 225773 h 1386324"/>
                    <a:gd name="connsiteX225" fmla="*/ 7702 w 15403"/>
                    <a:gd name="connsiteY225" fmla="*/ 218071 h 1386324"/>
                    <a:gd name="connsiteX226" fmla="*/ 0 w 15403"/>
                    <a:gd name="connsiteY226" fmla="*/ 225773 h 1386324"/>
                    <a:gd name="connsiteX227" fmla="*/ 0 w 15403"/>
                    <a:gd name="connsiteY227" fmla="*/ 225773 h 1386324"/>
                    <a:gd name="connsiteX228" fmla="*/ 0 w 15403"/>
                    <a:gd name="connsiteY228" fmla="*/ 194635 h 1386324"/>
                    <a:gd name="connsiteX229" fmla="*/ 7702 w 15403"/>
                    <a:gd name="connsiteY229" fmla="*/ 202337 h 1386324"/>
                    <a:gd name="connsiteX230" fmla="*/ 15404 w 15403"/>
                    <a:gd name="connsiteY230" fmla="*/ 194635 h 1386324"/>
                    <a:gd name="connsiteX231" fmla="*/ 7702 w 15403"/>
                    <a:gd name="connsiteY231" fmla="*/ 186934 h 1386324"/>
                    <a:gd name="connsiteX232" fmla="*/ 0 w 15403"/>
                    <a:gd name="connsiteY232" fmla="*/ 194635 h 1386324"/>
                    <a:gd name="connsiteX233" fmla="*/ 0 w 15403"/>
                    <a:gd name="connsiteY233" fmla="*/ 194635 h 1386324"/>
                    <a:gd name="connsiteX234" fmla="*/ 0 w 15403"/>
                    <a:gd name="connsiteY234" fmla="*/ 163498 h 1386324"/>
                    <a:gd name="connsiteX235" fmla="*/ 7702 w 15403"/>
                    <a:gd name="connsiteY235" fmla="*/ 171200 h 1386324"/>
                    <a:gd name="connsiteX236" fmla="*/ 15404 w 15403"/>
                    <a:gd name="connsiteY236" fmla="*/ 163498 h 1386324"/>
                    <a:gd name="connsiteX237" fmla="*/ 7702 w 15403"/>
                    <a:gd name="connsiteY237" fmla="*/ 155796 h 1386324"/>
                    <a:gd name="connsiteX238" fmla="*/ 0 w 15403"/>
                    <a:gd name="connsiteY238" fmla="*/ 163498 h 1386324"/>
                    <a:gd name="connsiteX239" fmla="*/ 0 w 15403"/>
                    <a:gd name="connsiteY239" fmla="*/ 163498 h 1386324"/>
                    <a:gd name="connsiteX240" fmla="*/ 0 w 15403"/>
                    <a:gd name="connsiteY240" fmla="*/ 132361 h 1386324"/>
                    <a:gd name="connsiteX241" fmla="*/ 7702 w 15403"/>
                    <a:gd name="connsiteY241" fmla="*/ 140063 h 1386324"/>
                    <a:gd name="connsiteX242" fmla="*/ 15404 w 15403"/>
                    <a:gd name="connsiteY242" fmla="*/ 132361 h 1386324"/>
                    <a:gd name="connsiteX243" fmla="*/ 7702 w 15403"/>
                    <a:gd name="connsiteY243" fmla="*/ 124659 h 1386324"/>
                    <a:gd name="connsiteX244" fmla="*/ 0 w 15403"/>
                    <a:gd name="connsiteY244" fmla="*/ 132361 h 1386324"/>
                    <a:gd name="connsiteX245" fmla="*/ 0 w 15403"/>
                    <a:gd name="connsiteY245" fmla="*/ 132361 h 1386324"/>
                    <a:gd name="connsiteX246" fmla="*/ 0 w 15403"/>
                    <a:gd name="connsiteY246" fmla="*/ 101114 h 1386324"/>
                    <a:gd name="connsiteX247" fmla="*/ 7702 w 15403"/>
                    <a:gd name="connsiteY247" fmla="*/ 108815 h 1386324"/>
                    <a:gd name="connsiteX248" fmla="*/ 15404 w 15403"/>
                    <a:gd name="connsiteY248" fmla="*/ 101114 h 1386324"/>
                    <a:gd name="connsiteX249" fmla="*/ 7702 w 15403"/>
                    <a:gd name="connsiteY249" fmla="*/ 93412 h 1386324"/>
                    <a:gd name="connsiteX250" fmla="*/ 0 w 15403"/>
                    <a:gd name="connsiteY250" fmla="*/ 101114 h 1386324"/>
                    <a:gd name="connsiteX251" fmla="*/ 0 w 15403"/>
                    <a:gd name="connsiteY251" fmla="*/ 101114 h 1386324"/>
                    <a:gd name="connsiteX252" fmla="*/ 0 w 15403"/>
                    <a:gd name="connsiteY252" fmla="*/ 69976 h 1386324"/>
                    <a:gd name="connsiteX253" fmla="*/ 7702 w 15403"/>
                    <a:gd name="connsiteY253" fmla="*/ 77678 h 1386324"/>
                    <a:gd name="connsiteX254" fmla="*/ 15404 w 15403"/>
                    <a:gd name="connsiteY254" fmla="*/ 69976 h 1386324"/>
                    <a:gd name="connsiteX255" fmla="*/ 7702 w 15403"/>
                    <a:gd name="connsiteY255" fmla="*/ 62274 h 1386324"/>
                    <a:gd name="connsiteX256" fmla="*/ 0 w 15403"/>
                    <a:gd name="connsiteY256" fmla="*/ 69976 h 1386324"/>
                    <a:gd name="connsiteX257" fmla="*/ 0 w 15403"/>
                    <a:gd name="connsiteY257" fmla="*/ 69976 h 1386324"/>
                    <a:gd name="connsiteX258" fmla="*/ 0 w 15403"/>
                    <a:gd name="connsiteY258" fmla="*/ 38839 h 1386324"/>
                    <a:gd name="connsiteX259" fmla="*/ 7702 w 15403"/>
                    <a:gd name="connsiteY259" fmla="*/ 46541 h 1386324"/>
                    <a:gd name="connsiteX260" fmla="*/ 15404 w 15403"/>
                    <a:gd name="connsiteY260" fmla="*/ 38839 h 1386324"/>
                    <a:gd name="connsiteX261" fmla="*/ 7702 w 15403"/>
                    <a:gd name="connsiteY261" fmla="*/ 31137 h 1386324"/>
                    <a:gd name="connsiteX262" fmla="*/ 0 w 15403"/>
                    <a:gd name="connsiteY262" fmla="*/ 38839 h 1386324"/>
                    <a:gd name="connsiteX263" fmla="*/ 0 w 15403"/>
                    <a:gd name="connsiteY263" fmla="*/ 38839 h 1386324"/>
                    <a:gd name="connsiteX264" fmla="*/ 0 w 15403"/>
                    <a:gd name="connsiteY264" fmla="*/ 7702 h 1386324"/>
                    <a:gd name="connsiteX265" fmla="*/ 7702 w 15403"/>
                    <a:gd name="connsiteY265" fmla="*/ 15404 h 1386324"/>
                    <a:gd name="connsiteX266" fmla="*/ 15404 w 15403"/>
                    <a:gd name="connsiteY266" fmla="*/ 7702 h 1386324"/>
                    <a:gd name="connsiteX267" fmla="*/ 7702 w 15403"/>
                    <a:gd name="connsiteY267" fmla="*/ 0 h 1386324"/>
                    <a:gd name="connsiteX268" fmla="*/ 0 w 15403"/>
                    <a:gd name="connsiteY268" fmla="*/ 7702 h 1386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15403" h="1386324">
                      <a:moveTo>
                        <a:pt x="0" y="1378623"/>
                      </a:moveTo>
                      <a:cubicBezTo>
                        <a:pt x="0" y="1382914"/>
                        <a:pt x="3411" y="1386325"/>
                        <a:pt x="7702" y="1386325"/>
                      </a:cubicBezTo>
                      <a:cubicBezTo>
                        <a:pt x="11993" y="1386325"/>
                        <a:pt x="15404" y="1382804"/>
                        <a:pt x="15404" y="1378623"/>
                      </a:cubicBezTo>
                      <a:cubicBezTo>
                        <a:pt x="15404" y="1374332"/>
                        <a:pt x="11993" y="1370921"/>
                        <a:pt x="7702" y="1370921"/>
                      </a:cubicBezTo>
                      <a:cubicBezTo>
                        <a:pt x="3411" y="1370811"/>
                        <a:pt x="0" y="1374332"/>
                        <a:pt x="0" y="1378623"/>
                      </a:cubicBezTo>
                      <a:lnTo>
                        <a:pt x="0" y="1378623"/>
                      </a:lnTo>
                      <a:close/>
                      <a:moveTo>
                        <a:pt x="0" y="1347486"/>
                      </a:moveTo>
                      <a:cubicBezTo>
                        <a:pt x="0" y="1351776"/>
                        <a:pt x="3411" y="1355187"/>
                        <a:pt x="7702" y="1355187"/>
                      </a:cubicBezTo>
                      <a:cubicBezTo>
                        <a:pt x="11993" y="1355187"/>
                        <a:pt x="15404" y="1351667"/>
                        <a:pt x="15404" y="1347486"/>
                      </a:cubicBezTo>
                      <a:cubicBezTo>
                        <a:pt x="15404" y="1343194"/>
                        <a:pt x="11993" y="1339784"/>
                        <a:pt x="7702" y="1339784"/>
                      </a:cubicBezTo>
                      <a:cubicBezTo>
                        <a:pt x="3411" y="1339673"/>
                        <a:pt x="0" y="1343194"/>
                        <a:pt x="0" y="1347486"/>
                      </a:cubicBezTo>
                      <a:lnTo>
                        <a:pt x="0" y="1347486"/>
                      </a:lnTo>
                      <a:close/>
                      <a:moveTo>
                        <a:pt x="0" y="1316238"/>
                      </a:moveTo>
                      <a:cubicBezTo>
                        <a:pt x="0" y="1320529"/>
                        <a:pt x="3411" y="1323940"/>
                        <a:pt x="7702" y="1323940"/>
                      </a:cubicBezTo>
                      <a:cubicBezTo>
                        <a:pt x="11993" y="1323940"/>
                        <a:pt x="15404" y="1320419"/>
                        <a:pt x="15404" y="1316238"/>
                      </a:cubicBezTo>
                      <a:cubicBezTo>
                        <a:pt x="15404" y="1311947"/>
                        <a:pt x="11993" y="1308536"/>
                        <a:pt x="7702" y="1308536"/>
                      </a:cubicBezTo>
                      <a:cubicBezTo>
                        <a:pt x="3411" y="1308536"/>
                        <a:pt x="0" y="1312057"/>
                        <a:pt x="0" y="1316238"/>
                      </a:cubicBezTo>
                      <a:lnTo>
                        <a:pt x="0" y="1316238"/>
                      </a:lnTo>
                      <a:close/>
                      <a:moveTo>
                        <a:pt x="0" y="1285101"/>
                      </a:moveTo>
                      <a:cubicBezTo>
                        <a:pt x="0" y="1289392"/>
                        <a:pt x="3411" y="1292803"/>
                        <a:pt x="7702" y="1292803"/>
                      </a:cubicBezTo>
                      <a:cubicBezTo>
                        <a:pt x="11993" y="1292803"/>
                        <a:pt x="15404" y="1289282"/>
                        <a:pt x="15404" y="1285101"/>
                      </a:cubicBezTo>
                      <a:cubicBezTo>
                        <a:pt x="15404" y="1280810"/>
                        <a:pt x="11993" y="1277399"/>
                        <a:pt x="7702" y="1277399"/>
                      </a:cubicBezTo>
                      <a:cubicBezTo>
                        <a:pt x="3411" y="1277399"/>
                        <a:pt x="0" y="1280810"/>
                        <a:pt x="0" y="1285101"/>
                      </a:cubicBezTo>
                      <a:lnTo>
                        <a:pt x="0" y="1285101"/>
                      </a:lnTo>
                      <a:close/>
                      <a:moveTo>
                        <a:pt x="0" y="1253964"/>
                      </a:moveTo>
                      <a:cubicBezTo>
                        <a:pt x="0" y="1258254"/>
                        <a:pt x="3411" y="1261665"/>
                        <a:pt x="7702" y="1261665"/>
                      </a:cubicBezTo>
                      <a:cubicBezTo>
                        <a:pt x="11993" y="1261665"/>
                        <a:pt x="15404" y="1258145"/>
                        <a:pt x="15404" y="1253964"/>
                      </a:cubicBezTo>
                      <a:cubicBezTo>
                        <a:pt x="15404" y="1249672"/>
                        <a:pt x="11993" y="1246262"/>
                        <a:pt x="7702" y="1246262"/>
                      </a:cubicBezTo>
                      <a:cubicBezTo>
                        <a:pt x="3411" y="1246262"/>
                        <a:pt x="0" y="1249672"/>
                        <a:pt x="0" y="1253964"/>
                      </a:cubicBezTo>
                      <a:lnTo>
                        <a:pt x="0" y="1253964"/>
                      </a:lnTo>
                      <a:close/>
                      <a:moveTo>
                        <a:pt x="0" y="1222826"/>
                      </a:moveTo>
                      <a:cubicBezTo>
                        <a:pt x="0" y="1227117"/>
                        <a:pt x="3411" y="1230528"/>
                        <a:pt x="7702" y="1230528"/>
                      </a:cubicBezTo>
                      <a:cubicBezTo>
                        <a:pt x="11993" y="1230528"/>
                        <a:pt x="15404" y="1227007"/>
                        <a:pt x="15404" y="1222826"/>
                      </a:cubicBezTo>
                      <a:cubicBezTo>
                        <a:pt x="15404" y="1218645"/>
                        <a:pt x="11993" y="1215125"/>
                        <a:pt x="7702" y="1215125"/>
                      </a:cubicBezTo>
                      <a:cubicBezTo>
                        <a:pt x="3411" y="1215125"/>
                        <a:pt x="0" y="1218535"/>
                        <a:pt x="0" y="1222826"/>
                      </a:cubicBezTo>
                      <a:lnTo>
                        <a:pt x="0" y="1222826"/>
                      </a:lnTo>
                      <a:close/>
                      <a:moveTo>
                        <a:pt x="0" y="1191689"/>
                      </a:moveTo>
                      <a:cubicBezTo>
                        <a:pt x="0" y="1195980"/>
                        <a:pt x="3411" y="1199391"/>
                        <a:pt x="7702" y="1199391"/>
                      </a:cubicBezTo>
                      <a:cubicBezTo>
                        <a:pt x="11993" y="1199391"/>
                        <a:pt x="15404" y="1195870"/>
                        <a:pt x="15404" y="1191689"/>
                      </a:cubicBezTo>
                      <a:cubicBezTo>
                        <a:pt x="15404" y="1187398"/>
                        <a:pt x="11993" y="1183987"/>
                        <a:pt x="7702" y="1183987"/>
                      </a:cubicBezTo>
                      <a:cubicBezTo>
                        <a:pt x="3411" y="1183877"/>
                        <a:pt x="0" y="1187398"/>
                        <a:pt x="0" y="1191689"/>
                      </a:cubicBezTo>
                      <a:lnTo>
                        <a:pt x="0" y="1191689"/>
                      </a:lnTo>
                      <a:close/>
                      <a:moveTo>
                        <a:pt x="0" y="1160552"/>
                      </a:moveTo>
                      <a:cubicBezTo>
                        <a:pt x="0" y="1164843"/>
                        <a:pt x="3411" y="1168253"/>
                        <a:pt x="7702" y="1168253"/>
                      </a:cubicBezTo>
                      <a:cubicBezTo>
                        <a:pt x="11993" y="1168253"/>
                        <a:pt x="15404" y="1164733"/>
                        <a:pt x="15404" y="1160552"/>
                      </a:cubicBezTo>
                      <a:cubicBezTo>
                        <a:pt x="15404" y="1156371"/>
                        <a:pt x="11993" y="1152850"/>
                        <a:pt x="7702" y="1152850"/>
                      </a:cubicBezTo>
                      <a:cubicBezTo>
                        <a:pt x="3411" y="1152740"/>
                        <a:pt x="0" y="1156261"/>
                        <a:pt x="0" y="1160552"/>
                      </a:cubicBezTo>
                      <a:lnTo>
                        <a:pt x="0" y="1160552"/>
                      </a:lnTo>
                      <a:close/>
                      <a:moveTo>
                        <a:pt x="0" y="1129304"/>
                      </a:moveTo>
                      <a:cubicBezTo>
                        <a:pt x="0" y="1133595"/>
                        <a:pt x="3411" y="1137006"/>
                        <a:pt x="7702" y="1137006"/>
                      </a:cubicBezTo>
                      <a:cubicBezTo>
                        <a:pt x="11993" y="1137006"/>
                        <a:pt x="15404" y="1133485"/>
                        <a:pt x="15404" y="1129304"/>
                      </a:cubicBezTo>
                      <a:cubicBezTo>
                        <a:pt x="15404" y="1125013"/>
                        <a:pt x="11993" y="1121603"/>
                        <a:pt x="7702" y="1121603"/>
                      </a:cubicBezTo>
                      <a:cubicBezTo>
                        <a:pt x="3411" y="1121603"/>
                        <a:pt x="0" y="1125123"/>
                        <a:pt x="0" y="1129304"/>
                      </a:cubicBezTo>
                      <a:lnTo>
                        <a:pt x="0" y="1129304"/>
                      </a:lnTo>
                      <a:close/>
                      <a:moveTo>
                        <a:pt x="0" y="1098167"/>
                      </a:moveTo>
                      <a:cubicBezTo>
                        <a:pt x="0" y="1102458"/>
                        <a:pt x="3411" y="1105869"/>
                        <a:pt x="7702" y="1105869"/>
                      </a:cubicBezTo>
                      <a:cubicBezTo>
                        <a:pt x="11993" y="1105869"/>
                        <a:pt x="15404" y="1102348"/>
                        <a:pt x="15404" y="1098167"/>
                      </a:cubicBezTo>
                      <a:cubicBezTo>
                        <a:pt x="15404" y="1093986"/>
                        <a:pt x="11993" y="1090465"/>
                        <a:pt x="7702" y="1090465"/>
                      </a:cubicBezTo>
                      <a:cubicBezTo>
                        <a:pt x="3411" y="1090465"/>
                        <a:pt x="0" y="1093876"/>
                        <a:pt x="0" y="1098167"/>
                      </a:cubicBezTo>
                      <a:lnTo>
                        <a:pt x="0" y="1098167"/>
                      </a:lnTo>
                      <a:close/>
                      <a:moveTo>
                        <a:pt x="0" y="1067030"/>
                      </a:moveTo>
                      <a:cubicBezTo>
                        <a:pt x="0" y="1071321"/>
                        <a:pt x="3411" y="1074732"/>
                        <a:pt x="7702" y="1074732"/>
                      </a:cubicBezTo>
                      <a:cubicBezTo>
                        <a:pt x="11993" y="1074732"/>
                        <a:pt x="15404" y="1071211"/>
                        <a:pt x="15404" y="1067030"/>
                      </a:cubicBezTo>
                      <a:cubicBezTo>
                        <a:pt x="15404" y="1062849"/>
                        <a:pt x="11993" y="1059328"/>
                        <a:pt x="7702" y="1059328"/>
                      </a:cubicBezTo>
                      <a:cubicBezTo>
                        <a:pt x="3411" y="1059328"/>
                        <a:pt x="0" y="1062739"/>
                        <a:pt x="0" y="1067030"/>
                      </a:cubicBezTo>
                      <a:lnTo>
                        <a:pt x="0" y="1067030"/>
                      </a:lnTo>
                      <a:close/>
                      <a:moveTo>
                        <a:pt x="0" y="1035892"/>
                      </a:moveTo>
                      <a:cubicBezTo>
                        <a:pt x="0" y="1040183"/>
                        <a:pt x="3411" y="1043594"/>
                        <a:pt x="7702" y="1043594"/>
                      </a:cubicBezTo>
                      <a:cubicBezTo>
                        <a:pt x="11993" y="1043594"/>
                        <a:pt x="15404" y="1040073"/>
                        <a:pt x="15404" y="1035892"/>
                      </a:cubicBezTo>
                      <a:cubicBezTo>
                        <a:pt x="15404" y="1031601"/>
                        <a:pt x="11993" y="1028191"/>
                        <a:pt x="7702" y="1028191"/>
                      </a:cubicBezTo>
                      <a:cubicBezTo>
                        <a:pt x="3411" y="1028081"/>
                        <a:pt x="0" y="1031601"/>
                        <a:pt x="0" y="1035892"/>
                      </a:cubicBezTo>
                      <a:lnTo>
                        <a:pt x="0" y="1035892"/>
                      </a:lnTo>
                      <a:close/>
                      <a:moveTo>
                        <a:pt x="0" y="1004755"/>
                      </a:moveTo>
                      <a:cubicBezTo>
                        <a:pt x="0" y="1009046"/>
                        <a:pt x="3411" y="1012457"/>
                        <a:pt x="7702" y="1012457"/>
                      </a:cubicBezTo>
                      <a:cubicBezTo>
                        <a:pt x="11993" y="1012457"/>
                        <a:pt x="15404" y="1008936"/>
                        <a:pt x="15404" y="1004755"/>
                      </a:cubicBezTo>
                      <a:cubicBezTo>
                        <a:pt x="15404" y="1000574"/>
                        <a:pt x="11993" y="997053"/>
                        <a:pt x="7702" y="997053"/>
                      </a:cubicBezTo>
                      <a:cubicBezTo>
                        <a:pt x="3411" y="996943"/>
                        <a:pt x="0" y="1000464"/>
                        <a:pt x="0" y="1004755"/>
                      </a:cubicBezTo>
                      <a:lnTo>
                        <a:pt x="0" y="1004755"/>
                      </a:lnTo>
                      <a:close/>
                      <a:moveTo>
                        <a:pt x="0" y="973508"/>
                      </a:moveTo>
                      <a:cubicBezTo>
                        <a:pt x="0" y="977799"/>
                        <a:pt x="3411" y="981210"/>
                        <a:pt x="7702" y="981210"/>
                      </a:cubicBezTo>
                      <a:cubicBezTo>
                        <a:pt x="11993" y="981210"/>
                        <a:pt x="15404" y="977689"/>
                        <a:pt x="15404" y="973508"/>
                      </a:cubicBezTo>
                      <a:cubicBezTo>
                        <a:pt x="15404" y="969217"/>
                        <a:pt x="11993" y="965806"/>
                        <a:pt x="7702" y="965806"/>
                      </a:cubicBezTo>
                      <a:cubicBezTo>
                        <a:pt x="3411" y="965806"/>
                        <a:pt x="0" y="969327"/>
                        <a:pt x="0" y="973508"/>
                      </a:cubicBezTo>
                      <a:lnTo>
                        <a:pt x="0" y="973508"/>
                      </a:lnTo>
                      <a:close/>
                      <a:moveTo>
                        <a:pt x="0" y="942371"/>
                      </a:moveTo>
                      <a:cubicBezTo>
                        <a:pt x="0" y="946661"/>
                        <a:pt x="3411" y="950073"/>
                        <a:pt x="7702" y="950073"/>
                      </a:cubicBezTo>
                      <a:cubicBezTo>
                        <a:pt x="11993" y="950073"/>
                        <a:pt x="15404" y="946552"/>
                        <a:pt x="15404" y="942371"/>
                      </a:cubicBezTo>
                      <a:cubicBezTo>
                        <a:pt x="15404" y="938079"/>
                        <a:pt x="11993" y="934669"/>
                        <a:pt x="7702" y="934669"/>
                      </a:cubicBezTo>
                      <a:cubicBezTo>
                        <a:pt x="3411" y="934669"/>
                        <a:pt x="0" y="938079"/>
                        <a:pt x="0" y="942371"/>
                      </a:cubicBezTo>
                      <a:lnTo>
                        <a:pt x="0" y="942371"/>
                      </a:lnTo>
                      <a:close/>
                      <a:moveTo>
                        <a:pt x="0" y="911233"/>
                      </a:moveTo>
                      <a:cubicBezTo>
                        <a:pt x="0" y="915524"/>
                        <a:pt x="3411" y="918935"/>
                        <a:pt x="7702" y="918935"/>
                      </a:cubicBezTo>
                      <a:cubicBezTo>
                        <a:pt x="11993" y="918935"/>
                        <a:pt x="15404" y="915414"/>
                        <a:pt x="15404" y="911233"/>
                      </a:cubicBezTo>
                      <a:cubicBezTo>
                        <a:pt x="15404" y="906942"/>
                        <a:pt x="11993" y="903531"/>
                        <a:pt x="7702" y="903531"/>
                      </a:cubicBezTo>
                      <a:cubicBezTo>
                        <a:pt x="3411" y="903531"/>
                        <a:pt x="0" y="906942"/>
                        <a:pt x="0" y="911233"/>
                      </a:cubicBezTo>
                      <a:lnTo>
                        <a:pt x="0" y="911233"/>
                      </a:lnTo>
                      <a:close/>
                      <a:moveTo>
                        <a:pt x="0" y="880096"/>
                      </a:moveTo>
                      <a:cubicBezTo>
                        <a:pt x="0" y="884387"/>
                        <a:pt x="3411" y="887798"/>
                        <a:pt x="7702" y="887798"/>
                      </a:cubicBezTo>
                      <a:cubicBezTo>
                        <a:pt x="11993" y="887798"/>
                        <a:pt x="15404" y="884277"/>
                        <a:pt x="15404" y="880096"/>
                      </a:cubicBezTo>
                      <a:cubicBezTo>
                        <a:pt x="15404" y="875805"/>
                        <a:pt x="11993" y="872394"/>
                        <a:pt x="7702" y="872394"/>
                      </a:cubicBezTo>
                      <a:cubicBezTo>
                        <a:pt x="3411" y="872394"/>
                        <a:pt x="0" y="875805"/>
                        <a:pt x="0" y="880096"/>
                      </a:cubicBezTo>
                      <a:lnTo>
                        <a:pt x="0" y="880096"/>
                      </a:lnTo>
                      <a:close/>
                      <a:moveTo>
                        <a:pt x="0" y="848959"/>
                      </a:moveTo>
                      <a:cubicBezTo>
                        <a:pt x="0" y="853250"/>
                        <a:pt x="3411" y="856660"/>
                        <a:pt x="7702" y="856660"/>
                      </a:cubicBezTo>
                      <a:cubicBezTo>
                        <a:pt x="11993" y="856660"/>
                        <a:pt x="15404" y="853140"/>
                        <a:pt x="15404" y="848959"/>
                      </a:cubicBezTo>
                      <a:cubicBezTo>
                        <a:pt x="15404" y="844668"/>
                        <a:pt x="11993" y="841257"/>
                        <a:pt x="7702" y="841257"/>
                      </a:cubicBezTo>
                      <a:cubicBezTo>
                        <a:pt x="3411" y="841147"/>
                        <a:pt x="0" y="844668"/>
                        <a:pt x="0" y="848959"/>
                      </a:cubicBezTo>
                      <a:lnTo>
                        <a:pt x="0" y="848959"/>
                      </a:lnTo>
                      <a:close/>
                      <a:moveTo>
                        <a:pt x="0" y="817821"/>
                      </a:moveTo>
                      <a:cubicBezTo>
                        <a:pt x="0" y="822112"/>
                        <a:pt x="3411" y="825523"/>
                        <a:pt x="7702" y="825523"/>
                      </a:cubicBezTo>
                      <a:cubicBezTo>
                        <a:pt x="11993" y="825523"/>
                        <a:pt x="15404" y="822002"/>
                        <a:pt x="15404" y="817821"/>
                      </a:cubicBezTo>
                      <a:cubicBezTo>
                        <a:pt x="15404" y="813530"/>
                        <a:pt x="11993" y="810120"/>
                        <a:pt x="7702" y="810120"/>
                      </a:cubicBezTo>
                      <a:cubicBezTo>
                        <a:pt x="3411" y="810010"/>
                        <a:pt x="0" y="813530"/>
                        <a:pt x="0" y="817821"/>
                      </a:cubicBezTo>
                      <a:lnTo>
                        <a:pt x="0" y="817821"/>
                      </a:lnTo>
                      <a:close/>
                      <a:moveTo>
                        <a:pt x="0" y="786574"/>
                      </a:moveTo>
                      <a:cubicBezTo>
                        <a:pt x="0" y="790865"/>
                        <a:pt x="3411" y="794276"/>
                        <a:pt x="7702" y="794276"/>
                      </a:cubicBezTo>
                      <a:cubicBezTo>
                        <a:pt x="11993" y="794276"/>
                        <a:pt x="15404" y="790755"/>
                        <a:pt x="15404" y="786574"/>
                      </a:cubicBezTo>
                      <a:cubicBezTo>
                        <a:pt x="15404" y="782283"/>
                        <a:pt x="11993" y="778872"/>
                        <a:pt x="7702" y="778872"/>
                      </a:cubicBezTo>
                      <a:cubicBezTo>
                        <a:pt x="3411" y="778872"/>
                        <a:pt x="0" y="782393"/>
                        <a:pt x="0" y="786574"/>
                      </a:cubicBezTo>
                      <a:lnTo>
                        <a:pt x="0" y="786574"/>
                      </a:lnTo>
                      <a:close/>
                      <a:moveTo>
                        <a:pt x="0" y="755437"/>
                      </a:moveTo>
                      <a:cubicBezTo>
                        <a:pt x="0" y="759728"/>
                        <a:pt x="3411" y="763139"/>
                        <a:pt x="7702" y="763139"/>
                      </a:cubicBezTo>
                      <a:cubicBezTo>
                        <a:pt x="11993" y="763139"/>
                        <a:pt x="15404" y="759618"/>
                        <a:pt x="15404" y="755437"/>
                      </a:cubicBezTo>
                      <a:cubicBezTo>
                        <a:pt x="15404" y="751146"/>
                        <a:pt x="11993" y="747735"/>
                        <a:pt x="7702" y="747735"/>
                      </a:cubicBezTo>
                      <a:cubicBezTo>
                        <a:pt x="3411" y="747735"/>
                        <a:pt x="0" y="751146"/>
                        <a:pt x="0" y="755437"/>
                      </a:cubicBezTo>
                      <a:lnTo>
                        <a:pt x="0" y="755437"/>
                      </a:lnTo>
                      <a:close/>
                      <a:moveTo>
                        <a:pt x="0" y="724299"/>
                      </a:moveTo>
                      <a:cubicBezTo>
                        <a:pt x="0" y="728590"/>
                        <a:pt x="3411" y="732001"/>
                        <a:pt x="7702" y="732001"/>
                      </a:cubicBezTo>
                      <a:cubicBezTo>
                        <a:pt x="11993" y="732001"/>
                        <a:pt x="15404" y="728480"/>
                        <a:pt x="15404" y="724299"/>
                      </a:cubicBezTo>
                      <a:cubicBezTo>
                        <a:pt x="15404" y="720008"/>
                        <a:pt x="11993" y="716598"/>
                        <a:pt x="7702" y="716598"/>
                      </a:cubicBezTo>
                      <a:cubicBezTo>
                        <a:pt x="3411" y="716598"/>
                        <a:pt x="0" y="720008"/>
                        <a:pt x="0" y="724299"/>
                      </a:cubicBezTo>
                      <a:lnTo>
                        <a:pt x="0" y="724299"/>
                      </a:lnTo>
                      <a:close/>
                      <a:moveTo>
                        <a:pt x="0" y="693162"/>
                      </a:moveTo>
                      <a:cubicBezTo>
                        <a:pt x="0" y="697453"/>
                        <a:pt x="3411" y="700864"/>
                        <a:pt x="7702" y="700864"/>
                      </a:cubicBezTo>
                      <a:cubicBezTo>
                        <a:pt x="11993" y="700864"/>
                        <a:pt x="15404" y="697343"/>
                        <a:pt x="15404" y="693162"/>
                      </a:cubicBezTo>
                      <a:cubicBezTo>
                        <a:pt x="15404" y="688871"/>
                        <a:pt x="11993" y="685460"/>
                        <a:pt x="7702" y="685460"/>
                      </a:cubicBezTo>
                      <a:cubicBezTo>
                        <a:pt x="3411" y="685350"/>
                        <a:pt x="0" y="688871"/>
                        <a:pt x="0" y="693162"/>
                      </a:cubicBezTo>
                      <a:lnTo>
                        <a:pt x="0" y="693162"/>
                      </a:lnTo>
                      <a:close/>
                      <a:moveTo>
                        <a:pt x="0" y="662025"/>
                      </a:moveTo>
                      <a:cubicBezTo>
                        <a:pt x="0" y="666316"/>
                        <a:pt x="3411" y="669727"/>
                        <a:pt x="7702" y="669727"/>
                      </a:cubicBezTo>
                      <a:cubicBezTo>
                        <a:pt x="11993" y="669727"/>
                        <a:pt x="15404" y="666206"/>
                        <a:pt x="15404" y="662025"/>
                      </a:cubicBezTo>
                      <a:cubicBezTo>
                        <a:pt x="15404" y="657734"/>
                        <a:pt x="11993" y="654323"/>
                        <a:pt x="7702" y="654323"/>
                      </a:cubicBezTo>
                      <a:cubicBezTo>
                        <a:pt x="3411" y="654213"/>
                        <a:pt x="0" y="657734"/>
                        <a:pt x="0" y="662025"/>
                      </a:cubicBezTo>
                      <a:lnTo>
                        <a:pt x="0" y="662025"/>
                      </a:lnTo>
                      <a:close/>
                      <a:moveTo>
                        <a:pt x="0" y="630888"/>
                      </a:moveTo>
                      <a:cubicBezTo>
                        <a:pt x="0" y="635179"/>
                        <a:pt x="3411" y="638589"/>
                        <a:pt x="7702" y="638589"/>
                      </a:cubicBezTo>
                      <a:cubicBezTo>
                        <a:pt x="11993" y="638589"/>
                        <a:pt x="15404" y="635069"/>
                        <a:pt x="15404" y="630888"/>
                      </a:cubicBezTo>
                      <a:cubicBezTo>
                        <a:pt x="15404" y="626597"/>
                        <a:pt x="11993" y="623186"/>
                        <a:pt x="7702" y="623186"/>
                      </a:cubicBezTo>
                      <a:cubicBezTo>
                        <a:pt x="3411" y="623076"/>
                        <a:pt x="0" y="626597"/>
                        <a:pt x="0" y="630888"/>
                      </a:cubicBezTo>
                      <a:lnTo>
                        <a:pt x="0" y="630888"/>
                      </a:lnTo>
                      <a:close/>
                      <a:moveTo>
                        <a:pt x="0" y="599640"/>
                      </a:moveTo>
                      <a:cubicBezTo>
                        <a:pt x="0" y="603931"/>
                        <a:pt x="3411" y="607342"/>
                        <a:pt x="7702" y="607342"/>
                      </a:cubicBezTo>
                      <a:cubicBezTo>
                        <a:pt x="11993" y="607342"/>
                        <a:pt x="15404" y="603821"/>
                        <a:pt x="15404" y="599640"/>
                      </a:cubicBezTo>
                      <a:cubicBezTo>
                        <a:pt x="15404" y="595349"/>
                        <a:pt x="11993" y="591938"/>
                        <a:pt x="7702" y="591938"/>
                      </a:cubicBezTo>
                      <a:cubicBezTo>
                        <a:pt x="3411" y="591938"/>
                        <a:pt x="0" y="595349"/>
                        <a:pt x="0" y="599640"/>
                      </a:cubicBezTo>
                      <a:lnTo>
                        <a:pt x="0" y="599640"/>
                      </a:lnTo>
                      <a:close/>
                      <a:moveTo>
                        <a:pt x="0" y="568503"/>
                      </a:moveTo>
                      <a:cubicBezTo>
                        <a:pt x="0" y="572794"/>
                        <a:pt x="3411" y="576205"/>
                        <a:pt x="7702" y="576205"/>
                      </a:cubicBezTo>
                      <a:cubicBezTo>
                        <a:pt x="11993" y="576205"/>
                        <a:pt x="15404" y="572684"/>
                        <a:pt x="15404" y="568503"/>
                      </a:cubicBezTo>
                      <a:cubicBezTo>
                        <a:pt x="15404" y="564212"/>
                        <a:pt x="11993" y="560801"/>
                        <a:pt x="7702" y="560801"/>
                      </a:cubicBezTo>
                      <a:cubicBezTo>
                        <a:pt x="3411" y="560801"/>
                        <a:pt x="0" y="564212"/>
                        <a:pt x="0" y="568503"/>
                      </a:cubicBezTo>
                      <a:lnTo>
                        <a:pt x="0" y="568503"/>
                      </a:lnTo>
                      <a:close/>
                      <a:moveTo>
                        <a:pt x="0" y="537366"/>
                      </a:moveTo>
                      <a:cubicBezTo>
                        <a:pt x="0" y="541657"/>
                        <a:pt x="3411" y="545068"/>
                        <a:pt x="7702" y="545068"/>
                      </a:cubicBezTo>
                      <a:cubicBezTo>
                        <a:pt x="11993" y="545068"/>
                        <a:pt x="15404" y="541547"/>
                        <a:pt x="15404" y="537366"/>
                      </a:cubicBezTo>
                      <a:cubicBezTo>
                        <a:pt x="15404" y="533075"/>
                        <a:pt x="11993" y="529664"/>
                        <a:pt x="7702" y="529664"/>
                      </a:cubicBezTo>
                      <a:cubicBezTo>
                        <a:pt x="3411" y="529664"/>
                        <a:pt x="0" y="533075"/>
                        <a:pt x="0" y="537366"/>
                      </a:cubicBezTo>
                      <a:lnTo>
                        <a:pt x="0" y="537366"/>
                      </a:lnTo>
                      <a:close/>
                      <a:moveTo>
                        <a:pt x="0" y="506228"/>
                      </a:moveTo>
                      <a:cubicBezTo>
                        <a:pt x="0" y="510519"/>
                        <a:pt x="3411" y="513930"/>
                        <a:pt x="7702" y="513930"/>
                      </a:cubicBezTo>
                      <a:cubicBezTo>
                        <a:pt x="11993" y="513930"/>
                        <a:pt x="15404" y="510409"/>
                        <a:pt x="15404" y="506228"/>
                      </a:cubicBezTo>
                      <a:cubicBezTo>
                        <a:pt x="15404" y="501937"/>
                        <a:pt x="11993" y="498527"/>
                        <a:pt x="7702" y="498527"/>
                      </a:cubicBezTo>
                      <a:cubicBezTo>
                        <a:pt x="3411" y="498417"/>
                        <a:pt x="0" y="501937"/>
                        <a:pt x="0" y="506228"/>
                      </a:cubicBezTo>
                      <a:lnTo>
                        <a:pt x="0" y="506228"/>
                      </a:lnTo>
                      <a:close/>
                      <a:moveTo>
                        <a:pt x="0" y="475091"/>
                      </a:moveTo>
                      <a:cubicBezTo>
                        <a:pt x="0" y="479382"/>
                        <a:pt x="3411" y="482793"/>
                        <a:pt x="7702" y="482793"/>
                      </a:cubicBezTo>
                      <a:cubicBezTo>
                        <a:pt x="11993" y="482793"/>
                        <a:pt x="15404" y="479272"/>
                        <a:pt x="15404" y="475091"/>
                      </a:cubicBezTo>
                      <a:cubicBezTo>
                        <a:pt x="15404" y="470800"/>
                        <a:pt x="11993" y="467389"/>
                        <a:pt x="7702" y="467389"/>
                      </a:cubicBezTo>
                      <a:cubicBezTo>
                        <a:pt x="3411" y="467279"/>
                        <a:pt x="0" y="470800"/>
                        <a:pt x="0" y="475091"/>
                      </a:cubicBezTo>
                      <a:lnTo>
                        <a:pt x="0" y="475091"/>
                      </a:lnTo>
                      <a:close/>
                      <a:moveTo>
                        <a:pt x="0" y="443844"/>
                      </a:moveTo>
                      <a:cubicBezTo>
                        <a:pt x="0" y="448135"/>
                        <a:pt x="3411" y="451546"/>
                        <a:pt x="7702" y="451546"/>
                      </a:cubicBezTo>
                      <a:cubicBezTo>
                        <a:pt x="11993" y="451546"/>
                        <a:pt x="15404" y="448025"/>
                        <a:pt x="15404" y="443844"/>
                      </a:cubicBezTo>
                      <a:cubicBezTo>
                        <a:pt x="15404" y="439553"/>
                        <a:pt x="11993" y="436142"/>
                        <a:pt x="7702" y="436142"/>
                      </a:cubicBezTo>
                      <a:cubicBezTo>
                        <a:pt x="3411" y="436142"/>
                        <a:pt x="0" y="439663"/>
                        <a:pt x="0" y="443844"/>
                      </a:cubicBezTo>
                      <a:lnTo>
                        <a:pt x="0" y="443844"/>
                      </a:lnTo>
                      <a:close/>
                      <a:moveTo>
                        <a:pt x="0" y="412707"/>
                      </a:moveTo>
                      <a:cubicBezTo>
                        <a:pt x="0" y="416998"/>
                        <a:pt x="3411" y="420408"/>
                        <a:pt x="7702" y="420408"/>
                      </a:cubicBezTo>
                      <a:cubicBezTo>
                        <a:pt x="11993" y="420408"/>
                        <a:pt x="15404" y="416888"/>
                        <a:pt x="15404" y="412707"/>
                      </a:cubicBezTo>
                      <a:cubicBezTo>
                        <a:pt x="15404" y="408416"/>
                        <a:pt x="11993" y="405005"/>
                        <a:pt x="7702" y="405005"/>
                      </a:cubicBezTo>
                      <a:cubicBezTo>
                        <a:pt x="3411" y="405005"/>
                        <a:pt x="0" y="408416"/>
                        <a:pt x="0" y="412707"/>
                      </a:cubicBezTo>
                      <a:lnTo>
                        <a:pt x="0" y="412707"/>
                      </a:lnTo>
                      <a:close/>
                      <a:moveTo>
                        <a:pt x="0" y="381569"/>
                      </a:moveTo>
                      <a:cubicBezTo>
                        <a:pt x="0" y="385860"/>
                        <a:pt x="3411" y="389271"/>
                        <a:pt x="7702" y="389271"/>
                      </a:cubicBezTo>
                      <a:cubicBezTo>
                        <a:pt x="11993" y="389271"/>
                        <a:pt x="15404" y="385750"/>
                        <a:pt x="15404" y="381569"/>
                      </a:cubicBezTo>
                      <a:cubicBezTo>
                        <a:pt x="15404" y="377278"/>
                        <a:pt x="11993" y="373867"/>
                        <a:pt x="7702" y="373867"/>
                      </a:cubicBezTo>
                      <a:cubicBezTo>
                        <a:pt x="3411" y="373867"/>
                        <a:pt x="0" y="377278"/>
                        <a:pt x="0" y="381569"/>
                      </a:cubicBezTo>
                      <a:lnTo>
                        <a:pt x="0" y="381569"/>
                      </a:lnTo>
                      <a:close/>
                      <a:moveTo>
                        <a:pt x="0" y="350432"/>
                      </a:moveTo>
                      <a:cubicBezTo>
                        <a:pt x="0" y="354723"/>
                        <a:pt x="3411" y="358134"/>
                        <a:pt x="7702" y="358134"/>
                      </a:cubicBezTo>
                      <a:cubicBezTo>
                        <a:pt x="11993" y="358134"/>
                        <a:pt x="15404" y="354613"/>
                        <a:pt x="15404" y="350432"/>
                      </a:cubicBezTo>
                      <a:cubicBezTo>
                        <a:pt x="15404" y="346141"/>
                        <a:pt x="11993" y="342730"/>
                        <a:pt x="7702" y="342730"/>
                      </a:cubicBezTo>
                      <a:cubicBezTo>
                        <a:pt x="3411" y="342620"/>
                        <a:pt x="0" y="346141"/>
                        <a:pt x="0" y="350432"/>
                      </a:cubicBezTo>
                      <a:lnTo>
                        <a:pt x="0" y="350432"/>
                      </a:lnTo>
                      <a:close/>
                      <a:moveTo>
                        <a:pt x="0" y="319295"/>
                      </a:moveTo>
                      <a:cubicBezTo>
                        <a:pt x="0" y="323586"/>
                        <a:pt x="3411" y="326996"/>
                        <a:pt x="7702" y="326996"/>
                      </a:cubicBezTo>
                      <a:cubicBezTo>
                        <a:pt x="11993" y="326996"/>
                        <a:pt x="15404" y="323476"/>
                        <a:pt x="15404" y="319295"/>
                      </a:cubicBezTo>
                      <a:cubicBezTo>
                        <a:pt x="15404" y="315004"/>
                        <a:pt x="11993" y="311593"/>
                        <a:pt x="7702" y="311593"/>
                      </a:cubicBezTo>
                      <a:cubicBezTo>
                        <a:pt x="3411" y="311483"/>
                        <a:pt x="0" y="315004"/>
                        <a:pt x="0" y="319295"/>
                      </a:cubicBezTo>
                      <a:lnTo>
                        <a:pt x="0" y="319295"/>
                      </a:lnTo>
                      <a:close/>
                      <a:moveTo>
                        <a:pt x="0" y="288157"/>
                      </a:moveTo>
                      <a:cubicBezTo>
                        <a:pt x="0" y="292448"/>
                        <a:pt x="3411" y="295859"/>
                        <a:pt x="7702" y="295859"/>
                      </a:cubicBezTo>
                      <a:cubicBezTo>
                        <a:pt x="11993" y="295859"/>
                        <a:pt x="15404" y="292338"/>
                        <a:pt x="15404" y="288157"/>
                      </a:cubicBezTo>
                      <a:cubicBezTo>
                        <a:pt x="15404" y="283866"/>
                        <a:pt x="11993" y="280456"/>
                        <a:pt x="7702" y="280456"/>
                      </a:cubicBezTo>
                      <a:cubicBezTo>
                        <a:pt x="3411" y="280346"/>
                        <a:pt x="0" y="283866"/>
                        <a:pt x="0" y="288157"/>
                      </a:cubicBezTo>
                      <a:lnTo>
                        <a:pt x="0" y="288157"/>
                      </a:lnTo>
                      <a:close/>
                      <a:moveTo>
                        <a:pt x="0" y="256910"/>
                      </a:moveTo>
                      <a:cubicBezTo>
                        <a:pt x="0" y="261201"/>
                        <a:pt x="3411" y="264612"/>
                        <a:pt x="7702" y="264612"/>
                      </a:cubicBezTo>
                      <a:cubicBezTo>
                        <a:pt x="11993" y="264612"/>
                        <a:pt x="15404" y="261091"/>
                        <a:pt x="15404" y="256910"/>
                      </a:cubicBezTo>
                      <a:cubicBezTo>
                        <a:pt x="15404" y="252619"/>
                        <a:pt x="11993" y="249208"/>
                        <a:pt x="7702" y="249208"/>
                      </a:cubicBezTo>
                      <a:cubicBezTo>
                        <a:pt x="3411" y="249208"/>
                        <a:pt x="0" y="252619"/>
                        <a:pt x="0" y="256910"/>
                      </a:cubicBezTo>
                      <a:lnTo>
                        <a:pt x="0" y="256910"/>
                      </a:lnTo>
                      <a:close/>
                      <a:moveTo>
                        <a:pt x="0" y="225773"/>
                      </a:moveTo>
                      <a:cubicBezTo>
                        <a:pt x="0" y="230064"/>
                        <a:pt x="3411" y="233475"/>
                        <a:pt x="7702" y="233475"/>
                      </a:cubicBezTo>
                      <a:cubicBezTo>
                        <a:pt x="11993" y="233475"/>
                        <a:pt x="15404" y="229954"/>
                        <a:pt x="15404" y="225773"/>
                      </a:cubicBezTo>
                      <a:cubicBezTo>
                        <a:pt x="15404" y="221482"/>
                        <a:pt x="11993" y="218071"/>
                        <a:pt x="7702" y="218071"/>
                      </a:cubicBezTo>
                      <a:cubicBezTo>
                        <a:pt x="3411" y="218071"/>
                        <a:pt x="0" y="221482"/>
                        <a:pt x="0" y="225773"/>
                      </a:cubicBezTo>
                      <a:lnTo>
                        <a:pt x="0" y="225773"/>
                      </a:lnTo>
                      <a:close/>
                      <a:moveTo>
                        <a:pt x="0" y="194635"/>
                      </a:moveTo>
                      <a:cubicBezTo>
                        <a:pt x="0" y="198926"/>
                        <a:pt x="3411" y="202337"/>
                        <a:pt x="7702" y="202337"/>
                      </a:cubicBezTo>
                      <a:cubicBezTo>
                        <a:pt x="11993" y="202337"/>
                        <a:pt x="15404" y="198816"/>
                        <a:pt x="15404" y="194635"/>
                      </a:cubicBezTo>
                      <a:cubicBezTo>
                        <a:pt x="15404" y="190455"/>
                        <a:pt x="11993" y="186934"/>
                        <a:pt x="7702" y="186934"/>
                      </a:cubicBezTo>
                      <a:cubicBezTo>
                        <a:pt x="3411" y="186934"/>
                        <a:pt x="0" y="190344"/>
                        <a:pt x="0" y="194635"/>
                      </a:cubicBezTo>
                      <a:lnTo>
                        <a:pt x="0" y="194635"/>
                      </a:lnTo>
                      <a:close/>
                      <a:moveTo>
                        <a:pt x="0" y="163498"/>
                      </a:moveTo>
                      <a:cubicBezTo>
                        <a:pt x="0" y="167789"/>
                        <a:pt x="3411" y="171200"/>
                        <a:pt x="7702" y="171200"/>
                      </a:cubicBezTo>
                      <a:cubicBezTo>
                        <a:pt x="11993" y="171200"/>
                        <a:pt x="15404" y="167679"/>
                        <a:pt x="15404" y="163498"/>
                      </a:cubicBezTo>
                      <a:cubicBezTo>
                        <a:pt x="15404" y="159207"/>
                        <a:pt x="11993" y="155796"/>
                        <a:pt x="7702" y="155796"/>
                      </a:cubicBezTo>
                      <a:cubicBezTo>
                        <a:pt x="3411" y="155686"/>
                        <a:pt x="0" y="159207"/>
                        <a:pt x="0" y="163498"/>
                      </a:cubicBezTo>
                      <a:lnTo>
                        <a:pt x="0" y="163498"/>
                      </a:lnTo>
                      <a:close/>
                      <a:moveTo>
                        <a:pt x="0" y="132361"/>
                      </a:moveTo>
                      <a:cubicBezTo>
                        <a:pt x="0" y="136652"/>
                        <a:pt x="3411" y="140063"/>
                        <a:pt x="7702" y="140063"/>
                      </a:cubicBezTo>
                      <a:cubicBezTo>
                        <a:pt x="11993" y="140063"/>
                        <a:pt x="15404" y="136542"/>
                        <a:pt x="15404" y="132361"/>
                      </a:cubicBezTo>
                      <a:cubicBezTo>
                        <a:pt x="15404" y="128070"/>
                        <a:pt x="11993" y="124659"/>
                        <a:pt x="7702" y="124659"/>
                      </a:cubicBezTo>
                      <a:cubicBezTo>
                        <a:pt x="3411" y="124549"/>
                        <a:pt x="0" y="128070"/>
                        <a:pt x="0" y="132361"/>
                      </a:cubicBezTo>
                      <a:lnTo>
                        <a:pt x="0" y="132361"/>
                      </a:lnTo>
                      <a:close/>
                      <a:moveTo>
                        <a:pt x="0" y="101114"/>
                      </a:moveTo>
                      <a:cubicBezTo>
                        <a:pt x="0" y="105405"/>
                        <a:pt x="3411" y="108815"/>
                        <a:pt x="7702" y="108815"/>
                      </a:cubicBezTo>
                      <a:cubicBezTo>
                        <a:pt x="11993" y="108815"/>
                        <a:pt x="15404" y="105295"/>
                        <a:pt x="15404" y="101114"/>
                      </a:cubicBezTo>
                      <a:cubicBezTo>
                        <a:pt x="15404" y="96823"/>
                        <a:pt x="11993" y="93412"/>
                        <a:pt x="7702" y="93412"/>
                      </a:cubicBezTo>
                      <a:cubicBezTo>
                        <a:pt x="3411" y="93412"/>
                        <a:pt x="0" y="96933"/>
                        <a:pt x="0" y="101114"/>
                      </a:cubicBezTo>
                      <a:lnTo>
                        <a:pt x="0" y="101114"/>
                      </a:lnTo>
                      <a:close/>
                      <a:moveTo>
                        <a:pt x="0" y="69976"/>
                      </a:moveTo>
                      <a:cubicBezTo>
                        <a:pt x="0" y="74267"/>
                        <a:pt x="3411" y="77678"/>
                        <a:pt x="7702" y="77678"/>
                      </a:cubicBezTo>
                      <a:cubicBezTo>
                        <a:pt x="11993" y="77678"/>
                        <a:pt x="15404" y="74157"/>
                        <a:pt x="15404" y="69976"/>
                      </a:cubicBezTo>
                      <a:cubicBezTo>
                        <a:pt x="15404" y="65795"/>
                        <a:pt x="11993" y="62274"/>
                        <a:pt x="7702" y="62274"/>
                      </a:cubicBezTo>
                      <a:cubicBezTo>
                        <a:pt x="3411" y="62274"/>
                        <a:pt x="0" y="65685"/>
                        <a:pt x="0" y="69976"/>
                      </a:cubicBezTo>
                      <a:lnTo>
                        <a:pt x="0" y="69976"/>
                      </a:lnTo>
                      <a:close/>
                      <a:moveTo>
                        <a:pt x="0" y="38839"/>
                      </a:moveTo>
                      <a:cubicBezTo>
                        <a:pt x="0" y="43130"/>
                        <a:pt x="3411" y="46541"/>
                        <a:pt x="7702" y="46541"/>
                      </a:cubicBezTo>
                      <a:cubicBezTo>
                        <a:pt x="11993" y="46541"/>
                        <a:pt x="15404" y="43020"/>
                        <a:pt x="15404" y="38839"/>
                      </a:cubicBezTo>
                      <a:cubicBezTo>
                        <a:pt x="15404" y="34548"/>
                        <a:pt x="11993" y="31137"/>
                        <a:pt x="7702" y="31137"/>
                      </a:cubicBezTo>
                      <a:cubicBezTo>
                        <a:pt x="3411" y="31137"/>
                        <a:pt x="0" y="34548"/>
                        <a:pt x="0" y="38839"/>
                      </a:cubicBezTo>
                      <a:lnTo>
                        <a:pt x="0" y="38839"/>
                      </a:lnTo>
                      <a:close/>
                      <a:moveTo>
                        <a:pt x="0" y="7702"/>
                      </a:moveTo>
                      <a:cubicBezTo>
                        <a:pt x="0" y="11993"/>
                        <a:pt x="3411" y="15404"/>
                        <a:pt x="7702" y="15404"/>
                      </a:cubicBezTo>
                      <a:cubicBezTo>
                        <a:pt x="11993" y="15404"/>
                        <a:pt x="15404" y="11883"/>
                        <a:pt x="15404" y="7702"/>
                      </a:cubicBezTo>
                      <a:cubicBezTo>
                        <a:pt x="15404" y="3411"/>
                        <a:pt x="11993" y="0"/>
                        <a:pt x="7702" y="0"/>
                      </a:cubicBezTo>
                      <a:cubicBezTo>
                        <a:pt x="3411" y="0"/>
                        <a:pt x="0" y="3411"/>
                        <a:pt x="0" y="7702"/>
                      </a:cubicBezTo>
                      <a:close/>
                    </a:path>
                  </a:pathLst>
                </a:custGeom>
                <a:solidFill>
                  <a:srgbClr val="F0C421"/>
                </a:solidFill>
                <a:ln w="11002" cap="flat">
                  <a:solidFill>
                    <a:srgbClr val="6340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240A4112-352B-CEDE-3545-D675FE481E8E}"/>
                  </a:ext>
                </a:extLst>
              </p:cNvPr>
              <p:cNvSpPr/>
              <p:nvPr/>
            </p:nvSpPr>
            <p:spPr>
              <a:xfrm>
                <a:off x="1785740" y="3444183"/>
                <a:ext cx="15403" cy="825523"/>
              </a:xfrm>
              <a:custGeom>
                <a:avLst/>
                <a:gdLst>
                  <a:gd name="connsiteX0" fmla="*/ 0 w 15403"/>
                  <a:gd name="connsiteY0" fmla="*/ 817821 h 825523"/>
                  <a:gd name="connsiteX1" fmla="*/ 7702 w 15403"/>
                  <a:gd name="connsiteY1" fmla="*/ 825523 h 825523"/>
                  <a:gd name="connsiteX2" fmla="*/ 15404 w 15403"/>
                  <a:gd name="connsiteY2" fmla="*/ 817821 h 825523"/>
                  <a:gd name="connsiteX3" fmla="*/ 7702 w 15403"/>
                  <a:gd name="connsiteY3" fmla="*/ 810120 h 825523"/>
                  <a:gd name="connsiteX4" fmla="*/ 0 w 15403"/>
                  <a:gd name="connsiteY4" fmla="*/ 817821 h 825523"/>
                  <a:gd name="connsiteX5" fmla="*/ 0 w 15403"/>
                  <a:gd name="connsiteY5" fmla="*/ 817821 h 825523"/>
                  <a:gd name="connsiteX6" fmla="*/ 0 w 15403"/>
                  <a:gd name="connsiteY6" fmla="*/ 786684 h 825523"/>
                  <a:gd name="connsiteX7" fmla="*/ 7702 w 15403"/>
                  <a:gd name="connsiteY7" fmla="*/ 794386 h 825523"/>
                  <a:gd name="connsiteX8" fmla="*/ 15404 w 15403"/>
                  <a:gd name="connsiteY8" fmla="*/ 786684 h 825523"/>
                  <a:gd name="connsiteX9" fmla="*/ 7702 w 15403"/>
                  <a:gd name="connsiteY9" fmla="*/ 778982 h 825523"/>
                  <a:gd name="connsiteX10" fmla="*/ 0 w 15403"/>
                  <a:gd name="connsiteY10" fmla="*/ 786684 h 825523"/>
                  <a:gd name="connsiteX11" fmla="*/ 0 w 15403"/>
                  <a:gd name="connsiteY11" fmla="*/ 786684 h 825523"/>
                  <a:gd name="connsiteX12" fmla="*/ 0 w 15403"/>
                  <a:gd name="connsiteY12" fmla="*/ 755547 h 825523"/>
                  <a:gd name="connsiteX13" fmla="*/ 7702 w 15403"/>
                  <a:gd name="connsiteY13" fmla="*/ 763249 h 825523"/>
                  <a:gd name="connsiteX14" fmla="*/ 15404 w 15403"/>
                  <a:gd name="connsiteY14" fmla="*/ 755547 h 825523"/>
                  <a:gd name="connsiteX15" fmla="*/ 7702 w 15403"/>
                  <a:gd name="connsiteY15" fmla="*/ 747845 h 825523"/>
                  <a:gd name="connsiteX16" fmla="*/ 0 w 15403"/>
                  <a:gd name="connsiteY16" fmla="*/ 755547 h 825523"/>
                  <a:gd name="connsiteX17" fmla="*/ 0 w 15403"/>
                  <a:gd name="connsiteY17" fmla="*/ 755547 h 825523"/>
                  <a:gd name="connsiteX18" fmla="*/ 0 w 15403"/>
                  <a:gd name="connsiteY18" fmla="*/ 724299 h 825523"/>
                  <a:gd name="connsiteX19" fmla="*/ 7702 w 15403"/>
                  <a:gd name="connsiteY19" fmla="*/ 732001 h 825523"/>
                  <a:gd name="connsiteX20" fmla="*/ 15404 w 15403"/>
                  <a:gd name="connsiteY20" fmla="*/ 724299 h 825523"/>
                  <a:gd name="connsiteX21" fmla="*/ 7702 w 15403"/>
                  <a:gd name="connsiteY21" fmla="*/ 716598 h 825523"/>
                  <a:gd name="connsiteX22" fmla="*/ 0 w 15403"/>
                  <a:gd name="connsiteY22" fmla="*/ 724299 h 825523"/>
                  <a:gd name="connsiteX23" fmla="*/ 0 w 15403"/>
                  <a:gd name="connsiteY23" fmla="*/ 724299 h 825523"/>
                  <a:gd name="connsiteX24" fmla="*/ 0 w 15403"/>
                  <a:gd name="connsiteY24" fmla="*/ 693162 h 825523"/>
                  <a:gd name="connsiteX25" fmla="*/ 7702 w 15403"/>
                  <a:gd name="connsiteY25" fmla="*/ 700864 h 825523"/>
                  <a:gd name="connsiteX26" fmla="*/ 15404 w 15403"/>
                  <a:gd name="connsiteY26" fmla="*/ 693162 h 825523"/>
                  <a:gd name="connsiteX27" fmla="*/ 7702 w 15403"/>
                  <a:gd name="connsiteY27" fmla="*/ 685460 h 825523"/>
                  <a:gd name="connsiteX28" fmla="*/ 0 w 15403"/>
                  <a:gd name="connsiteY28" fmla="*/ 693162 h 825523"/>
                  <a:gd name="connsiteX29" fmla="*/ 0 w 15403"/>
                  <a:gd name="connsiteY29" fmla="*/ 693162 h 825523"/>
                  <a:gd name="connsiteX30" fmla="*/ 0 w 15403"/>
                  <a:gd name="connsiteY30" fmla="*/ 662025 h 825523"/>
                  <a:gd name="connsiteX31" fmla="*/ 7702 w 15403"/>
                  <a:gd name="connsiteY31" fmla="*/ 669727 h 825523"/>
                  <a:gd name="connsiteX32" fmla="*/ 15404 w 15403"/>
                  <a:gd name="connsiteY32" fmla="*/ 662025 h 825523"/>
                  <a:gd name="connsiteX33" fmla="*/ 7702 w 15403"/>
                  <a:gd name="connsiteY33" fmla="*/ 654323 h 825523"/>
                  <a:gd name="connsiteX34" fmla="*/ 0 w 15403"/>
                  <a:gd name="connsiteY34" fmla="*/ 662025 h 825523"/>
                  <a:gd name="connsiteX35" fmla="*/ 0 w 15403"/>
                  <a:gd name="connsiteY35" fmla="*/ 662025 h 825523"/>
                  <a:gd name="connsiteX36" fmla="*/ 0 w 15403"/>
                  <a:gd name="connsiteY36" fmla="*/ 630888 h 825523"/>
                  <a:gd name="connsiteX37" fmla="*/ 7702 w 15403"/>
                  <a:gd name="connsiteY37" fmla="*/ 638590 h 825523"/>
                  <a:gd name="connsiteX38" fmla="*/ 15404 w 15403"/>
                  <a:gd name="connsiteY38" fmla="*/ 630888 h 825523"/>
                  <a:gd name="connsiteX39" fmla="*/ 7702 w 15403"/>
                  <a:gd name="connsiteY39" fmla="*/ 623186 h 825523"/>
                  <a:gd name="connsiteX40" fmla="*/ 0 w 15403"/>
                  <a:gd name="connsiteY40" fmla="*/ 630888 h 825523"/>
                  <a:gd name="connsiteX41" fmla="*/ 0 w 15403"/>
                  <a:gd name="connsiteY41" fmla="*/ 630888 h 825523"/>
                  <a:gd name="connsiteX42" fmla="*/ 0 w 15403"/>
                  <a:gd name="connsiteY42" fmla="*/ 599751 h 825523"/>
                  <a:gd name="connsiteX43" fmla="*/ 7702 w 15403"/>
                  <a:gd name="connsiteY43" fmla="*/ 607452 h 825523"/>
                  <a:gd name="connsiteX44" fmla="*/ 15404 w 15403"/>
                  <a:gd name="connsiteY44" fmla="*/ 599751 h 825523"/>
                  <a:gd name="connsiteX45" fmla="*/ 7702 w 15403"/>
                  <a:gd name="connsiteY45" fmla="*/ 592049 h 825523"/>
                  <a:gd name="connsiteX46" fmla="*/ 0 w 15403"/>
                  <a:gd name="connsiteY46" fmla="*/ 599751 h 825523"/>
                  <a:gd name="connsiteX47" fmla="*/ 0 w 15403"/>
                  <a:gd name="connsiteY47" fmla="*/ 599751 h 825523"/>
                  <a:gd name="connsiteX48" fmla="*/ 0 w 15403"/>
                  <a:gd name="connsiteY48" fmla="*/ 568503 h 825523"/>
                  <a:gd name="connsiteX49" fmla="*/ 7702 w 15403"/>
                  <a:gd name="connsiteY49" fmla="*/ 576205 h 825523"/>
                  <a:gd name="connsiteX50" fmla="*/ 15404 w 15403"/>
                  <a:gd name="connsiteY50" fmla="*/ 568503 h 825523"/>
                  <a:gd name="connsiteX51" fmla="*/ 7702 w 15403"/>
                  <a:gd name="connsiteY51" fmla="*/ 560801 h 825523"/>
                  <a:gd name="connsiteX52" fmla="*/ 0 w 15403"/>
                  <a:gd name="connsiteY52" fmla="*/ 568503 h 825523"/>
                  <a:gd name="connsiteX53" fmla="*/ 0 w 15403"/>
                  <a:gd name="connsiteY53" fmla="*/ 568503 h 825523"/>
                  <a:gd name="connsiteX54" fmla="*/ 0 w 15403"/>
                  <a:gd name="connsiteY54" fmla="*/ 537366 h 825523"/>
                  <a:gd name="connsiteX55" fmla="*/ 7702 w 15403"/>
                  <a:gd name="connsiteY55" fmla="*/ 545068 h 825523"/>
                  <a:gd name="connsiteX56" fmla="*/ 15404 w 15403"/>
                  <a:gd name="connsiteY56" fmla="*/ 537366 h 825523"/>
                  <a:gd name="connsiteX57" fmla="*/ 7702 w 15403"/>
                  <a:gd name="connsiteY57" fmla="*/ 529664 h 825523"/>
                  <a:gd name="connsiteX58" fmla="*/ 0 w 15403"/>
                  <a:gd name="connsiteY58" fmla="*/ 537366 h 825523"/>
                  <a:gd name="connsiteX59" fmla="*/ 0 w 15403"/>
                  <a:gd name="connsiteY59" fmla="*/ 537366 h 825523"/>
                  <a:gd name="connsiteX60" fmla="*/ 0 w 15403"/>
                  <a:gd name="connsiteY60" fmla="*/ 506229 h 825523"/>
                  <a:gd name="connsiteX61" fmla="*/ 7702 w 15403"/>
                  <a:gd name="connsiteY61" fmla="*/ 513930 h 825523"/>
                  <a:gd name="connsiteX62" fmla="*/ 15404 w 15403"/>
                  <a:gd name="connsiteY62" fmla="*/ 506229 h 825523"/>
                  <a:gd name="connsiteX63" fmla="*/ 7702 w 15403"/>
                  <a:gd name="connsiteY63" fmla="*/ 498527 h 825523"/>
                  <a:gd name="connsiteX64" fmla="*/ 0 w 15403"/>
                  <a:gd name="connsiteY64" fmla="*/ 506229 h 825523"/>
                  <a:gd name="connsiteX65" fmla="*/ 0 w 15403"/>
                  <a:gd name="connsiteY65" fmla="*/ 506229 h 825523"/>
                  <a:gd name="connsiteX66" fmla="*/ 0 w 15403"/>
                  <a:gd name="connsiteY66" fmla="*/ 475091 h 825523"/>
                  <a:gd name="connsiteX67" fmla="*/ 7702 w 15403"/>
                  <a:gd name="connsiteY67" fmla="*/ 482793 h 825523"/>
                  <a:gd name="connsiteX68" fmla="*/ 15404 w 15403"/>
                  <a:gd name="connsiteY68" fmla="*/ 475091 h 825523"/>
                  <a:gd name="connsiteX69" fmla="*/ 7702 w 15403"/>
                  <a:gd name="connsiteY69" fmla="*/ 467389 h 825523"/>
                  <a:gd name="connsiteX70" fmla="*/ 0 w 15403"/>
                  <a:gd name="connsiteY70" fmla="*/ 475091 h 825523"/>
                  <a:gd name="connsiteX71" fmla="*/ 0 w 15403"/>
                  <a:gd name="connsiteY71" fmla="*/ 475091 h 825523"/>
                  <a:gd name="connsiteX72" fmla="*/ 0 w 15403"/>
                  <a:gd name="connsiteY72" fmla="*/ 443954 h 825523"/>
                  <a:gd name="connsiteX73" fmla="*/ 7702 w 15403"/>
                  <a:gd name="connsiteY73" fmla="*/ 451656 h 825523"/>
                  <a:gd name="connsiteX74" fmla="*/ 15404 w 15403"/>
                  <a:gd name="connsiteY74" fmla="*/ 443954 h 825523"/>
                  <a:gd name="connsiteX75" fmla="*/ 7702 w 15403"/>
                  <a:gd name="connsiteY75" fmla="*/ 436252 h 825523"/>
                  <a:gd name="connsiteX76" fmla="*/ 0 w 15403"/>
                  <a:gd name="connsiteY76" fmla="*/ 443954 h 825523"/>
                  <a:gd name="connsiteX77" fmla="*/ 0 w 15403"/>
                  <a:gd name="connsiteY77" fmla="*/ 443954 h 825523"/>
                  <a:gd name="connsiteX78" fmla="*/ 0 w 15403"/>
                  <a:gd name="connsiteY78" fmla="*/ 412817 h 825523"/>
                  <a:gd name="connsiteX79" fmla="*/ 7702 w 15403"/>
                  <a:gd name="connsiteY79" fmla="*/ 420518 h 825523"/>
                  <a:gd name="connsiteX80" fmla="*/ 15404 w 15403"/>
                  <a:gd name="connsiteY80" fmla="*/ 412817 h 825523"/>
                  <a:gd name="connsiteX81" fmla="*/ 7702 w 15403"/>
                  <a:gd name="connsiteY81" fmla="*/ 405115 h 825523"/>
                  <a:gd name="connsiteX82" fmla="*/ 0 w 15403"/>
                  <a:gd name="connsiteY82" fmla="*/ 412817 h 825523"/>
                  <a:gd name="connsiteX83" fmla="*/ 0 w 15403"/>
                  <a:gd name="connsiteY83" fmla="*/ 412817 h 825523"/>
                  <a:gd name="connsiteX84" fmla="*/ 0 w 15403"/>
                  <a:gd name="connsiteY84" fmla="*/ 381569 h 825523"/>
                  <a:gd name="connsiteX85" fmla="*/ 7702 w 15403"/>
                  <a:gd name="connsiteY85" fmla="*/ 389271 h 825523"/>
                  <a:gd name="connsiteX86" fmla="*/ 15404 w 15403"/>
                  <a:gd name="connsiteY86" fmla="*/ 381569 h 825523"/>
                  <a:gd name="connsiteX87" fmla="*/ 7702 w 15403"/>
                  <a:gd name="connsiteY87" fmla="*/ 373867 h 825523"/>
                  <a:gd name="connsiteX88" fmla="*/ 0 w 15403"/>
                  <a:gd name="connsiteY88" fmla="*/ 381569 h 825523"/>
                  <a:gd name="connsiteX89" fmla="*/ 0 w 15403"/>
                  <a:gd name="connsiteY89" fmla="*/ 381569 h 825523"/>
                  <a:gd name="connsiteX90" fmla="*/ 0 w 15403"/>
                  <a:gd name="connsiteY90" fmla="*/ 350432 h 825523"/>
                  <a:gd name="connsiteX91" fmla="*/ 7702 w 15403"/>
                  <a:gd name="connsiteY91" fmla="*/ 358134 h 825523"/>
                  <a:gd name="connsiteX92" fmla="*/ 15404 w 15403"/>
                  <a:gd name="connsiteY92" fmla="*/ 350432 h 825523"/>
                  <a:gd name="connsiteX93" fmla="*/ 7702 w 15403"/>
                  <a:gd name="connsiteY93" fmla="*/ 342730 h 825523"/>
                  <a:gd name="connsiteX94" fmla="*/ 0 w 15403"/>
                  <a:gd name="connsiteY94" fmla="*/ 350432 h 825523"/>
                  <a:gd name="connsiteX95" fmla="*/ 0 w 15403"/>
                  <a:gd name="connsiteY95" fmla="*/ 350432 h 825523"/>
                  <a:gd name="connsiteX96" fmla="*/ 0 w 15403"/>
                  <a:gd name="connsiteY96" fmla="*/ 319295 h 825523"/>
                  <a:gd name="connsiteX97" fmla="*/ 7702 w 15403"/>
                  <a:gd name="connsiteY97" fmla="*/ 326997 h 825523"/>
                  <a:gd name="connsiteX98" fmla="*/ 15404 w 15403"/>
                  <a:gd name="connsiteY98" fmla="*/ 319295 h 825523"/>
                  <a:gd name="connsiteX99" fmla="*/ 7702 w 15403"/>
                  <a:gd name="connsiteY99" fmla="*/ 311593 h 825523"/>
                  <a:gd name="connsiteX100" fmla="*/ 0 w 15403"/>
                  <a:gd name="connsiteY100" fmla="*/ 319295 h 825523"/>
                  <a:gd name="connsiteX101" fmla="*/ 0 w 15403"/>
                  <a:gd name="connsiteY101" fmla="*/ 319295 h 825523"/>
                  <a:gd name="connsiteX102" fmla="*/ 0 w 15403"/>
                  <a:gd name="connsiteY102" fmla="*/ 288157 h 825523"/>
                  <a:gd name="connsiteX103" fmla="*/ 7702 w 15403"/>
                  <a:gd name="connsiteY103" fmla="*/ 295859 h 825523"/>
                  <a:gd name="connsiteX104" fmla="*/ 15404 w 15403"/>
                  <a:gd name="connsiteY104" fmla="*/ 288157 h 825523"/>
                  <a:gd name="connsiteX105" fmla="*/ 7702 w 15403"/>
                  <a:gd name="connsiteY105" fmla="*/ 280456 h 825523"/>
                  <a:gd name="connsiteX106" fmla="*/ 0 w 15403"/>
                  <a:gd name="connsiteY106" fmla="*/ 288157 h 825523"/>
                  <a:gd name="connsiteX107" fmla="*/ 0 w 15403"/>
                  <a:gd name="connsiteY107" fmla="*/ 288157 h 825523"/>
                  <a:gd name="connsiteX108" fmla="*/ 0 w 15403"/>
                  <a:gd name="connsiteY108" fmla="*/ 257020 h 825523"/>
                  <a:gd name="connsiteX109" fmla="*/ 7702 w 15403"/>
                  <a:gd name="connsiteY109" fmla="*/ 264722 h 825523"/>
                  <a:gd name="connsiteX110" fmla="*/ 15404 w 15403"/>
                  <a:gd name="connsiteY110" fmla="*/ 257020 h 825523"/>
                  <a:gd name="connsiteX111" fmla="*/ 7702 w 15403"/>
                  <a:gd name="connsiteY111" fmla="*/ 249318 h 825523"/>
                  <a:gd name="connsiteX112" fmla="*/ 0 w 15403"/>
                  <a:gd name="connsiteY112" fmla="*/ 257020 h 825523"/>
                  <a:gd name="connsiteX113" fmla="*/ 0 w 15403"/>
                  <a:gd name="connsiteY113" fmla="*/ 257020 h 825523"/>
                  <a:gd name="connsiteX114" fmla="*/ 0 w 15403"/>
                  <a:gd name="connsiteY114" fmla="*/ 225883 h 825523"/>
                  <a:gd name="connsiteX115" fmla="*/ 7702 w 15403"/>
                  <a:gd name="connsiteY115" fmla="*/ 233584 h 825523"/>
                  <a:gd name="connsiteX116" fmla="*/ 15404 w 15403"/>
                  <a:gd name="connsiteY116" fmla="*/ 225883 h 825523"/>
                  <a:gd name="connsiteX117" fmla="*/ 7702 w 15403"/>
                  <a:gd name="connsiteY117" fmla="*/ 218181 h 825523"/>
                  <a:gd name="connsiteX118" fmla="*/ 0 w 15403"/>
                  <a:gd name="connsiteY118" fmla="*/ 225883 h 825523"/>
                  <a:gd name="connsiteX119" fmla="*/ 0 w 15403"/>
                  <a:gd name="connsiteY119" fmla="*/ 225883 h 825523"/>
                  <a:gd name="connsiteX120" fmla="*/ 0 w 15403"/>
                  <a:gd name="connsiteY120" fmla="*/ 194636 h 825523"/>
                  <a:gd name="connsiteX121" fmla="*/ 7702 w 15403"/>
                  <a:gd name="connsiteY121" fmla="*/ 202337 h 825523"/>
                  <a:gd name="connsiteX122" fmla="*/ 15404 w 15403"/>
                  <a:gd name="connsiteY122" fmla="*/ 194636 h 825523"/>
                  <a:gd name="connsiteX123" fmla="*/ 7702 w 15403"/>
                  <a:gd name="connsiteY123" fmla="*/ 186934 h 825523"/>
                  <a:gd name="connsiteX124" fmla="*/ 0 w 15403"/>
                  <a:gd name="connsiteY124" fmla="*/ 194636 h 825523"/>
                  <a:gd name="connsiteX125" fmla="*/ 0 w 15403"/>
                  <a:gd name="connsiteY125" fmla="*/ 194636 h 825523"/>
                  <a:gd name="connsiteX126" fmla="*/ 0 w 15403"/>
                  <a:gd name="connsiteY126" fmla="*/ 163498 h 825523"/>
                  <a:gd name="connsiteX127" fmla="*/ 7702 w 15403"/>
                  <a:gd name="connsiteY127" fmla="*/ 171200 h 825523"/>
                  <a:gd name="connsiteX128" fmla="*/ 15404 w 15403"/>
                  <a:gd name="connsiteY128" fmla="*/ 163498 h 825523"/>
                  <a:gd name="connsiteX129" fmla="*/ 7702 w 15403"/>
                  <a:gd name="connsiteY129" fmla="*/ 155797 h 825523"/>
                  <a:gd name="connsiteX130" fmla="*/ 0 w 15403"/>
                  <a:gd name="connsiteY130" fmla="*/ 163498 h 825523"/>
                  <a:gd name="connsiteX131" fmla="*/ 0 w 15403"/>
                  <a:gd name="connsiteY131" fmla="*/ 163498 h 825523"/>
                  <a:gd name="connsiteX132" fmla="*/ 0 w 15403"/>
                  <a:gd name="connsiteY132" fmla="*/ 132361 h 825523"/>
                  <a:gd name="connsiteX133" fmla="*/ 7702 w 15403"/>
                  <a:gd name="connsiteY133" fmla="*/ 140063 h 825523"/>
                  <a:gd name="connsiteX134" fmla="*/ 15404 w 15403"/>
                  <a:gd name="connsiteY134" fmla="*/ 132361 h 825523"/>
                  <a:gd name="connsiteX135" fmla="*/ 7702 w 15403"/>
                  <a:gd name="connsiteY135" fmla="*/ 124659 h 825523"/>
                  <a:gd name="connsiteX136" fmla="*/ 0 w 15403"/>
                  <a:gd name="connsiteY136" fmla="*/ 132361 h 825523"/>
                  <a:gd name="connsiteX137" fmla="*/ 0 w 15403"/>
                  <a:gd name="connsiteY137" fmla="*/ 132361 h 825523"/>
                  <a:gd name="connsiteX138" fmla="*/ 0 w 15403"/>
                  <a:gd name="connsiteY138" fmla="*/ 101223 h 825523"/>
                  <a:gd name="connsiteX139" fmla="*/ 7702 w 15403"/>
                  <a:gd name="connsiteY139" fmla="*/ 108925 h 825523"/>
                  <a:gd name="connsiteX140" fmla="*/ 15404 w 15403"/>
                  <a:gd name="connsiteY140" fmla="*/ 101223 h 825523"/>
                  <a:gd name="connsiteX141" fmla="*/ 7702 w 15403"/>
                  <a:gd name="connsiteY141" fmla="*/ 93522 h 825523"/>
                  <a:gd name="connsiteX142" fmla="*/ 0 w 15403"/>
                  <a:gd name="connsiteY142" fmla="*/ 101223 h 825523"/>
                  <a:gd name="connsiteX143" fmla="*/ 0 w 15403"/>
                  <a:gd name="connsiteY143" fmla="*/ 101223 h 825523"/>
                  <a:gd name="connsiteX144" fmla="*/ 0 w 15403"/>
                  <a:gd name="connsiteY144" fmla="*/ 70086 h 825523"/>
                  <a:gd name="connsiteX145" fmla="*/ 7702 w 15403"/>
                  <a:gd name="connsiteY145" fmla="*/ 77788 h 825523"/>
                  <a:gd name="connsiteX146" fmla="*/ 15404 w 15403"/>
                  <a:gd name="connsiteY146" fmla="*/ 70086 h 825523"/>
                  <a:gd name="connsiteX147" fmla="*/ 7702 w 15403"/>
                  <a:gd name="connsiteY147" fmla="*/ 62384 h 825523"/>
                  <a:gd name="connsiteX148" fmla="*/ 0 w 15403"/>
                  <a:gd name="connsiteY148" fmla="*/ 70086 h 825523"/>
                  <a:gd name="connsiteX149" fmla="*/ 0 w 15403"/>
                  <a:gd name="connsiteY149" fmla="*/ 70086 h 825523"/>
                  <a:gd name="connsiteX150" fmla="*/ 0 w 15403"/>
                  <a:gd name="connsiteY150" fmla="*/ 38839 h 825523"/>
                  <a:gd name="connsiteX151" fmla="*/ 7702 w 15403"/>
                  <a:gd name="connsiteY151" fmla="*/ 46541 h 825523"/>
                  <a:gd name="connsiteX152" fmla="*/ 15404 w 15403"/>
                  <a:gd name="connsiteY152" fmla="*/ 38839 h 825523"/>
                  <a:gd name="connsiteX153" fmla="*/ 7702 w 15403"/>
                  <a:gd name="connsiteY153" fmla="*/ 31137 h 825523"/>
                  <a:gd name="connsiteX154" fmla="*/ 0 w 15403"/>
                  <a:gd name="connsiteY154" fmla="*/ 38839 h 825523"/>
                  <a:gd name="connsiteX155" fmla="*/ 0 w 15403"/>
                  <a:gd name="connsiteY155" fmla="*/ 38839 h 825523"/>
                  <a:gd name="connsiteX156" fmla="*/ 0 w 15403"/>
                  <a:gd name="connsiteY156" fmla="*/ 7702 h 825523"/>
                  <a:gd name="connsiteX157" fmla="*/ 7702 w 15403"/>
                  <a:gd name="connsiteY157" fmla="*/ 15404 h 825523"/>
                  <a:gd name="connsiteX158" fmla="*/ 15404 w 15403"/>
                  <a:gd name="connsiteY158" fmla="*/ 7702 h 825523"/>
                  <a:gd name="connsiteX159" fmla="*/ 7702 w 15403"/>
                  <a:gd name="connsiteY159" fmla="*/ 0 h 825523"/>
                  <a:gd name="connsiteX160" fmla="*/ 0 w 15403"/>
                  <a:gd name="connsiteY160" fmla="*/ 7702 h 82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15403" h="825523">
                    <a:moveTo>
                      <a:pt x="0" y="817821"/>
                    </a:moveTo>
                    <a:cubicBezTo>
                      <a:pt x="0" y="822112"/>
                      <a:pt x="3411" y="825523"/>
                      <a:pt x="7702" y="825523"/>
                    </a:cubicBezTo>
                    <a:cubicBezTo>
                      <a:pt x="11993" y="825523"/>
                      <a:pt x="15404" y="822002"/>
                      <a:pt x="15404" y="817821"/>
                    </a:cubicBezTo>
                    <a:cubicBezTo>
                      <a:pt x="15404" y="813530"/>
                      <a:pt x="11993" y="810120"/>
                      <a:pt x="7702" y="810120"/>
                    </a:cubicBezTo>
                    <a:cubicBezTo>
                      <a:pt x="3411" y="810120"/>
                      <a:pt x="0" y="813530"/>
                      <a:pt x="0" y="817821"/>
                    </a:cubicBezTo>
                    <a:lnTo>
                      <a:pt x="0" y="817821"/>
                    </a:lnTo>
                    <a:close/>
                    <a:moveTo>
                      <a:pt x="0" y="786684"/>
                    </a:moveTo>
                    <a:cubicBezTo>
                      <a:pt x="0" y="790975"/>
                      <a:pt x="3411" y="794386"/>
                      <a:pt x="7702" y="794386"/>
                    </a:cubicBezTo>
                    <a:cubicBezTo>
                      <a:pt x="11993" y="794386"/>
                      <a:pt x="15404" y="790865"/>
                      <a:pt x="15404" y="786684"/>
                    </a:cubicBezTo>
                    <a:cubicBezTo>
                      <a:pt x="15404" y="782393"/>
                      <a:pt x="11993" y="778982"/>
                      <a:pt x="7702" y="778982"/>
                    </a:cubicBezTo>
                    <a:cubicBezTo>
                      <a:pt x="3411" y="778872"/>
                      <a:pt x="0" y="782393"/>
                      <a:pt x="0" y="786684"/>
                    </a:cubicBezTo>
                    <a:lnTo>
                      <a:pt x="0" y="786684"/>
                    </a:lnTo>
                    <a:close/>
                    <a:moveTo>
                      <a:pt x="0" y="755547"/>
                    </a:moveTo>
                    <a:cubicBezTo>
                      <a:pt x="0" y="759838"/>
                      <a:pt x="3411" y="763249"/>
                      <a:pt x="7702" y="763249"/>
                    </a:cubicBezTo>
                    <a:cubicBezTo>
                      <a:pt x="11993" y="763249"/>
                      <a:pt x="15404" y="759728"/>
                      <a:pt x="15404" y="755547"/>
                    </a:cubicBezTo>
                    <a:cubicBezTo>
                      <a:pt x="15404" y="751256"/>
                      <a:pt x="11993" y="747845"/>
                      <a:pt x="7702" y="747845"/>
                    </a:cubicBezTo>
                    <a:cubicBezTo>
                      <a:pt x="3411" y="747735"/>
                      <a:pt x="0" y="751256"/>
                      <a:pt x="0" y="755547"/>
                    </a:cubicBezTo>
                    <a:lnTo>
                      <a:pt x="0" y="755547"/>
                    </a:lnTo>
                    <a:close/>
                    <a:moveTo>
                      <a:pt x="0" y="724299"/>
                    </a:moveTo>
                    <a:cubicBezTo>
                      <a:pt x="0" y="728591"/>
                      <a:pt x="3411" y="732001"/>
                      <a:pt x="7702" y="732001"/>
                    </a:cubicBezTo>
                    <a:cubicBezTo>
                      <a:pt x="11993" y="732001"/>
                      <a:pt x="15404" y="728480"/>
                      <a:pt x="15404" y="724299"/>
                    </a:cubicBezTo>
                    <a:cubicBezTo>
                      <a:pt x="15404" y="720009"/>
                      <a:pt x="11993" y="716598"/>
                      <a:pt x="7702" y="716598"/>
                    </a:cubicBezTo>
                    <a:cubicBezTo>
                      <a:pt x="3411" y="716598"/>
                      <a:pt x="0" y="720118"/>
                      <a:pt x="0" y="724299"/>
                    </a:cubicBezTo>
                    <a:lnTo>
                      <a:pt x="0" y="724299"/>
                    </a:lnTo>
                    <a:close/>
                    <a:moveTo>
                      <a:pt x="0" y="693162"/>
                    </a:moveTo>
                    <a:cubicBezTo>
                      <a:pt x="0" y="697453"/>
                      <a:pt x="3411" y="700864"/>
                      <a:pt x="7702" y="700864"/>
                    </a:cubicBezTo>
                    <a:cubicBezTo>
                      <a:pt x="11993" y="700864"/>
                      <a:pt x="15404" y="697343"/>
                      <a:pt x="15404" y="693162"/>
                    </a:cubicBezTo>
                    <a:cubicBezTo>
                      <a:pt x="15404" y="688871"/>
                      <a:pt x="11993" y="685460"/>
                      <a:pt x="7702" y="685460"/>
                    </a:cubicBezTo>
                    <a:cubicBezTo>
                      <a:pt x="3411" y="685460"/>
                      <a:pt x="0" y="688871"/>
                      <a:pt x="0" y="693162"/>
                    </a:cubicBezTo>
                    <a:lnTo>
                      <a:pt x="0" y="693162"/>
                    </a:lnTo>
                    <a:close/>
                    <a:moveTo>
                      <a:pt x="0" y="662025"/>
                    </a:moveTo>
                    <a:cubicBezTo>
                      <a:pt x="0" y="666316"/>
                      <a:pt x="3411" y="669727"/>
                      <a:pt x="7702" y="669727"/>
                    </a:cubicBezTo>
                    <a:cubicBezTo>
                      <a:pt x="11993" y="669727"/>
                      <a:pt x="15404" y="666206"/>
                      <a:pt x="15404" y="662025"/>
                    </a:cubicBezTo>
                    <a:cubicBezTo>
                      <a:pt x="15404" y="657734"/>
                      <a:pt x="11993" y="654323"/>
                      <a:pt x="7702" y="654323"/>
                    </a:cubicBezTo>
                    <a:cubicBezTo>
                      <a:pt x="3411" y="654323"/>
                      <a:pt x="0" y="657734"/>
                      <a:pt x="0" y="662025"/>
                    </a:cubicBezTo>
                    <a:lnTo>
                      <a:pt x="0" y="662025"/>
                    </a:lnTo>
                    <a:close/>
                    <a:moveTo>
                      <a:pt x="0" y="630888"/>
                    </a:moveTo>
                    <a:cubicBezTo>
                      <a:pt x="0" y="635179"/>
                      <a:pt x="3411" y="638590"/>
                      <a:pt x="7702" y="638590"/>
                    </a:cubicBezTo>
                    <a:cubicBezTo>
                      <a:pt x="11993" y="638590"/>
                      <a:pt x="15404" y="635069"/>
                      <a:pt x="15404" y="630888"/>
                    </a:cubicBezTo>
                    <a:cubicBezTo>
                      <a:pt x="15404" y="626597"/>
                      <a:pt x="11993" y="623186"/>
                      <a:pt x="7702" y="623186"/>
                    </a:cubicBezTo>
                    <a:cubicBezTo>
                      <a:pt x="3411" y="623076"/>
                      <a:pt x="0" y="626597"/>
                      <a:pt x="0" y="630888"/>
                    </a:cubicBezTo>
                    <a:lnTo>
                      <a:pt x="0" y="630888"/>
                    </a:lnTo>
                    <a:close/>
                    <a:moveTo>
                      <a:pt x="0" y="599751"/>
                    </a:moveTo>
                    <a:cubicBezTo>
                      <a:pt x="0" y="604041"/>
                      <a:pt x="3411" y="607452"/>
                      <a:pt x="7702" y="607452"/>
                    </a:cubicBezTo>
                    <a:cubicBezTo>
                      <a:pt x="11993" y="607452"/>
                      <a:pt x="15404" y="603931"/>
                      <a:pt x="15404" y="599751"/>
                    </a:cubicBezTo>
                    <a:cubicBezTo>
                      <a:pt x="15404" y="595459"/>
                      <a:pt x="11993" y="592049"/>
                      <a:pt x="7702" y="592049"/>
                    </a:cubicBezTo>
                    <a:cubicBezTo>
                      <a:pt x="3411" y="591938"/>
                      <a:pt x="0" y="595459"/>
                      <a:pt x="0" y="599751"/>
                    </a:cubicBezTo>
                    <a:lnTo>
                      <a:pt x="0" y="599751"/>
                    </a:lnTo>
                    <a:close/>
                    <a:moveTo>
                      <a:pt x="0" y="568503"/>
                    </a:moveTo>
                    <a:cubicBezTo>
                      <a:pt x="0" y="572794"/>
                      <a:pt x="3411" y="576205"/>
                      <a:pt x="7702" y="576205"/>
                    </a:cubicBezTo>
                    <a:cubicBezTo>
                      <a:pt x="11993" y="576205"/>
                      <a:pt x="15404" y="572684"/>
                      <a:pt x="15404" y="568503"/>
                    </a:cubicBezTo>
                    <a:cubicBezTo>
                      <a:pt x="15404" y="564212"/>
                      <a:pt x="11993" y="560801"/>
                      <a:pt x="7702" y="560801"/>
                    </a:cubicBezTo>
                    <a:cubicBezTo>
                      <a:pt x="3411" y="560801"/>
                      <a:pt x="0" y="564322"/>
                      <a:pt x="0" y="568503"/>
                    </a:cubicBezTo>
                    <a:lnTo>
                      <a:pt x="0" y="568503"/>
                    </a:lnTo>
                    <a:close/>
                    <a:moveTo>
                      <a:pt x="0" y="537366"/>
                    </a:moveTo>
                    <a:cubicBezTo>
                      <a:pt x="0" y="541657"/>
                      <a:pt x="3411" y="545068"/>
                      <a:pt x="7702" y="545068"/>
                    </a:cubicBezTo>
                    <a:cubicBezTo>
                      <a:pt x="11993" y="545068"/>
                      <a:pt x="15404" y="541547"/>
                      <a:pt x="15404" y="537366"/>
                    </a:cubicBezTo>
                    <a:cubicBezTo>
                      <a:pt x="15404" y="533075"/>
                      <a:pt x="11993" y="529664"/>
                      <a:pt x="7702" y="529664"/>
                    </a:cubicBezTo>
                    <a:cubicBezTo>
                      <a:pt x="3411" y="529664"/>
                      <a:pt x="0" y="533075"/>
                      <a:pt x="0" y="537366"/>
                    </a:cubicBezTo>
                    <a:lnTo>
                      <a:pt x="0" y="537366"/>
                    </a:lnTo>
                    <a:close/>
                    <a:moveTo>
                      <a:pt x="0" y="506229"/>
                    </a:moveTo>
                    <a:cubicBezTo>
                      <a:pt x="0" y="510519"/>
                      <a:pt x="3411" y="513930"/>
                      <a:pt x="7702" y="513930"/>
                    </a:cubicBezTo>
                    <a:cubicBezTo>
                      <a:pt x="11993" y="513930"/>
                      <a:pt x="15404" y="510409"/>
                      <a:pt x="15404" y="506229"/>
                    </a:cubicBezTo>
                    <a:cubicBezTo>
                      <a:pt x="15404" y="501937"/>
                      <a:pt x="11993" y="498527"/>
                      <a:pt x="7702" y="498527"/>
                    </a:cubicBezTo>
                    <a:cubicBezTo>
                      <a:pt x="3411" y="498527"/>
                      <a:pt x="0" y="501937"/>
                      <a:pt x="0" y="506229"/>
                    </a:cubicBezTo>
                    <a:lnTo>
                      <a:pt x="0" y="506229"/>
                    </a:lnTo>
                    <a:close/>
                    <a:moveTo>
                      <a:pt x="0" y="475091"/>
                    </a:moveTo>
                    <a:cubicBezTo>
                      <a:pt x="0" y="479382"/>
                      <a:pt x="3411" y="482793"/>
                      <a:pt x="7702" y="482793"/>
                    </a:cubicBezTo>
                    <a:cubicBezTo>
                      <a:pt x="11993" y="482793"/>
                      <a:pt x="15404" y="479272"/>
                      <a:pt x="15404" y="475091"/>
                    </a:cubicBezTo>
                    <a:cubicBezTo>
                      <a:pt x="15404" y="470800"/>
                      <a:pt x="11993" y="467389"/>
                      <a:pt x="7702" y="467389"/>
                    </a:cubicBezTo>
                    <a:cubicBezTo>
                      <a:pt x="3411" y="467389"/>
                      <a:pt x="0" y="470800"/>
                      <a:pt x="0" y="475091"/>
                    </a:cubicBezTo>
                    <a:lnTo>
                      <a:pt x="0" y="475091"/>
                    </a:lnTo>
                    <a:close/>
                    <a:moveTo>
                      <a:pt x="0" y="443954"/>
                    </a:moveTo>
                    <a:cubicBezTo>
                      <a:pt x="0" y="448245"/>
                      <a:pt x="3411" y="451656"/>
                      <a:pt x="7702" y="451656"/>
                    </a:cubicBezTo>
                    <a:cubicBezTo>
                      <a:pt x="11993" y="451656"/>
                      <a:pt x="15404" y="448135"/>
                      <a:pt x="15404" y="443954"/>
                    </a:cubicBezTo>
                    <a:cubicBezTo>
                      <a:pt x="15404" y="439773"/>
                      <a:pt x="11993" y="436252"/>
                      <a:pt x="7702" y="436252"/>
                    </a:cubicBezTo>
                    <a:cubicBezTo>
                      <a:pt x="3411" y="436142"/>
                      <a:pt x="0" y="439663"/>
                      <a:pt x="0" y="443954"/>
                    </a:cubicBezTo>
                    <a:lnTo>
                      <a:pt x="0" y="443954"/>
                    </a:lnTo>
                    <a:close/>
                    <a:moveTo>
                      <a:pt x="0" y="412817"/>
                    </a:moveTo>
                    <a:cubicBezTo>
                      <a:pt x="0" y="417108"/>
                      <a:pt x="3411" y="420518"/>
                      <a:pt x="7702" y="420518"/>
                    </a:cubicBezTo>
                    <a:cubicBezTo>
                      <a:pt x="11993" y="420518"/>
                      <a:pt x="15404" y="416998"/>
                      <a:pt x="15404" y="412817"/>
                    </a:cubicBezTo>
                    <a:cubicBezTo>
                      <a:pt x="15404" y="408526"/>
                      <a:pt x="11993" y="405115"/>
                      <a:pt x="7702" y="405115"/>
                    </a:cubicBezTo>
                    <a:cubicBezTo>
                      <a:pt x="3411" y="405005"/>
                      <a:pt x="0" y="408526"/>
                      <a:pt x="0" y="412817"/>
                    </a:cubicBezTo>
                    <a:lnTo>
                      <a:pt x="0" y="412817"/>
                    </a:lnTo>
                    <a:close/>
                    <a:moveTo>
                      <a:pt x="0" y="381569"/>
                    </a:moveTo>
                    <a:cubicBezTo>
                      <a:pt x="0" y="385860"/>
                      <a:pt x="3411" y="389271"/>
                      <a:pt x="7702" y="389271"/>
                    </a:cubicBezTo>
                    <a:cubicBezTo>
                      <a:pt x="11993" y="389271"/>
                      <a:pt x="15404" y="385750"/>
                      <a:pt x="15404" y="381569"/>
                    </a:cubicBezTo>
                    <a:cubicBezTo>
                      <a:pt x="15404" y="377278"/>
                      <a:pt x="11993" y="373867"/>
                      <a:pt x="7702" y="373867"/>
                    </a:cubicBezTo>
                    <a:cubicBezTo>
                      <a:pt x="3411" y="373867"/>
                      <a:pt x="0" y="377388"/>
                      <a:pt x="0" y="381569"/>
                    </a:cubicBezTo>
                    <a:lnTo>
                      <a:pt x="0" y="381569"/>
                    </a:lnTo>
                    <a:close/>
                    <a:moveTo>
                      <a:pt x="0" y="350432"/>
                    </a:moveTo>
                    <a:cubicBezTo>
                      <a:pt x="0" y="354723"/>
                      <a:pt x="3411" y="358134"/>
                      <a:pt x="7702" y="358134"/>
                    </a:cubicBezTo>
                    <a:cubicBezTo>
                      <a:pt x="11993" y="358134"/>
                      <a:pt x="15404" y="354613"/>
                      <a:pt x="15404" y="350432"/>
                    </a:cubicBezTo>
                    <a:cubicBezTo>
                      <a:pt x="15404" y="346141"/>
                      <a:pt x="11993" y="342730"/>
                      <a:pt x="7702" y="342730"/>
                    </a:cubicBezTo>
                    <a:cubicBezTo>
                      <a:pt x="3411" y="342730"/>
                      <a:pt x="0" y="346141"/>
                      <a:pt x="0" y="350432"/>
                    </a:cubicBezTo>
                    <a:lnTo>
                      <a:pt x="0" y="350432"/>
                    </a:lnTo>
                    <a:close/>
                    <a:moveTo>
                      <a:pt x="0" y="319295"/>
                    </a:moveTo>
                    <a:cubicBezTo>
                      <a:pt x="0" y="323586"/>
                      <a:pt x="3411" y="326997"/>
                      <a:pt x="7702" y="326997"/>
                    </a:cubicBezTo>
                    <a:cubicBezTo>
                      <a:pt x="11993" y="326997"/>
                      <a:pt x="15404" y="323476"/>
                      <a:pt x="15404" y="319295"/>
                    </a:cubicBezTo>
                    <a:cubicBezTo>
                      <a:pt x="15404" y="315004"/>
                      <a:pt x="11993" y="311593"/>
                      <a:pt x="7702" y="311593"/>
                    </a:cubicBezTo>
                    <a:cubicBezTo>
                      <a:pt x="3411" y="311593"/>
                      <a:pt x="0" y="315004"/>
                      <a:pt x="0" y="319295"/>
                    </a:cubicBezTo>
                    <a:lnTo>
                      <a:pt x="0" y="319295"/>
                    </a:lnTo>
                    <a:close/>
                    <a:moveTo>
                      <a:pt x="0" y="288157"/>
                    </a:moveTo>
                    <a:cubicBezTo>
                      <a:pt x="0" y="292448"/>
                      <a:pt x="3411" y="295859"/>
                      <a:pt x="7702" y="295859"/>
                    </a:cubicBezTo>
                    <a:cubicBezTo>
                      <a:pt x="11993" y="295859"/>
                      <a:pt x="15404" y="292339"/>
                      <a:pt x="15404" y="288157"/>
                    </a:cubicBezTo>
                    <a:cubicBezTo>
                      <a:pt x="15404" y="283866"/>
                      <a:pt x="11993" y="280456"/>
                      <a:pt x="7702" y="280456"/>
                    </a:cubicBezTo>
                    <a:cubicBezTo>
                      <a:pt x="3411" y="280345"/>
                      <a:pt x="0" y="283866"/>
                      <a:pt x="0" y="288157"/>
                    </a:cubicBezTo>
                    <a:lnTo>
                      <a:pt x="0" y="288157"/>
                    </a:lnTo>
                    <a:close/>
                    <a:moveTo>
                      <a:pt x="0" y="257020"/>
                    </a:moveTo>
                    <a:cubicBezTo>
                      <a:pt x="0" y="261311"/>
                      <a:pt x="3411" y="264722"/>
                      <a:pt x="7702" y="264722"/>
                    </a:cubicBezTo>
                    <a:cubicBezTo>
                      <a:pt x="11993" y="264722"/>
                      <a:pt x="15404" y="261201"/>
                      <a:pt x="15404" y="257020"/>
                    </a:cubicBezTo>
                    <a:cubicBezTo>
                      <a:pt x="15404" y="252729"/>
                      <a:pt x="11993" y="249318"/>
                      <a:pt x="7702" y="249318"/>
                    </a:cubicBezTo>
                    <a:cubicBezTo>
                      <a:pt x="3411" y="249208"/>
                      <a:pt x="0" y="252729"/>
                      <a:pt x="0" y="257020"/>
                    </a:cubicBezTo>
                    <a:lnTo>
                      <a:pt x="0" y="257020"/>
                    </a:lnTo>
                    <a:close/>
                    <a:moveTo>
                      <a:pt x="0" y="225883"/>
                    </a:moveTo>
                    <a:cubicBezTo>
                      <a:pt x="0" y="230174"/>
                      <a:pt x="3411" y="233584"/>
                      <a:pt x="7702" y="233584"/>
                    </a:cubicBezTo>
                    <a:cubicBezTo>
                      <a:pt x="11993" y="233584"/>
                      <a:pt x="15404" y="230064"/>
                      <a:pt x="15404" y="225883"/>
                    </a:cubicBezTo>
                    <a:cubicBezTo>
                      <a:pt x="15404" y="221592"/>
                      <a:pt x="11993" y="218181"/>
                      <a:pt x="7702" y="218181"/>
                    </a:cubicBezTo>
                    <a:cubicBezTo>
                      <a:pt x="3411" y="218071"/>
                      <a:pt x="0" y="221592"/>
                      <a:pt x="0" y="225883"/>
                    </a:cubicBezTo>
                    <a:lnTo>
                      <a:pt x="0" y="225883"/>
                    </a:lnTo>
                    <a:close/>
                    <a:moveTo>
                      <a:pt x="0" y="194636"/>
                    </a:moveTo>
                    <a:cubicBezTo>
                      <a:pt x="0" y="198926"/>
                      <a:pt x="3411" y="202337"/>
                      <a:pt x="7702" y="202337"/>
                    </a:cubicBezTo>
                    <a:cubicBezTo>
                      <a:pt x="11993" y="202337"/>
                      <a:pt x="15404" y="198817"/>
                      <a:pt x="15404" y="194636"/>
                    </a:cubicBezTo>
                    <a:cubicBezTo>
                      <a:pt x="15404" y="190344"/>
                      <a:pt x="11993" y="186934"/>
                      <a:pt x="7702" y="186934"/>
                    </a:cubicBezTo>
                    <a:cubicBezTo>
                      <a:pt x="3411" y="186934"/>
                      <a:pt x="0" y="190344"/>
                      <a:pt x="0" y="194636"/>
                    </a:cubicBezTo>
                    <a:lnTo>
                      <a:pt x="0" y="194636"/>
                    </a:lnTo>
                    <a:close/>
                    <a:moveTo>
                      <a:pt x="0" y="163498"/>
                    </a:moveTo>
                    <a:cubicBezTo>
                      <a:pt x="0" y="167789"/>
                      <a:pt x="3411" y="171200"/>
                      <a:pt x="7702" y="171200"/>
                    </a:cubicBezTo>
                    <a:cubicBezTo>
                      <a:pt x="11993" y="171200"/>
                      <a:pt x="15404" y="167679"/>
                      <a:pt x="15404" y="163498"/>
                    </a:cubicBezTo>
                    <a:cubicBezTo>
                      <a:pt x="15404" y="159207"/>
                      <a:pt x="11993" y="155797"/>
                      <a:pt x="7702" y="155797"/>
                    </a:cubicBezTo>
                    <a:cubicBezTo>
                      <a:pt x="3411" y="155797"/>
                      <a:pt x="0" y="159207"/>
                      <a:pt x="0" y="163498"/>
                    </a:cubicBezTo>
                    <a:lnTo>
                      <a:pt x="0" y="163498"/>
                    </a:lnTo>
                    <a:close/>
                    <a:moveTo>
                      <a:pt x="0" y="132361"/>
                    </a:moveTo>
                    <a:cubicBezTo>
                      <a:pt x="0" y="136652"/>
                      <a:pt x="3411" y="140063"/>
                      <a:pt x="7702" y="140063"/>
                    </a:cubicBezTo>
                    <a:cubicBezTo>
                      <a:pt x="11993" y="140063"/>
                      <a:pt x="15404" y="136542"/>
                      <a:pt x="15404" y="132361"/>
                    </a:cubicBezTo>
                    <a:cubicBezTo>
                      <a:pt x="15404" y="128070"/>
                      <a:pt x="11993" y="124659"/>
                      <a:pt x="7702" y="124659"/>
                    </a:cubicBezTo>
                    <a:cubicBezTo>
                      <a:pt x="3411" y="124659"/>
                      <a:pt x="0" y="128070"/>
                      <a:pt x="0" y="132361"/>
                    </a:cubicBezTo>
                    <a:lnTo>
                      <a:pt x="0" y="132361"/>
                    </a:lnTo>
                    <a:close/>
                    <a:moveTo>
                      <a:pt x="0" y="101223"/>
                    </a:moveTo>
                    <a:cubicBezTo>
                      <a:pt x="0" y="105515"/>
                      <a:pt x="3411" y="108925"/>
                      <a:pt x="7702" y="108925"/>
                    </a:cubicBezTo>
                    <a:cubicBezTo>
                      <a:pt x="11993" y="108925"/>
                      <a:pt x="15404" y="105405"/>
                      <a:pt x="15404" y="101223"/>
                    </a:cubicBezTo>
                    <a:cubicBezTo>
                      <a:pt x="15404" y="96933"/>
                      <a:pt x="11993" y="93522"/>
                      <a:pt x="7702" y="93522"/>
                    </a:cubicBezTo>
                    <a:cubicBezTo>
                      <a:pt x="3411" y="93412"/>
                      <a:pt x="0" y="96933"/>
                      <a:pt x="0" y="101223"/>
                    </a:cubicBezTo>
                    <a:lnTo>
                      <a:pt x="0" y="101223"/>
                    </a:lnTo>
                    <a:close/>
                    <a:moveTo>
                      <a:pt x="0" y="70086"/>
                    </a:moveTo>
                    <a:cubicBezTo>
                      <a:pt x="0" y="74378"/>
                      <a:pt x="3411" y="77788"/>
                      <a:pt x="7702" y="77788"/>
                    </a:cubicBezTo>
                    <a:cubicBezTo>
                      <a:pt x="11993" y="77788"/>
                      <a:pt x="15404" y="74267"/>
                      <a:pt x="15404" y="70086"/>
                    </a:cubicBezTo>
                    <a:cubicBezTo>
                      <a:pt x="15404" y="65905"/>
                      <a:pt x="11993" y="62384"/>
                      <a:pt x="7702" y="62384"/>
                    </a:cubicBezTo>
                    <a:cubicBezTo>
                      <a:pt x="3411" y="62275"/>
                      <a:pt x="0" y="65795"/>
                      <a:pt x="0" y="70086"/>
                    </a:cubicBezTo>
                    <a:lnTo>
                      <a:pt x="0" y="70086"/>
                    </a:lnTo>
                    <a:close/>
                    <a:moveTo>
                      <a:pt x="0" y="38839"/>
                    </a:moveTo>
                    <a:cubicBezTo>
                      <a:pt x="0" y="43130"/>
                      <a:pt x="3411" y="46541"/>
                      <a:pt x="7702" y="46541"/>
                    </a:cubicBezTo>
                    <a:cubicBezTo>
                      <a:pt x="11993" y="46541"/>
                      <a:pt x="15404" y="43020"/>
                      <a:pt x="15404" y="38839"/>
                    </a:cubicBezTo>
                    <a:cubicBezTo>
                      <a:pt x="15404" y="34548"/>
                      <a:pt x="11993" y="31137"/>
                      <a:pt x="7702" y="31137"/>
                    </a:cubicBezTo>
                    <a:cubicBezTo>
                      <a:pt x="3411" y="31137"/>
                      <a:pt x="0" y="34658"/>
                      <a:pt x="0" y="38839"/>
                    </a:cubicBezTo>
                    <a:lnTo>
                      <a:pt x="0" y="38839"/>
                    </a:lnTo>
                    <a:close/>
                    <a:moveTo>
                      <a:pt x="0" y="7702"/>
                    </a:moveTo>
                    <a:cubicBezTo>
                      <a:pt x="0" y="11993"/>
                      <a:pt x="3411" y="15404"/>
                      <a:pt x="7702" y="15404"/>
                    </a:cubicBezTo>
                    <a:cubicBezTo>
                      <a:pt x="11993" y="15404"/>
                      <a:pt x="15404" y="11883"/>
                      <a:pt x="15404" y="7702"/>
                    </a:cubicBezTo>
                    <a:cubicBezTo>
                      <a:pt x="15404" y="3521"/>
                      <a:pt x="11993" y="0"/>
                      <a:pt x="7702" y="0"/>
                    </a:cubicBezTo>
                    <a:cubicBezTo>
                      <a:pt x="3411" y="0"/>
                      <a:pt x="0" y="3411"/>
                      <a:pt x="0" y="7702"/>
                    </a:cubicBezTo>
                    <a:close/>
                  </a:path>
                </a:pathLst>
              </a:custGeom>
              <a:solidFill>
                <a:srgbClr val="F0C421"/>
              </a:solidFill>
              <a:ln w="11002" cap="flat">
                <a:solidFill>
                  <a:srgbClr val="6340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8BE8C3CD-976D-4B0E-171F-0A1A9FC92AE7}"/>
                </a:ext>
              </a:extLst>
            </p:cNvPr>
            <p:cNvSpPr/>
            <p:nvPr/>
          </p:nvSpPr>
          <p:spPr>
            <a:xfrm>
              <a:off x="185848" y="1569687"/>
              <a:ext cx="22170" cy="3808418"/>
            </a:xfrm>
            <a:custGeom>
              <a:avLst/>
              <a:gdLst>
                <a:gd name="connsiteX0" fmla="*/ 0 w 17604"/>
                <a:gd name="connsiteY0" fmla="*/ 0 h 3964227"/>
                <a:gd name="connsiteX1" fmla="*/ 17604 w 17604"/>
                <a:gd name="connsiteY1" fmla="*/ 0 h 3964227"/>
                <a:gd name="connsiteX2" fmla="*/ 17604 w 17604"/>
                <a:gd name="connsiteY2" fmla="*/ 3964228 h 3964227"/>
                <a:gd name="connsiteX3" fmla="*/ 0 w 17604"/>
                <a:gd name="connsiteY3" fmla="*/ 3964228 h 39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4" h="3964227">
                  <a:moveTo>
                    <a:pt x="0" y="0"/>
                  </a:moveTo>
                  <a:lnTo>
                    <a:pt x="17604" y="0"/>
                  </a:lnTo>
                  <a:lnTo>
                    <a:pt x="17604" y="3964228"/>
                  </a:lnTo>
                  <a:lnTo>
                    <a:pt x="0" y="3964228"/>
                  </a:lnTo>
                  <a:close/>
                </a:path>
              </a:pathLst>
            </a:custGeom>
            <a:solidFill>
              <a:srgbClr val="F0C421"/>
            </a:solidFill>
            <a:ln w="11002" cap="flat">
              <a:solidFill>
                <a:srgbClr val="63401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A2BBB4E-F5D8-405E-A716-0AE649A5D678}"/>
              </a:ext>
            </a:extLst>
          </p:cNvPr>
          <p:cNvGrpSpPr/>
          <p:nvPr userDrawn="1"/>
        </p:nvGrpSpPr>
        <p:grpSpPr>
          <a:xfrm flipH="1">
            <a:off x="11935357" y="1532081"/>
            <a:ext cx="99074" cy="3808418"/>
            <a:chOff x="185848" y="1569687"/>
            <a:chExt cx="99074" cy="3808418"/>
          </a:xfrm>
        </p:grpSpPr>
        <p:grpSp>
          <p:nvGrpSpPr>
            <p:cNvPr id="204" name="Graphic 3">
              <a:extLst>
                <a:ext uri="{FF2B5EF4-FFF2-40B4-BE49-F238E27FC236}">
                  <a16:creationId xmlns:a16="http://schemas.microsoft.com/office/drawing/2014/main" id="{FEBD8CF6-317F-9459-2C3A-3EFA1DE1DE1D}"/>
                </a:ext>
              </a:extLst>
            </p:cNvPr>
            <p:cNvGrpSpPr/>
            <p:nvPr/>
          </p:nvGrpSpPr>
          <p:grpSpPr>
            <a:xfrm>
              <a:off x="265524" y="1672618"/>
              <a:ext cx="19398" cy="3600000"/>
              <a:chOff x="1785740" y="637534"/>
              <a:chExt cx="15403" cy="3632172"/>
            </a:xfrm>
            <a:solidFill>
              <a:srgbClr val="F0C421"/>
            </a:solidFill>
          </p:grpSpPr>
          <p:grpSp>
            <p:nvGrpSpPr>
              <p:cNvPr id="206" name="Graphic 3">
                <a:extLst>
                  <a:ext uri="{FF2B5EF4-FFF2-40B4-BE49-F238E27FC236}">
                    <a16:creationId xmlns:a16="http://schemas.microsoft.com/office/drawing/2014/main" id="{748F27F0-FFC8-B9A6-703C-4492B5CBB37C}"/>
                  </a:ext>
                </a:extLst>
              </p:cNvPr>
              <p:cNvGrpSpPr/>
              <p:nvPr/>
            </p:nvGrpSpPr>
            <p:grpSpPr>
              <a:xfrm>
                <a:off x="1785740" y="637534"/>
                <a:ext cx="15403" cy="2786734"/>
                <a:chOff x="1785740" y="637534"/>
                <a:chExt cx="15403" cy="2786734"/>
              </a:xfrm>
              <a:solidFill>
                <a:srgbClr val="F0C421"/>
              </a:solidFill>
            </p:grpSpPr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82D61CEC-6F06-14E0-AA39-1D7E500B8E46}"/>
                    </a:ext>
                  </a:extLst>
                </p:cNvPr>
                <p:cNvSpPr/>
                <p:nvPr/>
              </p:nvSpPr>
              <p:spPr>
                <a:xfrm>
                  <a:off x="1785740" y="637534"/>
                  <a:ext cx="15403" cy="1386216"/>
                </a:xfrm>
                <a:custGeom>
                  <a:avLst/>
                  <a:gdLst>
                    <a:gd name="connsiteX0" fmla="*/ 0 w 15403"/>
                    <a:gd name="connsiteY0" fmla="*/ 1378515 h 1386216"/>
                    <a:gd name="connsiteX1" fmla="*/ 7702 w 15403"/>
                    <a:gd name="connsiteY1" fmla="*/ 1386217 h 1386216"/>
                    <a:gd name="connsiteX2" fmla="*/ 15404 w 15403"/>
                    <a:gd name="connsiteY2" fmla="*/ 1378515 h 1386216"/>
                    <a:gd name="connsiteX3" fmla="*/ 7702 w 15403"/>
                    <a:gd name="connsiteY3" fmla="*/ 1370814 h 1386216"/>
                    <a:gd name="connsiteX4" fmla="*/ 0 w 15403"/>
                    <a:gd name="connsiteY4" fmla="*/ 1378515 h 1386216"/>
                    <a:gd name="connsiteX5" fmla="*/ 0 w 15403"/>
                    <a:gd name="connsiteY5" fmla="*/ 1378515 h 1386216"/>
                    <a:gd name="connsiteX6" fmla="*/ 0 w 15403"/>
                    <a:gd name="connsiteY6" fmla="*/ 1347378 h 1386216"/>
                    <a:gd name="connsiteX7" fmla="*/ 7702 w 15403"/>
                    <a:gd name="connsiteY7" fmla="*/ 1355080 h 1386216"/>
                    <a:gd name="connsiteX8" fmla="*/ 15404 w 15403"/>
                    <a:gd name="connsiteY8" fmla="*/ 1347378 h 1386216"/>
                    <a:gd name="connsiteX9" fmla="*/ 7702 w 15403"/>
                    <a:gd name="connsiteY9" fmla="*/ 1339676 h 1386216"/>
                    <a:gd name="connsiteX10" fmla="*/ 0 w 15403"/>
                    <a:gd name="connsiteY10" fmla="*/ 1347378 h 1386216"/>
                    <a:gd name="connsiteX11" fmla="*/ 0 w 15403"/>
                    <a:gd name="connsiteY11" fmla="*/ 1347378 h 1386216"/>
                    <a:gd name="connsiteX12" fmla="*/ 0 w 15403"/>
                    <a:gd name="connsiteY12" fmla="*/ 1316241 h 1386216"/>
                    <a:gd name="connsiteX13" fmla="*/ 7702 w 15403"/>
                    <a:gd name="connsiteY13" fmla="*/ 1323942 h 1386216"/>
                    <a:gd name="connsiteX14" fmla="*/ 15404 w 15403"/>
                    <a:gd name="connsiteY14" fmla="*/ 1316241 h 1386216"/>
                    <a:gd name="connsiteX15" fmla="*/ 7702 w 15403"/>
                    <a:gd name="connsiteY15" fmla="*/ 1308539 h 1386216"/>
                    <a:gd name="connsiteX16" fmla="*/ 0 w 15403"/>
                    <a:gd name="connsiteY16" fmla="*/ 1316241 h 1386216"/>
                    <a:gd name="connsiteX17" fmla="*/ 0 w 15403"/>
                    <a:gd name="connsiteY17" fmla="*/ 1316241 h 1386216"/>
                    <a:gd name="connsiteX18" fmla="*/ 0 w 15403"/>
                    <a:gd name="connsiteY18" fmla="*/ 1285103 h 1386216"/>
                    <a:gd name="connsiteX19" fmla="*/ 7702 w 15403"/>
                    <a:gd name="connsiteY19" fmla="*/ 1292805 h 1386216"/>
                    <a:gd name="connsiteX20" fmla="*/ 15404 w 15403"/>
                    <a:gd name="connsiteY20" fmla="*/ 1285103 h 1386216"/>
                    <a:gd name="connsiteX21" fmla="*/ 7702 w 15403"/>
                    <a:gd name="connsiteY21" fmla="*/ 1277402 h 1386216"/>
                    <a:gd name="connsiteX22" fmla="*/ 0 w 15403"/>
                    <a:gd name="connsiteY22" fmla="*/ 1285103 h 1386216"/>
                    <a:gd name="connsiteX23" fmla="*/ 0 w 15403"/>
                    <a:gd name="connsiteY23" fmla="*/ 1285103 h 1386216"/>
                    <a:gd name="connsiteX24" fmla="*/ 0 w 15403"/>
                    <a:gd name="connsiteY24" fmla="*/ 1253966 h 1386216"/>
                    <a:gd name="connsiteX25" fmla="*/ 7702 w 15403"/>
                    <a:gd name="connsiteY25" fmla="*/ 1261668 h 1386216"/>
                    <a:gd name="connsiteX26" fmla="*/ 15404 w 15403"/>
                    <a:gd name="connsiteY26" fmla="*/ 1253966 h 1386216"/>
                    <a:gd name="connsiteX27" fmla="*/ 7702 w 15403"/>
                    <a:gd name="connsiteY27" fmla="*/ 1246264 h 1386216"/>
                    <a:gd name="connsiteX28" fmla="*/ 0 w 15403"/>
                    <a:gd name="connsiteY28" fmla="*/ 1253966 h 1386216"/>
                    <a:gd name="connsiteX29" fmla="*/ 0 w 15403"/>
                    <a:gd name="connsiteY29" fmla="*/ 1253966 h 1386216"/>
                    <a:gd name="connsiteX30" fmla="*/ 0 w 15403"/>
                    <a:gd name="connsiteY30" fmla="*/ 1222829 h 1386216"/>
                    <a:gd name="connsiteX31" fmla="*/ 7702 w 15403"/>
                    <a:gd name="connsiteY31" fmla="*/ 1230531 h 1386216"/>
                    <a:gd name="connsiteX32" fmla="*/ 15404 w 15403"/>
                    <a:gd name="connsiteY32" fmla="*/ 1222829 h 1386216"/>
                    <a:gd name="connsiteX33" fmla="*/ 7702 w 15403"/>
                    <a:gd name="connsiteY33" fmla="*/ 1215127 h 1386216"/>
                    <a:gd name="connsiteX34" fmla="*/ 0 w 15403"/>
                    <a:gd name="connsiteY34" fmla="*/ 1222829 h 1386216"/>
                    <a:gd name="connsiteX35" fmla="*/ 0 w 15403"/>
                    <a:gd name="connsiteY35" fmla="*/ 1222829 h 1386216"/>
                    <a:gd name="connsiteX36" fmla="*/ 0 w 15403"/>
                    <a:gd name="connsiteY36" fmla="*/ 1191581 h 1386216"/>
                    <a:gd name="connsiteX37" fmla="*/ 7702 w 15403"/>
                    <a:gd name="connsiteY37" fmla="*/ 1199283 h 1386216"/>
                    <a:gd name="connsiteX38" fmla="*/ 15404 w 15403"/>
                    <a:gd name="connsiteY38" fmla="*/ 1191581 h 1386216"/>
                    <a:gd name="connsiteX39" fmla="*/ 7702 w 15403"/>
                    <a:gd name="connsiteY39" fmla="*/ 1183880 h 1386216"/>
                    <a:gd name="connsiteX40" fmla="*/ 0 w 15403"/>
                    <a:gd name="connsiteY40" fmla="*/ 1191581 h 1386216"/>
                    <a:gd name="connsiteX41" fmla="*/ 0 w 15403"/>
                    <a:gd name="connsiteY41" fmla="*/ 1191581 h 1386216"/>
                    <a:gd name="connsiteX42" fmla="*/ 0 w 15403"/>
                    <a:gd name="connsiteY42" fmla="*/ 1160444 h 1386216"/>
                    <a:gd name="connsiteX43" fmla="*/ 7702 w 15403"/>
                    <a:gd name="connsiteY43" fmla="*/ 1168146 h 1386216"/>
                    <a:gd name="connsiteX44" fmla="*/ 15404 w 15403"/>
                    <a:gd name="connsiteY44" fmla="*/ 1160444 h 1386216"/>
                    <a:gd name="connsiteX45" fmla="*/ 7702 w 15403"/>
                    <a:gd name="connsiteY45" fmla="*/ 1152742 h 1386216"/>
                    <a:gd name="connsiteX46" fmla="*/ 0 w 15403"/>
                    <a:gd name="connsiteY46" fmla="*/ 1160444 h 1386216"/>
                    <a:gd name="connsiteX47" fmla="*/ 0 w 15403"/>
                    <a:gd name="connsiteY47" fmla="*/ 1160444 h 1386216"/>
                    <a:gd name="connsiteX48" fmla="*/ 0 w 15403"/>
                    <a:gd name="connsiteY48" fmla="*/ 1129307 h 1386216"/>
                    <a:gd name="connsiteX49" fmla="*/ 7702 w 15403"/>
                    <a:gd name="connsiteY49" fmla="*/ 1137009 h 1386216"/>
                    <a:gd name="connsiteX50" fmla="*/ 15404 w 15403"/>
                    <a:gd name="connsiteY50" fmla="*/ 1129307 h 1386216"/>
                    <a:gd name="connsiteX51" fmla="*/ 7702 w 15403"/>
                    <a:gd name="connsiteY51" fmla="*/ 1121605 h 1386216"/>
                    <a:gd name="connsiteX52" fmla="*/ 0 w 15403"/>
                    <a:gd name="connsiteY52" fmla="*/ 1129307 h 1386216"/>
                    <a:gd name="connsiteX53" fmla="*/ 0 w 15403"/>
                    <a:gd name="connsiteY53" fmla="*/ 1129307 h 1386216"/>
                    <a:gd name="connsiteX54" fmla="*/ 0 w 15403"/>
                    <a:gd name="connsiteY54" fmla="*/ 1098170 h 1386216"/>
                    <a:gd name="connsiteX55" fmla="*/ 7702 w 15403"/>
                    <a:gd name="connsiteY55" fmla="*/ 1105871 h 1386216"/>
                    <a:gd name="connsiteX56" fmla="*/ 15404 w 15403"/>
                    <a:gd name="connsiteY56" fmla="*/ 1098170 h 1386216"/>
                    <a:gd name="connsiteX57" fmla="*/ 7702 w 15403"/>
                    <a:gd name="connsiteY57" fmla="*/ 1090468 h 1386216"/>
                    <a:gd name="connsiteX58" fmla="*/ 0 w 15403"/>
                    <a:gd name="connsiteY58" fmla="*/ 1098170 h 1386216"/>
                    <a:gd name="connsiteX59" fmla="*/ 0 w 15403"/>
                    <a:gd name="connsiteY59" fmla="*/ 1098170 h 1386216"/>
                    <a:gd name="connsiteX60" fmla="*/ 0 w 15403"/>
                    <a:gd name="connsiteY60" fmla="*/ 1067032 h 1386216"/>
                    <a:gd name="connsiteX61" fmla="*/ 7702 w 15403"/>
                    <a:gd name="connsiteY61" fmla="*/ 1074734 h 1386216"/>
                    <a:gd name="connsiteX62" fmla="*/ 15404 w 15403"/>
                    <a:gd name="connsiteY62" fmla="*/ 1067032 h 1386216"/>
                    <a:gd name="connsiteX63" fmla="*/ 7702 w 15403"/>
                    <a:gd name="connsiteY63" fmla="*/ 1059331 h 1386216"/>
                    <a:gd name="connsiteX64" fmla="*/ 0 w 15403"/>
                    <a:gd name="connsiteY64" fmla="*/ 1067032 h 1386216"/>
                    <a:gd name="connsiteX65" fmla="*/ 0 w 15403"/>
                    <a:gd name="connsiteY65" fmla="*/ 1067032 h 1386216"/>
                    <a:gd name="connsiteX66" fmla="*/ 0 w 15403"/>
                    <a:gd name="connsiteY66" fmla="*/ 1035785 h 1386216"/>
                    <a:gd name="connsiteX67" fmla="*/ 7702 w 15403"/>
                    <a:gd name="connsiteY67" fmla="*/ 1043487 h 1386216"/>
                    <a:gd name="connsiteX68" fmla="*/ 15404 w 15403"/>
                    <a:gd name="connsiteY68" fmla="*/ 1035785 h 1386216"/>
                    <a:gd name="connsiteX69" fmla="*/ 7702 w 15403"/>
                    <a:gd name="connsiteY69" fmla="*/ 1028083 h 1386216"/>
                    <a:gd name="connsiteX70" fmla="*/ 0 w 15403"/>
                    <a:gd name="connsiteY70" fmla="*/ 1035785 h 1386216"/>
                    <a:gd name="connsiteX71" fmla="*/ 0 w 15403"/>
                    <a:gd name="connsiteY71" fmla="*/ 1035785 h 1386216"/>
                    <a:gd name="connsiteX72" fmla="*/ 0 w 15403"/>
                    <a:gd name="connsiteY72" fmla="*/ 1004648 h 1386216"/>
                    <a:gd name="connsiteX73" fmla="*/ 7702 w 15403"/>
                    <a:gd name="connsiteY73" fmla="*/ 1012350 h 1386216"/>
                    <a:gd name="connsiteX74" fmla="*/ 15404 w 15403"/>
                    <a:gd name="connsiteY74" fmla="*/ 1004648 h 1386216"/>
                    <a:gd name="connsiteX75" fmla="*/ 7702 w 15403"/>
                    <a:gd name="connsiteY75" fmla="*/ 996946 h 1386216"/>
                    <a:gd name="connsiteX76" fmla="*/ 0 w 15403"/>
                    <a:gd name="connsiteY76" fmla="*/ 1004648 h 1386216"/>
                    <a:gd name="connsiteX77" fmla="*/ 0 w 15403"/>
                    <a:gd name="connsiteY77" fmla="*/ 1004648 h 1386216"/>
                    <a:gd name="connsiteX78" fmla="*/ 0 w 15403"/>
                    <a:gd name="connsiteY78" fmla="*/ 973510 h 1386216"/>
                    <a:gd name="connsiteX79" fmla="*/ 7702 w 15403"/>
                    <a:gd name="connsiteY79" fmla="*/ 981212 h 1386216"/>
                    <a:gd name="connsiteX80" fmla="*/ 15404 w 15403"/>
                    <a:gd name="connsiteY80" fmla="*/ 973510 h 1386216"/>
                    <a:gd name="connsiteX81" fmla="*/ 7702 w 15403"/>
                    <a:gd name="connsiteY81" fmla="*/ 965809 h 1386216"/>
                    <a:gd name="connsiteX82" fmla="*/ 0 w 15403"/>
                    <a:gd name="connsiteY82" fmla="*/ 973510 h 1386216"/>
                    <a:gd name="connsiteX83" fmla="*/ 0 w 15403"/>
                    <a:gd name="connsiteY83" fmla="*/ 973510 h 1386216"/>
                    <a:gd name="connsiteX84" fmla="*/ 0 w 15403"/>
                    <a:gd name="connsiteY84" fmla="*/ 942373 h 1386216"/>
                    <a:gd name="connsiteX85" fmla="*/ 7702 w 15403"/>
                    <a:gd name="connsiteY85" fmla="*/ 950075 h 1386216"/>
                    <a:gd name="connsiteX86" fmla="*/ 15404 w 15403"/>
                    <a:gd name="connsiteY86" fmla="*/ 942373 h 1386216"/>
                    <a:gd name="connsiteX87" fmla="*/ 7702 w 15403"/>
                    <a:gd name="connsiteY87" fmla="*/ 934671 h 1386216"/>
                    <a:gd name="connsiteX88" fmla="*/ 0 w 15403"/>
                    <a:gd name="connsiteY88" fmla="*/ 942373 h 1386216"/>
                    <a:gd name="connsiteX89" fmla="*/ 0 w 15403"/>
                    <a:gd name="connsiteY89" fmla="*/ 942373 h 1386216"/>
                    <a:gd name="connsiteX90" fmla="*/ 0 w 15403"/>
                    <a:gd name="connsiteY90" fmla="*/ 911236 h 1386216"/>
                    <a:gd name="connsiteX91" fmla="*/ 7702 w 15403"/>
                    <a:gd name="connsiteY91" fmla="*/ 918938 h 1386216"/>
                    <a:gd name="connsiteX92" fmla="*/ 15404 w 15403"/>
                    <a:gd name="connsiteY92" fmla="*/ 911236 h 1386216"/>
                    <a:gd name="connsiteX93" fmla="*/ 7702 w 15403"/>
                    <a:gd name="connsiteY93" fmla="*/ 903534 h 1386216"/>
                    <a:gd name="connsiteX94" fmla="*/ 0 w 15403"/>
                    <a:gd name="connsiteY94" fmla="*/ 911236 h 1386216"/>
                    <a:gd name="connsiteX95" fmla="*/ 0 w 15403"/>
                    <a:gd name="connsiteY95" fmla="*/ 911236 h 1386216"/>
                    <a:gd name="connsiteX96" fmla="*/ 0 w 15403"/>
                    <a:gd name="connsiteY96" fmla="*/ 880099 h 1386216"/>
                    <a:gd name="connsiteX97" fmla="*/ 7702 w 15403"/>
                    <a:gd name="connsiteY97" fmla="*/ 887800 h 1386216"/>
                    <a:gd name="connsiteX98" fmla="*/ 15404 w 15403"/>
                    <a:gd name="connsiteY98" fmla="*/ 880099 h 1386216"/>
                    <a:gd name="connsiteX99" fmla="*/ 7702 w 15403"/>
                    <a:gd name="connsiteY99" fmla="*/ 872397 h 1386216"/>
                    <a:gd name="connsiteX100" fmla="*/ 0 w 15403"/>
                    <a:gd name="connsiteY100" fmla="*/ 880099 h 1386216"/>
                    <a:gd name="connsiteX101" fmla="*/ 0 w 15403"/>
                    <a:gd name="connsiteY101" fmla="*/ 880099 h 1386216"/>
                    <a:gd name="connsiteX102" fmla="*/ 0 w 15403"/>
                    <a:gd name="connsiteY102" fmla="*/ 848851 h 1386216"/>
                    <a:gd name="connsiteX103" fmla="*/ 7702 w 15403"/>
                    <a:gd name="connsiteY103" fmla="*/ 856553 h 1386216"/>
                    <a:gd name="connsiteX104" fmla="*/ 15404 w 15403"/>
                    <a:gd name="connsiteY104" fmla="*/ 848851 h 1386216"/>
                    <a:gd name="connsiteX105" fmla="*/ 7702 w 15403"/>
                    <a:gd name="connsiteY105" fmla="*/ 841149 h 1386216"/>
                    <a:gd name="connsiteX106" fmla="*/ 0 w 15403"/>
                    <a:gd name="connsiteY106" fmla="*/ 848851 h 1386216"/>
                    <a:gd name="connsiteX107" fmla="*/ 0 w 15403"/>
                    <a:gd name="connsiteY107" fmla="*/ 848851 h 1386216"/>
                    <a:gd name="connsiteX108" fmla="*/ 0 w 15403"/>
                    <a:gd name="connsiteY108" fmla="*/ 817714 h 1386216"/>
                    <a:gd name="connsiteX109" fmla="*/ 7702 w 15403"/>
                    <a:gd name="connsiteY109" fmla="*/ 825416 h 1386216"/>
                    <a:gd name="connsiteX110" fmla="*/ 15404 w 15403"/>
                    <a:gd name="connsiteY110" fmla="*/ 817714 h 1386216"/>
                    <a:gd name="connsiteX111" fmla="*/ 7702 w 15403"/>
                    <a:gd name="connsiteY111" fmla="*/ 810012 h 1386216"/>
                    <a:gd name="connsiteX112" fmla="*/ 0 w 15403"/>
                    <a:gd name="connsiteY112" fmla="*/ 817714 h 1386216"/>
                    <a:gd name="connsiteX113" fmla="*/ 0 w 15403"/>
                    <a:gd name="connsiteY113" fmla="*/ 817714 h 1386216"/>
                    <a:gd name="connsiteX114" fmla="*/ 0 w 15403"/>
                    <a:gd name="connsiteY114" fmla="*/ 786577 h 1386216"/>
                    <a:gd name="connsiteX115" fmla="*/ 7702 w 15403"/>
                    <a:gd name="connsiteY115" fmla="*/ 794279 h 1386216"/>
                    <a:gd name="connsiteX116" fmla="*/ 15404 w 15403"/>
                    <a:gd name="connsiteY116" fmla="*/ 786577 h 1386216"/>
                    <a:gd name="connsiteX117" fmla="*/ 7702 w 15403"/>
                    <a:gd name="connsiteY117" fmla="*/ 778875 h 1386216"/>
                    <a:gd name="connsiteX118" fmla="*/ 0 w 15403"/>
                    <a:gd name="connsiteY118" fmla="*/ 786577 h 1386216"/>
                    <a:gd name="connsiteX119" fmla="*/ 0 w 15403"/>
                    <a:gd name="connsiteY119" fmla="*/ 786577 h 1386216"/>
                    <a:gd name="connsiteX120" fmla="*/ 0 w 15403"/>
                    <a:gd name="connsiteY120" fmla="*/ 755439 h 1386216"/>
                    <a:gd name="connsiteX121" fmla="*/ 7702 w 15403"/>
                    <a:gd name="connsiteY121" fmla="*/ 763141 h 1386216"/>
                    <a:gd name="connsiteX122" fmla="*/ 15404 w 15403"/>
                    <a:gd name="connsiteY122" fmla="*/ 755439 h 1386216"/>
                    <a:gd name="connsiteX123" fmla="*/ 7702 w 15403"/>
                    <a:gd name="connsiteY123" fmla="*/ 747738 h 1386216"/>
                    <a:gd name="connsiteX124" fmla="*/ 0 w 15403"/>
                    <a:gd name="connsiteY124" fmla="*/ 755439 h 1386216"/>
                    <a:gd name="connsiteX125" fmla="*/ 0 w 15403"/>
                    <a:gd name="connsiteY125" fmla="*/ 755439 h 1386216"/>
                    <a:gd name="connsiteX126" fmla="*/ 0 w 15403"/>
                    <a:gd name="connsiteY126" fmla="*/ 724302 h 1386216"/>
                    <a:gd name="connsiteX127" fmla="*/ 7702 w 15403"/>
                    <a:gd name="connsiteY127" fmla="*/ 732004 h 1386216"/>
                    <a:gd name="connsiteX128" fmla="*/ 15404 w 15403"/>
                    <a:gd name="connsiteY128" fmla="*/ 724302 h 1386216"/>
                    <a:gd name="connsiteX129" fmla="*/ 7702 w 15403"/>
                    <a:gd name="connsiteY129" fmla="*/ 716600 h 1386216"/>
                    <a:gd name="connsiteX130" fmla="*/ 0 w 15403"/>
                    <a:gd name="connsiteY130" fmla="*/ 724302 h 1386216"/>
                    <a:gd name="connsiteX131" fmla="*/ 0 w 15403"/>
                    <a:gd name="connsiteY131" fmla="*/ 724302 h 1386216"/>
                    <a:gd name="connsiteX132" fmla="*/ 0 w 15403"/>
                    <a:gd name="connsiteY132" fmla="*/ 693165 h 1386216"/>
                    <a:gd name="connsiteX133" fmla="*/ 7702 w 15403"/>
                    <a:gd name="connsiteY133" fmla="*/ 700867 h 1386216"/>
                    <a:gd name="connsiteX134" fmla="*/ 15404 w 15403"/>
                    <a:gd name="connsiteY134" fmla="*/ 693165 h 1386216"/>
                    <a:gd name="connsiteX135" fmla="*/ 7702 w 15403"/>
                    <a:gd name="connsiteY135" fmla="*/ 685463 h 1386216"/>
                    <a:gd name="connsiteX136" fmla="*/ 0 w 15403"/>
                    <a:gd name="connsiteY136" fmla="*/ 693165 h 1386216"/>
                    <a:gd name="connsiteX137" fmla="*/ 0 w 15403"/>
                    <a:gd name="connsiteY137" fmla="*/ 693165 h 1386216"/>
                    <a:gd name="connsiteX138" fmla="*/ 0 w 15403"/>
                    <a:gd name="connsiteY138" fmla="*/ 661917 h 1386216"/>
                    <a:gd name="connsiteX139" fmla="*/ 7702 w 15403"/>
                    <a:gd name="connsiteY139" fmla="*/ 669619 h 1386216"/>
                    <a:gd name="connsiteX140" fmla="*/ 15404 w 15403"/>
                    <a:gd name="connsiteY140" fmla="*/ 661917 h 1386216"/>
                    <a:gd name="connsiteX141" fmla="*/ 7702 w 15403"/>
                    <a:gd name="connsiteY141" fmla="*/ 654216 h 1386216"/>
                    <a:gd name="connsiteX142" fmla="*/ 0 w 15403"/>
                    <a:gd name="connsiteY142" fmla="*/ 661917 h 1386216"/>
                    <a:gd name="connsiteX143" fmla="*/ 0 w 15403"/>
                    <a:gd name="connsiteY143" fmla="*/ 661917 h 1386216"/>
                    <a:gd name="connsiteX144" fmla="*/ 0 w 15403"/>
                    <a:gd name="connsiteY144" fmla="*/ 630780 h 1386216"/>
                    <a:gd name="connsiteX145" fmla="*/ 7702 w 15403"/>
                    <a:gd name="connsiteY145" fmla="*/ 638482 h 1386216"/>
                    <a:gd name="connsiteX146" fmla="*/ 15404 w 15403"/>
                    <a:gd name="connsiteY146" fmla="*/ 630780 h 1386216"/>
                    <a:gd name="connsiteX147" fmla="*/ 7702 w 15403"/>
                    <a:gd name="connsiteY147" fmla="*/ 623078 h 1386216"/>
                    <a:gd name="connsiteX148" fmla="*/ 0 w 15403"/>
                    <a:gd name="connsiteY148" fmla="*/ 630780 h 1386216"/>
                    <a:gd name="connsiteX149" fmla="*/ 0 w 15403"/>
                    <a:gd name="connsiteY149" fmla="*/ 630780 h 1386216"/>
                    <a:gd name="connsiteX150" fmla="*/ 0 w 15403"/>
                    <a:gd name="connsiteY150" fmla="*/ 599643 h 1386216"/>
                    <a:gd name="connsiteX151" fmla="*/ 7702 w 15403"/>
                    <a:gd name="connsiteY151" fmla="*/ 607345 h 1386216"/>
                    <a:gd name="connsiteX152" fmla="*/ 15404 w 15403"/>
                    <a:gd name="connsiteY152" fmla="*/ 599643 h 1386216"/>
                    <a:gd name="connsiteX153" fmla="*/ 7702 w 15403"/>
                    <a:gd name="connsiteY153" fmla="*/ 591941 h 1386216"/>
                    <a:gd name="connsiteX154" fmla="*/ 0 w 15403"/>
                    <a:gd name="connsiteY154" fmla="*/ 599643 h 1386216"/>
                    <a:gd name="connsiteX155" fmla="*/ 0 w 15403"/>
                    <a:gd name="connsiteY155" fmla="*/ 599643 h 1386216"/>
                    <a:gd name="connsiteX156" fmla="*/ 0 w 15403"/>
                    <a:gd name="connsiteY156" fmla="*/ 568506 h 1386216"/>
                    <a:gd name="connsiteX157" fmla="*/ 7702 w 15403"/>
                    <a:gd name="connsiteY157" fmla="*/ 576207 h 1386216"/>
                    <a:gd name="connsiteX158" fmla="*/ 15404 w 15403"/>
                    <a:gd name="connsiteY158" fmla="*/ 568506 h 1386216"/>
                    <a:gd name="connsiteX159" fmla="*/ 7702 w 15403"/>
                    <a:gd name="connsiteY159" fmla="*/ 560804 h 1386216"/>
                    <a:gd name="connsiteX160" fmla="*/ 0 w 15403"/>
                    <a:gd name="connsiteY160" fmla="*/ 568506 h 1386216"/>
                    <a:gd name="connsiteX161" fmla="*/ 0 w 15403"/>
                    <a:gd name="connsiteY161" fmla="*/ 568506 h 1386216"/>
                    <a:gd name="connsiteX162" fmla="*/ 0 w 15403"/>
                    <a:gd name="connsiteY162" fmla="*/ 537368 h 1386216"/>
                    <a:gd name="connsiteX163" fmla="*/ 7702 w 15403"/>
                    <a:gd name="connsiteY163" fmla="*/ 545070 h 1386216"/>
                    <a:gd name="connsiteX164" fmla="*/ 15404 w 15403"/>
                    <a:gd name="connsiteY164" fmla="*/ 537368 h 1386216"/>
                    <a:gd name="connsiteX165" fmla="*/ 7702 w 15403"/>
                    <a:gd name="connsiteY165" fmla="*/ 529667 h 1386216"/>
                    <a:gd name="connsiteX166" fmla="*/ 0 w 15403"/>
                    <a:gd name="connsiteY166" fmla="*/ 537368 h 1386216"/>
                    <a:gd name="connsiteX167" fmla="*/ 0 w 15403"/>
                    <a:gd name="connsiteY167" fmla="*/ 537368 h 1386216"/>
                    <a:gd name="connsiteX168" fmla="*/ 0 w 15403"/>
                    <a:gd name="connsiteY168" fmla="*/ 506121 h 1386216"/>
                    <a:gd name="connsiteX169" fmla="*/ 7702 w 15403"/>
                    <a:gd name="connsiteY169" fmla="*/ 513823 h 1386216"/>
                    <a:gd name="connsiteX170" fmla="*/ 15404 w 15403"/>
                    <a:gd name="connsiteY170" fmla="*/ 506121 h 1386216"/>
                    <a:gd name="connsiteX171" fmla="*/ 7702 w 15403"/>
                    <a:gd name="connsiteY171" fmla="*/ 498419 h 1386216"/>
                    <a:gd name="connsiteX172" fmla="*/ 0 w 15403"/>
                    <a:gd name="connsiteY172" fmla="*/ 506121 h 1386216"/>
                    <a:gd name="connsiteX173" fmla="*/ 0 w 15403"/>
                    <a:gd name="connsiteY173" fmla="*/ 506121 h 1386216"/>
                    <a:gd name="connsiteX174" fmla="*/ 0 w 15403"/>
                    <a:gd name="connsiteY174" fmla="*/ 474984 h 1386216"/>
                    <a:gd name="connsiteX175" fmla="*/ 7702 w 15403"/>
                    <a:gd name="connsiteY175" fmla="*/ 482686 h 1386216"/>
                    <a:gd name="connsiteX176" fmla="*/ 15404 w 15403"/>
                    <a:gd name="connsiteY176" fmla="*/ 474984 h 1386216"/>
                    <a:gd name="connsiteX177" fmla="*/ 7702 w 15403"/>
                    <a:gd name="connsiteY177" fmla="*/ 467282 h 1386216"/>
                    <a:gd name="connsiteX178" fmla="*/ 0 w 15403"/>
                    <a:gd name="connsiteY178" fmla="*/ 474984 h 1386216"/>
                    <a:gd name="connsiteX179" fmla="*/ 0 w 15403"/>
                    <a:gd name="connsiteY179" fmla="*/ 474984 h 1386216"/>
                    <a:gd name="connsiteX180" fmla="*/ 0 w 15403"/>
                    <a:gd name="connsiteY180" fmla="*/ 443846 h 1386216"/>
                    <a:gd name="connsiteX181" fmla="*/ 7702 w 15403"/>
                    <a:gd name="connsiteY181" fmla="*/ 451548 h 1386216"/>
                    <a:gd name="connsiteX182" fmla="*/ 15404 w 15403"/>
                    <a:gd name="connsiteY182" fmla="*/ 443846 h 1386216"/>
                    <a:gd name="connsiteX183" fmla="*/ 7702 w 15403"/>
                    <a:gd name="connsiteY183" fmla="*/ 436145 h 1386216"/>
                    <a:gd name="connsiteX184" fmla="*/ 0 w 15403"/>
                    <a:gd name="connsiteY184" fmla="*/ 443846 h 1386216"/>
                    <a:gd name="connsiteX185" fmla="*/ 0 w 15403"/>
                    <a:gd name="connsiteY185" fmla="*/ 443846 h 1386216"/>
                    <a:gd name="connsiteX186" fmla="*/ 0 w 15403"/>
                    <a:gd name="connsiteY186" fmla="*/ 412709 h 1386216"/>
                    <a:gd name="connsiteX187" fmla="*/ 7702 w 15403"/>
                    <a:gd name="connsiteY187" fmla="*/ 420411 h 1386216"/>
                    <a:gd name="connsiteX188" fmla="*/ 15404 w 15403"/>
                    <a:gd name="connsiteY188" fmla="*/ 412709 h 1386216"/>
                    <a:gd name="connsiteX189" fmla="*/ 7702 w 15403"/>
                    <a:gd name="connsiteY189" fmla="*/ 405007 h 1386216"/>
                    <a:gd name="connsiteX190" fmla="*/ 0 w 15403"/>
                    <a:gd name="connsiteY190" fmla="*/ 412709 h 1386216"/>
                    <a:gd name="connsiteX191" fmla="*/ 0 w 15403"/>
                    <a:gd name="connsiteY191" fmla="*/ 412709 h 1386216"/>
                    <a:gd name="connsiteX192" fmla="*/ 0 w 15403"/>
                    <a:gd name="connsiteY192" fmla="*/ 381572 h 1386216"/>
                    <a:gd name="connsiteX193" fmla="*/ 7702 w 15403"/>
                    <a:gd name="connsiteY193" fmla="*/ 389274 h 1386216"/>
                    <a:gd name="connsiteX194" fmla="*/ 15404 w 15403"/>
                    <a:gd name="connsiteY194" fmla="*/ 381572 h 1386216"/>
                    <a:gd name="connsiteX195" fmla="*/ 7702 w 15403"/>
                    <a:gd name="connsiteY195" fmla="*/ 373870 h 1386216"/>
                    <a:gd name="connsiteX196" fmla="*/ 0 w 15403"/>
                    <a:gd name="connsiteY196" fmla="*/ 381572 h 1386216"/>
                    <a:gd name="connsiteX197" fmla="*/ 0 w 15403"/>
                    <a:gd name="connsiteY197" fmla="*/ 381572 h 1386216"/>
                    <a:gd name="connsiteX198" fmla="*/ 0 w 15403"/>
                    <a:gd name="connsiteY198" fmla="*/ 350435 h 1386216"/>
                    <a:gd name="connsiteX199" fmla="*/ 7702 w 15403"/>
                    <a:gd name="connsiteY199" fmla="*/ 358136 h 1386216"/>
                    <a:gd name="connsiteX200" fmla="*/ 15404 w 15403"/>
                    <a:gd name="connsiteY200" fmla="*/ 350435 h 1386216"/>
                    <a:gd name="connsiteX201" fmla="*/ 7702 w 15403"/>
                    <a:gd name="connsiteY201" fmla="*/ 342733 h 1386216"/>
                    <a:gd name="connsiteX202" fmla="*/ 0 w 15403"/>
                    <a:gd name="connsiteY202" fmla="*/ 350435 h 1386216"/>
                    <a:gd name="connsiteX203" fmla="*/ 0 w 15403"/>
                    <a:gd name="connsiteY203" fmla="*/ 350435 h 1386216"/>
                    <a:gd name="connsiteX204" fmla="*/ 0 w 15403"/>
                    <a:gd name="connsiteY204" fmla="*/ 319187 h 1386216"/>
                    <a:gd name="connsiteX205" fmla="*/ 7702 w 15403"/>
                    <a:gd name="connsiteY205" fmla="*/ 326889 h 1386216"/>
                    <a:gd name="connsiteX206" fmla="*/ 15404 w 15403"/>
                    <a:gd name="connsiteY206" fmla="*/ 319187 h 1386216"/>
                    <a:gd name="connsiteX207" fmla="*/ 7702 w 15403"/>
                    <a:gd name="connsiteY207" fmla="*/ 311485 h 1386216"/>
                    <a:gd name="connsiteX208" fmla="*/ 0 w 15403"/>
                    <a:gd name="connsiteY208" fmla="*/ 319187 h 1386216"/>
                    <a:gd name="connsiteX209" fmla="*/ 0 w 15403"/>
                    <a:gd name="connsiteY209" fmla="*/ 319187 h 1386216"/>
                    <a:gd name="connsiteX210" fmla="*/ 0 w 15403"/>
                    <a:gd name="connsiteY210" fmla="*/ 288050 h 1386216"/>
                    <a:gd name="connsiteX211" fmla="*/ 7702 w 15403"/>
                    <a:gd name="connsiteY211" fmla="*/ 295752 h 1386216"/>
                    <a:gd name="connsiteX212" fmla="*/ 15404 w 15403"/>
                    <a:gd name="connsiteY212" fmla="*/ 288050 h 1386216"/>
                    <a:gd name="connsiteX213" fmla="*/ 7702 w 15403"/>
                    <a:gd name="connsiteY213" fmla="*/ 280348 h 1386216"/>
                    <a:gd name="connsiteX214" fmla="*/ 0 w 15403"/>
                    <a:gd name="connsiteY214" fmla="*/ 288050 h 1386216"/>
                    <a:gd name="connsiteX215" fmla="*/ 0 w 15403"/>
                    <a:gd name="connsiteY215" fmla="*/ 288050 h 1386216"/>
                    <a:gd name="connsiteX216" fmla="*/ 0 w 15403"/>
                    <a:gd name="connsiteY216" fmla="*/ 256913 h 1386216"/>
                    <a:gd name="connsiteX217" fmla="*/ 7702 w 15403"/>
                    <a:gd name="connsiteY217" fmla="*/ 264614 h 1386216"/>
                    <a:gd name="connsiteX218" fmla="*/ 15404 w 15403"/>
                    <a:gd name="connsiteY218" fmla="*/ 256913 h 1386216"/>
                    <a:gd name="connsiteX219" fmla="*/ 7702 w 15403"/>
                    <a:gd name="connsiteY219" fmla="*/ 249211 h 1386216"/>
                    <a:gd name="connsiteX220" fmla="*/ 0 w 15403"/>
                    <a:gd name="connsiteY220" fmla="*/ 256913 h 1386216"/>
                    <a:gd name="connsiteX221" fmla="*/ 0 w 15403"/>
                    <a:gd name="connsiteY221" fmla="*/ 256913 h 1386216"/>
                    <a:gd name="connsiteX222" fmla="*/ 0 w 15403"/>
                    <a:gd name="connsiteY222" fmla="*/ 225775 h 1386216"/>
                    <a:gd name="connsiteX223" fmla="*/ 7702 w 15403"/>
                    <a:gd name="connsiteY223" fmla="*/ 233477 h 1386216"/>
                    <a:gd name="connsiteX224" fmla="*/ 15404 w 15403"/>
                    <a:gd name="connsiteY224" fmla="*/ 225775 h 1386216"/>
                    <a:gd name="connsiteX225" fmla="*/ 7702 w 15403"/>
                    <a:gd name="connsiteY225" fmla="*/ 218074 h 1386216"/>
                    <a:gd name="connsiteX226" fmla="*/ 0 w 15403"/>
                    <a:gd name="connsiteY226" fmla="*/ 225775 h 1386216"/>
                    <a:gd name="connsiteX227" fmla="*/ 0 w 15403"/>
                    <a:gd name="connsiteY227" fmla="*/ 225775 h 1386216"/>
                    <a:gd name="connsiteX228" fmla="*/ 0 w 15403"/>
                    <a:gd name="connsiteY228" fmla="*/ 194638 h 1386216"/>
                    <a:gd name="connsiteX229" fmla="*/ 7702 w 15403"/>
                    <a:gd name="connsiteY229" fmla="*/ 202340 h 1386216"/>
                    <a:gd name="connsiteX230" fmla="*/ 15404 w 15403"/>
                    <a:gd name="connsiteY230" fmla="*/ 194638 h 1386216"/>
                    <a:gd name="connsiteX231" fmla="*/ 7702 w 15403"/>
                    <a:gd name="connsiteY231" fmla="*/ 186936 h 1386216"/>
                    <a:gd name="connsiteX232" fmla="*/ 0 w 15403"/>
                    <a:gd name="connsiteY232" fmla="*/ 194638 h 1386216"/>
                    <a:gd name="connsiteX233" fmla="*/ 0 w 15403"/>
                    <a:gd name="connsiteY233" fmla="*/ 194638 h 1386216"/>
                    <a:gd name="connsiteX234" fmla="*/ 0 w 15403"/>
                    <a:gd name="connsiteY234" fmla="*/ 163391 h 1386216"/>
                    <a:gd name="connsiteX235" fmla="*/ 7702 w 15403"/>
                    <a:gd name="connsiteY235" fmla="*/ 171093 h 1386216"/>
                    <a:gd name="connsiteX236" fmla="*/ 15404 w 15403"/>
                    <a:gd name="connsiteY236" fmla="*/ 163391 h 1386216"/>
                    <a:gd name="connsiteX237" fmla="*/ 7702 w 15403"/>
                    <a:gd name="connsiteY237" fmla="*/ 155689 h 1386216"/>
                    <a:gd name="connsiteX238" fmla="*/ 0 w 15403"/>
                    <a:gd name="connsiteY238" fmla="*/ 163391 h 1386216"/>
                    <a:gd name="connsiteX239" fmla="*/ 0 w 15403"/>
                    <a:gd name="connsiteY239" fmla="*/ 163391 h 1386216"/>
                    <a:gd name="connsiteX240" fmla="*/ 0 w 15403"/>
                    <a:gd name="connsiteY240" fmla="*/ 132253 h 1386216"/>
                    <a:gd name="connsiteX241" fmla="*/ 7702 w 15403"/>
                    <a:gd name="connsiteY241" fmla="*/ 139955 h 1386216"/>
                    <a:gd name="connsiteX242" fmla="*/ 15404 w 15403"/>
                    <a:gd name="connsiteY242" fmla="*/ 132253 h 1386216"/>
                    <a:gd name="connsiteX243" fmla="*/ 7702 w 15403"/>
                    <a:gd name="connsiteY243" fmla="*/ 124552 h 1386216"/>
                    <a:gd name="connsiteX244" fmla="*/ 0 w 15403"/>
                    <a:gd name="connsiteY244" fmla="*/ 132253 h 1386216"/>
                    <a:gd name="connsiteX245" fmla="*/ 0 w 15403"/>
                    <a:gd name="connsiteY245" fmla="*/ 132253 h 1386216"/>
                    <a:gd name="connsiteX246" fmla="*/ 0 w 15403"/>
                    <a:gd name="connsiteY246" fmla="*/ 101116 h 1386216"/>
                    <a:gd name="connsiteX247" fmla="*/ 7702 w 15403"/>
                    <a:gd name="connsiteY247" fmla="*/ 108818 h 1386216"/>
                    <a:gd name="connsiteX248" fmla="*/ 15404 w 15403"/>
                    <a:gd name="connsiteY248" fmla="*/ 101116 h 1386216"/>
                    <a:gd name="connsiteX249" fmla="*/ 7702 w 15403"/>
                    <a:gd name="connsiteY249" fmla="*/ 93414 h 1386216"/>
                    <a:gd name="connsiteX250" fmla="*/ 0 w 15403"/>
                    <a:gd name="connsiteY250" fmla="*/ 101116 h 1386216"/>
                    <a:gd name="connsiteX251" fmla="*/ 0 w 15403"/>
                    <a:gd name="connsiteY251" fmla="*/ 101116 h 1386216"/>
                    <a:gd name="connsiteX252" fmla="*/ 0 w 15403"/>
                    <a:gd name="connsiteY252" fmla="*/ 69979 h 1386216"/>
                    <a:gd name="connsiteX253" fmla="*/ 7702 w 15403"/>
                    <a:gd name="connsiteY253" fmla="*/ 77681 h 1386216"/>
                    <a:gd name="connsiteX254" fmla="*/ 15404 w 15403"/>
                    <a:gd name="connsiteY254" fmla="*/ 69979 h 1386216"/>
                    <a:gd name="connsiteX255" fmla="*/ 7702 w 15403"/>
                    <a:gd name="connsiteY255" fmla="*/ 62277 h 1386216"/>
                    <a:gd name="connsiteX256" fmla="*/ 0 w 15403"/>
                    <a:gd name="connsiteY256" fmla="*/ 69979 h 1386216"/>
                    <a:gd name="connsiteX257" fmla="*/ 0 w 15403"/>
                    <a:gd name="connsiteY257" fmla="*/ 69979 h 1386216"/>
                    <a:gd name="connsiteX258" fmla="*/ 0 w 15403"/>
                    <a:gd name="connsiteY258" fmla="*/ 38842 h 1386216"/>
                    <a:gd name="connsiteX259" fmla="*/ 7702 w 15403"/>
                    <a:gd name="connsiteY259" fmla="*/ 46543 h 1386216"/>
                    <a:gd name="connsiteX260" fmla="*/ 15404 w 15403"/>
                    <a:gd name="connsiteY260" fmla="*/ 38842 h 1386216"/>
                    <a:gd name="connsiteX261" fmla="*/ 7702 w 15403"/>
                    <a:gd name="connsiteY261" fmla="*/ 31140 h 1386216"/>
                    <a:gd name="connsiteX262" fmla="*/ 0 w 15403"/>
                    <a:gd name="connsiteY262" fmla="*/ 38842 h 1386216"/>
                    <a:gd name="connsiteX263" fmla="*/ 0 w 15403"/>
                    <a:gd name="connsiteY263" fmla="*/ 38842 h 1386216"/>
                    <a:gd name="connsiteX264" fmla="*/ 0 w 15403"/>
                    <a:gd name="connsiteY264" fmla="*/ 7704 h 1386216"/>
                    <a:gd name="connsiteX265" fmla="*/ 7702 w 15403"/>
                    <a:gd name="connsiteY265" fmla="*/ 15406 h 1386216"/>
                    <a:gd name="connsiteX266" fmla="*/ 15404 w 15403"/>
                    <a:gd name="connsiteY266" fmla="*/ 7704 h 1386216"/>
                    <a:gd name="connsiteX267" fmla="*/ 7702 w 15403"/>
                    <a:gd name="connsiteY267" fmla="*/ 3 h 1386216"/>
                    <a:gd name="connsiteX268" fmla="*/ 0 w 15403"/>
                    <a:gd name="connsiteY268" fmla="*/ 7704 h 138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15403" h="1386216">
                      <a:moveTo>
                        <a:pt x="0" y="1378515"/>
                      </a:moveTo>
                      <a:cubicBezTo>
                        <a:pt x="0" y="1382806"/>
                        <a:pt x="3411" y="1386217"/>
                        <a:pt x="7702" y="1386217"/>
                      </a:cubicBezTo>
                      <a:cubicBezTo>
                        <a:pt x="11993" y="1386217"/>
                        <a:pt x="15404" y="1382696"/>
                        <a:pt x="15404" y="1378515"/>
                      </a:cubicBezTo>
                      <a:cubicBezTo>
                        <a:pt x="15404" y="1374224"/>
                        <a:pt x="11993" y="1370814"/>
                        <a:pt x="7702" y="1370814"/>
                      </a:cubicBezTo>
                      <a:cubicBezTo>
                        <a:pt x="3411" y="1370814"/>
                        <a:pt x="0" y="1374334"/>
                        <a:pt x="0" y="1378515"/>
                      </a:cubicBezTo>
                      <a:lnTo>
                        <a:pt x="0" y="1378515"/>
                      </a:lnTo>
                      <a:close/>
                      <a:moveTo>
                        <a:pt x="0" y="1347378"/>
                      </a:moveTo>
                      <a:cubicBezTo>
                        <a:pt x="0" y="1351669"/>
                        <a:pt x="3411" y="1355080"/>
                        <a:pt x="7702" y="1355080"/>
                      </a:cubicBezTo>
                      <a:cubicBezTo>
                        <a:pt x="11993" y="1355080"/>
                        <a:pt x="15404" y="1351559"/>
                        <a:pt x="15404" y="1347378"/>
                      </a:cubicBezTo>
                      <a:cubicBezTo>
                        <a:pt x="15404" y="1343087"/>
                        <a:pt x="11993" y="1339676"/>
                        <a:pt x="7702" y="1339676"/>
                      </a:cubicBezTo>
                      <a:cubicBezTo>
                        <a:pt x="3411" y="1339676"/>
                        <a:pt x="0" y="1343087"/>
                        <a:pt x="0" y="1347378"/>
                      </a:cubicBezTo>
                      <a:lnTo>
                        <a:pt x="0" y="1347378"/>
                      </a:lnTo>
                      <a:close/>
                      <a:moveTo>
                        <a:pt x="0" y="1316241"/>
                      </a:moveTo>
                      <a:cubicBezTo>
                        <a:pt x="0" y="1320532"/>
                        <a:pt x="3411" y="1323942"/>
                        <a:pt x="7702" y="1323942"/>
                      </a:cubicBezTo>
                      <a:cubicBezTo>
                        <a:pt x="11993" y="1323942"/>
                        <a:pt x="15404" y="1320422"/>
                        <a:pt x="15404" y="1316241"/>
                      </a:cubicBezTo>
                      <a:cubicBezTo>
                        <a:pt x="15404" y="1311950"/>
                        <a:pt x="11993" y="1308539"/>
                        <a:pt x="7702" y="1308539"/>
                      </a:cubicBezTo>
                      <a:cubicBezTo>
                        <a:pt x="3411" y="1308539"/>
                        <a:pt x="0" y="1311950"/>
                        <a:pt x="0" y="1316241"/>
                      </a:cubicBezTo>
                      <a:lnTo>
                        <a:pt x="0" y="1316241"/>
                      </a:lnTo>
                      <a:close/>
                      <a:moveTo>
                        <a:pt x="0" y="1285103"/>
                      </a:moveTo>
                      <a:cubicBezTo>
                        <a:pt x="0" y="1289394"/>
                        <a:pt x="3411" y="1292805"/>
                        <a:pt x="7702" y="1292805"/>
                      </a:cubicBezTo>
                      <a:cubicBezTo>
                        <a:pt x="11993" y="1292805"/>
                        <a:pt x="15404" y="1289284"/>
                        <a:pt x="15404" y="1285103"/>
                      </a:cubicBezTo>
                      <a:cubicBezTo>
                        <a:pt x="15404" y="1280812"/>
                        <a:pt x="11993" y="1277402"/>
                        <a:pt x="7702" y="1277402"/>
                      </a:cubicBezTo>
                      <a:cubicBezTo>
                        <a:pt x="3411" y="1277402"/>
                        <a:pt x="0" y="1280812"/>
                        <a:pt x="0" y="1285103"/>
                      </a:cubicBezTo>
                      <a:lnTo>
                        <a:pt x="0" y="1285103"/>
                      </a:lnTo>
                      <a:close/>
                      <a:moveTo>
                        <a:pt x="0" y="1253966"/>
                      </a:moveTo>
                      <a:cubicBezTo>
                        <a:pt x="0" y="1258257"/>
                        <a:pt x="3411" y="1261668"/>
                        <a:pt x="7702" y="1261668"/>
                      </a:cubicBezTo>
                      <a:cubicBezTo>
                        <a:pt x="11993" y="1261668"/>
                        <a:pt x="15404" y="1258147"/>
                        <a:pt x="15404" y="1253966"/>
                      </a:cubicBezTo>
                      <a:cubicBezTo>
                        <a:pt x="15404" y="1249675"/>
                        <a:pt x="11993" y="1246264"/>
                        <a:pt x="7702" y="1246264"/>
                      </a:cubicBezTo>
                      <a:cubicBezTo>
                        <a:pt x="3411" y="1246154"/>
                        <a:pt x="0" y="1249675"/>
                        <a:pt x="0" y="1253966"/>
                      </a:cubicBezTo>
                      <a:lnTo>
                        <a:pt x="0" y="1253966"/>
                      </a:lnTo>
                      <a:close/>
                      <a:moveTo>
                        <a:pt x="0" y="1222829"/>
                      </a:moveTo>
                      <a:cubicBezTo>
                        <a:pt x="0" y="1227120"/>
                        <a:pt x="3411" y="1230531"/>
                        <a:pt x="7702" y="1230531"/>
                      </a:cubicBezTo>
                      <a:cubicBezTo>
                        <a:pt x="11993" y="1230531"/>
                        <a:pt x="15404" y="1227010"/>
                        <a:pt x="15404" y="1222829"/>
                      </a:cubicBezTo>
                      <a:cubicBezTo>
                        <a:pt x="15404" y="1218538"/>
                        <a:pt x="11993" y="1215127"/>
                        <a:pt x="7702" y="1215127"/>
                      </a:cubicBezTo>
                      <a:cubicBezTo>
                        <a:pt x="3411" y="1215017"/>
                        <a:pt x="0" y="1218538"/>
                        <a:pt x="0" y="1222829"/>
                      </a:cubicBezTo>
                      <a:lnTo>
                        <a:pt x="0" y="1222829"/>
                      </a:lnTo>
                      <a:close/>
                      <a:moveTo>
                        <a:pt x="0" y="1191581"/>
                      </a:moveTo>
                      <a:cubicBezTo>
                        <a:pt x="0" y="1195872"/>
                        <a:pt x="3411" y="1199283"/>
                        <a:pt x="7702" y="1199283"/>
                      </a:cubicBezTo>
                      <a:cubicBezTo>
                        <a:pt x="11993" y="1199283"/>
                        <a:pt x="15404" y="1195762"/>
                        <a:pt x="15404" y="1191581"/>
                      </a:cubicBezTo>
                      <a:cubicBezTo>
                        <a:pt x="15404" y="1187290"/>
                        <a:pt x="11993" y="1183880"/>
                        <a:pt x="7702" y="1183880"/>
                      </a:cubicBezTo>
                      <a:cubicBezTo>
                        <a:pt x="3411" y="1183880"/>
                        <a:pt x="0" y="1187401"/>
                        <a:pt x="0" y="1191581"/>
                      </a:cubicBezTo>
                      <a:lnTo>
                        <a:pt x="0" y="1191581"/>
                      </a:lnTo>
                      <a:close/>
                      <a:moveTo>
                        <a:pt x="0" y="1160444"/>
                      </a:moveTo>
                      <a:cubicBezTo>
                        <a:pt x="0" y="1164735"/>
                        <a:pt x="3411" y="1168146"/>
                        <a:pt x="7702" y="1168146"/>
                      </a:cubicBezTo>
                      <a:cubicBezTo>
                        <a:pt x="11993" y="1168146"/>
                        <a:pt x="15404" y="1164625"/>
                        <a:pt x="15404" y="1160444"/>
                      </a:cubicBezTo>
                      <a:cubicBezTo>
                        <a:pt x="15404" y="1156153"/>
                        <a:pt x="11993" y="1152742"/>
                        <a:pt x="7702" y="1152742"/>
                      </a:cubicBezTo>
                      <a:cubicBezTo>
                        <a:pt x="3411" y="1152742"/>
                        <a:pt x="0" y="1156153"/>
                        <a:pt x="0" y="1160444"/>
                      </a:cubicBezTo>
                      <a:lnTo>
                        <a:pt x="0" y="1160444"/>
                      </a:lnTo>
                      <a:close/>
                      <a:moveTo>
                        <a:pt x="0" y="1129307"/>
                      </a:moveTo>
                      <a:cubicBezTo>
                        <a:pt x="0" y="1133598"/>
                        <a:pt x="3411" y="1137009"/>
                        <a:pt x="7702" y="1137009"/>
                      </a:cubicBezTo>
                      <a:cubicBezTo>
                        <a:pt x="11993" y="1137009"/>
                        <a:pt x="15404" y="1133488"/>
                        <a:pt x="15404" y="1129307"/>
                      </a:cubicBezTo>
                      <a:cubicBezTo>
                        <a:pt x="15404" y="1125016"/>
                        <a:pt x="11993" y="1121605"/>
                        <a:pt x="7702" y="1121605"/>
                      </a:cubicBezTo>
                      <a:cubicBezTo>
                        <a:pt x="3411" y="1121605"/>
                        <a:pt x="0" y="1125016"/>
                        <a:pt x="0" y="1129307"/>
                      </a:cubicBezTo>
                      <a:lnTo>
                        <a:pt x="0" y="1129307"/>
                      </a:lnTo>
                      <a:close/>
                      <a:moveTo>
                        <a:pt x="0" y="1098170"/>
                      </a:moveTo>
                      <a:cubicBezTo>
                        <a:pt x="0" y="1102461"/>
                        <a:pt x="3411" y="1105871"/>
                        <a:pt x="7702" y="1105871"/>
                      </a:cubicBezTo>
                      <a:cubicBezTo>
                        <a:pt x="11993" y="1105871"/>
                        <a:pt x="15404" y="1102351"/>
                        <a:pt x="15404" y="1098170"/>
                      </a:cubicBezTo>
                      <a:cubicBezTo>
                        <a:pt x="15404" y="1093879"/>
                        <a:pt x="11993" y="1090468"/>
                        <a:pt x="7702" y="1090468"/>
                      </a:cubicBezTo>
                      <a:cubicBezTo>
                        <a:pt x="3411" y="1090358"/>
                        <a:pt x="0" y="1093879"/>
                        <a:pt x="0" y="1098170"/>
                      </a:cubicBezTo>
                      <a:lnTo>
                        <a:pt x="0" y="1098170"/>
                      </a:lnTo>
                      <a:close/>
                      <a:moveTo>
                        <a:pt x="0" y="1067032"/>
                      </a:moveTo>
                      <a:cubicBezTo>
                        <a:pt x="0" y="1071323"/>
                        <a:pt x="3411" y="1074734"/>
                        <a:pt x="7702" y="1074734"/>
                      </a:cubicBezTo>
                      <a:cubicBezTo>
                        <a:pt x="11993" y="1074734"/>
                        <a:pt x="15404" y="1071213"/>
                        <a:pt x="15404" y="1067032"/>
                      </a:cubicBezTo>
                      <a:cubicBezTo>
                        <a:pt x="15404" y="1062741"/>
                        <a:pt x="11993" y="1059331"/>
                        <a:pt x="7702" y="1059331"/>
                      </a:cubicBezTo>
                      <a:cubicBezTo>
                        <a:pt x="3411" y="1059220"/>
                        <a:pt x="0" y="1062741"/>
                        <a:pt x="0" y="1067032"/>
                      </a:cubicBezTo>
                      <a:lnTo>
                        <a:pt x="0" y="1067032"/>
                      </a:lnTo>
                      <a:close/>
                      <a:moveTo>
                        <a:pt x="0" y="1035785"/>
                      </a:moveTo>
                      <a:cubicBezTo>
                        <a:pt x="0" y="1040076"/>
                        <a:pt x="3411" y="1043487"/>
                        <a:pt x="7702" y="1043487"/>
                      </a:cubicBezTo>
                      <a:cubicBezTo>
                        <a:pt x="11993" y="1043487"/>
                        <a:pt x="15404" y="1039966"/>
                        <a:pt x="15404" y="1035785"/>
                      </a:cubicBezTo>
                      <a:cubicBezTo>
                        <a:pt x="15404" y="1031494"/>
                        <a:pt x="11993" y="1028083"/>
                        <a:pt x="7702" y="1028083"/>
                      </a:cubicBezTo>
                      <a:cubicBezTo>
                        <a:pt x="3411" y="1028083"/>
                        <a:pt x="0" y="1031604"/>
                        <a:pt x="0" y="1035785"/>
                      </a:cubicBezTo>
                      <a:lnTo>
                        <a:pt x="0" y="1035785"/>
                      </a:lnTo>
                      <a:close/>
                      <a:moveTo>
                        <a:pt x="0" y="1004648"/>
                      </a:moveTo>
                      <a:cubicBezTo>
                        <a:pt x="0" y="1008939"/>
                        <a:pt x="3411" y="1012350"/>
                        <a:pt x="7702" y="1012350"/>
                      </a:cubicBezTo>
                      <a:cubicBezTo>
                        <a:pt x="11993" y="1012350"/>
                        <a:pt x="15404" y="1008829"/>
                        <a:pt x="15404" y="1004648"/>
                      </a:cubicBezTo>
                      <a:cubicBezTo>
                        <a:pt x="15404" y="1000357"/>
                        <a:pt x="11993" y="996946"/>
                        <a:pt x="7702" y="996946"/>
                      </a:cubicBezTo>
                      <a:cubicBezTo>
                        <a:pt x="3411" y="996946"/>
                        <a:pt x="0" y="1000357"/>
                        <a:pt x="0" y="1004648"/>
                      </a:cubicBezTo>
                      <a:lnTo>
                        <a:pt x="0" y="1004648"/>
                      </a:lnTo>
                      <a:close/>
                      <a:moveTo>
                        <a:pt x="0" y="973510"/>
                      </a:moveTo>
                      <a:cubicBezTo>
                        <a:pt x="0" y="977801"/>
                        <a:pt x="3411" y="981212"/>
                        <a:pt x="7702" y="981212"/>
                      </a:cubicBezTo>
                      <a:cubicBezTo>
                        <a:pt x="11993" y="981212"/>
                        <a:pt x="15404" y="977691"/>
                        <a:pt x="15404" y="973510"/>
                      </a:cubicBezTo>
                      <a:cubicBezTo>
                        <a:pt x="15404" y="969219"/>
                        <a:pt x="11993" y="965809"/>
                        <a:pt x="7702" y="965809"/>
                      </a:cubicBezTo>
                      <a:cubicBezTo>
                        <a:pt x="3411" y="965809"/>
                        <a:pt x="0" y="969219"/>
                        <a:pt x="0" y="973510"/>
                      </a:cubicBezTo>
                      <a:lnTo>
                        <a:pt x="0" y="973510"/>
                      </a:lnTo>
                      <a:close/>
                      <a:moveTo>
                        <a:pt x="0" y="942373"/>
                      </a:moveTo>
                      <a:cubicBezTo>
                        <a:pt x="0" y="946664"/>
                        <a:pt x="3411" y="950075"/>
                        <a:pt x="7702" y="950075"/>
                      </a:cubicBezTo>
                      <a:cubicBezTo>
                        <a:pt x="11993" y="950075"/>
                        <a:pt x="15404" y="946554"/>
                        <a:pt x="15404" y="942373"/>
                      </a:cubicBezTo>
                      <a:cubicBezTo>
                        <a:pt x="15404" y="938082"/>
                        <a:pt x="11993" y="934671"/>
                        <a:pt x="7702" y="934671"/>
                      </a:cubicBezTo>
                      <a:cubicBezTo>
                        <a:pt x="3411" y="934671"/>
                        <a:pt x="0" y="938082"/>
                        <a:pt x="0" y="942373"/>
                      </a:cubicBezTo>
                      <a:lnTo>
                        <a:pt x="0" y="942373"/>
                      </a:lnTo>
                      <a:close/>
                      <a:moveTo>
                        <a:pt x="0" y="911236"/>
                      </a:moveTo>
                      <a:cubicBezTo>
                        <a:pt x="0" y="915527"/>
                        <a:pt x="3411" y="918938"/>
                        <a:pt x="7702" y="918938"/>
                      </a:cubicBezTo>
                      <a:cubicBezTo>
                        <a:pt x="11993" y="918938"/>
                        <a:pt x="15404" y="915417"/>
                        <a:pt x="15404" y="911236"/>
                      </a:cubicBezTo>
                      <a:cubicBezTo>
                        <a:pt x="15404" y="906945"/>
                        <a:pt x="11993" y="903534"/>
                        <a:pt x="7702" y="903534"/>
                      </a:cubicBezTo>
                      <a:cubicBezTo>
                        <a:pt x="3411" y="903424"/>
                        <a:pt x="0" y="906945"/>
                        <a:pt x="0" y="911236"/>
                      </a:cubicBezTo>
                      <a:lnTo>
                        <a:pt x="0" y="911236"/>
                      </a:lnTo>
                      <a:close/>
                      <a:moveTo>
                        <a:pt x="0" y="880099"/>
                      </a:moveTo>
                      <a:cubicBezTo>
                        <a:pt x="0" y="884390"/>
                        <a:pt x="3411" y="887800"/>
                        <a:pt x="7702" y="887800"/>
                      </a:cubicBezTo>
                      <a:cubicBezTo>
                        <a:pt x="11993" y="887800"/>
                        <a:pt x="15404" y="884280"/>
                        <a:pt x="15404" y="880099"/>
                      </a:cubicBezTo>
                      <a:cubicBezTo>
                        <a:pt x="15404" y="875808"/>
                        <a:pt x="11993" y="872397"/>
                        <a:pt x="7702" y="872397"/>
                      </a:cubicBezTo>
                      <a:cubicBezTo>
                        <a:pt x="3411" y="872287"/>
                        <a:pt x="0" y="875808"/>
                        <a:pt x="0" y="880099"/>
                      </a:cubicBezTo>
                      <a:lnTo>
                        <a:pt x="0" y="880099"/>
                      </a:lnTo>
                      <a:close/>
                      <a:moveTo>
                        <a:pt x="0" y="848851"/>
                      </a:moveTo>
                      <a:cubicBezTo>
                        <a:pt x="0" y="853142"/>
                        <a:pt x="3411" y="856553"/>
                        <a:pt x="7702" y="856553"/>
                      </a:cubicBezTo>
                      <a:cubicBezTo>
                        <a:pt x="11993" y="856553"/>
                        <a:pt x="15404" y="853032"/>
                        <a:pt x="15404" y="848851"/>
                      </a:cubicBezTo>
                      <a:cubicBezTo>
                        <a:pt x="15404" y="844670"/>
                        <a:pt x="11993" y="841149"/>
                        <a:pt x="7702" y="841149"/>
                      </a:cubicBezTo>
                      <a:cubicBezTo>
                        <a:pt x="3411" y="841149"/>
                        <a:pt x="0" y="844670"/>
                        <a:pt x="0" y="848851"/>
                      </a:cubicBezTo>
                      <a:lnTo>
                        <a:pt x="0" y="848851"/>
                      </a:lnTo>
                      <a:close/>
                      <a:moveTo>
                        <a:pt x="0" y="817714"/>
                      </a:moveTo>
                      <a:cubicBezTo>
                        <a:pt x="0" y="822005"/>
                        <a:pt x="3411" y="825416"/>
                        <a:pt x="7702" y="825416"/>
                      </a:cubicBezTo>
                      <a:cubicBezTo>
                        <a:pt x="11993" y="825416"/>
                        <a:pt x="15404" y="821895"/>
                        <a:pt x="15404" y="817714"/>
                      </a:cubicBezTo>
                      <a:cubicBezTo>
                        <a:pt x="15404" y="813423"/>
                        <a:pt x="11993" y="810012"/>
                        <a:pt x="7702" y="810012"/>
                      </a:cubicBezTo>
                      <a:cubicBezTo>
                        <a:pt x="3411" y="810012"/>
                        <a:pt x="0" y="813423"/>
                        <a:pt x="0" y="817714"/>
                      </a:cubicBezTo>
                      <a:lnTo>
                        <a:pt x="0" y="817714"/>
                      </a:lnTo>
                      <a:close/>
                      <a:moveTo>
                        <a:pt x="0" y="786577"/>
                      </a:moveTo>
                      <a:cubicBezTo>
                        <a:pt x="0" y="790868"/>
                        <a:pt x="3411" y="794279"/>
                        <a:pt x="7702" y="794279"/>
                      </a:cubicBezTo>
                      <a:cubicBezTo>
                        <a:pt x="11993" y="794279"/>
                        <a:pt x="15404" y="790758"/>
                        <a:pt x="15404" y="786577"/>
                      </a:cubicBezTo>
                      <a:cubicBezTo>
                        <a:pt x="15404" y="782286"/>
                        <a:pt x="11993" y="778875"/>
                        <a:pt x="7702" y="778875"/>
                      </a:cubicBezTo>
                      <a:cubicBezTo>
                        <a:pt x="3411" y="778875"/>
                        <a:pt x="0" y="782286"/>
                        <a:pt x="0" y="786577"/>
                      </a:cubicBezTo>
                      <a:lnTo>
                        <a:pt x="0" y="786577"/>
                      </a:lnTo>
                      <a:close/>
                      <a:moveTo>
                        <a:pt x="0" y="755439"/>
                      </a:moveTo>
                      <a:cubicBezTo>
                        <a:pt x="0" y="759730"/>
                        <a:pt x="3411" y="763141"/>
                        <a:pt x="7702" y="763141"/>
                      </a:cubicBezTo>
                      <a:cubicBezTo>
                        <a:pt x="11993" y="763141"/>
                        <a:pt x="15404" y="759620"/>
                        <a:pt x="15404" y="755439"/>
                      </a:cubicBezTo>
                      <a:cubicBezTo>
                        <a:pt x="15404" y="751148"/>
                        <a:pt x="11993" y="747738"/>
                        <a:pt x="7702" y="747738"/>
                      </a:cubicBezTo>
                      <a:cubicBezTo>
                        <a:pt x="3411" y="747628"/>
                        <a:pt x="0" y="751148"/>
                        <a:pt x="0" y="755439"/>
                      </a:cubicBezTo>
                      <a:lnTo>
                        <a:pt x="0" y="755439"/>
                      </a:lnTo>
                      <a:close/>
                      <a:moveTo>
                        <a:pt x="0" y="724302"/>
                      </a:moveTo>
                      <a:cubicBezTo>
                        <a:pt x="0" y="728593"/>
                        <a:pt x="3411" y="732004"/>
                        <a:pt x="7702" y="732004"/>
                      </a:cubicBezTo>
                      <a:cubicBezTo>
                        <a:pt x="11993" y="732004"/>
                        <a:pt x="15404" y="728483"/>
                        <a:pt x="15404" y="724302"/>
                      </a:cubicBezTo>
                      <a:cubicBezTo>
                        <a:pt x="15404" y="720011"/>
                        <a:pt x="11993" y="716600"/>
                        <a:pt x="7702" y="716600"/>
                      </a:cubicBezTo>
                      <a:cubicBezTo>
                        <a:pt x="3411" y="716490"/>
                        <a:pt x="0" y="720011"/>
                        <a:pt x="0" y="724302"/>
                      </a:cubicBezTo>
                      <a:lnTo>
                        <a:pt x="0" y="724302"/>
                      </a:lnTo>
                      <a:close/>
                      <a:moveTo>
                        <a:pt x="0" y="693165"/>
                      </a:moveTo>
                      <a:cubicBezTo>
                        <a:pt x="0" y="697456"/>
                        <a:pt x="3411" y="700867"/>
                        <a:pt x="7702" y="700867"/>
                      </a:cubicBezTo>
                      <a:cubicBezTo>
                        <a:pt x="11993" y="700867"/>
                        <a:pt x="15404" y="697346"/>
                        <a:pt x="15404" y="693165"/>
                      </a:cubicBezTo>
                      <a:cubicBezTo>
                        <a:pt x="15404" y="688874"/>
                        <a:pt x="11993" y="685463"/>
                        <a:pt x="7702" y="685463"/>
                      </a:cubicBezTo>
                      <a:cubicBezTo>
                        <a:pt x="3411" y="685353"/>
                        <a:pt x="0" y="688874"/>
                        <a:pt x="0" y="693165"/>
                      </a:cubicBezTo>
                      <a:lnTo>
                        <a:pt x="0" y="693165"/>
                      </a:lnTo>
                      <a:close/>
                      <a:moveTo>
                        <a:pt x="0" y="661917"/>
                      </a:moveTo>
                      <a:cubicBezTo>
                        <a:pt x="0" y="666208"/>
                        <a:pt x="3411" y="669619"/>
                        <a:pt x="7702" y="669619"/>
                      </a:cubicBezTo>
                      <a:cubicBezTo>
                        <a:pt x="11993" y="669619"/>
                        <a:pt x="15404" y="666098"/>
                        <a:pt x="15404" y="661917"/>
                      </a:cubicBezTo>
                      <a:cubicBezTo>
                        <a:pt x="15404" y="657626"/>
                        <a:pt x="11993" y="654216"/>
                        <a:pt x="7702" y="654216"/>
                      </a:cubicBezTo>
                      <a:cubicBezTo>
                        <a:pt x="3411" y="654216"/>
                        <a:pt x="0" y="657626"/>
                        <a:pt x="0" y="661917"/>
                      </a:cubicBezTo>
                      <a:lnTo>
                        <a:pt x="0" y="661917"/>
                      </a:lnTo>
                      <a:close/>
                      <a:moveTo>
                        <a:pt x="0" y="630780"/>
                      </a:moveTo>
                      <a:cubicBezTo>
                        <a:pt x="0" y="635071"/>
                        <a:pt x="3411" y="638482"/>
                        <a:pt x="7702" y="638482"/>
                      </a:cubicBezTo>
                      <a:cubicBezTo>
                        <a:pt x="11993" y="638482"/>
                        <a:pt x="15404" y="634961"/>
                        <a:pt x="15404" y="630780"/>
                      </a:cubicBezTo>
                      <a:cubicBezTo>
                        <a:pt x="15404" y="626489"/>
                        <a:pt x="11993" y="623078"/>
                        <a:pt x="7702" y="623078"/>
                      </a:cubicBezTo>
                      <a:cubicBezTo>
                        <a:pt x="3411" y="623078"/>
                        <a:pt x="0" y="626489"/>
                        <a:pt x="0" y="630780"/>
                      </a:cubicBezTo>
                      <a:lnTo>
                        <a:pt x="0" y="630780"/>
                      </a:lnTo>
                      <a:close/>
                      <a:moveTo>
                        <a:pt x="0" y="599643"/>
                      </a:moveTo>
                      <a:cubicBezTo>
                        <a:pt x="0" y="603934"/>
                        <a:pt x="3411" y="607345"/>
                        <a:pt x="7702" y="607345"/>
                      </a:cubicBezTo>
                      <a:cubicBezTo>
                        <a:pt x="11993" y="607345"/>
                        <a:pt x="15404" y="603824"/>
                        <a:pt x="15404" y="599643"/>
                      </a:cubicBezTo>
                      <a:cubicBezTo>
                        <a:pt x="15404" y="595352"/>
                        <a:pt x="11993" y="591941"/>
                        <a:pt x="7702" y="591941"/>
                      </a:cubicBezTo>
                      <a:cubicBezTo>
                        <a:pt x="3411" y="591941"/>
                        <a:pt x="0" y="595352"/>
                        <a:pt x="0" y="599643"/>
                      </a:cubicBezTo>
                      <a:lnTo>
                        <a:pt x="0" y="599643"/>
                      </a:lnTo>
                      <a:close/>
                      <a:moveTo>
                        <a:pt x="0" y="568506"/>
                      </a:moveTo>
                      <a:cubicBezTo>
                        <a:pt x="0" y="572797"/>
                        <a:pt x="3411" y="576207"/>
                        <a:pt x="7702" y="576207"/>
                      </a:cubicBezTo>
                      <a:cubicBezTo>
                        <a:pt x="11993" y="576207"/>
                        <a:pt x="15404" y="572687"/>
                        <a:pt x="15404" y="568506"/>
                      </a:cubicBezTo>
                      <a:cubicBezTo>
                        <a:pt x="15404" y="564215"/>
                        <a:pt x="11993" y="560804"/>
                        <a:pt x="7702" y="560804"/>
                      </a:cubicBezTo>
                      <a:cubicBezTo>
                        <a:pt x="3411" y="560694"/>
                        <a:pt x="0" y="564215"/>
                        <a:pt x="0" y="568506"/>
                      </a:cubicBezTo>
                      <a:lnTo>
                        <a:pt x="0" y="568506"/>
                      </a:lnTo>
                      <a:close/>
                      <a:moveTo>
                        <a:pt x="0" y="537368"/>
                      </a:moveTo>
                      <a:cubicBezTo>
                        <a:pt x="0" y="541659"/>
                        <a:pt x="3411" y="545070"/>
                        <a:pt x="7702" y="545070"/>
                      </a:cubicBezTo>
                      <a:cubicBezTo>
                        <a:pt x="11993" y="545070"/>
                        <a:pt x="15404" y="541549"/>
                        <a:pt x="15404" y="537368"/>
                      </a:cubicBezTo>
                      <a:cubicBezTo>
                        <a:pt x="15404" y="533077"/>
                        <a:pt x="11993" y="529667"/>
                        <a:pt x="7702" y="529667"/>
                      </a:cubicBezTo>
                      <a:cubicBezTo>
                        <a:pt x="3411" y="529556"/>
                        <a:pt x="0" y="533077"/>
                        <a:pt x="0" y="537368"/>
                      </a:cubicBezTo>
                      <a:lnTo>
                        <a:pt x="0" y="537368"/>
                      </a:lnTo>
                      <a:close/>
                      <a:moveTo>
                        <a:pt x="0" y="506121"/>
                      </a:moveTo>
                      <a:cubicBezTo>
                        <a:pt x="0" y="510412"/>
                        <a:pt x="3411" y="513823"/>
                        <a:pt x="7702" y="513823"/>
                      </a:cubicBezTo>
                      <a:cubicBezTo>
                        <a:pt x="11993" y="513823"/>
                        <a:pt x="15404" y="510302"/>
                        <a:pt x="15404" y="506121"/>
                      </a:cubicBezTo>
                      <a:cubicBezTo>
                        <a:pt x="15404" y="501830"/>
                        <a:pt x="11993" y="498419"/>
                        <a:pt x="7702" y="498419"/>
                      </a:cubicBezTo>
                      <a:cubicBezTo>
                        <a:pt x="3411" y="498419"/>
                        <a:pt x="0" y="501940"/>
                        <a:pt x="0" y="506121"/>
                      </a:cubicBezTo>
                      <a:lnTo>
                        <a:pt x="0" y="506121"/>
                      </a:lnTo>
                      <a:close/>
                      <a:moveTo>
                        <a:pt x="0" y="474984"/>
                      </a:moveTo>
                      <a:cubicBezTo>
                        <a:pt x="0" y="479275"/>
                        <a:pt x="3411" y="482686"/>
                        <a:pt x="7702" y="482686"/>
                      </a:cubicBezTo>
                      <a:cubicBezTo>
                        <a:pt x="11993" y="482686"/>
                        <a:pt x="15404" y="479165"/>
                        <a:pt x="15404" y="474984"/>
                      </a:cubicBezTo>
                      <a:cubicBezTo>
                        <a:pt x="15404" y="470693"/>
                        <a:pt x="11993" y="467282"/>
                        <a:pt x="7702" y="467282"/>
                      </a:cubicBezTo>
                      <a:cubicBezTo>
                        <a:pt x="3411" y="467282"/>
                        <a:pt x="0" y="470693"/>
                        <a:pt x="0" y="474984"/>
                      </a:cubicBezTo>
                      <a:lnTo>
                        <a:pt x="0" y="474984"/>
                      </a:lnTo>
                      <a:close/>
                      <a:moveTo>
                        <a:pt x="0" y="443846"/>
                      </a:moveTo>
                      <a:cubicBezTo>
                        <a:pt x="0" y="448137"/>
                        <a:pt x="3411" y="451548"/>
                        <a:pt x="7702" y="451548"/>
                      </a:cubicBezTo>
                      <a:cubicBezTo>
                        <a:pt x="11993" y="451548"/>
                        <a:pt x="15404" y="448027"/>
                        <a:pt x="15404" y="443846"/>
                      </a:cubicBezTo>
                      <a:cubicBezTo>
                        <a:pt x="15404" y="439555"/>
                        <a:pt x="11993" y="436145"/>
                        <a:pt x="7702" y="436145"/>
                      </a:cubicBezTo>
                      <a:cubicBezTo>
                        <a:pt x="3411" y="436145"/>
                        <a:pt x="0" y="439555"/>
                        <a:pt x="0" y="443846"/>
                      </a:cubicBezTo>
                      <a:lnTo>
                        <a:pt x="0" y="443846"/>
                      </a:lnTo>
                      <a:close/>
                      <a:moveTo>
                        <a:pt x="0" y="412709"/>
                      </a:moveTo>
                      <a:cubicBezTo>
                        <a:pt x="0" y="417000"/>
                        <a:pt x="3411" y="420411"/>
                        <a:pt x="7702" y="420411"/>
                      </a:cubicBezTo>
                      <a:cubicBezTo>
                        <a:pt x="11993" y="420411"/>
                        <a:pt x="15404" y="416890"/>
                        <a:pt x="15404" y="412709"/>
                      </a:cubicBezTo>
                      <a:cubicBezTo>
                        <a:pt x="15404" y="408418"/>
                        <a:pt x="11993" y="405007"/>
                        <a:pt x="7702" y="405007"/>
                      </a:cubicBezTo>
                      <a:cubicBezTo>
                        <a:pt x="3411" y="404897"/>
                        <a:pt x="0" y="408418"/>
                        <a:pt x="0" y="412709"/>
                      </a:cubicBezTo>
                      <a:lnTo>
                        <a:pt x="0" y="412709"/>
                      </a:lnTo>
                      <a:close/>
                      <a:moveTo>
                        <a:pt x="0" y="381572"/>
                      </a:moveTo>
                      <a:cubicBezTo>
                        <a:pt x="0" y="385863"/>
                        <a:pt x="3411" y="389274"/>
                        <a:pt x="7702" y="389274"/>
                      </a:cubicBezTo>
                      <a:cubicBezTo>
                        <a:pt x="11993" y="389274"/>
                        <a:pt x="15404" y="385753"/>
                        <a:pt x="15404" y="381572"/>
                      </a:cubicBezTo>
                      <a:cubicBezTo>
                        <a:pt x="15404" y="377281"/>
                        <a:pt x="11993" y="373870"/>
                        <a:pt x="7702" y="373870"/>
                      </a:cubicBezTo>
                      <a:cubicBezTo>
                        <a:pt x="3411" y="373760"/>
                        <a:pt x="0" y="377281"/>
                        <a:pt x="0" y="381572"/>
                      </a:cubicBezTo>
                      <a:lnTo>
                        <a:pt x="0" y="381572"/>
                      </a:lnTo>
                      <a:close/>
                      <a:moveTo>
                        <a:pt x="0" y="350435"/>
                      </a:moveTo>
                      <a:cubicBezTo>
                        <a:pt x="0" y="354726"/>
                        <a:pt x="3411" y="358136"/>
                        <a:pt x="7702" y="358136"/>
                      </a:cubicBezTo>
                      <a:cubicBezTo>
                        <a:pt x="11993" y="358136"/>
                        <a:pt x="15404" y="354615"/>
                        <a:pt x="15404" y="350435"/>
                      </a:cubicBezTo>
                      <a:cubicBezTo>
                        <a:pt x="15404" y="346254"/>
                        <a:pt x="11993" y="342733"/>
                        <a:pt x="7702" y="342733"/>
                      </a:cubicBezTo>
                      <a:cubicBezTo>
                        <a:pt x="3411" y="342623"/>
                        <a:pt x="0" y="346144"/>
                        <a:pt x="0" y="350435"/>
                      </a:cubicBezTo>
                      <a:lnTo>
                        <a:pt x="0" y="350435"/>
                      </a:lnTo>
                      <a:close/>
                      <a:moveTo>
                        <a:pt x="0" y="319187"/>
                      </a:moveTo>
                      <a:cubicBezTo>
                        <a:pt x="0" y="323478"/>
                        <a:pt x="3411" y="326889"/>
                        <a:pt x="7702" y="326889"/>
                      </a:cubicBezTo>
                      <a:cubicBezTo>
                        <a:pt x="11993" y="326889"/>
                        <a:pt x="15404" y="323368"/>
                        <a:pt x="15404" y="319187"/>
                      </a:cubicBezTo>
                      <a:cubicBezTo>
                        <a:pt x="15404" y="315006"/>
                        <a:pt x="11993" y="311485"/>
                        <a:pt x="7702" y="311485"/>
                      </a:cubicBezTo>
                      <a:cubicBezTo>
                        <a:pt x="3411" y="311485"/>
                        <a:pt x="0" y="314896"/>
                        <a:pt x="0" y="319187"/>
                      </a:cubicBezTo>
                      <a:lnTo>
                        <a:pt x="0" y="319187"/>
                      </a:lnTo>
                      <a:close/>
                      <a:moveTo>
                        <a:pt x="0" y="288050"/>
                      </a:moveTo>
                      <a:cubicBezTo>
                        <a:pt x="0" y="292341"/>
                        <a:pt x="3411" y="295752"/>
                        <a:pt x="7702" y="295752"/>
                      </a:cubicBezTo>
                      <a:cubicBezTo>
                        <a:pt x="11993" y="295752"/>
                        <a:pt x="15404" y="292231"/>
                        <a:pt x="15404" y="288050"/>
                      </a:cubicBezTo>
                      <a:cubicBezTo>
                        <a:pt x="15404" y="283759"/>
                        <a:pt x="11993" y="280348"/>
                        <a:pt x="7702" y="280348"/>
                      </a:cubicBezTo>
                      <a:cubicBezTo>
                        <a:pt x="3411" y="280348"/>
                        <a:pt x="0" y="283759"/>
                        <a:pt x="0" y="288050"/>
                      </a:cubicBezTo>
                      <a:lnTo>
                        <a:pt x="0" y="288050"/>
                      </a:lnTo>
                      <a:close/>
                      <a:moveTo>
                        <a:pt x="0" y="256913"/>
                      </a:moveTo>
                      <a:cubicBezTo>
                        <a:pt x="0" y="261204"/>
                        <a:pt x="3411" y="264614"/>
                        <a:pt x="7702" y="264614"/>
                      </a:cubicBezTo>
                      <a:cubicBezTo>
                        <a:pt x="11993" y="264614"/>
                        <a:pt x="15404" y="261094"/>
                        <a:pt x="15404" y="256913"/>
                      </a:cubicBezTo>
                      <a:cubicBezTo>
                        <a:pt x="15404" y="252622"/>
                        <a:pt x="11993" y="249211"/>
                        <a:pt x="7702" y="249211"/>
                      </a:cubicBezTo>
                      <a:cubicBezTo>
                        <a:pt x="3411" y="249211"/>
                        <a:pt x="0" y="252622"/>
                        <a:pt x="0" y="256913"/>
                      </a:cubicBezTo>
                      <a:lnTo>
                        <a:pt x="0" y="256913"/>
                      </a:lnTo>
                      <a:close/>
                      <a:moveTo>
                        <a:pt x="0" y="225775"/>
                      </a:moveTo>
                      <a:cubicBezTo>
                        <a:pt x="0" y="230066"/>
                        <a:pt x="3411" y="233477"/>
                        <a:pt x="7702" y="233477"/>
                      </a:cubicBezTo>
                      <a:cubicBezTo>
                        <a:pt x="11993" y="233477"/>
                        <a:pt x="15404" y="229956"/>
                        <a:pt x="15404" y="225775"/>
                      </a:cubicBezTo>
                      <a:cubicBezTo>
                        <a:pt x="15404" y="221484"/>
                        <a:pt x="11993" y="218074"/>
                        <a:pt x="7702" y="218074"/>
                      </a:cubicBezTo>
                      <a:cubicBezTo>
                        <a:pt x="3411" y="217964"/>
                        <a:pt x="0" y="221484"/>
                        <a:pt x="0" y="225775"/>
                      </a:cubicBezTo>
                      <a:lnTo>
                        <a:pt x="0" y="225775"/>
                      </a:lnTo>
                      <a:close/>
                      <a:moveTo>
                        <a:pt x="0" y="194638"/>
                      </a:moveTo>
                      <a:cubicBezTo>
                        <a:pt x="0" y="198929"/>
                        <a:pt x="3411" y="202340"/>
                        <a:pt x="7702" y="202340"/>
                      </a:cubicBezTo>
                      <a:cubicBezTo>
                        <a:pt x="11993" y="202340"/>
                        <a:pt x="15404" y="198819"/>
                        <a:pt x="15404" y="194638"/>
                      </a:cubicBezTo>
                      <a:cubicBezTo>
                        <a:pt x="15404" y="190347"/>
                        <a:pt x="11993" y="186936"/>
                        <a:pt x="7702" y="186936"/>
                      </a:cubicBezTo>
                      <a:cubicBezTo>
                        <a:pt x="3411" y="186826"/>
                        <a:pt x="0" y="190347"/>
                        <a:pt x="0" y="194638"/>
                      </a:cubicBezTo>
                      <a:lnTo>
                        <a:pt x="0" y="194638"/>
                      </a:lnTo>
                      <a:close/>
                      <a:moveTo>
                        <a:pt x="0" y="163391"/>
                      </a:moveTo>
                      <a:cubicBezTo>
                        <a:pt x="0" y="167682"/>
                        <a:pt x="3411" y="171093"/>
                        <a:pt x="7702" y="171093"/>
                      </a:cubicBezTo>
                      <a:cubicBezTo>
                        <a:pt x="11993" y="171093"/>
                        <a:pt x="15404" y="167572"/>
                        <a:pt x="15404" y="163391"/>
                      </a:cubicBezTo>
                      <a:cubicBezTo>
                        <a:pt x="15404" y="159100"/>
                        <a:pt x="11993" y="155689"/>
                        <a:pt x="7702" y="155689"/>
                      </a:cubicBezTo>
                      <a:cubicBezTo>
                        <a:pt x="3411" y="155689"/>
                        <a:pt x="0" y="159210"/>
                        <a:pt x="0" y="163391"/>
                      </a:cubicBezTo>
                      <a:lnTo>
                        <a:pt x="0" y="163391"/>
                      </a:lnTo>
                      <a:close/>
                      <a:moveTo>
                        <a:pt x="0" y="132253"/>
                      </a:moveTo>
                      <a:cubicBezTo>
                        <a:pt x="0" y="136544"/>
                        <a:pt x="3411" y="139955"/>
                        <a:pt x="7702" y="139955"/>
                      </a:cubicBezTo>
                      <a:cubicBezTo>
                        <a:pt x="11993" y="139955"/>
                        <a:pt x="15404" y="136434"/>
                        <a:pt x="15404" y="132253"/>
                      </a:cubicBezTo>
                      <a:cubicBezTo>
                        <a:pt x="15404" y="127962"/>
                        <a:pt x="11993" y="124552"/>
                        <a:pt x="7702" y="124552"/>
                      </a:cubicBezTo>
                      <a:cubicBezTo>
                        <a:pt x="3411" y="124552"/>
                        <a:pt x="0" y="127962"/>
                        <a:pt x="0" y="132253"/>
                      </a:cubicBezTo>
                      <a:lnTo>
                        <a:pt x="0" y="132253"/>
                      </a:lnTo>
                      <a:close/>
                      <a:moveTo>
                        <a:pt x="0" y="101116"/>
                      </a:moveTo>
                      <a:cubicBezTo>
                        <a:pt x="0" y="105407"/>
                        <a:pt x="3411" y="108818"/>
                        <a:pt x="7702" y="108818"/>
                      </a:cubicBezTo>
                      <a:cubicBezTo>
                        <a:pt x="11993" y="108818"/>
                        <a:pt x="15404" y="105297"/>
                        <a:pt x="15404" y="101116"/>
                      </a:cubicBezTo>
                      <a:cubicBezTo>
                        <a:pt x="15404" y="96825"/>
                        <a:pt x="11993" y="93414"/>
                        <a:pt x="7702" y="93414"/>
                      </a:cubicBezTo>
                      <a:cubicBezTo>
                        <a:pt x="3411" y="93414"/>
                        <a:pt x="0" y="96825"/>
                        <a:pt x="0" y="101116"/>
                      </a:cubicBezTo>
                      <a:lnTo>
                        <a:pt x="0" y="101116"/>
                      </a:lnTo>
                      <a:close/>
                      <a:moveTo>
                        <a:pt x="0" y="69979"/>
                      </a:moveTo>
                      <a:cubicBezTo>
                        <a:pt x="0" y="74270"/>
                        <a:pt x="3411" y="77681"/>
                        <a:pt x="7702" y="77681"/>
                      </a:cubicBezTo>
                      <a:cubicBezTo>
                        <a:pt x="11993" y="77681"/>
                        <a:pt x="15404" y="74160"/>
                        <a:pt x="15404" y="69979"/>
                      </a:cubicBezTo>
                      <a:cubicBezTo>
                        <a:pt x="15404" y="65688"/>
                        <a:pt x="11993" y="62277"/>
                        <a:pt x="7702" y="62277"/>
                      </a:cubicBezTo>
                      <a:cubicBezTo>
                        <a:pt x="3411" y="62277"/>
                        <a:pt x="0" y="65688"/>
                        <a:pt x="0" y="69979"/>
                      </a:cubicBezTo>
                      <a:lnTo>
                        <a:pt x="0" y="69979"/>
                      </a:lnTo>
                      <a:close/>
                      <a:moveTo>
                        <a:pt x="0" y="38842"/>
                      </a:moveTo>
                      <a:cubicBezTo>
                        <a:pt x="0" y="43133"/>
                        <a:pt x="3411" y="46543"/>
                        <a:pt x="7702" y="46543"/>
                      </a:cubicBezTo>
                      <a:cubicBezTo>
                        <a:pt x="11993" y="46543"/>
                        <a:pt x="15404" y="43023"/>
                        <a:pt x="15404" y="38842"/>
                      </a:cubicBezTo>
                      <a:cubicBezTo>
                        <a:pt x="15404" y="34551"/>
                        <a:pt x="11993" y="31140"/>
                        <a:pt x="7702" y="31140"/>
                      </a:cubicBezTo>
                      <a:cubicBezTo>
                        <a:pt x="3411" y="31030"/>
                        <a:pt x="0" y="34551"/>
                        <a:pt x="0" y="38842"/>
                      </a:cubicBezTo>
                      <a:lnTo>
                        <a:pt x="0" y="38842"/>
                      </a:lnTo>
                      <a:close/>
                      <a:moveTo>
                        <a:pt x="0" y="7704"/>
                      </a:moveTo>
                      <a:cubicBezTo>
                        <a:pt x="0" y="11995"/>
                        <a:pt x="3411" y="15406"/>
                        <a:pt x="7702" y="15406"/>
                      </a:cubicBezTo>
                      <a:cubicBezTo>
                        <a:pt x="11993" y="15406"/>
                        <a:pt x="15404" y="11885"/>
                        <a:pt x="15404" y="7704"/>
                      </a:cubicBezTo>
                      <a:cubicBezTo>
                        <a:pt x="15404" y="3413"/>
                        <a:pt x="11993" y="3"/>
                        <a:pt x="7702" y="3"/>
                      </a:cubicBezTo>
                      <a:cubicBezTo>
                        <a:pt x="3411" y="-108"/>
                        <a:pt x="0" y="3413"/>
                        <a:pt x="0" y="7704"/>
                      </a:cubicBezTo>
                      <a:close/>
                    </a:path>
                  </a:pathLst>
                </a:custGeom>
                <a:solidFill>
                  <a:srgbClr val="F0C421"/>
                </a:solidFill>
                <a:ln w="11002" cap="flat">
                  <a:solidFill>
                    <a:srgbClr val="6340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738E417F-9ACB-F701-7451-824C61BDEF4B}"/>
                    </a:ext>
                  </a:extLst>
                </p:cNvPr>
                <p:cNvSpPr/>
                <p:nvPr/>
              </p:nvSpPr>
              <p:spPr>
                <a:xfrm>
                  <a:off x="1785740" y="2037944"/>
                  <a:ext cx="15403" cy="1386324"/>
                </a:xfrm>
                <a:custGeom>
                  <a:avLst/>
                  <a:gdLst>
                    <a:gd name="connsiteX0" fmla="*/ 0 w 15403"/>
                    <a:gd name="connsiteY0" fmla="*/ 1378623 h 1386324"/>
                    <a:gd name="connsiteX1" fmla="*/ 7702 w 15403"/>
                    <a:gd name="connsiteY1" fmla="*/ 1386325 h 1386324"/>
                    <a:gd name="connsiteX2" fmla="*/ 15404 w 15403"/>
                    <a:gd name="connsiteY2" fmla="*/ 1378623 h 1386324"/>
                    <a:gd name="connsiteX3" fmla="*/ 7702 w 15403"/>
                    <a:gd name="connsiteY3" fmla="*/ 1370921 h 1386324"/>
                    <a:gd name="connsiteX4" fmla="*/ 0 w 15403"/>
                    <a:gd name="connsiteY4" fmla="*/ 1378623 h 1386324"/>
                    <a:gd name="connsiteX5" fmla="*/ 0 w 15403"/>
                    <a:gd name="connsiteY5" fmla="*/ 1378623 h 1386324"/>
                    <a:gd name="connsiteX6" fmla="*/ 0 w 15403"/>
                    <a:gd name="connsiteY6" fmla="*/ 1347486 h 1386324"/>
                    <a:gd name="connsiteX7" fmla="*/ 7702 w 15403"/>
                    <a:gd name="connsiteY7" fmla="*/ 1355187 h 1386324"/>
                    <a:gd name="connsiteX8" fmla="*/ 15404 w 15403"/>
                    <a:gd name="connsiteY8" fmla="*/ 1347486 h 1386324"/>
                    <a:gd name="connsiteX9" fmla="*/ 7702 w 15403"/>
                    <a:gd name="connsiteY9" fmla="*/ 1339784 h 1386324"/>
                    <a:gd name="connsiteX10" fmla="*/ 0 w 15403"/>
                    <a:gd name="connsiteY10" fmla="*/ 1347486 h 1386324"/>
                    <a:gd name="connsiteX11" fmla="*/ 0 w 15403"/>
                    <a:gd name="connsiteY11" fmla="*/ 1347486 h 1386324"/>
                    <a:gd name="connsiteX12" fmla="*/ 0 w 15403"/>
                    <a:gd name="connsiteY12" fmla="*/ 1316238 h 1386324"/>
                    <a:gd name="connsiteX13" fmla="*/ 7702 w 15403"/>
                    <a:gd name="connsiteY13" fmla="*/ 1323940 h 1386324"/>
                    <a:gd name="connsiteX14" fmla="*/ 15404 w 15403"/>
                    <a:gd name="connsiteY14" fmla="*/ 1316238 h 1386324"/>
                    <a:gd name="connsiteX15" fmla="*/ 7702 w 15403"/>
                    <a:gd name="connsiteY15" fmla="*/ 1308536 h 1386324"/>
                    <a:gd name="connsiteX16" fmla="*/ 0 w 15403"/>
                    <a:gd name="connsiteY16" fmla="*/ 1316238 h 1386324"/>
                    <a:gd name="connsiteX17" fmla="*/ 0 w 15403"/>
                    <a:gd name="connsiteY17" fmla="*/ 1316238 h 1386324"/>
                    <a:gd name="connsiteX18" fmla="*/ 0 w 15403"/>
                    <a:gd name="connsiteY18" fmla="*/ 1285101 h 1386324"/>
                    <a:gd name="connsiteX19" fmla="*/ 7702 w 15403"/>
                    <a:gd name="connsiteY19" fmla="*/ 1292803 h 1386324"/>
                    <a:gd name="connsiteX20" fmla="*/ 15404 w 15403"/>
                    <a:gd name="connsiteY20" fmla="*/ 1285101 h 1386324"/>
                    <a:gd name="connsiteX21" fmla="*/ 7702 w 15403"/>
                    <a:gd name="connsiteY21" fmla="*/ 1277399 h 1386324"/>
                    <a:gd name="connsiteX22" fmla="*/ 0 w 15403"/>
                    <a:gd name="connsiteY22" fmla="*/ 1285101 h 1386324"/>
                    <a:gd name="connsiteX23" fmla="*/ 0 w 15403"/>
                    <a:gd name="connsiteY23" fmla="*/ 1285101 h 1386324"/>
                    <a:gd name="connsiteX24" fmla="*/ 0 w 15403"/>
                    <a:gd name="connsiteY24" fmla="*/ 1253964 h 1386324"/>
                    <a:gd name="connsiteX25" fmla="*/ 7702 w 15403"/>
                    <a:gd name="connsiteY25" fmla="*/ 1261665 h 1386324"/>
                    <a:gd name="connsiteX26" fmla="*/ 15404 w 15403"/>
                    <a:gd name="connsiteY26" fmla="*/ 1253964 h 1386324"/>
                    <a:gd name="connsiteX27" fmla="*/ 7702 w 15403"/>
                    <a:gd name="connsiteY27" fmla="*/ 1246262 h 1386324"/>
                    <a:gd name="connsiteX28" fmla="*/ 0 w 15403"/>
                    <a:gd name="connsiteY28" fmla="*/ 1253964 h 1386324"/>
                    <a:gd name="connsiteX29" fmla="*/ 0 w 15403"/>
                    <a:gd name="connsiteY29" fmla="*/ 1253964 h 1386324"/>
                    <a:gd name="connsiteX30" fmla="*/ 0 w 15403"/>
                    <a:gd name="connsiteY30" fmla="*/ 1222826 h 1386324"/>
                    <a:gd name="connsiteX31" fmla="*/ 7702 w 15403"/>
                    <a:gd name="connsiteY31" fmla="*/ 1230528 h 1386324"/>
                    <a:gd name="connsiteX32" fmla="*/ 15404 w 15403"/>
                    <a:gd name="connsiteY32" fmla="*/ 1222826 h 1386324"/>
                    <a:gd name="connsiteX33" fmla="*/ 7702 w 15403"/>
                    <a:gd name="connsiteY33" fmla="*/ 1215125 h 1386324"/>
                    <a:gd name="connsiteX34" fmla="*/ 0 w 15403"/>
                    <a:gd name="connsiteY34" fmla="*/ 1222826 h 1386324"/>
                    <a:gd name="connsiteX35" fmla="*/ 0 w 15403"/>
                    <a:gd name="connsiteY35" fmla="*/ 1222826 h 1386324"/>
                    <a:gd name="connsiteX36" fmla="*/ 0 w 15403"/>
                    <a:gd name="connsiteY36" fmla="*/ 1191689 h 1386324"/>
                    <a:gd name="connsiteX37" fmla="*/ 7702 w 15403"/>
                    <a:gd name="connsiteY37" fmla="*/ 1199391 h 1386324"/>
                    <a:gd name="connsiteX38" fmla="*/ 15404 w 15403"/>
                    <a:gd name="connsiteY38" fmla="*/ 1191689 h 1386324"/>
                    <a:gd name="connsiteX39" fmla="*/ 7702 w 15403"/>
                    <a:gd name="connsiteY39" fmla="*/ 1183987 h 1386324"/>
                    <a:gd name="connsiteX40" fmla="*/ 0 w 15403"/>
                    <a:gd name="connsiteY40" fmla="*/ 1191689 h 1386324"/>
                    <a:gd name="connsiteX41" fmla="*/ 0 w 15403"/>
                    <a:gd name="connsiteY41" fmla="*/ 1191689 h 1386324"/>
                    <a:gd name="connsiteX42" fmla="*/ 0 w 15403"/>
                    <a:gd name="connsiteY42" fmla="*/ 1160552 h 1386324"/>
                    <a:gd name="connsiteX43" fmla="*/ 7702 w 15403"/>
                    <a:gd name="connsiteY43" fmla="*/ 1168253 h 1386324"/>
                    <a:gd name="connsiteX44" fmla="*/ 15404 w 15403"/>
                    <a:gd name="connsiteY44" fmla="*/ 1160552 h 1386324"/>
                    <a:gd name="connsiteX45" fmla="*/ 7702 w 15403"/>
                    <a:gd name="connsiteY45" fmla="*/ 1152850 h 1386324"/>
                    <a:gd name="connsiteX46" fmla="*/ 0 w 15403"/>
                    <a:gd name="connsiteY46" fmla="*/ 1160552 h 1386324"/>
                    <a:gd name="connsiteX47" fmla="*/ 0 w 15403"/>
                    <a:gd name="connsiteY47" fmla="*/ 1160552 h 1386324"/>
                    <a:gd name="connsiteX48" fmla="*/ 0 w 15403"/>
                    <a:gd name="connsiteY48" fmla="*/ 1129304 h 1386324"/>
                    <a:gd name="connsiteX49" fmla="*/ 7702 w 15403"/>
                    <a:gd name="connsiteY49" fmla="*/ 1137006 h 1386324"/>
                    <a:gd name="connsiteX50" fmla="*/ 15404 w 15403"/>
                    <a:gd name="connsiteY50" fmla="*/ 1129304 h 1386324"/>
                    <a:gd name="connsiteX51" fmla="*/ 7702 w 15403"/>
                    <a:gd name="connsiteY51" fmla="*/ 1121603 h 1386324"/>
                    <a:gd name="connsiteX52" fmla="*/ 0 w 15403"/>
                    <a:gd name="connsiteY52" fmla="*/ 1129304 h 1386324"/>
                    <a:gd name="connsiteX53" fmla="*/ 0 w 15403"/>
                    <a:gd name="connsiteY53" fmla="*/ 1129304 h 1386324"/>
                    <a:gd name="connsiteX54" fmla="*/ 0 w 15403"/>
                    <a:gd name="connsiteY54" fmla="*/ 1098167 h 1386324"/>
                    <a:gd name="connsiteX55" fmla="*/ 7702 w 15403"/>
                    <a:gd name="connsiteY55" fmla="*/ 1105869 h 1386324"/>
                    <a:gd name="connsiteX56" fmla="*/ 15404 w 15403"/>
                    <a:gd name="connsiteY56" fmla="*/ 1098167 h 1386324"/>
                    <a:gd name="connsiteX57" fmla="*/ 7702 w 15403"/>
                    <a:gd name="connsiteY57" fmla="*/ 1090465 h 1386324"/>
                    <a:gd name="connsiteX58" fmla="*/ 0 w 15403"/>
                    <a:gd name="connsiteY58" fmla="*/ 1098167 h 1386324"/>
                    <a:gd name="connsiteX59" fmla="*/ 0 w 15403"/>
                    <a:gd name="connsiteY59" fmla="*/ 1098167 h 1386324"/>
                    <a:gd name="connsiteX60" fmla="*/ 0 w 15403"/>
                    <a:gd name="connsiteY60" fmla="*/ 1067030 h 1386324"/>
                    <a:gd name="connsiteX61" fmla="*/ 7702 w 15403"/>
                    <a:gd name="connsiteY61" fmla="*/ 1074732 h 1386324"/>
                    <a:gd name="connsiteX62" fmla="*/ 15404 w 15403"/>
                    <a:gd name="connsiteY62" fmla="*/ 1067030 h 1386324"/>
                    <a:gd name="connsiteX63" fmla="*/ 7702 w 15403"/>
                    <a:gd name="connsiteY63" fmla="*/ 1059328 h 1386324"/>
                    <a:gd name="connsiteX64" fmla="*/ 0 w 15403"/>
                    <a:gd name="connsiteY64" fmla="*/ 1067030 h 1386324"/>
                    <a:gd name="connsiteX65" fmla="*/ 0 w 15403"/>
                    <a:gd name="connsiteY65" fmla="*/ 1067030 h 1386324"/>
                    <a:gd name="connsiteX66" fmla="*/ 0 w 15403"/>
                    <a:gd name="connsiteY66" fmla="*/ 1035892 h 1386324"/>
                    <a:gd name="connsiteX67" fmla="*/ 7702 w 15403"/>
                    <a:gd name="connsiteY67" fmla="*/ 1043594 h 1386324"/>
                    <a:gd name="connsiteX68" fmla="*/ 15404 w 15403"/>
                    <a:gd name="connsiteY68" fmla="*/ 1035892 h 1386324"/>
                    <a:gd name="connsiteX69" fmla="*/ 7702 w 15403"/>
                    <a:gd name="connsiteY69" fmla="*/ 1028191 h 1386324"/>
                    <a:gd name="connsiteX70" fmla="*/ 0 w 15403"/>
                    <a:gd name="connsiteY70" fmla="*/ 1035892 h 1386324"/>
                    <a:gd name="connsiteX71" fmla="*/ 0 w 15403"/>
                    <a:gd name="connsiteY71" fmla="*/ 1035892 h 1386324"/>
                    <a:gd name="connsiteX72" fmla="*/ 0 w 15403"/>
                    <a:gd name="connsiteY72" fmla="*/ 1004755 h 1386324"/>
                    <a:gd name="connsiteX73" fmla="*/ 7702 w 15403"/>
                    <a:gd name="connsiteY73" fmla="*/ 1012457 h 1386324"/>
                    <a:gd name="connsiteX74" fmla="*/ 15404 w 15403"/>
                    <a:gd name="connsiteY74" fmla="*/ 1004755 h 1386324"/>
                    <a:gd name="connsiteX75" fmla="*/ 7702 w 15403"/>
                    <a:gd name="connsiteY75" fmla="*/ 997053 h 1386324"/>
                    <a:gd name="connsiteX76" fmla="*/ 0 w 15403"/>
                    <a:gd name="connsiteY76" fmla="*/ 1004755 h 1386324"/>
                    <a:gd name="connsiteX77" fmla="*/ 0 w 15403"/>
                    <a:gd name="connsiteY77" fmla="*/ 1004755 h 1386324"/>
                    <a:gd name="connsiteX78" fmla="*/ 0 w 15403"/>
                    <a:gd name="connsiteY78" fmla="*/ 973508 h 1386324"/>
                    <a:gd name="connsiteX79" fmla="*/ 7702 w 15403"/>
                    <a:gd name="connsiteY79" fmla="*/ 981210 h 1386324"/>
                    <a:gd name="connsiteX80" fmla="*/ 15404 w 15403"/>
                    <a:gd name="connsiteY80" fmla="*/ 973508 h 1386324"/>
                    <a:gd name="connsiteX81" fmla="*/ 7702 w 15403"/>
                    <a:gd name="connsiteY81" fmla="*/ 965806 h 1386324"/>
                    <a:gd name="connsiteX82" fmla="*/ 0 w 15403"/>
                    <a:gd name="connsiteY82" fmla="*/ 973508 h 1386324"/>
                    <a:gd name="connsiteX83" fmla="*/ 0 w 15403"/>
                    <a:gd name="connsiteY83" fmla="*/ 973508 h 1386324"/>
                    <a:gd name="connsiteX84" fmla="*/ 0 w 15403"/>
                    <a:gd name="connsiteY84" fmla="*/ 942371 h 1386324"/>
                    <a:gd name="connsiteX85" fmla="*/ 7702 w 15403"/>
                    <a:gd name="connsiteY85" fmla="*/ 950073 h 1386324"/>
                    <a:gd name="connsiteX86" fmla="*/ 15404 w 15403"/>
                    <a:gd name="connsiteY86" fmla="*/ 942371 h 1386324"/>
                    <a:gd name="connsiteX87" fmla="*/ 7702 w 15403"/>
                    <a:gd name="connsiteY87" fmla="*/ 934669 h 1386324"/>
                    <a:gd name="connsiteX88" fmla="*/ 0 w 15403"/>
                    <a:gd name="connsiteY88" fmla="*/ 942371 h 1386324"/>
                    <a:gd name="connsiteX89" fmla="*/ 0 w 15403"/>
                    <a:gd name="connsiteY89" fmla="*/ 942371 h 1386324"/>
                    <a:gd name="connsiteX90" fmla="*/ 0 w 15403"/>
                    <a:gd name="connsiteY90" fmla="*/ 911233 h 1386324"/>
                    <a:gd name="connsiteX91" fmla="*/ 7702 w 15403"/>
                    <a:gd name="connsiteY91" fmla="*/ 918935 h 1386324"/>
                    <a:gd name="connsiteX92" fmla="*/ 15404 w 15403"/>
                    <a:gd name="connsiteY92" fmla="*/ 911233 h 1386324"/>
                    <a:gd name="connsiteX93" fmla="*/ 7702 w 15403"/>
                    <a:gd name="connsiteY93" fmla="*/ 903531 h 1386324"/>
                    <a:gd name="connsiteX94" fmla="*/ 0 w 15403"/>
                    <a:gd name="connsiteY94" fmla="*/ 911233 h 1386324"/>
                    <a:gd name="connsiteX95" fmla="*/ 0 w 15403"/>
                    <a:gd name="connsiteY95" fmla="*/ 911233 h 1386324"/>
                    <a:gd name="connsiteX96" fmla="*/ 0 w 15403"/>
                    <a:gd name="connsiteY96" fmla="*/ 880096 h 1386324"/>
                    <a:gd name="connsiteX97" fmla="*/ 7702 w 15403"/>
                    <a:gd name="connsiteY97" fmla="*/ 887798 h 1386324"/>
                    <a:gd name="connsiteX98" fmla="*/ 15404 w 15403"/>
                    <a:gd name="connsiteY98" fmla="*/ 880096 h 1386324"/>
                    <a:gd name="connsiteX99" fmla="*/ 7702 w 15403"/>
                    <a:gd name="connsiteY99" fmla="*/ 872394 h 1386324"/>
                    <a:gd name="connsiteX100" fmla="*/ 0 w 15403"/>
                    <a:gd name="connsiteY100" fmla="*/ 880096 h 1386324"/>
                    <a:gd name="connsiteX101" fmla="*/ 0 w 15403"/>
                    <a:gd name="connsiteY101" fmla="*/ 880096 h 1386324"/>
                    <a:gd name="connsiteX102" fmla="*/ 0 w 15403"/>
                    <a:gd name="connsiteY102" fmla="*/ 848959 h 1386324"/>
                    <a:gd name="connsiteX103" fmla="*/ 7702 w 15403"/>
                    <a:gd name="connsiteY103" fmla="*/ 856660 h 1386324"/>
                    <a:gd name="connsiteX104" fmla="*/ 15404 w 15403"/>
                    <a:gd name="connsiteY104" fmla="*/ 848959 h 1386324"/>
                    <a:gd name="connsiteX105" fmla="*/ 7702 w 15403"/>
                    <a:gd name="connsiteY105" fmla="*/ 841257 h 1386324"/>
                    <a:gd name="connsiteX106" fmla="*/ 0 w 15403"/>
                    <a:gd name="connsiteY106" fmla="*/ 848959 h 1386324"/>
                    <a:gd name="connsiteX107" fmla="*/ 0 w 15403"/>
                    <a:gd name="connsiteY107" fmla="*/ 848959 h 1386324"/>
                    <a:gd name="connsiteX108" fmla="*/ 0 w 15403"/>
                    <a:gd name="connsiteY108" fmla="*/ 817821 h 1386324"/>
                    <a:gd name="connsiteX109" fmla="*/ 7702 w 15403"/>
                    <a:gd name="connsiteY109" fmla="*/ 825523 h 1386324"/>
                    <a:gd name="connsiteX110" fmla="*/ 15404 w 15403"/>
                    <a:gd name="connsiteY110" fmla="*/ 817821 h 1386324"/>
                    <a:gd name="connsiteX111" fmla="*/ 7702 w 15403"/>
                    <a:gd name="connsiteY111" fmla="*/ 810120 h 1386324"/>
                    <a:gd name="connsiteX112" fmla="*/ 0 w 15403"/>
                    <a:gd name="connsiteY112" fmla="*/ 817821 h 1386324"/>
                    <a:gd name="connsiteX113" fmla="*/ 0 w 15403"/>
                    <a:gd name="connsiteY113" fmla="*/ 817821 h 1386324"/>
                    <a:gd name="connsiteX114" fmla="*/ 0 w 15403"/>
                    <a:gd name="connsiteY114" fmla="*/ 786574 h 1386324"/>
                    <a:gd name="connsiteX115" fmla="*/ 7702 w 15403"/>
                    <a:gd name="connsiteY115" fmla="*/ 794276 h 1386324"/>
                    <a:gd name="connsiteX116" fmla="*/ 15404 w 15403"/>
                    <a:gd name="connsiteY116" fmla="*/ 786574 h 1386324"/>
                    <a:gd name="connsiteX117" fmla="*/ 7702 w 15403"/>
                    <a:gd name="connsiteY117" fmla="*/ 778872 h 1386324"/>
                    <a:gd name="connsiteX118" fmla="*/ 0 w 15403"/>
                    <a:gd name="connsiteY118" fmla="*/ 786574 h 1386324"/>
                    <a:gd name="connsiteX119" fmla="*/ 0 w 15403"/>
                    <a:gd name="connsiteY119" fmla="*/ 786574 h 1386324"/>
                    <a:gd name="connsiteX120" fmla="*/ 0 w 15403"/>
                    <a:gd name="connsiteY120" fmla="*/ 755437 h 1386324"/>
                    <a:gd name="connsiteX121" fmla="*/ 7702 w 15403"/>
                    <a:gd name="connsiteY121" fmla="*/ 763139 h 1386324"/>
                    <a:gd name="connsiteX122" fmla="*/ 15404 w 15403"/>
                    <a:gd name="connsiteY122" fmla="*/ 755437 h 1386324"/>
                    <a:gd name="connsiteX123" fmla="*/ 7702 w 15403"/>
                    <a:gd name="connsiteY123" fmla="*/ 747735 h 1386324"/>
                    <a:gd name="connsiteX124" fmla="*/ 0 w 15403"/>
                    <a:gd name="connsiteY124" fmla="*/ 755437 h 1386324"/>
                    <a:gd name="connsiteX125" fmla="*/ 0 w 15403"/>
                    <a:gd name="connsiteY125" fmla="*/ 755437 h 1386324"/>
                    <a:gd name="connsiteX126" fmla="*/ 0 w 15403"/>
                    <a:gd name="connsiteY126" fmla="*/ 724299 h 1386324"/>
                    <a:gd name="connsiteX127" fmla="*/ 7702 w 15403"/>
                    <a:gd name="connsiteY127" fmla="*/ 732001 h 1386324"/>
                    <a:gd name="connsiteX128" fmla="*/ 15404 w 15403"/>
                    <a:gd name="connsiteY128" fmla="*/ 724299 h 1386324"/>
                    <a:gd name="connsiteX129" fmla="*/ 7702 w 15403"/>
                    <a:gd name="connsiteY129" fmla="*/ 716598 h 1386324"/>
                    <a:gd name="connsiteX130" fmla="*/ 0 w 15403"/>
                    <a:gd name="connsiteY130" fmla="*/ 724299 h 1386324"/>
                    <a:gd name="connsiteX131" fmla="*/ 0 w 15403"/>
                    <a:gd name="connsiteY131" fmla="*/ 724299 h 1386324"/>
                    <a:gd name="connsiteX132" fmla="*/ 0 w 15403"/>
                    <a:gd name="connsiteY132" fmla="*/ 693162 h 1386324"/>
                    <a:gd name="connsiteX133" fmla="*/ 7702 w 15403"/>
                    <a:gd name="connsiteY133" fmla="*/ 700864 h 1386324"/>
                    <a:gd name="connsiteX134" fmla="*/ 15404 w 15403"/>
                    <a:gd name="connsiteY134" fmla="*/ 693162 h 1386324"/>
                    <a:gd name="connsiteX135" fmla="*/ 7702 w 15403"/>
                    <a:gd name="connsiteY135" fmla="*/ 685460 h 1386324"/>
                    <a:gd name="connsiteX136" fmla="*/ 0 w 15403"/>
                    <a:gd name="connsiteY136" fmla="*/ 693162 h 1386324"/>
                    <a:gd name="connsiteX137" fmla="*/ 0 w 15403"/>
                    <a:gd name="connsiteY137" fmla="*/ 693162 h 1386324"/>
                    <a:gd name="connsiteX138" fmla="*/ 0 w 15403"/>
                    <a:gd name="connsiteY138" fmla="*/ 662025 h 1386324"/>
                    <a:gd name="connsiteX139" fmla="*/ 7702 w 15403"/>
                    <a:gd name="connsiteY139" fmla="*/ 669727 h 1386324"/>
                    <a:gd name="connsiteX140" fmla="*/ 15404 w 15403"/>
                    <a:gd name="connsiteY140" fmla="*/ 662025 h 1386324"/>
                    <a:gd name="connsiteX141" fmla="*/ 7702 w 15403"/>
                    <a:gd name="connsiteY141" fmla="*/ 654323 h 1386324"/>
                    <a:gd name="connsiteX142" fmla="*/ 0 w 15403"/>
                    <a:gd name="connsiteY142" fmla="*/ 662025 h 1386324"/>
                    <a:gd name="connsiteX143" fmla="*/ 0 w 15403"/>
                    <a:gd name="connsiteY143" fmla="*/ 662025 h 1386324"/>
                    <a:gd name="connsiteX144" fmla="*/ 0 w 15403"/>
                    <a:gd name="connsiteY144" fmla="*/ 630888 h 1386324"/>
                    <a:gd name="connsiteX145" fmla="*/ 7702 w 15403"/>
                    <a:gd name="connsiteY145" fmla="*/ 638589 h 1386324"/>
                    <a:gd name="connsiteX146" fmla="*/ 15404 w 15403"/>
                    <a:gd name="connsiteY146" fmla="*/ 630888 h 1386324"/>
                    <a:gd name="connsiteX147" fmla="*/ 7702 w 15403"/>
                    <a:gd name="connsiteY147" fmla="*/ 623186 h 1386324"/>
                    <a:gd name="connsiteX148" fmla="*/ 0 w 15403"/>
                    <a:gd name="connsiteY148" fmla="*/ 630888 h 1386324"/>
                    <a:gd name="connsiteX149" fmla="*/ 0 w 15403"/>
                    <a:gd name="connsiteY149" fmla="*/ 630888 h 1386324"/>
                    <a:gd name="connsiteX150" fmla="*/ 0 w 15403"/>
                    <a:gd name="connsiteY150" fmla="*/ 599640 h 1386324"/>
                    <a:gd name="connsiteX151" fmla="*/ 7702 w 15403"/>
                    <a:gd name="connsiteY151" fmla="*/ 607342 h 1386324"/>
                    <a:gd name="connsiteX152" fmla="*/ 15404 w 15403"/>
                    <a:gd name="connsiteY152" fmla="*/ 599640 h 1386324"/>
                    <a:gd name="connsiteX153" fmla="*/ 7702 w 15403"/>
                    <a:gd name="connsiteY153" fmla="*/ 591938 h 1386324"/>
                    <a:gd name="connsiteX154" fmla="*/ 0 w 15403"/>
                    <a:gd name="connsiteY154" fmla="*/ 599640 h 1386324"/>
                    <a:gd name="connsiteX155" fmla="*/ 0 w 15403"/>
                    <a:gd name="connsiteY155" fmla="*/ 599640 h 1386324"/>
                    <a:gd name="connsiteX156" fmla="*/ 0 w 15403"/>
                    <a:gd name="connsiteY156" fmla="*/ 568503 h 1386324"/>
                    <a:gd name="connsiteX157" fmla="*/ 7702 w 15403"/>
                    <a:gd name="connsiteY157" fmla="*/ 576205 h 1386324"/>
                    <a:gd name="connsiteX158" fmla="*/ 15404 w 15403"/>
                    <a:gd name="connsiteY158" fmla="*/ 568503 h 1386324"/>
                    <a:gd name="connsiteX159" fmla="*/ 7702 w 15403"/>
                    <a:gd name="connsiteY159" fmla="*/ 560801 h 1386324"/>
                    <a:gd name="connsiteX160" fmla="*/ 0 w 15403"/>
                    <a:gd name="connsiteY160" fmla="*/ 568503 h 1386324"/>
                    <a:gd name="connsiteX161" fmla="*/ 0 w 15403"/>
                    <a:gd name="connsiteY161" fmla="*/ 568503 h 1386324"/>
                    <a:gd name="connsiteX162" fmla="*/ 0 w 15403"/>
                    <a:gd name="connsiteY162" fmla="*/ 537366 h 1386324"/>
                    <a:gd name="connsiteX163" fmla="*/ 7702 w 15403"/>
                    <a:gd name="connsiteY163" fmla="*/ 545068 h 1386324"/>
                    <a:gd name="connsiteX164" fmla="*/ 15404 w 15403"/>
                    <a:gd name="connsiteY164" fmla="*/ 537366 h 1386324"/>
                    <a:gd name="connsiteX165" fmla="*/ 7702 w 15403"/>
                    <a:gd name="connsiteY165" fmla="*/ 529664 h 1386324"/>
                    <a:gd name="connsiteX166" fmla="*/ 0 w 15403"/>
                    <a:gd name="connsiteY166" fmla="*/ 537366 h 1386324"/>
                    <a:gd name="connsiteX167" fmla="*/ 0 w 15403"/>
                    <a:gd name="connsiteY167" fmla="*/ 537366 h 1386324"/>
                    <a:gd name="connsiteX168" fmla="*/ 0 w 15403"/>
                    <a:gd name="connsiteY168" fmla="*/ 506228 h 1386324"/>
                    <a:gd name="connsiteX169" fmla="*/ 7702 w 15403"/>
                    <a:gd name="connsiteY169" fmla="*/ 513930 h 1386324"/>
                    <a:gd name="connsiteX170" fmla="*/ 15404 w 15403"/>
                    <a:gd name="connsiteY170" fmla="*/ 506228 h 1386324"/>
                    <a:gd name="connsiteX171" fmla="*/ 7702 w 15403"/>
                    <a:gd name="connsiteY171" fmla="*/ 498527 h 1386324"/>
                    <a:gd name="connsiteX172" fmla="*/ 0 w 15403"/>
                    <a:gd name="connsiteY172" fmla="*/ 506228 h 1386324"/>
                    <a:gd name="connsiteX173" fmla="*/ 0 w 15403"/>
                    <a:gd name="connsiteY173" fmla="*/ 506228 h 1386324"/>
                    <a:gd name="connsiteX174" fmla="*/ 0 w 15403"/>
                    <a:gd name="connsiteY174" fmla="*/ 475091 h 1386324"/>
                    <a:gd name="connsiteX175" fmla="*/ 7702 w 15403"/>
                    <a:gd name="connsiteY175" fmla="*/ 482793 h 1386324"/>
                    <a:gd name="connsiteX176" fmla="*/ 15404 w 15403"/>
                    <a:gd name="connsiteY176" fmla="*/ 475091 h 1386324"/>
                    <a:gd name="connsiteX177" fmla="*/ 7702 w 15403"/>
                    <a:gd name="connsiteY177" fmla="*/ 467389 h 1386324"/>
                    <a:gd name="connsiteX178" fmla="*/ 0 w 15403"/>
                    <a:gd name="connsiteY178" fmla="*/ 475091 h 1386324"/>
                    <a:gd name="connsiteX179" fmla="*/ 0 w 15403"/>
                    <a:gd name="connsiteY179" fmla="*/ 475091 h 1386324"/>
                    <a:gd name="connsiteX180" fmla="*/ 0 w 15403"/>
                    <a:gd name="connsiteY180" fmla="*/ 443844 h 1386324"/>
                    <a:gd name="connsiteX181" fmla="*/ 7702 w 15403"/>
                    <a:gd name="connsiteY181" fmla="*/ 451546 h 1386324"/>
                    <a:gd name="connsiteX182" fmla="*/ 15404 w 15403"/>
                    <a:gd name="connsiteY182" fmla="*/ 443844 h 1386324"/>
                    <a:gd name="connsiteX183" fmla="*/ 7702 w 15403"/>
                    <a:gd name="connsiteY183" fmla="*/ 436142 h 1386324"/>
                    <a:gd name="connsiteX184" fmla="*/ 0 w 15403"/>
                    <a:gd name="connsiteY184" fmla="*/ 443844 h 1386324"/>
                    <a:gd name="connsiteX185" fmla="*/ 0 w 15403"/>
                    <a:gd name="connsiteY185" fmla="*/ 443844 h 1386324"/>
                    <a:gd name="connsiteX186" fmla="*/ 0 w 15403"/>
                    <a:gd name="connsiteY186" fmla="*/ 412707 h 1386324"/>
                    <a:gd name="connsiteX187" fmla="*/ 7702 w 15403"/>
                    <a:gd name="connsiteY187" fmla="*/ 420408 h 1386324"/>
                    <a:gd name="connsiteX188" fmla="*/ 15404 w 15403"/>
                    <a:gd name="connsiteY188" fmla="*/ 412707 h 1386324"/>
                    <a:gd name="connsiteX189" fmla="*/ 7702 w 15403"/>
                    <a:gd name="connsiteY189" fmla="*/ 405005 h 1386324"/>
                    <a:gd name="connsiteX190" fmla="*/ 0 w 15403"/>
                    <a:gd name="connsiteY190" fmla="*/ 412707 h 1386324"/>
                    <a:gd name="connsiteX191" fmla="*/ 0 w 15403"/>
                    <a:gd name="connsiteY191" fmla="*/ 412707 h 1386324"/>
                    <a:gd name="connsiteX192" fmla="*/ 0 w 15403"/>
                    <a:gd name="connsiteY192" fmla="*/ 381569 h 1386324"/>
                    <a:gd name="connsiteX193" fmla="*/ 7702 w 15403"/>
                    <a:gd name="connsiteY193" fmla="*/ 389271 h 1386324"/>
                    <a:gd name="connsiteX194" fmla="*/ 15404 w 15403"/>
                    <a:gd name="connsiteY194" fmla="*/ 381569 h 1386324"/>
                    <a:gd name="connsiteX195" fmla="*/ 7702 w 15403"/>
                    <a:gd name="connsiteY195" fmla="*/ 373867 h 1386324"/>
                    <a:gd name="connsiteX196" fmla="*/ 0 w 15403"/>
                    <a:gd name="connsiteY196" fmla="*/ 381569 h 1386324"/>
                    <a:gd name="connsiteX197" fmla="*/ 0 w 15403"/>
                    <a:gd name="connsiteY197" fmla="*/ 381569 h 1386324"/>
                    <a:gd name="connsiteX198" fmla="*/ 0 w 15403"/>
                    <a:gd name="connsiteY198" fmla="*/ 350432 h 1386324"/>
                    <a:gd name="connsiteX199" fmla="*/ 7702 w 15403"/>
                    <a:gd name="connsiteY199" fmla="*/ 358134 h 1386324"/>
                    <a:gd name="connsiteX200" fmla="*/ 15404 w 15403"/>
                    <a:gd name="connsiteY200" fmla="*/ 350432 h 1386324"/>
                    <a:gd name="connsiteX201" fmla="*/ 7702 w 15403"/>
                    <a:gd name="connsiteY201" fmla="*/ 342730 h 1386324"/>
                    <a:gd name="connsiteX202" fmla="*/ 0 w 15403"/>
                    <a:gd name="connsiteY202" fmla="*/ 350432 h 1386324"/>
                    <a:gd name="connsiteX203" fmla="*/ 0 w 15403"/>
                    <a:gd name="connsiteY203" fmla="*/ 350432 h 1386324"/>
                    <a:gd name="connsiteX204" fmla="*/ 0 w 15403"/>
                    <a:gd name="connsiteY204" fmla="*/ 319295 h 1386324"/>
                    <a:gd name="connsiteX205" fmla="*/ 7702 w 15403"/>
                    <a:gd name="connsiteY205" fmla="*/ 326996 h 1386324"/>
                    <a:gd name="connsiteX206" fmla="*/ 15404 w 15403"/>
                    <a:gd name="connsiteY206" fmla="*/ 319295 h 1386324"/>
                    <a:gd name="connsiteX207" fmla="*/ 7702 w 15403"/>
                    <a:gd name="connsiteY207" fmla="*/ 311593 h 1386324"/>
                    <a:gd name="connsiteX208" fmla="*/ 0 w 15403"/>
                    <a:gd name="connsiteY208" fmla="*/ 319295 h 1386324"/>
                    <a:gd name="connsiteX209" fmla="*/ 0 w 15403"/>
                    <a:gd name="connsiteY209" fmla="*/ 319295 h 1386324"/>
                    <a:gd name="connsiteX210" fmla="*/ 0 w 15403"/>
                    <a:gd name="connsiteY210" fmla="*/ 288157 h 1386324"/>
                    <a:gd name="connsiteX211" fmla="*/ 7702 w 15403"/>
                    <a:gd name="connsiteY211" fmla="*/ 295859 h 1386324"/>
                    <a:gd name="connsiteX212" fmla="*/ 15404 w 15403"/>
                    <a:gd name="connsiteY212" fmla="*/ 288157 h 1386324"/>
                    <a:gd name="connsiteX213" fmla="*/ 7702 w 15403"/>
                    <a:gd name="connsiteY213" fmla="*/ 280456 h 1386324"/>
                    <a:gd name="connsiteX214" fmla="*/ 0 w 15403"/>
                    <a:gd name="connsiteY214" fmla="*/ 288157 h 1386324"/>
                    <a:gd name="connsiteX215" fmla="*/ 0 w 15403"/>
                    <a:gd name="connsiteY215" fmla="*/ 288157 h 1386324"/>
                    <a:gd name="connsiteX216" fmla="*/ 0 w 15403"/>
                    <a:gd name="connsiteY216" fmla="*/ 256910 h 1386324"/>
                    <a:gd name="connsiteX217" fmla="*/ 7702 w 15403"/>
                    <a:gd name="connsiteY217" fmla="*/ 264612 h 1386324"/>
                    <a:gd name="connsiteX218" fmla="*/ 15404 w 15403"/>
                    <a:gd name="connsiteY218" fmla="*/ 256910 h 1386324"/>
                    <a:gd name="connsiteX219" fmla="*/ 7702 w 15403"/>
                    <a:gd name="connsiteY219" fmla="*/ 249208 h 1386324"/>
                    <a:gd name="connsiteX220" fmla="*/ 0 w 15403"/>
                    <a:gd name="connsiteY220" fmla="*/ 256910 h 1386324"/>
                    <a:gd name="connsiteX221" fmla="*/ 0 w 15403"/>
                    <a:gd name="connsiteY221" fmla="*/ 256910 h 1386324"/>
                    <a:gd name="connsiteX222" fmla="*/ 0 w 15403"/>
                    <a:gd name="connsiteY222" fmla="*/ 225773 h 1386324"/>
                    <a:gd name="connsiteX223" fmla="*/ 7702 w 15403"/>
                    <a:gd name="connsiteY223" fmla="*/ 233475 h 1386324"/>
                    <a:gd name="connsiteX224" fmla="*/ 15404 w 15403"/>
                    <a:gd name="connsiteY224" fmla="*/ 225773 h 1386324"/>
                    <a:gd name="connsiteX225" fmla="*/ 7702 w 15403"/>
                    <a:gd name="connsiteY225" fmla="*/ 218071 h 1386324"/>
                    <a:gd name="connsiteX226" fmla="*/ 0 w 15403"/>
                    <a:gd name="connsiteY226" fmla="*/ 225773 h 1386324"/>
                    <a:gd name="connsiteX227" fmla="*/ 0 w 15403"/>
                    <a:gd name="connsiteY227" fmla="*/ 225773 h 1386324"/>
                    <a:gd name="connsiteX228" fmla="*/ 0 w 15403"/>
                    <a:gd name="connsiteY228" fmla="*/ 194635 h 1386324"/>
                    <a:gd name="connsiteX229" fmla="*/ 7702 w 15403"/>
                    <a:gd name="connsiteY229" fmla="*/ 202337 h 1386324"/>
                    <a:gd name="connsiteX230" fmla="*/ 15404 w 15403"/>
                    <a:gd name="connsiteY230" fmla="*/ 194635 h 1386324"/>
                    <a:gd name="connsiteX231" fmla="*/ 7702 w 15403"/>
                    <a:gd name="connsiteY231" fmla="*/ 186934 h 1386324"/>
                    <a:gd name="connsiteX232" fmla="*/ 0 w 15403"/>
                    <a:gd name="connsiteY232" fmla="*/ 194635 h 1386324"/>
                    <a:gd name="connsiteX233" fmla="*/ 0 w 15403"/>
                    <a:gd name="connsiteY233" fmla="*/ 194635 h 1386324"/>
                    <a:gd name="connsiteX234" fmla="*/ 0 w 15403"/>
                    <a:gd name="connsiteY234" fmla="*/ 163498 h 1386324"/>
                    <a:gd name="connsiteX235" fmla="*/ 7702 w 15403"/>
                    <a:gd name="connsiteY235" fmla="*/ 171200 h 1386324"/>
                    <a:gd name="connsiteX236" fmla="*/ 15404 w 15403"/>
                    <a:gd name="connsiteY236" fmla="*/ 163498 h 1386324"/>
                    <a:gd name="connsiteX237" fmla="*/ 7702 w 15403"/>
                    <a:gd name="connsiteY237" fmla="*/ 155796 h 1386324"/>
                    <a:gd name="connsiteX238" fmla="*/ 0 w 15403"/>
                    <a:gd name="connsiteY238" fmla="*/ 163498 h 1386324"/>
                    <a:gd name="connsiteX239" fmla="*/ 0 w 15403"/>
                    <a:gd name="connsiteY239" fmla="*/ 163498 h 1386324"/>
                    <a:gd name="connsiteX240" fmla="*/ 0 w 15403"/>
                    <a:gd name="connsiteY240" fmla="*/ 132361 h 1386324"/>
                    <a:gd name="connsiteX241" fmla="*/ 7702 w 15403"/>
                    <a:gd name="connsiteY241" fmla="*/ 140063 h 1386324"/>
                    <a:gd name="connsiteX242" fmla="*/ 15404 w 15403"/>
                    <a:gd name="connsiteY242" fmla="*/ 132361 h 1386324"/>
                    <a:gd name="connsiteX243" fmla="*/ 7702 w 15403"/>
                    <a:gd name="connsiteY243" fmla="*/ 124659 h 1386324"/>
                    <a:gd name="connsiteX244" fmla="*/ 0 w 15403"/>
                    <a:gd name="connsiteY244" fmla="*/ 132361 h 1386324"/>
                    <a:gd name="connsiteX245" fmla="*/ 0 w 15403"/>
                    <a:gd name="connsiteY245" fmla="*/ 132361 h 1386324"/>
                    <a:gd name="connsiteX246" fmla="*/ 0 w 15403"/>
                    <a:gd name="connsiteY246" fmla="*/ 101114 h 1386324"/>
                    <a:gd name="connsiteX247" fmla="*/ 7702 w 15403"/>
                    <a:gd name="connsiteY247" fmla="*/ 108815 h 1386324"/>
                    <a:gd name="connsiteX248" fmla="*/ 15404 w 15403"/>
                    <a:gd name="connsiteY248" fmla="*/ 101114 h 1386324"/>
                    <a:gd name="connsiteX249" fmla="*/ 7702 w 15403"/>
                    <a:gd name="connsiteY249" fmla="*/ 93412 h 1386324"/>
                    <a:gd name="connsiteX250" fmla="*/ 0 w 15403"/>
                    <a:gd name="connsiteY250" fmla="*/ 101114 h 1386324"/>
                    <a:gd name="connsiteX251" fmla="*/ 0 w 15403"/>
                    <a:gd name="connsiteY251" fmla="*/ 101114 h 1386324"/>
                    <a:gd name="connsiteX252" fmla="*/ 0 w 15403"/>
                    <a:gd name="connsiteY252" fmla="*/ 69976 h 1386324"/>
                    <a:gd name="connsiteX253" fmla="*/ 7702 w 15403"/>
                    <a:gd name="connsiteY253" fmla="*/ 77678 h 1386324"/>
                    <a:gd name="connsiteX254" fmla="*/ 15404 w 15403"/>
                    <a:gd name="connsiteY254" fmla="*/ 69976 h 1386324"/>
                    <a:gd name="connsiteX255" fmla="*/ 7702 w 15403"/>
                    <a:gd name="connsiteY255" fmla="*/ 62274 h 1386324"/>
                    <a:gd name="connsiteX256" fmla="*/ 0 w 15403"/>
                    <a:gd name="connsiteY256" fmla="*/ 69976 h 1386324"/>
                    <a:gd name="connsiteX257" fmla="*/ 0 w 15403"/>
                    <a:gd name="connsiteY257" fmla="*/ 69976 h 1386324"/>
                    <a:gd name="connsiteX258" fmla="*/ 0 w 15403"/>
                    <a:gd name="connsiteY258" fmla="*/ 38839 h 1386324"/>
                    <a:gd name="connsiteX259" fmla="*/ 7702 w 15403"/>
                    <a:gd name="connsiteY259" fmla="*/ 46541 h 1386324"/>
                    <a:gd name="connsiteX260" fmla="*/ 15404 w 15403"/>
                    <a:gd name="connsiteY260" fmla="*/ 38839 h 1386324"/>
                    <a:gd name="connsiteX261" fmla="*/ 7702 w 15403"/>
                    <a:gd name="connsiteY261" fmla="*/ 31137 h 1386324"/>
                    <a:gd name="connsiteX262" fmla="*/ 0 w 15403"/>
                    <a:gd name="connsiteY262" fmla="*/ 38839 h 1386324"/>
                    <a:gd name="connsiteX263" fmla="*/ 0 w 15403"/>
                    <a:gd name="connsiteY263" fmla="*/ 38839 h 1386324"/>
                    <a:gd name="connsiteX264" fmla="*/ 0 w 15403"/>
                    <a:gd name="connsiteY264" fmla="*/ 7702 h 1386324"/>
                    <a:gd name="connsiteX265" fmla="*/ 7702 w 15403"/>
                    <a:gd name="connsiteY265" fmla="*/ 15404 h 1386324"/>
                    <a:gd name="connsiteX266" fmla="*/ 15404 w 15403"/>
                    <a:gd name="connsiteY266" fmla="*/ 7702 h 1386324"/>
                    <a:gd name="connsiteX267" fmla="*/ 7702 w 15403"/>
                    <a:gd name="connsiteY267" fmla="*/ 0 h 1386324"/>
                    <a:gd name="connsiteX268" fmla="*/ 0 w 15403"/>
                    <a:gd name="connsiteY268" fmla="*/ 7702 h 1386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15403" h="1386324">
                      <a:moveTo>
                        <a:pt x="0" y="1378623"/>
                      </a:moveTo>
                      <a:cubicBezTo>
                        <a:pt x="0" y="1382914"/>
                        <a:pt x="3411" y="1386325"/>
                        <a:pt x="7702" y="1386325"/>
                      </a:cubicBezTo>
                      <a:cubicBezTo>
                        <a:pt x="11993" y="1386325"/>
                        <a:pt x="15404" y="1382804"/>
                        <a:pt x="15404" y="1378623"/>
                      </a:cubicBezTo>
                      <a:cubicBezTo>
                        <a:pt x="15404" y="1374332"/>
                        <a:pt x="11993" y="1370921"/>
                        <a:pt x="7702" y="1370921"/>
                      </a:cubicBezTo>
                      <a:cubicBezTo>
                        <a:pt x="3411" y="1370811"/>
                        <a:pt x="0" y="1374332"/>
                        <a:pt x="0" y="1378623"/>
                      </a:cubicBezTo>
                      <a:lnTo>
                        <a:pt x="0" y="1378623"/>
                      </a:lnTo>
                      <a:close/>
                      <a:moveTo>
                        <a:pt x="0" y="1347486"/>
                      </a:moveTo>
                      <a:cubicBezTo>
                        <a:pt x="0" y="1351776"/>
                        <a:pt x="3411" y="1355187"/>
                        <a:pt x="7702" y="1355187"/>
                      </a:cubicBezTo>
                      <a:cubicBezTo>
                        <a:pt x="11993" y="1355187"/>
                        <a:pt x="15404" y="1351667"/>
                        <a:pt x="15404" y="1347486"/>
                      </a:cubicBezTo>
                      <a:cubicBezTo>
                        <a:pt x="15404" y="1343194"/>
                        <a:pt x="11993" y="1339784"/>
                        <a:pt x="7702" y="1339784"/>
                      </a:cubicBezTo>
                      <a:cubicBezTo>
                        <a:pt x="3411" y="1339673"/>
                        <a:pt x="0" y="1343194"/>
                        <a:pt x="0" y="1347486"/>
                      </a:cubicBezTo>
                      <a:lnTo>
                        <a:pt x="0" y="1347486"/>
                      </a:lnTo>
                      <a:close/>
                      <a:moveTo>
                        <a:pt x="0" y="1316238"/>
                      </a:moveTo>
                      <a:cubicBezTo>
                        <a:pt x="0" y="1320529"/>
                        <a:pt x="3411" y="1323940"/>
                        <a:pt x="7702" y="1323940"/>
                      </a:cubicBezTo>
                      <a:cubicBezTo>
                        <a:pt x="11993" y="1323940"/>
                        <a:pt x="15404" y="1320419"/>
                        <a:pt x="15404" y="1316238"/>
                      </a:cubicBezTo>
                      <a:cubicBezTo>
                        <a:pt x="15404" y="1311947"/>
                        <a:pt x="11993" y="1308536"/>
                        <a:pt x="7702" y="1308536"/>
                      </a:cubicBezTo>
                      <a:cubicBezTo>
                        <a:pt x="3411" y="1308536"/>
                        <a:pt x="0" y="1312057"/>
                        <a:pt x="0" y="1316238"/>
                      </a:cubicBezTo>
                      <a:lnTo>
                        <a:pt x="0" y="1316238"/>
                      </a:lnTo>
                      <a:close/>
                      <a:moveTo>
                        <a:pt x="0" y="1285101"/>
                      </a:moveTo>
                      <a:cubicBezTo>
                        <a:pt x="0" y="1289392"/>
                        <a:pt x="3411" y="1292803"/>
                        <a:pt x="7702" y="1292803"/>
                      </a:cubicBezTo>
                      <a:cubicBezTo>
                        <a:pt x="11993" y="1292803"/>
                        <a:pt x="15404" y="1289282"/>
                        <a:pt x="15404" y="1285101"/>
                      </a:cubicBezTo>
                      <a:cubicBezTo>
                        <a:pt x="15404" y="1280810"/>
                        <a:pt x="11993" y="1277399"/>
                        <a:pt x="7702" y="1277399"/>
                      </a:cubicBezTo>
                      <a:cubicBezTo>
                        <a:pt x="3411" y="1277399"/>
                        <a:pt x="0" y="1280810"/>
                        <a:pt x="0" y="1285101"/>
                      </a:cubicBezTo>
                      <a:lnTo>
                        <a:pt x="0" y="1285101"/>
                      </a:lnTo>
                      <a:close/>
                      <a:moveTo>
                        <a:pt x="0" y="1253964"/>
                      </a:moveTo>
                      <a:cubicBezTo>
                        <a:pt x="0" y="1258254"/>
                        <a:pt x="3411" y="1261665"/>
                        <a:pt x="7702" y="1261665"/>
                      </a:cubicBezTo>
                      <a:cubicBezTo>
                        <a:pt x="11993" y="1261665"/>
                        <a:pt x="15404" y="1258145"/>
                        <a:pt x="15404" y="1253964"/>
                      </a:cubicBezTo>
                      <a:cubicBezTo>
                        <a:pt x="15404" y="1249672"/>
                        <a:pt x="11993" y="1246262"/>
                        <a:pt x="7702" y="1246262"/>
                      </a:cubicBezTo>
                      <a:cubicBezTo>
                        <a:pt x="3411" y="1246262"/>
                        <a:pt x="0" y="1249672"/>
                        <a:pt x="0" y="1253964"/>
                      </a:cubicBezTo>
                      <a:lnTo>
                        <a:pt x="0" y="1253964"/>
                      </a:lnTo>
                      <a:close/>
                      <a:moveTo>
                        <a:pt x="0" y="1222826"/>
                      </a:moveTo>
                      <a:cubicBezTo>
                        <a:pt x="0" y="1227117"/>
                        <a:pt x="3411" y="1230528"/>
                        <a:pt x="7702" y="1230528"/>
                      </a:cubicBezTo>
                      <a:cubicBezTo>
                        <a:pt x="11993" y="1230528"/>
                        <a:pt x="15404" y="1227007"/>
                        <a:pt x="15404" y="1222826"/>
                      </a:cubicBezTo>
                      <a:cubicBezTo>
                        <a:pt x="15404" y="1218645"/>
                        <a:pt x="11993" y="1215125"/>
                        <a:pt x="7702" y="1215125"/>
                      </a:cubicBezTo>
                      <a:cubicBezTo>
                        <a:pt x="3411" y="1215125"/>
                        <a:pt x="0" y="1218535"/>
                        <a:pt x="0" y="1222826"/>
                      </a:cubicBezTo>
                      <a:lnTo>
                        <a:pt x="0" y="1222826"/>
                      </a:lnTo>
                      <a:close/>
                      <a:moveTo>
                        <a:pt x="0" y="1191689"/>
                      </a:moveTo>
                      <a:cubicBezTo>
                        <a:pt x="0" y="1195980"/>
                        <a:pt x="3411" y="1199391"/>
                        <a:pt x="7702" y="1199391"/>
                      </a:cubicBezTo>
                      <a:cubicBezTo>
                        <a:pt x="11993" y="1199391"/>
                        <a:pt x="15404" y="1195870"/>
                        <a:pt x="15404" y="1191689"/>
                      </a:cubicBezTo>
                      <a:cubicBezTo>
                        <a:pt x="15404" y="1187398"/>
                        <a:pt x="11993" y="1183987"/>
                        <a:pt x="7702" y="1183987"/>
                      </a:cubicBezTo>
                      <a:cubicBezTo>
                        <a:pt x="3411" y="1183877"/>
                        <a:pt x="0" y="1187398"/>
                        <a:pt x="0" y="1191689"/>
                      </a:cubicBezTo>
                      <a:lnTo>
                        <a:pt x="0" y="1191689"/>
                      </a:lnTo>
                      <a:close/>
                      <a:moveTo>
                        <a:pt x="0" y="1160552"/>
                      </a:moveTo>
                      <a:cubicBezTo>
                        <a:pt x="0" y="1164843"/>
                        <a:pt x="3411" y="1168253"/>
                        <a:pt x="7702" y="1168253"/>
                      </a:cubicBezTo>
                      <a:cubicBezTo>
                        <a:pt x="11993" y="1168253"/>
                        <a:pt x="15404" y="1164733"/>
                        <a:pt x="15404" y="1160552"/>
                      </a:cubicBezTo>
                      <a:cubicBezTo>
                        <a:pt x="15404" y="1156371"/>
                        <a:pt x="11993" y="1152850"/>
                        <a:pt x="7702" y="1152850"/>
                      </a:cubicBezTo>
                      <a:cubicBezTo>
                        <a:pt x="3411" y="1152740"/>
                        <a:pt x="0" y="1156261"/>
                        <a:pt x="0" y="1160552"/>
                      </a:cubicBezTo>
                      <a:lnTo>
                        <a:pt x="0" y="1160552"/>
                      </a:lnTo>
                      <a:close/>
                      <a:moveTo>
                        <a:pt x="0" y="1129304"/>
                      </a:moveTo>
                      <a:cubicBezTo>
                        <a:pt x="0" y="1133595"/>
                        <a:pt x="3411" y="1137006"/>
                        <a:pt x="7702" y="1137006"/>
                      </a:cubicBezTo>
                      <a:cubicBezTo>
                        <a:pt x="11993" y="1137006"/>
                        <a:pt x="15404" y="1133485"/>
                        <a:pt x="15404" y="1129304"/>
                      </a:cubicBezTo>
                      <a:cubicBezTo>
                        <a:pt x="15404" y="1125013"/>
                        <a:pt x="11993" y="1121603"/>
                        <a:pt x="7702" y="1121603"/>
                      </a:cubicBezTo>
                      <a:cubicBezTo>
                        <a:pt x="3411" y="1121603"/>
                        <a:pt x="0" y="1125123"/>
                        <a:pt x="0" y="1129304"/>
                      </a:cubicBezTo>
                      <a:lnTo>
                        <a:pt x="0" y="1129304"/>
                      </a:lnTo>
                      <a:close/>
                      <a:moveTo>
                        <a:pt x="0" y="1098167"/>
                      </a:moveTo>
                      <a:cubicBezTo>
                        <a:pt x="0" y="1102458"/>
                        <a:pt x="3411" y="1105869"/>
                        <a:pt x="7702" y="1105869"/>
                      </a:cubicBezTo>
                      <a:cubicBezTo>
                        <a:pt x="11993" y="1105869"/>
                        <a:pt x="15404" y="1102348"/>
                        <a:pt x="15404" y="1098167"/>
                      </a:cubicBezTo>
                      <a:cubicBezTo>
                        <a:pt x="15404" y="1093986"/>
                        <a:pt x="11993" y="1090465"/>
                        <a:pt x="7702" y="1090465"/>
                      </a:cubicBezTo>
                      <a:cubicBezTo>
                        <a:pt x="3411" y="1090465"/>
                        <a:pt x="0" y="1093876"/>
                        <a:pt x="0" y="1098167"/>
                      </a:cubicBezTo>
                      <a:lnTo>
                        <a:pt x="0" y="1098167"/>
                      </a:lnTo>
                      <a:close/>
                      <a:moveTo>
                        <a:pt x="0" y="1067030"/>
                      </a:moveTo>
                      <a:cubicBezTo>
                        <a:pt x="0" y="1071321"/>
                        <a:pt x="3411" y="1074732"/>
                        <a:pt x="7702" y="1074732"/>
                      </a:cubicBezTo>
                      <a:cubicBezTo>
                        <a:pt x="11993" y="1074732"/>
                        <a:pt x="15404" y="1071211"/>
                        <a:pt x="15404" y="1067030"/>
                      </a:cubicBezTo>
                      <a:cubicBezTo>
                        <a:pt x="15404" y="1062849"/>
                        <a:pt x="11993" y="1059328"/>
                        <a:pt x="7702" y="1059328"/>
                      </a:cubicBezTo>
                      <a:cubicBezTo>
                        <a:pt x="3411" y="1059328"/>
                        <a:pt x="0" y="1062739"/>
                        <a:pt x="0" y="1067030"/>
                      </a:cubicBezTo>
                      <a:lnTo>
                        <a:pt x="0" y="1067030"/>
                      </a:lnTo>
                      <a:close/>
                      <a:moveTo>
                        <a:pt x="0" y="1035892"/>
                      </a:moveTo>
                      <a:cubicBezTo>
                        <a:pt x="0" y="1040183"/>
                        <a:pt x="3411" y="1043594"/>
                        <a:pt x="7702" y="1043594"/>
                      </a:cubicBezTo>
                      <a:cubicBezTo>
                        <a:pt x="11993" y="1043594"/>
                        <a:pt x="15404" y="1040073"/>
                        <a:pt x="15404" y="1035892"/>
                      </a:cubicBezTo>
                      <a:cubicBezTo>
                        <a:pt x="15404" y="1031601"/>
                        <a:pt x="11993" y="1028191"/>
                        <a:pt x="7702" y="1028191"/>
                      </a:cubicBezTo>
                      <a:cubicBezTo>
                        <a:pt x="3411" y="1028081"/>
                        <a:pt x="0" y="1031601"/>
                        <a:pt x="0" y="1035892"/>
                      </a:cubicBezTo>
                      <a:lnTo>
                        <a:pt x="0" y="1035892"/>
                      </a:lnTo>
                      <a:close/>
                      <a:moveTo>
                        <a:pt x="0" y="1004755"/>
                      </a:moveTo>
                      <a:cubicBezTo>
                        <a:pt x="0" y="1009046"/>
                        <a:pt x="3411" y="1012457"/>
                        <a:pt x="7702" y="1012457"/>
                      </a:cubicBezTo>
                      <a:cubicBezTo>
                        <a:pt x="11993" y="1012457"/>
                        <a:pt x="15404" y="1008936"/>
                        <a:pt x="15404" y="1004755"/>
                      </a:cubicBezTo>
                      <a:cubicBezTo>
                        <a:pt x="15404" y="1000574"/>
                        <a:pt x="11993" y="997053"/>
                        <a:pt x="7702" y="997053"/>
                      </a:cubicBezTo>
                      <a:cubicBezTo>
                        <a:pt x="3411" y="996943"/>
                        <a:pt x="0" y="1000464"/>
                        <a:pt x="0" y="1004755"/>
                      </a:cubicBezTo>
                      <a:lnTo>
                        <a:pt x="0" y="1004755"/>
                      </a:lnTo>
                      <a:close/>
                      <a:moveTo>
                        <a:pt x="0" y="973508"/>
                      </a:moveTo>
                      <a:cubicBezTo>
                        <a:pt x="0" y="977799"/>
                        <a:pt x="3411" y="981210"/>
                        <a:pt x="7702" y="981210"/>
                      </a:cubicBezTo>
                      <a:cubicBezTo>
                        <a:pt x="11993" y="981210"/>
                        <a:pt x="15404" y="977689"/>
                        <a:pt x="15404" y="973508"/>
                      </a:cubicBezTo>
                      <a:cubicBezTo>
                        <a:pt x="15404" y="969217"/>
                        <a:pt x="11993" y="965806"/>
                        <a:pt x="7702" y="965806"/>
                      </a:cubicBezTo>
                      <a:cubicBezTo>
                        <a:pt x="3411" y="965806"/>
                        <a:pt x="0" y="969327"/>
                        <a:pt x="0" y="973508"/>
                      </a:cubicBezTo>
                      <a:lnTo>
                        <a:pt x="0" y="973508"/>
                      </a:lnTo>
                      <a:close/>
                      <a:moveTo>
                        <a:pt x="0" y="942371"/>
                      </a:moveTo>
                      <a:cubicBezTo>
                        <a:pt x="0" y="946661"/>
                        <a:pt x="3411" y="950073"/>
                        <a:pt x="7702" y="950073"/>
                      </a:cubicBezTo>
                      <a:cubicBezTo>
                        <a:pt x="11993" y="950073"/>
                        <a:pt x="15404" y="946552"/>
                        <a:pt x="15404" y="942371"/>
                      </a:cubicBezTo>
                      <a:cubicBezTo>
                        <a:pt x="15404" y="938079"/>
                        <a:pt x="11993" y="934669"/>
                        <a:pt x="7702" y="934669"/>
                      </a:cubicBezTo>
                      <a:cubicBezTo>
                        <a:pt x="3411" y="934669"/>
                        <a:pt x="0" y="938079"/>
                        <a:pt x="0" y="942371"/>
                      </a:cubicBezTo>
                      <a:lnTo>
                        <a:pt x="0" y="942371"/>
                      </a:lnTo>
                      <a:close/>
                      <a:moveTo>
                        <a:pt x="0" y="911233"/>
                      </a:moveTo>
                      <a:cubicBezTo>
                        <a:pt x="0" y="915524"/>
                        <a:pt x="3411" y="918935"/>
                        <a:pt x="7702" y="918935"/>
                      </a:cubicBezTo>
                      <a:cubicBezTo>
                        <a:pt x="11993" y="918935"/>
                        <a:pt x="15404" y="915414"/>
                        <a:pt x="15404" y="911233"/>
                      </a:cubicBezTo>
                      <a:cubicBezTo>
                        <a:pt x="15404" y="906942"/>
                        <a:pt x="11993" y="903531"/>
                        <a:pt x="7702" y="903531"/>
                      </a:cubicBezTo>
                      <a:cubicBezTo>
                        <a:pt x="3411" y="903531"/>
                        <a:pt x="0" y="906942"/>
                        <a:pt x="0" y="911233"/>
                      </a:cubicBezTo>
                      <a:lnTo>
                        <a:pt x="0" y="911233"/>
                      </a:lnTo>
                      <a:close/>
                      <a:moveTo>
                        <a:pt x="0" y="880096"/>
                      </a:moveTo>
                      <a:cubicBezTo>
                        <a:pt x="0" y="884387"/>
                        <a:pt x="3411" y="887798"/>
                        <a:pt x="7702" y="887798"/>
                      </a:cubicBezTo>
                      <a:cubicBezTo>
                        <a:pt x="11993" y="887798"/>
                        <a:pt x="15404" y="884277"/>
                        <a:pt x="15404" y="880096"/>
                      </a:cubicBezTo>
                      <a:cubicBezTo>
                        <a:pt x="15404" y="875805"/>
                        <a:pt x="11993" y="872394"/>
                        <a:pt x="7702" y="872394"/>
                      </a:cubicBezTo>
                      <a:cubicBezTo>
                        <a:pt x="3411" y="872394"/>
                        <a:pt x="0" y="875805"/>
                        <a:pt x="0" y="880096"/>
                      </a:cubicBezTo>
                      <a:lnTo>
                        <a:pt x="0" y="880096"/>
                      </a:lnTo>
                      <a:close/>
                      <a:moveTo>
                        <a:pt x="0" y="848959"/>
                      </a:moveTo>
                      <a:cubicBezTo>
                        <a:pt x="0" y="853250"/>
                        <a:pt x="3411" y="856660"/>
                        <a:pt x="7702" y="856660"/>
                      </a:cubicBezTo>
                      <a:cubicBezTo>
                        <a:pt x="11993" y="856660"/>
                        <a:pt x="15404" y="853140"/>
                        <a:pt x="15404" y="848959"/>
                      </a:cubicBezTo>
                      <a:cubicBezTo>
                        <a:pt x="15404" y="844668"/>
                        <a:pt x="11993" y="841257"/>
                        <a:pt x="7702" y="841257"/>
                      </a:cubicBezTo>
                      <a:cubicBezTo>
                        <a:pt x="3411" y="841147"/>
                        <a:pt x="0" y="844668"/>
                        <a:pt x="0" y="848959"/>
                      </a:cubicBezTo>
                      <a:lnTo>
                        <a:pt x="0" y="848959"/>
                      </a:lnTo>
                      <a:close/>
                      <a:moveTo>
                        <a:pt x="0" y="817821"/>
                      </a:moveTo>
                      <a:cubicBezTo>
                        <a:pt x="0" y="822112"/>
                        <a:pt x="3411" y="825523"/>
                        <a:pt x="7702" y="825523"/>
                      </a:cubicBezTo>
                      <a:cubicBezTo>
                        <a:pt x="11993" y="825523"/>
                        <a:pt x="15404" y="822002"/>
                        <a:pt x="15404" y="817821"/>
                      </a:cubicBezTo>
                      <a:cubicBezTo>
                        <a:pt x="15404" y="813530"/>
                        <a:pt x="11993" y="810120"/>
                        <a:pt x="7702" y="810120"/>
                      </a:cubicBezTo>
                      <a:cubicBezTo>
                        <a:pt x="3411" y="810010"/>
                        <a:pt x="0" y="813530"/>
                        <a:pt x="0" y="817821"/>
                      </a:cubicBezTo>
                      <a:lnTo>
                        <a:pt x="0" y="817821"/>
                      </a:lnTo>
                      <a:close/>
                      <a:moveTo>
                        <a:pt x="0" y="786574"/>
                      </a:moveTo>
                      <a:cubicBezTo>
                        <a:pt x="0" y="790865"/>
                        <a:pt x="3411" y="794276"/>
                        <a:pt x="7702" y="794276"/>
                      </a:cubicBezTo>
                      <a:cubicBezTo>
                        <a:pt x="11993" y="794276"/>
                        <a:pt x="15404" y="790755"/>
                        <a:pt x="15404" y="786574"/>
                      </a:cubicBezTo>
                      <a:cubicBezTo>
                        <a:pt x="15404" y="782283"/>
                        <a:pt x="11993" y="778872"/>
                        <a:pt x="7702" y="778872"/>
                      </a:cubicBezTo>
                      <a:cubicBezTo>
                        <a:pt x="3411" y="778872"/>
                        <a:pt x="0" y="782393"/>
                        <a:pt x="0" y="786574"/>
                      </a:cubicBezTo>
                      <a:lnTo>
                        <a:pt x="0" y="786574"/>
                      </a:lnTo>
                      <a:close/>
                      <a:moveTo>
                        <a:pt x="0" y="755437"/>
                      </a:moveTo>
                      <a:cubicBezTo>
                        <a:pt x="0" y="759728"/>
                        <a:pt x="3411" y="763139"/>
                        <a:pt x="7702" y="763139"/>
                      </a:cubicBezTo>
                      <a:cubicBezTo>
                        <a:pt x="11993" y="763139"/>
                        <a:pt x="15404" y="759618"/>
                        <a:pt x="15404" y="755437"/>
                      </a:cubicBezTo>
                      <a:cubicBezTo>
                        <a:pt x="15404" y="751146"/>
                        <a:pt x="11993" y="747735"/>
                        <a:pt x="7702" y="747735"/>
                      </a:cubicBezTo>
                      <a:cubicBezTo>
                        <a:pt x="3411" y="747735"/>
                        <a:pt x="0" y="751146"/>
                        <a:pt x="0" y="755437"/>
                      </a:cubicBezTo>
                      <a:lnTo>
                        <a:pt x="0" y="755437"/>
                      </a:lnTo>
                      <a:close/>
                      <a:moveTo>
                        <a:pt x="0" y="724299"/>
                      </a:moveTo>
                      <a:cubicBezTo>
                        <a:pt x="0" y="728590"/>
                        <a:pt x="3411" y="732001"/>
                        <a:pt x="7702" y="732001"/>
                      </a:cubicBezTo>
                      <a:cubicBezTo>
                        <a:pt x="11993" y="732001"/>
                        <a:pt x="15404" y="728480"/>
                        <a:pt x="15404" y="724299"/>
                      </a:cubicBezTo>
                      <a:cubicBezTo>
                        <a:pt x="15404" y="720008"/>
                        <a:pt x="11993" y="716598"/>
                        <a:pt x="7702" y="716598"/>
                      </a:cubicBezTo>
                      <a:cubicBezTo>
                        <a:pt x="3411" y="716598"/>
                        <a:pt x="0" y="720008"/>
                        <a:pt x="0" y="724299"/>
                      </a:cubicBezTo>
                      <a:lnTo>
                        <a:pt x="0" y="724299"/>
                      </a:lnTo>
                      <a:close/>
                      <a:moveTo>
                        <a:pt x="0" y="693162"/>
                      </a:moveTo>
                      <a:cubicBezTo>
                        <a:pt x="0" y="697453"/>
                        <a:pt x="3411" y="700864"/>
                        <a:pt x="7702" y="700864"/>
                      </a:cubicBezTo>
                      <a:cubicBezTo>
                        <a:pt x="11993" y="700864"/>
                        <a:pt x="15404" y="697343"/>
                        <a:pt x="15404" y="693162"/>
                      </a:cubicBezTo>
                      <a:cubicBezTo>
                        <a:pt x="15404" y="688871"/>
                        <a:pt x="11993" y="685460"/>
                        <a:pt x="7702" y="685460"/>
                      </a:cubicBezTo>
                      <a:cubicBezTo>
                        <a:pt x="3411" y="685350"/>
                        <a:pt x="0" y="688871"/>
                        <a:pt x="0" y="693162"/>
                      </a:cubicBezTo>
                      <a:lnTo>
                        <a:pt x="0" y="693162"/>
                      </a:lnTo>
                      <a:close/>
                      <a:moveTo>
                        <a:pt x="0" y="662025"/>
                      </a:moveTo>
                      <a:cubicBezTo>
                        <a:pt x="0" y="666316"/>
                        <a:pt x="3411" y="669727"/>
                        <a:pt x="7702" y="669727"/>
                      </a:cubicBezTo>
                      <a:cubicBezTo>
                        <a:pt x="11993" y="669727"/>
                        <a:pt x="15404" y="666206"/>
                        <a:pt x="15404" y="662025"/>
                      </a:cubicBezTo>
                      <a:cubicBezTo>
                        <a:pt x="15404" y="657734"/>
                        <a:pt x="11993" y="654323"/>
                        <a:pt x="7702" y="654323"/>
                      </a:cubicBezTo>
                      <a:cubicBezTo>
                        <a:pt x="3411" y="654213"/>
                        <a:pt x="0" y="657734"/>
                        <a:pt x="0" y="662025"/>
                      </a:cubicBezTo>
                      <a:lnTo>
                        <a:pt x="0" y="662025"/>
                      </a:lnTo>
                      <a:close/>
                      <a:moveTo>
                        <a:pt x="0" y="630888"/>
                      </a:moveTo>
                      <a:cubicBezTo>
                        <a:pt x="0" y="635179"/>
                        <a:pt x="3411" y="638589"/>
                        <a:pt x="7702" y="638589"/>
                      </a:cubicBezTo>
                      <a:cubicBezTo>
                        <a:pt x="11993" y="638589"/>
                        <a:pt x="15404" y="635069"/>
                        <a:pt x="15404" y="630888"/>
                      </a:cubicBezTo>
                      <a:cubicBezTo>
                        <a:pt x="15404" y="626597"/>
                        <a:pt x="11993" y="623186"/>
                        <a:pt x="7702" y="623186"/>
                      </a:cubicBezTo>
                      <a:cubicBezTo>
                        <a:pt x="3411" y="623076"/>
                        <a:pt x="0" y="626597"/>
                        <a:pt x="0" y="630888"/>
                      </a:cubicBezTo>
                      <a:lnTo>
                        <a:pt x="0" y="630888"/>
                      </a:lnTo>
                      <a:close/>
                      <a:moveTo>
                        <a:pt x="0" y="599640"/>
                      </a:moveTo>
                      <a:cubicBezTo>
                        <a:pt x="0" y="603931"/>
                        <a:pt x="3411" y="607342"/>
                        <a:pt x="7702" y="607342"/>
                      </a:cubicBezTo>
                      <a:cubicBezTo>
                        <a:pt x="11993" y="607342"/>
                        <a:pt x="15404" y="603821"/>
                        <a:pt x="15404" y="599640"/>
                      </a:cubicBezTo>
                      <a:cubicBezTo>
                        <a:pt x="15404" y="595349"/>
                        <a:pt x="11993" y="591938"/>
                        <a:pt x="7702" y="591938"/>
                      </a:cubicBezTo>
                      <a:cubicBezTo>
                        <a:pt x="3411" y="591938"/>
                        <a:pt x="0" y="595349"/>
                        <a:pt x="0" y="599640"/>
                      </a:cubicBezTo>
                      <a:lnTo>
                        <a:pt x="0" y="599640"/>
                      </a:lnTo>
                      <a:close/>
                      <a:moveTo>
                        <a:pt x="0" y="568503"/>
                      </a:moveTo>
                      <a:cubicBezTo>
                        <a:pt x="0" y="572794"/>
                        <a:pt x="3411" y="576205"/>
                        <a:pt x="7702" y="576205"/>
                      </a:cubicBezTo>
                      <a:cubicBezTo>
                        <a:pt x="11993" y="576205"/>
                        <a:pt x="15404" y="572684"/>
                        <a:pt x="15404" y="568503"/>
                      </a:cubicBezTo>
                      <a:cubicBezTo>
                        <a:pt x="15404" y="564212"/>
                        <a:pt x="11993" y="560801"/>
                        <a:pt x="7702" y="560801"/>
                      </a:cubicBezTo>
                      <a:cubicBezTo>
                        <a:pt x="3411" y="560801"/>
                        <a:pt x="0" y="564212"/>
                        <a:pt x="0" y="568503"/>
                      </a:cubicBezTo>
                      <a:lnTo>
                        <a:pt x="0" y="568503"/>
                      </a:lnTo>
                      <a:close/>
                      <a:moveTo>
                        <a:pt x="0" y="537366"/>
                      </a:moveTo>
                      <a:cubicBezTo>
                        <a:pt x="0" y="541657"/>
                        <a:pt x="3411" y="545068"/>
                        <a:pt x="7702" y="545068"/>
                      </a:cubicBezTo>
                      <a:cubicBezTo>
                        <a:pt x="11993" y="545068"/>
                        <a:pt x="15404" y="541547"/>
                        <a:pt x="15404" y="537366"/>
                      </a:cubicBezTo>
                      <a:cubicBezTo>
                        <a:pt x="15404" y="533075"/>
                        <a:pt x="11993" y="529664"/>
                        <a:pt x="7702" y="529664"/>
                      </a:cubicBezTo>
                      <a:cubicBezTo>
                        <a:pt x="3411" y="529664"/>
                        <a:pt x="0" y="533075"/>
                        <a:pt x="0" y="537366"/>
                      </a:cubicBezTo>
                      <a:lnTo>
                        <a:pt x="0" y="537366"/>
                      </a:lnTo>
                      <a:close/>
                      <a:moveTo>
                        <a:pt x="0" y="506228"/>
                      </a:moveTo>
                      <a:cubicBezTo>
                        <a:pt x="0" y="510519"/>
                        <a:pt x="3411" y="513930"/>
                        <a:pt x="7702" y="513930"/>
                      </a:cubicBezTo>
                      <a:cubicBezTo>
                        <a:pt x="11993" y="513930"/>
                        <a:pt x="15404" y="510409"/>
                        <a:pt x="15404" y="506228"/>
                      </a:cubicBezTo>
                      <a:cubicBezTo>
                        <a:pt x="15404" y="501937"/>
                        <a:pt x="11993" y="498527"/>
                        <a:pt x="7702" y="498527"/>
                      </a:cubicBezTo>
                      <a:cubicBezTo>
                        <a:pt x="3411" y="498417"/>
                        <a:pt x="0" y="501937"/>
                        <a:pt x="0" y="506228"/>
                      </a:cubicBezTo>
                      <a:lnTo>
                        <a:pt x="0" y="506228"/>
                      </a:lnTo>
                      <a:close/>
                      <a:moveTo>
                        <a:pt x="0" y="475091"/>
                      </a:moveTo>
                      <a:cubicBezTo>
                        <a:pt x="0" y="479382"/>
                        <a:pt x="3411" y="482793"/>
                        <a:pt x="7702" y="482793"/>
                      </a:cubicBezTo>
                      <a:cubicBezTo>
                        <a:pt x="11993" y="482793"/>
                        <a:pt x="15404" y="479272"/>
                        <a:pt x="15404" y="475091"/>
                      </a:cubicBezTo>
                      <a:cubicBezTo>
                        <a:pt x="15404" y="470800"/>
                        <a:pt x="11993" y="467389"/>
                        <a:pt x="7702" y="467389"/>
                      </a:cubicBezTo>
                      <a:cubicBezTo>
                        <a:pt x="3411" y="467279"/>
                        <a:pt x="0" y="470800"/>
                        <a:pt x="0" y="475091"/>
                      </a:cubicBezTo>
                      <a:lnTo>
                        <a:pt x="0" y="475091"/>
                      </a:lnTo>
                      <a:close/>
                      <a:moveTo>
                        <a:pt x="0" y="443844"/>
                      </a:moveTo>
                      <a:cubicBezTo>
                        <a:pt x="0" y="448135"/>
                        <a:pt x="3411" y="451546"/>
                        <a:pt x="7702" y="451546"/>
                      </a:cubicBezTo>
                      <a:cubicBezTo>
                        <a:pt x="11993" y="451546"/>
                        <a:pt x="15404" y="448025"/>
                        <a:pt x="15404" y="443844"/>
                      </a:cubicBezTo>
                      <a:cubicBezTo>
                        <a:pt x="15404" y="439553"/>
                        <a:pt x="11993" y="436142"/>
                        <a:pt x="7702" y="436142"/>
                      </a:cubicBezTo>
                      <a:cubicBezTo>
                        <a:pt x="3411" y="436142"/>
                        <a:pt x="0" y="439663"/>
                        <a:pt x="0" y="443844"/>
                      </a:cubicBezTo>
                      <a:lnTo>
                        <a:pt x="0" y="443844"/>
                      </a:lnTo>
                      <a:close/>
                      <a:moveTo>
                        <a:pt x="0" y="412707"/>
                      </a:moveTo>
                      <a:cubicBezTo>
                        <a:pt x="0" y="416998"/>
                        <a:pt x="3411" y="420408"/>
                        <a:pt x="7702" y="420408"/>
                      </a:cubicBezTo>
                      <a:cubicBezTo>
                        <a:pt x="11993" y="420408"/>
                        <a:pt x="15404" y="416888"/>
                        <a:pt x="15404" y="412707"/>
                      </a:cubicBezTo>
                      <a:cubicBezTo>
                        <a:pt x="15404" y="408416"/>
                        <a:pt x="11993" y="405005"/>
                        <a:pt x="7702" y="405005"/>
                      </a:cubicBezTo>
                      <a:cubicBezTo>
                        <a:pt x="3411" y="405005"/>
                        <a:pt x="0" y="408416"/>
                        <a:pt x="0" y="412707"/>
                      </a:cubicBezTo>
                      <a:lnTo>
                        <a:pt x="0" y="412707"/>
                      </a:lnTo>
                      <a:close/>
                      <a:moveTo>
                        <a:pt x="0" y="381569"/>
                      </a:moveTo>
                      <a:cubicBezTo>
                        <a:pt x="0" y="385860"/>
                        <a:pt x="3411" y="389271"/>
                        <a:pt x="7702" y="389271"/>
                      </a:cubicBezTo>
                      <a:cubicBezTo>
                        <a:pt x="11993" y="389271"/>
                        <a:pt x="15404" y="385750"/>
                        <a:pt x="15404" y="381569"/>
                      </a:cubicBezTo>
                      <a:cubicBezTo>
                        <a:pt x="15404" y="377278"/>
                        <a:pt x="11993" y="373867"/>
                        <a:pt x="7702" y="373867"/>
                      </a:cubicBezTo>
                      <a:cubicBezTo>
                        <a:pt x="3411" y="373867"/>
                        <a:pt x="0" y="377278"/>
                        <a:pt x="0" y="381569"/>
                      </a:cubicBezTo>
                      <a:lnTo>
                        <a:pt x="0" y="381569"/>
                      </a:lnTo>
                      <a:close/>
                      <a:moveTo>
                        <a:pt x="0" y="350432"/>
                      </a:moveTo>
                      <a:cubicBezTo>
                        <a:pt x="0" y="354723"/>
                        <a:pt x="3411" y="358134"/>
                        <a:pt x="7702" y="358134"/>
                      </a:cubicBezTo>
                      <a:cubicBezTo>
                        <a:pt x="11993" y="358134"/>
                        <a:pt x="15404" y="354613"/>
                        <a:pt x="15404" y="350432"/>
                      </a:cubicBezTo>
                      <a:cubicBezTo>
                        <a:pt x="15404" y="346141"/>
                        <a:pt x="11993" y="342730"/>
                        <a:pt x="7702" y="342730"/>
                      </a:cubicBezTo>
                      <a:cubicBezTo>
                        <a:pt x="3411" y="342620"/>
                        <a:pt x="0" y="346141"/>
                        <a:pt x="0" y="350432"/>
                      </a:cubicBezTo>
                      <a:lnTo>
                        <a:pt x="0" y="350432"/>
                      </a:lnTo>
                      <a:close/>
                      <a:moveTo>
                        <a:pt x="0" y="319295"/>
                      </a:moveTo>
                      <a:cubicBezTo>
                        <a:pt x="0" y="323586"/>
                        <a:pt x="3411" y="326996"/>
                        <a:pt x="7702" y="326996"/>
                      </a:cubicBezTo>
                      <a:cubicBezTo>
                        <a:pt x="11993" y="326996"/>
                        <a:pt x="15404" y="323476"/>
                        <a:pt x="15404" y="319295"/>
                      </a:cubicBezTo>
                      <a:cubicBezTo>
                        <a:pt x="15404" y="315004"/>
                        <a:pt x="11993" y="311593"/>
                        <a:pt x="7702" y="311593"/>
                      </a:cubicBezTo>
                      <a:cubicBezTo>
                        <a:pt x="3411" y="311483"/>
                        <a:pt x="0" y="315004"/>
                        <a:pt x="0" y="319295"/>
                      </a:cubicBezTo>
                      <a:lnTo>
                        <a:pt x="0" y="319295"/>
                      </a:lnTo>
                      <a:close/>
                      <a:moveTo>
                        <a:pt x="0" y="288157"/>
                      </a:moveTo>
                      <a:cubicBezTo>
                        <a:pt x="0" y="292448"/>
                        <a:pt x="3411" y="295859"/>
                        <a:pt x="7702" y="295859"/>
                      </a:cubicBezTo>
                      <a:cubicBezTo>
                        <a:pt x="11993" y="295859"/>
                        <a:pt x="15404" y="292338"/>
                        <a:pt x="15404" y="288157"/>
                      </a:cubicBezTo>
                      <a:cubicBezTo>
                        <a:pt x="15404" y="283866"/>
                        <a:pt x="11993" y="280456"/>
                        <a:pt x="7702" y="280456"/>
                      </a:cubicBezTo>
                      <a:cubicBezTo>
                        <a:pt x="3411" y="280346"/>
                        <a:pt x="0" y="283866"/>
                        <a:pt x="0" y="288157"/>
                      </a:cubicBezTo>
                      <a:lnTo>
                        <a:pt x="0" y="288157"/>
                      </a:lnTo>
                      <a:close/>
                      <a:moveTo>
                        <a:pt x="0" y="256910"/>
                      </a:moveTo>
                      <a:cubicBezTo>
                        <a:pt x="0" y="261201"/>
                        <a:pt x="3411" y="264612"/>
                        <a:pt x="7702" y="264612"/>
                      </a:cubicBezTo>
                      <a:cubicBezTo>
                        <a:pt x="11993" y="264612"/>
                        <a:pt x="15404" y="261091"/>
                        <a:pt x="15404" y="256910"/>
                      </a:cubicBezTo>
                      <a:cubicBezTo>
                        <a:pt x="15404" y="252619"/>
                        <a:pt x="11993" y="249208"/>
                        <a:pt x="7702" y="249208"/>
                      </a:cubicBezTo>
                      <a:cubicBezTo>
                        <a:pt x="3411" y="249208"/>
                        <a:pt x="0" y="252619"/>
                        <a:pt x="0" y="256910"/>
                      </a:cubicBezTo>
                      <a:lnTo>
                        <a:pt x="0" y="256910"/>
                      </a:lnTo>
                      <a:close/>
                      <a:moveTo>
                        <a:pt x="0" y="225773"/>
                      </a:moveTo>
                      <a:cubicBezTo>
                        <a:pt x="0" y="230064"/>
                        <a:pt x="3411" y="233475"/>
                        <a:pt x="7702" y="233475"/>
                      </a:cubicBezTo>
                      <a:cubicBezTo>
                        <a:pt x="11993" y="233475"/>
                        <a:pt x="15404" y="229954"/>
                        <a:pt x="15404" y="225773"/>
                      </a:cubicBezTo>
                      <a:cubicBezTo>
                        <a:pt x="15404" y="221482"/>
                        <a:pt x="11993" y="218071"/>
                        <a:pt x="7702" y="218071"/>
                      </a:cubicBezTo>
                      <a:cubicBezTo>
                        <a:pt x="3411" y="218071"/>
                        <a:pt x="0" y="221482"/>
                        <a:pt x="0" y="225773"/>
                      </a:cubicBezTo>
                      <a:lnTo>
                        <a:pt x="0" y="225773"/>
                      </a:lnTo>
                      <a:close/>
                      <a:moveTo>
                        <a:pt x="0" y="194635"/>
                      </a:moveTo>
                      <a:cubicBezTo>
                        <a:pt x="0" y="198926"/>
                        <a:pt x="3411" y="202337"/>
                        <a:pt x="7702" y="202337"/>
                      </a:cubicBezTo>
                      <a:cubicBezTo>
                        <a:pt x="11993" y="202337"/>
                        <a:pt x="15404" y="198816"/>
                        <a:pt x="15404" y="194635"/>
                      </a:cubicBezTo>
                      <a:cubicBezTo>
                        <a:pt x="15404" y="190455"/>
                        <a:pt x="11993" y="186934"/>
                        <a:pt x="7702" y="186934"/>
                      </a:cubicBezTo>
                      <a:cubicBezTo>
                        <a:pt x="3411" y="186934"/>
                        <a:pt x="0" y="190344"/>
                        <a:pt x="0" y="194635"/>
                      </a:cubicBezTo>
                      <a:lnTo>
                        <a:pt x="0" y="194635"/>
                      </a:lnTo>
                      <a:close/>
                      <a:moveTo>
                        <a:pt x="0" y="163498"/>
                      </a:moveTo>
                      <a:cubicBezTo>
                        <a:pt x="0" y="167789"/>
                        <a:pt x="3411" y="171200"/>
                        <a:pt x="7702" y="171200"/>
                      </a:cubicBezTo>
                      <a:cubicBezTo>
                        <a:pt x="11993" y="171200"/>
                        <a:pt x="15404" y="167679"/>
                        <a:pt x="15404" y="163498"/>
                      </a:cubicBezTo>
                      <a:cubicBezTo>
                        <a:pt x="15404" y="159207"/>
                        <a:pt x="11993" y="155796"/>
                        <a:pt x="7702" y="155796"/>
                      </a:cubicBezTo>
                      <a:cubicBezTo>
                        <a:pt x="3411" y="155686"/>
                        <a:pt x="0" y="159207"/>
                        <a:pt x="0" y="163498"/>
                      </a:cubicBezTo>
                      <a:lnTo>
                        <a:pt x="0" y="163498"/>
                      </a:lnTo>
                      <a:close/>
                      <a:moveTo>
                        <a:pt x="0" y="132361"/>
                      </a:moveTo>
                      <a:cubicBezTo>
                        <a:pt x="0" y="136652"/>
                        <a:pt x="3411" y="140063"/>
                        <a:pt x="7702" y="140063"/>
                      </a:cubicBezTo>
                      <a:cubicBezTo>
                        <a:pt x="11993" y="140063"/>
                        <a:pt x="15404" y="136542"/>
                        <a:pt x="15404" y="132361"/>
                      </a:cubicBezTo>
                      <a:cubicBezTo>
                        <a:pt x="15404" y="128070"/>
                        <a:pt x="11993" y="124659"/>
                        <a:pt x="7702" y="124659"/>
                      </a:cubicBezTo>
                      <a:cubicBezTo>
                        <a:pt x="3411" y="124549"/>
                        <a:pt x="0" y="128070"/>
                        <a:pt x="0" y="132361"/>
                      </a:cubicBezTo>
                      <a:lnTo>
                        <a:pt x="0" y="132361"/>
                      </a:lnTo>
                      <a:close/>
                      <a:moveTo>
                        <a:pt x="0" y="101114"/>
                      </a:moveTo>
                      <a:cubicBezTo>
                        <a:pt x="0" y="105405"/>
                        <a:pt x="3411" y="108815"/>
                        <a:pt x="7702" y="108815"/>
                      </a:cubicBezTo>
                      <a:cubicBezTo>
                        <a:pt x="11993" y="108815"/>
                        <a:pt x="15404" y="105295"/>
                        <a:pt x="15404" y="101114"/>
                      </a:cubicBezTo>
                      <a:cubicBezTo>
                        <a:pt x="15404" y="96823"/>
                        <a:pt x="11993" y="93412"/>
                        <a:pt x="7702" y="93412"/>
                      </a:cubicBezTo>
                      <a:cubicBezTo>
                        <a:pt x="3411" y="93412"/>
                        <a:pt x="0" y="96933"/>
                        <a:pt x="0" y="101114"/>
                      </a:cubicBezTo>
                      <a:lnTo>
                        <a:pt x="0" y="101114"/>
                      </a:lnTo>
                      <a:close/>
                      <a:moveTo>
                        <a:pt x="0" y="69976"/>
                      </a:moveTo>
                      <a:cubicBezTo>
                        <a:pt x="0" y="74267"/>
                        <a:pt x="3411" y="77678"/>
                        <a:pt x="7702" y="77678"/>
                      </a:cubicBezTo>
                      <a:cubicBezTo>
                        <a:pt x="11993" y="77678"/>
                        <a:pt x="15404" y="74157"/>
                        <a:pt x="15404" y="69976"/>
                      </a:cubicBezTo>
                      <a:cubicBezTo>
                        <a:pt x="15404" y="65795"/>
                        <a:pt x="11993" y="62274"/>
                        <a:pt x="7702" y="62274"/>
                      </a:cubicBezTo>
                      <a:cubicBezTo>
                        <a:pt x="3411" y="62274"/>
                        <a:pt x="0" y="65685"/>
                        <a:pt x="0" y="69976"/>
                      </a:cubicBezTo>
                      <a:lnTo>
                        <a:pt x="0" y="69976"/>
                      </a:lnTo>
                      <a:close/>
                      <a:moveTo>
                        <a:pt x="0" y="38839"/>
                      </a:moveTo>
                      <a:cubicBezTo>
                        <a:pt x="0" y="43130"/>
                        <a:pt x="3411" y="46541"/>
                        <a:pt x="7702" y="46541"/>
                      </a:cubicBezTo>
                      <a:cubicBezTo>
                        <a:pt x="11993" y="46541"/>
                        <a:pt x="15404" y="43020"/>
                        <a:pt x="15404" y="38839"/>
                      </a:cubicBezTo>
                      <a:cubicBezTo>
                        <a:pt x="15404" y="34548"/>
                        <a:pt x="11993" y="31137"/>
                        <a:pt x="7702" y="31137"/>
                      </a:cubicBezTo>
                      <a:cubicBezTo>
                        <a:pt x="3411" y="31137"/>
                        <a:pt x="0" y="34548"/>
                        <a:pt x="0" y="38839"/>
                      </a:cubicBezTo>
                      <a:lnTo>
                        <a:pt x="0" y="38839"/>
                      </a:lnTo>
                      <a:close/>
                      <a:moveTo>
                        <a:pt x="0" y="7702"/>
                      </a:moveTo>
                      <a:cubicBezTo>
                        <a:pt x="0" y="11993"/>
                        <a:pt x="3411" y="15404"/>
                        <a:pt x="7702" y="15404"/>
                      </a:cubicBezTo>
                      <a:cubicBezTo>
                        <a:pt x="11993" y="15404"/>
                        <a:pt x="15404" y="11883"/>
                        <a:pt x="15404" y="7702"/>
                      </a:cubicBezTo>
                      <a:cubicBezTo>
                        <a:pt x="15404" y="3411"/>
                        <a:pt x="11993" y="0"/>
                        <a:pt x="7702" y="0"/>
                      </a:cubicBezTo>
                      <a:cubicBezTo>
                        <a:pt x="3411" y="0"/>
                        <a:pt x="0" y="3411"/>
                        <a:pt x="0" y="7702"/>
                      </a:cubicBezTo>
                      <a:close/>
                    </a:path>
                  </a:pathLst>
                </a:custGeom>
                <a:solidFill>
                  <a:srgbClr val="F0C421"/>
                </a:solidFill>
                <a:ln w="11002" cap="flat">
                  <a:solidFill>
                    <a:srgbClr val="6340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7740C4F1-4D52-BDF3-3FFA-494B4BDD4199}"/>
                  </a:ext>
                </a:extLst>
              </p:cNvPr>
              <p:cNvSpPr/>
              <p:nvPr/>
            </p:nvSpPr>
            <p:spPr>
              <a:xfrm>
                <a:off x="1785740" y="3444183"/>
                <a:ext cx="15403" cy="825523"/>
              </a:xfrm>
              <a:custGeom>
                <a:avLst/>
                <a:gdLst>
                  <a:gd name="connsiteX0" fmla="*/ 0 w 15403"/>
                  <a:gd name="connsiteY0" fmla="*/ 817821 h 825523"/>
                  <a:gd name="connsiteX1" fmla="*/ 7702 w 15403"/>
                  <a:gd name="connsiteY1" fmla="*/ 825523 h 825523"/>
                  <a:gd name="connsiteX2" fmla="*/ 15404 w 15403"/>
                  <a:gd name="connsiteY2" fmla="*/ 817821 h 825523"/>
                  <a:gd name="connsiteX3" fmla="*/ 7702 w 15403"/>
                  <a:gd name="connsiteY3" fmla="*/ 810120 h 825523"/>
                  <a:gd name="connsiteX4" fmla="*/ 0 w 15403"/>
                  <a:gd name="connsiteY4" fmla="*/ 817821 h 825523"/>
                  <a:gd name="connsiteX5" fmla="*/ 0 w 15403"/>
                  <a:gd name="connsiteY5" fmla="*/ 817821 h 825523"/>
                  <a:gd name="connsiteX6" fmla="*/ 0 w 15403"/>
                  <a:gd name="connsiteY6" fmla="*/ 786684 h 825523"/>
                  <a:gd name="connsiteX7" fmla="*/ 7702 w 15403"/>
                  <a:gd name="connsiteY7" fmla="*/ 794386 h 825523"/>
                  <a:gd name="connsiteX8" fmla="*/ 15404 w 15403"/>
                  <a:gd name="connsiteY8" fmla="*/ 786684 h 825523"/>
                  <a:gd name="connsiteX9" fmla="*/ 7702 w 15403"/>
                  <a:gd name="connsiteY9" fmla="*/ 778982 h 825523"/>
                  <a:gd name="connsiteX10" fmla="*/ 0 w 15403"/>
                  <a:gd name="connsiteY10" fmla="*/ 786684 h 825523"/>
                  <a:gd name="connsiteX11" fmla="*/ 0 w 15403"/>
                  <a:gd name="connsiteY11" fmla="*/ 786684 h 825523"/>
                  <a:gd name="connsiteX12" fmla="*/ 0 w 15403"/>
                  <a:gd name="connsiteY12" fmla="*/ 755547 h 825523"/>
                  <a:gd name="connsiteX13" fmla="*/ 7702 w 15403"/>
                  <a:gd name="connsiteY13" fmla="*/ 763249 h 825523"/>
                  <a:gd name="connsiteX14" fmla="*/ 15404 w 15403"/>
                  <a:gd name="connsiteY14" fmla="*/ 755547 h 825523"/>
                  <a:gd name="connsiteX15" fmla="*/ 7702 w 15403"/>
                  <a:gd name="connsiteY15" fmla="*/ 747845 h 825523"/>
                  <a:gd name="connsiteX16" fmla="*/ 0 w 15403"/>
                  <a:gd name="connsiteY16" fmla="*/ 755547 h 825523"/>
                  <a:gd name="connsiteX17" fmla="*/ 0 w 15403"/>
                  <a:gd name="connsiteY17" fmla="*/ 755547 h 825523"/>
                  <a:gd name="connsiteX18" fmla="*/ 0 w 15403"/>
                  <a:gd name="connsiteY18" fmla="*/ 724299 h 825523"/>
                  <a:gd name="connsiteX19" fmla="*/ 7702 w 15403"/>
                  <a:gd name="connsiteY19" fmla="*/ 732001 h 825523"/>
                  <a:gd name="connsiteX20" fmla="*/ 15404 w 15403"/>
                  <a:gd name="connsiteY20" fmla="*/ 724299 h 825523"/>
                  <a:gd name="connsiteX21" fmla="*/ 7702 w 15403"/>
                  <a:gd name="connsiteY21" fmla="*/ 716598 h 825523"/>
                  <a:gd name="connsiteX22" fmla="*/ 0 w 15403"/>
                  <a:gd name="connsiteY22" fmla="*/ 724299 h 825523"/>
                  <a:gd name="connsiteX23" fmla="*/ 0 w 15403"/>
                  <a:gd name="connsiteY23" fmla="*/ 724299 h 825523"/>
                  <a:gd name="connsiteX24" fmla="*/ 0 w 15403"/>
                  <a:gd name="connsiteY24" fmla="*/ 693162 h 825523"/>
                  <a:gd name="connsiteX25" fmla="*/ 7702 w 15403"/>
                  <a:gd name="connsiteY25" fmla="*/ 700864 h 825523"/>
                  <a:gd name="connsiteX26" fmla="*/ 15404 w 15403"/>
                  <a:gd name="connsiteY26" fmla="*/ 693162 h 825523"/>
                  <a:gd name="connsiteX27" fmla="*/ 7702 w 15403"/>
                  <a:gd name="connsiteY27" fmla="*/ 685460 h 825523"/>
                  <a:gd name="connsiteX28" fmla="*/ 0 w 15403"/>
                  <a:gd name="connsiteY28" fmla="*/ 693162 h 825523"/>
                  <a:gd name="connsiteX29" fmla="*/ 0 w 15403"/>
                  <a:gd name="connsiteY29" fmla="*/ 693162 h 825523"/>
                  <a:gd name="connsiteX30" fmla="*/ 0 w 15403"/>
                  <a:gd name="connsiteY30" fmla="*/ 662025 h 825523"/>
                  <a:gd name="connsiteX31" fmla="*/ 7702 w 15403"/>
                  <a:gd name="connsiteY31" fmla="*/ 669727 h 825523"/>
                  <a:gd name="connsiteX32" fmla="*/ 15404 w 15403"/>
                  <a:gd name="connsiteY32" fmla="*/ 662025 h 825523"/>
                  <a:gd name="connsiteX33" fmla="*/ 7702 w 15403"/>
                  <a:gd name="connsiteY33" fmla="*/ 654323 h 825523"/>
                  <a:gd name="connsiteX34" fmla="*/ 0 w 15403"/>
                  <a:gd name="connsiteY34" fmla="*/ 662025 h 825523"/>
                  <a:gd name="connsiteX35" fmla="*/ 0 w 15403"/>
                  <a:gd name="connsiteY35" fmla="*/ 662025 h 825523"/>
                  <a:gd name="connsiteX36" fmla="*/ 0 w 15403"/>
                  <a:gd name="connsiteY36" fmla="*/ 630888 h 825523"/>
                  <a:gd name="connsiteX37" fmla="*/ 7702 w 15403"/>
                  <a:gd name="connsiteY37" fmla="*/ 638590 h 825523"/>
                  <a:gd name="connsiteX38" fmla="*/ 15404 w 15403"/>
                  <a:gd name="connsiteY38" fmla="*/ 630888 h 825523"/>
                  <a:gd name="connsiteX39" fmla="*/ 7702 w 15403"/>
                  <a:gd name="connsiteY39" fmla="*/ 623186 h 825523"/>
                  <a:gd name="connsiteX40" fmla="*/ 0 w 15403"/>
                  <a:gd name="connsiteY40" fmla="*/ 630888 h 825523"/>
                  <a:gd name="connsiteX41" fmla="*/ 0 w 15403"/>
                  <a:gd name="connsiteY41" fmla="*/ 630888 h 825523"/>
                  <a:gd name="connsiteX42" fmla="*/ 0 w 15403"/>
                  <a:gd name="connsiteY42" fmla="*/ 599751 h 825523"/>
                  <a:gd name="connsiteX43" fmla="*/ 7702 w 15403"/>
                  <a:gd name="connsiteY43" fmla="*/ 607452 h 825523"/>
                  <a:gd name="connsiteX44" fmla="*/ 15404 w 15403"/>
                  <a:gd name="connsiteY44" fmla="*/ 599751 h 825523"/>
                  <a:gd name="connsiteX45" fmla="*/ 7702 w 15403"/>
                  <a:gd name="connsiteY45" fmla="*/ 592049 h 825523"/>
                  <a:gd name="connsiteX46" fmla="*/ 0 w 15403"/>
                  <a:gd name="connsiteY46" fmla="*/ 599751 h 825523"/>
                  <a:gd name="connsiteX47" fmla="*/ 0 w 15403"/>
                  <a:gd name="connsiteY47" fmla="*/ 599751 h 825523"/>
                  <a:gd name="connsiteX48" fmla="*/ 0 w 15403"/>
                  <a:gd name="connsiteY48" fmla="*/ 568503 h 825523"/>
                  <a:gd name="connsiteX49" fmla="*/ 7702 w 15403"/>
                  <a:gd name="connsiteY49" fmla="*/ 576205 h 825523"/>
                  <a:gd name="connsiteX50" fmla="*/ 15404 w 15403"/>
                  <a:gd name="connsiteY50" fmla="*/ 568503 h 825523"/>
                  <a:gd name="connsiteX51" fmla="*/ 7702 w 15403"/>
                  <a:gd name="connsiteY51" fmla="*/ 560801 h 825523"/>
                  <a:gd name="connsiteX52" fmla="*/ 0 w 15403"/>
                  <a:gd name="connsiteY52" fmla="*/ 568503 h 825523"/>
                  <a:gd name="connsiteX53" fmla="*/ 0 w 15403"/>
                  <a:gd name="connsiteY53" fmla="*/ 568503 h 825523"/>
                  <a:gd name="connsiteX54" fmla="*/ 0 w 15403"/>
                  <a:gd name="connsiteY54" fmla="*/ 537366 h 825523"/>
                  <a:gd name="connsiteX55" fmla="*/ 7702 w 15403"/>
                  <a:gd name="connsiteY55" fmla="*/ 545068 h 825523"/>
                  <a:gd name="connsiteX56" fmla="*/ 15404 w 15403"/>
                  <a:gd name="connsiteY56" fmla="*/ 537366 h 825523"/>
                  <a:gd name="connsiteX57" fmla="*/ 7702 w 15403"/>
                  <a:gd name="connsiteY57" fmla="*/ 529664 h 825523"/>
                  <a:gd name="connsiteX58" fmla="*/ 0 w 15403"/>
                  <a:gd name="connsiteY58" fmla="*/ 537366 h 825523"/>
                  <a:gd name="connsiteX59" fmla="*/ 0 w 15403"/>
                  <a:gd name="connsiteY59" fmla="*/ 537366 h 825523"/>
                  <a:gd name="connsiteX60" fmla="*/ 0 w 15403"/>
                  <a:gd name="connsiteY60" fmla="*/ 506229 h 825523"/>
                  <a:gd name="connsiteX61" fmla="*/ 7702 w 15403"/>
                  <a:gd name="connsiteY61" fmla="*/ 513930 h 825523"/>
                  <a:gd name="connsiteX62" fmla="*/ 15404 w 15403"/>
                  <a:gd name="connsiteY62" fmla="*/ 506229 h 825523"/>
                  <a:gd name="connsiteX63" fmla="*/ 7702 w 15403"/>
                  <a:gd name="connsiteY63" fmla="*/ 498527 h 825523"/>
                  <a:gd name="connsiteX64" fmla="*/ 0 w 15403"/>
                  <a:gd name="connsiteY64" fmla="*/ 506229 h 825523"/>
                  <a:gd name="connsiteX65" fmla="*/ 0 w 15403"/>
                  <a:gd name="connsiteY65" fmla="*/ 506229 h 825523"/>
                  <a:gd name="connsiteX66" fmla="*/ 0 w 15403"/>
                  <a:gd name="connsiteY66" fmla="*/ 475091 h 825523"/>
                  <a:gd name="connsiteX67" fmla="*/ 7702 w 15403"/>
                  <a:gd name="connsiteY67" fmla="*/ 482793 h 825523"/>
                  <a:gd name="connsiteX68" fmla="*/ 15404 w 15403"/>
                  <a:gd name="connsiteY68" fmla="*/ 475091 h 825523"/>
                  <a:gd name="connsiteX69" fmla="*/ 7702 w 15403"/>
                  <a:gd name="connsiteY69" fmla="*/ 467389 h 825523"/>
                  <a:gd name="connsiteX70" fmla="*/ 0 w 15403"/>
                  <a:gd name="connsiteY70" fmla="*/ 475091 h 825523"/>
                  <a:gd name="connsiteX71" fmla="*/ 0 w 15403"/>
                  <a:gd name="connsiteY71" fmla="*/ 475091 h 825523"/>
                  <a:gd name="connsiteX72" fmla="*/ 0 w 15403"/>
                  <a:gd name="connsiteY72" fmla="*/ 443954 h 825523"/>
                  <a:gd name="connsiteX73" fmla="*/ 7702 w 15403"/>
                  <a:gd name="connsiteY73" fmla="*/ 451656 h 825523"/>
                  <a:gd name="connsiteX74" fmla="*/ 15404 w 15403"/>
                  <a:gd name="connsiteY74" fmla="*/ 443954 h 825523"/>
                  <a:gd name="connsiteX75" fmla="*/ 7702 w 15403"/>
                  <a:gd name="connsiteY75" fmla="*/ 436252 h 825523"/>
                  <a:gd name="connsiteX76" fmla="*/ 0 w 15403"/>
                  <a:gd name="connsiteY76" fmla="*/ 443954 h 825523"/>
                  <a:gd name="connsiteX77" fmla="*/ 0 w 15403"/>
                  <a:gd name="connsiteY77" fmla="*/ 443954 h 825523"/>
                  <a:gd name="connsiteX78" fmla="*/ 0 w 15403"/>
                  <a:gd name="connsiteY78" fmla="*/ 412817 h 825523"/>
                  <a:gd name="connsiteX79" fmla="*/ 7702 w 15403"/>
                  <a:gd name="connsiteY79" fmla="*/ 420518 h 825523"/>
                  <a:gd name="connsiteX80" fmla="*/ 15404 w 15403"/>
                  <a:gd name="connsiteY80" fmla="*/ 412817 h 825523"/>
                  <a:gd name="connsiteX81" fmla="*/ 7702 w 15403"/>
                  <a:gd name="connsiteY81" fmla="*/ 405115 h 825523"/>
                  <a:gd name="connsiteX82" fmla="*/ 0 w 15403"/>
                  <a:gd name="connsiteY82" fmla="*/ 412817 h 825523"/>
                  <a:gd name="connsiteX83" fmla="*/ 0 w 15403"/>
                  <a:gd name="connsiteY83" fmla="*/ 412817 h 825523"/>
                  <a:gd name="connsiteX84" fmla="*/ 0 w 15403"/>
                  <a:gd name="connsiteY84" fmla="*/ 381569 h 825523"/>
                  <a:gd name="connsiteX85" fmla="*/ 7702 w 15403"/>
                  <a:gd name="connsiteY85" fmla="*/ 389271 h 825523"/>
                  <a:gd name="connsiteX86" fmla="*/ 15404 w 15403"/>
                  <a:gd name="connsiteY86" fmla="*/ 381569 h 825523"/>
                  <a:gd name="connsiteX87" fmla="*/ 7702 w 15403"/>
                  <a:gd name="connsiteY87" fmla="*/ 373867 h 825523"/>
                  <a:gd name="connsiteX88" fmla="*/ 0 w 15403"/>
                  <a:gd name="connsiteY88" fmla="*/ 381569 h 825523"/>
                  <a:gd name="connsiteX89" fmla="*/ 0 w 15403"/>
                  <a:gd name="connsiteY89" fmla="*/ 381569 h 825523"/>
                  <a:gd name="connsiteX90" fmla="*/ 0 w 15403"/>
                  <a:gd name="connsiteY90" fmla="*/ 350432 h 825523"/>
                  <a:gd name="connsiteX91" fmla="*/ 7702 w 15403"/>
                  <a:gd name="connsiteY91" fmla="*/ 358134 h 825523"/>
                  <a:gd name="connsiteX92" fmla="*/ 15404 w 15403"/>
                  <a:gd name="connsiteY92" fmla="*/ 350432 h 825523"/>
                  <a:gd name="connsiteX93" fmla="*/ 7702 w 15403"/>
                  <a:gd name="connsiteY93" fmla="*/ 342730 h 825523"/>
                  <a:gd name="connsiteX94" fmla="*/ 0 w 15403"/>
                  <a:gd name="connsiteY94" fmla="*/ 350432 h 825523"/>
                  <a:gd name="connsiteX95" fmla="*/ 0 w 15403"/>
                  <a:gd name="connsiteY95" fmla="*/ 350432 h 825523"/>
                  <a:gd name="connsiteX96" fmla="*/ 0 w 15403"/>
                  <a:gd name="connsiteY96" fmla="*/ 319295 h 825523"/>
                  <a:gd name="connsiteX97" fmla="*/ 7702 w 15403"/>
                  <a:gd name="connsiteY97" fmla="*/ 326997 h 825523"/>
                  <a:gd name="connsiteX98" fmla="*/ 15404 w 15403"/>
                  <a:gd name="connsiteY98" fmla="*/ 319295 h 825523"/>
                  <a:gd name="connsiteX99" fmla="*/ 7702 w 15403"/>
                  <a:gd name="connsiteY99" fmla="*/ 311593 h 825523"/>
                  <a:gd name="connsiteX100" fmla="*/ 0 w 15403"/>
                  <a:gd name="connsiteY100" fmla="*/ 319295 h 825523"/>
                  <a:gd name="connsiteX101" fmla="*/ 0 w 15403"/>
                  <a:gd name="connsiteY101" fmla="*/ 319295 h 825523"/>
                  <a:gd name="connsiteX102" fmla="*/ 0 w 15403"/>
                  <a:gd name="connsiteY102" fmla="*/ 288157 h 825523"/>
                  <a:gd name="connsiteX103" fmla="*/ 7702 w 15403"/>
                  <a:gd name="connsiteY103" fmla="*/ 295859 h 825523"/>
                  <a:gd name="connsiteX104" fmla="*/ 15404 w 15403"/>
                  <a:gd name="connsiteY104" fmla="*/ 288157 h 825523"/>
                  <a:gd name="connsiteX105" fmla="*/ 7702 w 15403"/>
                  <a:gd name="connsiteY105" fmla="*/ 280456 h 825523"/>
                  <a:gd name="connsiteX106" fmla="*/ 0 w 15403"/>
                  <a:gd name="connsiteY106" fmla="*/ 288157 h 825523"/>
                  <a:gd name="connsiteX107" fmla="*/ 0 w 15403"/>
                  <a:gd name="connsiteY107" fmla="*/ 288157 h 825523"/>
                  <a:gd name="connsiteX108" fmla="*/ 0 w 15403"/>
                  <a:gd name="connsiteY108" fmla="*/ 257020 h 825523"/>
                  <a:gd name="connsiteX109" fmla="*/ 7702 w 15403"/>
                  <a:gd name="connsiteY109" fmla="*/ 264722 h 825523"/>
                  <a:gd name="connsiteX110" fmla="*/ 15404 w 15403"/>
                  <a:gd name="connsiteY110" fmla="*/ 257020 h 825523"/>
                  <a:gd name="connsiteX111" fmla="*/ 7702 w 15403"/>
                  <a:gd name="connsiteY111" fmla="*/ 249318 h 825523"/>
                  <a:gd name="connsiteX112" fmla="*/ 0 w 15403"/>
                  <a:gd name="connsiteY112" fmla="*/ 257020 h 825523"/>
                  <a:gd name="connsiteX113" fmla="*/ 0 w 15403"/>
                  <a:gd name="connsiteY113" fmla="*/ 257020 h 825523"/>
                  <a:gd name="connsiteX114" fmla="*/ 0 w 15403"/>
                  <a:gd name="connsiteY114" fmla="*/ 225883 h 825523"/>
                  <a:gd name="connsiteX115" fmla="*/ 7702 w 15403"/>
                  <a:gd name="connsiteY115" fmla="*/ 233584 h 825523"/>
                  <a:gd name="connsiteX116" fmla="*/ 15404 w 15403"/>
                  <a:gd name="connsiteY116" fmla="*/ 225883 h 825523"/>
                  <a:gd name="connsiteX117" fmla="*/ 7702 w 15403"/>
                  <a:gd name="connsiteY117" fmla="*/ 218181 h 825523"/>
                  <a:gd name="connsiteX118" fmla="*/ 0 w 15403"/>
                  <a:gd name="connsiteY118" fmla="*/ 225883 h 825523"/>
                  <a:gd name="connsiteX119" fmla="*/ 0 w 15403"/>
                  <a:gd name="connsiteY119" fmla="*/ 225883 h 825523"/>
                  <a:gd name="connsiteX120" fmla="*/ 0 w 15403"/>
                  <a:gd name="connsiteY120" fmla="*/ 194636 h 825523"/>
                  <a:gd name="connsiteX121" fmla="*/ 7702 w 15403"/>
                  <a:gd name="connsiteY121" fmla="*/ 202337 h 825523"/>
                  <a:gd name="connsiteX122" fmla="*/ 15404 w 15403"/>
                  <a:gd name="connsiteY122" fmla="*/ 194636 h 825523"/>
                  <a:gd name="connsiteX123" fmla="*/ 7702 w 15403"/>
                  <a:gd name="connsiteY123" fmla="*/ 186934 h 825523"/>
                  <a:gd name="connsiteX124" fmla="*/ 0 w 15403"/>
                  <a:gd name="connsiteY124" fmla="*/ 194636 h 825523"/>
                  <a:gd name="connsiteX125" fmla="*/ 0 w 15403"/>
                  <a:gd name="connsiteY125" fmla="*/ 194636 h 825523"/>
                  <a:gd name="connsiteX126" fmla="*/ 0 w 15403"/>
                  <a:gd name="connsiteY126" fmla="*/ 163498 h 825523"/>
                  <a:gd name="connsiteX127" fmla="*/ 7702 w 15403"/>
                  <a:gd name="connsiteY127" fmla="*/ 171200 h 825523"/>
                  <a:gd name="connsiteX128" fmla="*/ 15404 w 15403"/>
                  <a:gd name="connsiteY128" fmla="*/ 163498 h 825523"/>
                  <a:gd name="connsiteX129" fmla="*/ 7702 w 15403"/>
                  <a:gd name="connsiteY129" fmla="*/ 155797 h 825523"/>
                  <a:gd name="connsiteX130" fmla="*/ 0 w 15403"/>
                  <a:gd name="connsiteY130" fmla="*/ 163498 h 825523"/>
                  <a:gd name="connsiteX131" fmla="*/ 0 w 15403"/>
                  <a:gd name="connsiteY131" fmla="*/ 163498 h 825523"/>
                  <a:gd name="connsiteX132" fmla="*/ 0 w 15403"/>
                  <a:gd name="connsiteY132" fmla="*/ 132361 h 825523"/>
                  <a:gd name="connsiteX133" fmla="*/ 7702 w 15403"/>
                  <a:gd name="connsiteY133" fmla="*/ 140063 h 825523"/>
                  <a:gd name="connsiteX134" fmla="*/ 15404 w 15403"/>
                  <a:gd name="connsiteY134" fmla="*/ 132361 h 825523"/>
                  <a:gd name="connsiteX135" fmla="*/ 7702 w 15403"/>
                  <a:gd name="connsiteY135" fmla="*/ 124659 h 825523"/>
                  <a:gd name="connsiteX136" fmla="*/ 0 w 15403"/>
                  <a:gd name="connsiteY136" fmla="*/ 132361 h 825523"/>
                  <a:gd name="connsiteX137" fmla="*/ 0 w 15403"/>
                  <a:gd name="connsiteY137" fmla="*/ 132361 h 825523"/>
                  <a:gd name="connsiteX138" fmla="*/ 0 w 15403"/>
                  <a:gd name="connsiteY138" fmla="*/ 101223 h 825523"/>
                  <a:gd name="connsiteX139" fmla="*/ 7702 w 15403"/>
                  <a:gd name="connsiteY139" fmla="*/ 108925 h 825523"/>
                  <a:gd name="connsiteX140" fmla="*/ 15404 w 15403"/>
                  <a:gd name="connsiteY140" fmla="*/ 101223 h 825523"/>
                  <a:gd name="connsiteX141" fmla="*/ 7702 w 15403"/>
                  <a:gd name="connsiteY141" fmla="*/ 93522 h 825523"/>
                  <a:gd name="connsiteX142" fmla="*/ 0 w 15403"/>
                  <a:gd name="connsiteY142" fmla="*/ 101223 h 825523"/>
                  <a:gd name="connsiteX143" fmla="*/ 0 w 15403"/>
                  <a:gd name="connsiteY143" fmla="*/ 101223 h 825523"/>
                  <a:gd name="connsiteX144" fmla="*/ 0 w 15403"/>
                  <a:gd name="connsiteY144" fmla="*/ 70086 h 825523"/>
                  <a:gd name="connsiteX145" fmla="*/ 7702 w 15403"/>
                  <a:gd name="connsiteY145" fmla="*/ 77788 h 825523"/>
                  <a:gd name="connsiteX146" fmla="*/ 15404 w 15403"/>
                  <a:gd name="connsiteY146" fmla="*/ 70086 h 825523"/>
                  <a:gd name="connsiteX147" fmla="*/ 7702 w 15403"/>
                  <a:gd name="connsiteY147" fmla="*/ 62384 h 825523"/>
                  <a:gd name="connsiteX148" fmla="*/ 0 w 15403"/>
                  <a:gd name="connsiteY148" fmla="*/ 70086 h 825523"/>
                  <a:gd name="connsiteX149" fmla="*/ 0 w 15403"/>
                  <a:gd name="connsiteY149" fmla="*/ 70086 h 825523"/>
                  <a:gd name="connsiteX150" fmla="*/ 0 w 15403"/>
                  <a:gd name="connsiteY150" fmla="*/ 38839 h 825523"/>
                  <a:gd name="connsiteX151" fmla="*/ 7702 w 15403"/>
                  <a:gd name="connsiteY151" fmla="*/ 46541 h 825523"/>
                  <a:gd name="connsiteX152" fmla="*/ 15404 w 15403"/>
                  <a:gd name="connsiteY152" fmla="*/ 38839 h 825523"/>
                  <a:gd name="connsiteX153" fmla="*/ 7702 w 15403"/>
                  <a:gd name="connsiteY153" fmla="*/ 31137 h 825523"/>
                  <a:gd name="connsiteX154" fmla="*/ 0 w 15403"/>
                  <a:gd name="connsiteY154" fmla="*/ 38839 h 825523"/>
                  <a:gd name="connsiteX155" fmla="*/ 0 w 15403"/>
                  <a:gd name="connsiteY155" fmla="*/ 38839 h 825523"/>
                  <a:gd name="connsiteX156" fmla="*/ 0 w 15403"/>
                  <a:gd name="connsiteY156" fmla="*/ 7702 h 825523"/>
                  <a:gd name="connsiteX157" fmla="*/ 7702 w 15403"/>
                  <a:gd name="connsiteY157" fmla="*/ 15404 h 825523"/>
                  <a:gd name="connsiteX158" fmla="*/ 15404 w 15403"/>
                  <a:gd name="connsiteY158" fmla="*/ 7702 h 825523"/>
                  <a:gd name="connsiteX159" fmla="*/ 7702 w 15403"/>
                  <a:gd name="connsiteY159" fmla="*/ 0 h 825523"/>
                  <a:gd name="connsiteX160" fmla="*/ 0 w 15403"/>
                  <a:gd name="connsiteY160" fmla="*/ 7702 h 82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15403" h="825523">
                    <a:moveTo>
                      <a:pt x="0" y="817821"/>
                    </a:moveTo>
                    <a:cubicBezTo>
                      <a:pt x="0" y="822112"/>
                      <a:pt x="3411" y="825523"/>
                      <a:pt x="7702" y="825523"/>
                    </a:cubicBezTo>
                    <a:cubicBezTo>
                      <a:pt x="11993" y="825523"/>
                      <a:pt x="15404" y="822002"/>
                      <a:pt x="15404" y="817821"/>
                    </a:cubicBezTo>
                    <a:cubicBezTo>
                      <a:pt x="15404" y="813530"/>
                      <a:pt x="11993" y="810120"/>
                      <a:pt x="7702" y="810120"/>
                    </a:cubicBezTo>
                    <a:cubicBezTo>
                      <a:pt x="3411" y="810120"/>
                      <a:pt x="0" y="813530"/>
                      <a:pt x="0" y="817821"/>
                    </a:cubicBezTo>
                    <a:lnTo>
                      <a:pt x="0" y="817821"/>
                    </a:lnTo>
                    <a:close/>
                    <a:moveTo>
                      <a:pt x="0" y="786684"/>
                    </a:moveTo>
                    <a:cubicBezTo>
                      <a:pt x="0" y="790975"/>
                      <a:pt x="3411" y="794386"/>
                      <a:pt x="7702" y="794386"/>
                    </a:cubicBezTo>
                    <a:cubicBezTo>
                      <a:pt x="11993" y="794386"/>
                      <a:pt x="15404" y="790865"/>
                      <a:pt x="15404" y="786684"/>
                    </a:cubicBezTo>
                    <a:cubicBezTo>
                      <a:pt x="15404" y="782393"/>
                      <a:pt x="11993" y="778982"/>
                      <a:pt x="7702" y="778982"/>
                    </a:cubicBezTo>
                    <a:cubicBezTo>
                      <a:pt x="3411" y="778872"/>
                      <a:pt x="0" y="782393"/>
                      <a:pt x="0" y="786684"/>
                    </a:cubicBezTo>
                    <a:lnTo>
                      <a:pt x="0" y="786684"/>
                    </a:lnTo>
                    <a:close/>
                    <a:moveTo>
                      <a:pt x="0" y="755547"/>
                    </a:moveTo>
                    <a:cubicBezTo>
                      <a:pt x="0" y="759838"/>
                      <a:pt x="3411" y="763249"/>
                      <a:pt x="7702" y="763249"/>
                    </a:cubicBezTo>
                    <a:cubicBezTo>
                      <a:pt x="11993" y="763249"/>
                      <a:pt x="15404" y="759728"/>
                      <a:pt x="15404" y="755547"/>
                    </a:cubicBezTo>
                    <a:cubicBezTo>
                      <a:pt x="15404" y="751256"/>
                      <a:pt x="11993" y="747845"/>
                      <a:pt x="7702" y="747845"/>
                    </a:cubicBezTo>
                    <a:cubicBezTo>
                      <a:pt x="3411" y="747735"/>
                      <a:pt x="0" y="751256"/>
                      <a:pt x="0" y="755547"/>
                    </a:cubicBezTo>
                    <a:lnTo>
                      <a:pt x="0" y="755547"/>
                    </a:lnTo>
                    <a:close/>
                    <a:moveTo>
                      <a:pt x="0" y="724299"/>
                    </a:moveTo>
                    <a:cubicBezTo>
                      <a:pt x="0" y="728591"/>
                      <a:pt x="3411" y="732001"/>
                      <a:pt x="7702" y="732001"/>
                    </a:cubicBezTo>
                    <a:cubicBezTo>
                      <a:pt x="11993" y="732001"/>
                      <a:pt x="15404" y="728480"/>
                      <a:pt x="15404" y="724299"/>
                    </a:cubicBezTo>
                    <a:cubicBezTo>
                      <a:pt x="15404" y="720009"/>
                      <a:pt x="11993" y="716598"/>
                      <a:pt x="7702" y="716598"/>
                    </a:cubicBezTo>
                    <a:cubicBezTo>
                      <a:pt x="3411" y="716598"/>
                      <a:pt x="0" y="720118"/>
                      <a:pt x="0" y="724299"/>
                    </a:cubicBezTo>
                    <a:lnTo>
                      <a:pt x="0" y="724299"/>
                    </a:lnTo>
                    <a:close/>
                    <a:moveTo>
                      <a:pt x="0" y="693162"/>
                    </a:moveTo>
                    <a:cubicBezTo>
                      <a:pt x="0" y="697453"/>
                      <a:pt x="3411" y="700864"/>
                      <a:pt x="7702" y="700864"/>
                    </a:cubicBezTo>
                    <a:cubicBezTo>
                      <a:pt x="11993" y="700864"/>
                      <a:pt x="15404" y="697343"/>
                      <a:pt x="15404" y="693162"/>
                    </a:cubicBezTo>
                    <a:cubicBezTo>
                      <a:pt x="15404" y="688871"/>
                      <a:pt x="11993" y="685460"/>
                      <a:pt x="7702" y="685460"/>
                    </a:cubicBezTo>
                    <a:cubicBezTo>
                      <a:pt x="3411" y="685460"/>
                      <a:pt x="0" y="688871"/>
                      <a:pt x="0" y="693162"/>
                    </a:cubicBezTo>
                    <a:lnTo>
                      <a:pt x="0" y="693162"/>
                    </a:lnTo>
                    <a:close/>
                    <a:moveTo>
                      <a:pt x="0" y="662025"/>
                    </a:moveTo>
                    <a:cubicBezTo>
                      <a:pt x="0" y="666316"/>
                      <a:pt x="3411" y="669727"/>
                      <a:pt x="7702" y="669727"/>
                    </a:cubicBezTo>
                    <a:cubicBezTo>
                      <a:pt x="11993" y="669727"/>
                      <a:pt x="15404" y="666206"/>
                      <a:pt x="15404" y="662025"/>
                    </a:cubicBezTo>
                    <a:cubicBezTo>
                      <a:pt x="15404" y="657734"/>
                      <a:pt x="11993" y="654323"/>
                      <a:pt x="7702" y="654323"/>
                    </a:cubicBezTo>
                    <a:cubicBezTo>
                      <a:pt x="3411" y="654323"/>
                      <a:pt x="0" y="657734"/>
                      <a:pt x="0" y="662025"/>
                    </a:cubicBezTo>
                    <a:lnTo>
                      <a:pt x="0" y="662025"/>
                    </a:lnTo>
                    <a:close/>
                    <a:moveTo>
                      <a:pt x="0" y="630888"/>
                    </a:moveTo>
                    <a:cubicBezTo>
                      <a:pt x="0" y="635179"/>
                      <a:pt x="3411" y="638590"/>
                      <a:pt x="7702" y="638590"/>
                    </a:cubicBezTo>
                    <a:cubicBezTo>
                      <a:pt x="11993" y="638590"/>
                      <a:pt x="15404" y="635069"/>
                      <a:pt x="15404" y="630888"/>
                    </a:cubicBezTo>
                    <a:cubicBezTo>
                      <a:pt x="15404" y="626597"/>
                      <a:pt x="11993" y="623186"/>
                      <a:pt x="7702" y="623186"/>
                    </a:cubicBezTo>
                    <a:cubicBezTo>
                      <a:pt x="3411" y="623076"/>
                      <a:pt x="0" y="626597"/>
                      <a:pt x="0" y="630888"/>
                    </a:cubicBezTo>
                    <a:lnTo>
                      <a:pt x="0" y="630888"/>
                    </a:lnTo>
                    <a:close/>
                    <a:moveTo>
                      <a:pt x="0" y="599751"/>
                    </a:moveTo>
                    <a:cubicBezTo>
                      <a:pt x="0" y="604041"/>
                      <a:pt x="3411" y="607452"/>
                      <a:pt x="7702" y="607452"/>
                    </a:cubicBezTo>
                    <a:cubicBezTo>
                      <a:pt x="11993" y="607452"/>
                      <a:pt x="15404" y="603931"/>
                      <a:pt x="15404" y="599751"/>
                    </a:cubicBezTo>
                    <a:cubicBezTo>
                      <a:pt x="15404" y="595459"/>
                      <a:pt x="11993" y="592049"/>
                      <a:pt x="7702" y="592049"/>
                    </a:cubicBezTo>
                    <a:cubicBezTo>
                      <a:pt x="3411" y="591938"/>
                      <a:pt x="0" y="595459"/>
                      <a:pt x="0" y="599751"/>
                    </a:cubicBezTo>
                    <a:lnTo>
                      <a:pt x="0" y="599751"/>
                    </a:lnTo>
                    <a:close/>
                    <a:moveTo>
                      <a:pt x="0" y="568503"/>
                    </a:moveTo>
                    <a:cubicBezTo>
                      <a:pt x="0" y="572794"/>
                      <a:pt x="3411" y="576205"/>
                      <a:pt x="7702" y="576205"/>
                    </a:cubicBezTo>
                    <a:cubicBezTo>
                      <a:pt x="11993" y="576205"/>
                      <a:pt x="15404" y="572684"/>
                      <a:pt x="15404" y="568503"/>
                    </a:cubicBezTo>
                    <a:cubicBezTo>
                      <a:pt x="15404" y="564212"/>
                      <a:pt x="11993" y="560801"/>
                      <a:pt x="7702" y="560801"/>
                    </a:cubicBezTo>
                    <a:cubicBezTo>
                      <a:pt x="3411" y="560801"/>
                      <a:pt x="0" y="564322"/>
                      <a:pt x="0" y="568503"/>
                    </a:cubicBezTo>
                    <a:lnTo>
                      <a:pt x="0" y="568503"/>
                    </a:lnTo>
                    <a:close/>
                    <a:moveTo>
                      <a:pt x="0" y="537366"/>
                    </a:moveTo>
                    <a:cubicBezTo>
                      <a:pt x="0" y="541657"/>
                      <a:pt x="3411" y="545068"/>
                      <a:pt x="7702" y="545068"/>
                    </a:cubicBezTo>
                    <a:cubicBezTo>
                      <a:pt x="11993" y="545068"/>
                      <a:pt x="15404" y="541547"/>
                      <a:pt x="15404" y="537366"/>
                    </a:cubicBezTo>
                    <a:cubicBezTo>
                      <a:pt x="15404" y="533075"/>
                      <a:pt x="11993" y="529664"/>
                      <a:pt x="7702" y="529664"/>
                    </a:cubicBezTo>
                    <a:cubicBezTo>
                      <a:pt x="3411" y="529664"/>
                      <a:pt x="0" y="533075"/>
                      <a:pt x="0" y="537366"/>
                    </a:cubicBezTo>
                    <a:lnTo>
                      <a:pt x="0" y="537366"/>
                    </a:lnTo>
                    <a:close/>
                    <a:moveTo>
                      <a:pt x="0" y="506229"/>
                    </a:moveTo>
                    <a:cubicBezTo>
                      <a:pt x="0" y="510519"/>
                      <a:pt x="3411" y="513930"/>
                      <a:pt x="7702" y="513930"/>
                    </a:cubicBezTo>
                    <a:cubicBezTo>
                      <a:pt x="11993" y="513930"/>
                      <a:pt x="15404" y="510409"/>
                      <a:pt x="15404" y="506229"/>
                    </a:cubicBezTo>
                    <a:cubicBezTo>
                      <a:pt x="15404" y="501937"/>
                      <a:pt x="11993" y="498527"/>
                      <a:pt x="7702" y="498527"/>
                    </a:cubicBezTo>
                    <a:cubicBezTo>
                      <a:pt x="3411" y="498527"/>
                      <a:pt x="0" y="501937"/>
                      <a:pt x="0" y="506229"/>
                    </a:cubicBezTo>
                    <a:lnTo>
                      <a:pt x="0" y="506229"/>
                    </a:lnTo>
                    <a:close/>
                    <a:moveTo>
                      <a:pt x="0" y="475091"/>
                    </a:moveTo>
                    <a:cubicBezTo>
                      <a:pt x="0" y="479382"/>
                      <a:pt x="3411" y="482793"/>
                      <a:pt x="7702" y="482793"/>
                    </a:cubicBezTo>
                    <a:cubicBezTo>
                      <a:pt x="11993" y="482793"/>
                      <a:pt x="15404" y="479272"/>
                      <a:pt x="15404" y="475091"/>
                    </a:cubicBezTo>
                    <a:cubicBezTo>
                      <a:pt x="15404" y="470800"/>
                      <a:pt x="11993" y="467389"/>
                      <a:pt x="7702" y="467389"/>
                    </a:cubicBezTo>
                    <a:cubicBezTo>
                      <a:pt x="3411" y="467389"/>
                      <a:pt x="0" y="470800"/>
                      <a:pt x="0" y="475091"/>
                    </a:cubicBezTo>
                    <a:lnTo>
                      <a:pt x="0" y="475091"/>
                    </a:lnTo>
                    <a:close/>
                    <a:moveTo>
                      <a:pt x="0" y="443954"/>
                    </a:moveTo>
                    <a:cubicBezTo>
                      <a:pt x="0" y="448245"/>
                      <a:pt x="3411" y="451656"/>
                      <a:pt x="7702" y="451656"/>
                    </a:cubicBezTo>
                    <a:cubicBezTo>
                      <a:pt x="11993" y="451656"/>
                      <a:pt x="15404" y="448135"/>
                      <a:pt x="15404" y="443954"/>
                    </a:cubicBezTo>
                    <a:cubicBezTo>
                      <a:pt x="15404" y="439773"/>
                      <a:pt x="11993" y="436252"/>
                      <a:pt x="7702" y="436252"/>
                    </a:cubicBezTo>
                    <a:cubicBezTo>
                      <a:pt x="3411" y="436142"/>
                      <a:pt x="0" y="439663"/>
                      <a:pt x="0" y="443954"/>
                    </a:cubicBezTo>
                    <a:lnTo>
                      <a:pt x="0" y="443954"/>
                    </a:lnTo>
                    <a:close/>
                    <a:moveTo>
                      <a:pt x="0" y="412817"/>
                    </a:moveTo>
                    <a:cubicBezTo>
                      <a:pt x="0" y="417108"/>
                      <a:pt x="3411" y="420518"/>
                      <a:pt x="7702" y="420518"/>
                    </a:cubicBezTo>
                    <a:cubicBezTo>
                      <a:pt x="11993" y="420518"/>
                      <a:pt x="15404" y="416998"/>
                      <a:pt x="15404" y="412817"/>
                    </a:cubicBezTo>
                    <a:cubicBezTo>
                      <a:pt x="15404" y="408526"/>
                      <a:pt x="11993" y="405115"/>
                      <a:pt x="7702" y="405115"/>
                    </a:cubicBezTo>
                    <a:cubicBezTo>
                      <a:pt x="3411" y="405005"/>
                      <a:pt x="0" y="408526"/>
                      <a:pt x="0" y="412817"/>
                    </a:cubicBezTo>
                    <a:lnTo>
                      <a:pt x="0" y="412817"/>
                    </a:lnTo>
                    <a:close/>
                    <a:moveTo>
                      <a:pt x="0" y="381569"/>
                    </a:moveTo>
                    <a:cubicBezTo>
                      <a:pt x="0" y="385860"/>
                      <a:pt x="3411" y="389271"/>
                      <a:pt x="7702" y="389271"/>
                    </a:cubicBezTo>
                    <a:cubicBezTo>
                      <a:pt x="11993" y="389271"/>
                      <a:pt x="15404" y="385750"/>
                      <a:pt x="15404" y="381569"/>
                    </a:cubicBezTo>
                    <a:cubicBezTo>
                      <a:pt x="15404" y="377278"/>
                      <a:pt x="11993" y="373867"/>
                      <a:pt x="7702" y="373867"/>
                    </a:cubicBezTo>
                    <a:cubicBezTo>
                      <a:pt x="3411" y="373867"/>
                      <a:pt x="0" y="377388"/>
                      <a:pt x="0" y="381569"/>
                    </a:cubicBezTo>
                    <a:lnTo>
                      <a:pt x="0" y="381569"/>
                    </a:lnTo>
                    <a:close/>
                    <a:moveTo>
                      <a:pt x="0" y="350432"/>
                    </a:moveTo>
                    <a:cubicBezTo>
                      <a:pt x="0" y="354723"/>
                      <a:pt x="3411" y="358134"/>
                      <a:pt x="7702" y="358134"/>
                    </a:cubicBezTo>
                    <a:cubicBezTo>
                      <a:pt x="11993" y="358134"/>
                      <a:pt x="15404" y="354613"/>
                      <a:pt x="15404" y="350432"/>
                    </a:cubicBezTo>
                    <a:cubicBezTo>
                      <a:pt x="15404" y="346141"/>
                      <a:pt x="11993" y="342730"/>
                      <a:pt x="7702" y="342730"/>
                    </a:cubicBezTo>
                    <a:cubicBezTo>
                      <a:pt x="3411" y="342730"/>
                      <a:pt x="0" y="346141"/>
                      <a:pt x="0" y="350432"/>
                    </a:cubicBezTo>
                    <a:lnTo>
                      <a:pt x="0" y="350432"/>
                    </a:lnTo>
                    <a:close/>
                    <a:moveTo>
                      <a:pt x="0" y="319295"/>
                    </a:moveTo>
                    <a:cubicBezTo>
                      <a:pt x="0" y="323586"/>
                      <a:pt x="3411" y="326997"/>
                      <a:pt x="7702" y="326997"/>
                    </a:cubicBezTo>
                    <a:cubicBezTo>
                      <a:pt x="11993" y="326997"/>
                      <a:pt x="15404" y="323476"/>
                      <a:pt x="15404" y="319295"/>
                    </a:cubicBezTo>
                    <a:cubicBezTo>
                      <a:pt x="15404" y="315004"/>
                      <a:pt x="11993" y="311593"/>
                      <a:pt x="7702" y="311593"/>
                    </a:cubicBezTo>
                    <a:cubicBezTo>
                      <a:pt x="3411" y="311593"/>
                      <a:pt x="0" y="315004"/>
                      <a:pt x="0" y="319295"/>
                    </a:cubicBezTo>
                    <a:lnTo>
                      <a:pt x="0" y="319295"/>
                    </a:lnTo>
                    <a:close/>
                    <a:moveTo>
                      <a:pt x="0" y="288157"/>
                    </a:moveTo>
                    <a:cubicBezTo>
                      <a:pt x="0" y="292448"/>
                      <a:pt x="3411" y="295859"/>
                      <a:pt x="7702" y="295859"/>
                    </a:cubicBezTo>
                    <a:cubicBezTo>
                      <a:pt x="11993" y="295859"/>
                      <a:pt x="15404" y="292339"/>
                      <a:pt x="15404" y="288157"/>
                    </a:cubicBezTo>
                    <a:cubicBezTo>
                      <a:pt x="15404" y="283866"/>
                      <a:pt x="11993" y="280456"/>
                      <a:pt x="7702" y="280456"/>
                    </a:cubicBezTo>
                    <a:cubicBezTo>
                      <a:pt x="3411" y="280345"/>
                      <a:pt x="0" y="283866"/>
                      <a:pt x="0" y="288157"/>
                    </a:cubicBezTo>
                    <a:lnTo>
                      <a:pt x="0" y="288157"/>
                    </a:lnTo>
                    <a:close/>
                    <a:moveTo>
                      <a:pt x="0" y="257020"/>
                    </a:moveTo>
                    <a:cubicBezTo>
                      <a:pt x="0" y="261311"/>
                      <a:pt x="3411" y="264722"/>
                      <a:pt x="7702" y="264722"/>
                    </a:cubicBezTo>
                    <a:cubicBezTo>
                      <a:pt x="11993" y="264722"/>
                      <a:pt x="15404" y="261201"/>
                      <a:pt x="15404" y="257020"/>
                    </a:cubicBezTo>
                    <a:cubicBezTo>
                      <a:pt x="15404" y="252729"/>
                      <a:pt x="11993" y="249318"/>
                      <a:pt x="7702" y="249318"/>
                    </a:cubicBezTo>
                    <a:cubicBezTo>
                      <a:pt x="3411" y="249208"/>
                      <a:pt x="0" y="252729"/>
                      <a:pt x="0" y="257020"/>
                    </a:cubicBezTo>
                    <a:lnTo>
                      <a:pt x="0" y="257020"/>
                    </a:lnTo>
                    <a:close/>
                    <a:moveTo>
                      <a:pt x="0" y="225883"/>
                    </a:moveTo>
                    <a:cubicBezTo>
                      <a:pt x="0" y="230174"/>
                      <a:pt x="3411" y="233584"/>
                      <a:pt x="7702" y="233584"/>
                    </a:cubicBezTo>
                    <a:cubicBezTo>
                      <a:pt x="11993" y="233584"/>
                      <a:pt x="15404" y="230064"/>
                      <a:pt x="15404" y="225883"/>
                    </a:cubicBezTo>
                    <a:cubicBezTo>
                      <a:pt x="15404" y="221592"/>
                      <a:pt x="11993" y="218181"/>
                      <a:pt x="7702" y="218181"/>
                    </a:cubicBezTo>
                    <a:cubicBezTo>
                      <a:pt x="3411" y="218071"/>
                      <a:pt x="0" y="221592"/>
                      <a:pt x="0" y="225883"/>
                    </a:cubicBezTo>
                    <a:lnTo>
                      <a:pt x="0" y="225883"/>
                    </a:lnTo>
                    <a:close/>
                    <a:moveTo>
                      <a:pt x="0" y="194636"/>
                    </a:moveTo>
                    <a:cubicBezTo>
                      <a:pt x="0" y="198926"/>
                      <a:pt x="3411" y="202337"/>
                      <a:pt x="7702" y="202337"/>
                    </a:cubicBezTo>
                    <a:cubicBezTo>
                      <a:pt x="11993" y="202337"/>
                      <a:pt x="15404" y="198817"/>
                      <a:pt x="15404" y="194636"/>
                    </a:cubicBezTo>
                    <a:cubicBezTo>
                      <a:pt x="15404" y="190344"/>
                      <a:pt x="11993" y="186934"/>
                      <a:pt x="7702" y="186934"/>
                    </a:cubicBezTo>
                    <a:cubicBezTo>
                      <a:pt x="3411" y="186934"/>
                      <a:pt x="0" y="190344"/>
                      <a:pt x="0" y="194636"/>
                    </a:cubicBezTo>
                    <a:lnTo>
                      <a:pt x="0" y="194636"/>
                    </a:lnTo>
                    <a:close/>
                    <a:moveTo>
                      <a:pt x="0" y="163498"/>
                    </a:moveTo>
                    <a:cubicBezTo>
                      <a:pt x="0" y="167789"/>
                      <a:pt x="3411" y="171200"/>
                      <a:pt x="7702" y="171200"/>
                    </a:cubicBezTo>
                    <a:cubicBezTo>
                      <a:pt x="11993" y="171200"/>
                      <a:pt x="15404" y="167679"/>
                      <a:pt x="15404" y="163498"/>
                    </a:cubicBezTo>
                    <a:cubicBezTo>
                      <a:pt x="15404" y="159207"/>
                      <a:pt x="11993" y="155797"/>
                      <a:pt x="7702" y="155797"/>
                    </a:cubicBezTo>
                    <a:cubicBezTo>
                      <a:pt x="3411" y="155797"/>
                      <a:pt x="0" y="159207"/>
                      <a:pt x="0" y="163498"/>
                    </a:cubicBezTo>
                    <a:lnTo>
                      <a:pt x="0" y="163498"/>
                    </a:lnTo>
                    <a:close/>
                    <a:moveTo>
                      <a:pt x="0" y="132361"/>
                    </a:moveTo>
                    <a:cubicBezTo>
                      <a:pt x="0" y="136652"/>
                      <a:pt x="3411" y="140063"/>
                      <a:pt x="7702" y="140063"/>
                    </a:cubicBezTo>
                    <a:cubicBezTo>
                      <a:pt x="11993" y="140063"/>
                      <a:pt x="15404" y="136542"/>
                      <a:pt x="15404" y="132361"/>
                    </a:cubicBezTo>
                    <a:cubicBezTo>
                      <a:pt x="15404" y="128070"/>
                      <a:pt x="11993" y="124659"/>
                      <a:pt x="7702" y="124659"/>
                    </a:cubicBezTo>
                    <a:cubicBezTo>
                      <a:pt x="3411" y="124659"/>
                      <a:pt x="0" y="128070"/>
                      <a:pt x="0" y="132361"/>
                    </a:cubicBezTo>
                    <a:lnTo>
                      <a:pt x="0" y="132361"/>
                    </a:lnTo>
                    <a:close/>
                    <a:moveTo>
                      <a:pt x="0" y="101223"/>
                    </a:moveTo>
                    <a:cubicBezTo>
                      <a:pt x="0" y="105515"/>
                      <a:pt x="3411" y="108925"/>
                      <a:pt x="7702" y="108925"/>
                    </a:cubicBezTo>
                    <a:cubicBezTo>
                      <a:pt x="11993" y="108925"/>
                      <a:pt x="15404" y="105405"/>
                      <a:pt x="15404" y="101223"/>
                    </a:cubicBezTo>
                    <a:cubicBezTo>
                      <a:pt x="15404" y="96933"/>
                      <a:pt x="11993" y="93522"/>
                      <a:pt x="7702" y="93522"/>
                    </a:cubicBezTo>
                    <a:cubicBezTo>
                      <a:pt x="3411" y="93412"/>
                      <a:pt x="0" y="96933"/>
                      <a:pt x="0" y="101223"/>
                    </a:cubicBezTo>
                    <a:lnTo>
                      <a:pt x="0" y="101223"/>
                    </a:lnTo>
                    <a:close/>
                    <a:moveTo>
                      <a:pt x="0" y="70086"/>
                    </a:moveTo>
                    <a:cubicBezTo>
                      <a:pt x="0" y="74378"/>
                      <a:pt x="3411" y="77788"/>
                      <a:pt x="7702" y="77788"/>
                    </a:cubicBezTo>
                    <a:cubicBezTo>
                      <a:pt x="11993" y="77788"/>
                      <a:pt x="15404" y="74267"/>
                      <a:pt x="15404" y="70086"/>
                    </a:cubicBezTo>
                    <a:cubicBezTo>
                      <a:pt x="15404" y="65905"/>
                      <a:pt x="11993" y="62384"/>
                      <a:pt x="7702" y="62384"/>
                    </a:cubicBezTo>
                    <a:cubicBezTo>
                      <a:pt x="3411" y="62275"/>
                      <a:pt x="0" y="65795"/>
                      <a:pt x="0" y="70086"/>
                    </a:cubicBezTo>
                    <a:lnTo>
                      <a:pt x="0" y="70086"/>
                    </a:lnTo>
                    <a:close/>
                    <a:moveTo>
                      <a:pt x="0" y="38839"/>
                    </a:moveTo>
                    <a:cubicBezTo>
                      <a:pt x="0" y="43130"/>
                      <a:pt x="3411" y="46541"/>
                      <a:pt x="7702" y="46541"/>
                    </a:cubicBezTo>
                    <a:cubicBezTo>
                      <a:pt x="11993" y="46541"/>
                      <a:pt x="15404" y="43020"/>
                      <a:pt x="15404" y="38839"/>
                    </a:cubicBezTo>
                    <a:cubicBezTo>
                      <a:pt x="15404" y="34548"/>
                      <a:pt x="11993" y="31137"/>
                      <a:pt x="7702" y="31137"/>
                    </a:cubicBezTo>
                    <a:cubicBezTo>
                      <a:pt x="3411" y="31137"/>
                      <a:pt x="0" y="34658"/>
                      <a:pt x="0" y="38839"/>
                    </a:cubicBezTo>
                    <a:lnTo>
                      <a:pt x="0" y="38839"/>
                    </a:lnTo>
                    <a:close/>
                    <a:moveTo>
                      <a:pt x="0" y="7702"/>
                    </a:moveTo>
                    <a:cubicBezTo>
                      <a:pt x="0" y="11993"/>
                      <a:pt x="3411" y="15404"/>
                      <a:pt x="7702" y="15404"/>
                    </a:cubicBezTo>
                    <a:cubicBezTo>
                      <a:pt x="11993" y="15404"/>
                      <a:pt x="15404" y="11883"/>
                      <a:pt x="15404" y="7702"/>
                    </a:cubicBezTo>
                    <a:cubicBezTo>
                      <a:pt x="15404" y="3521"/>
                      <a:pt x="11993" y="0"/>
                      <a:pt x="7702" y="0"/>
                    </a:cubicBezTo>
                    <a:cubicBezTo>
                      <a:pt x="3411" y="0"/>
                      <a:pt x="0" y="3411"/>
                      <a:pt x="0" y="7702"/>
                    </a:cubicBezTo>
                    <a:close/>
                  </a:path>
                </a:pathLst>
              </a:custGeom>
              <a:solidFill>
                <a:srgbClr val="F0C421"/>
              </a:solidFill>
              <a:ln w="11002" cap="flat">
                <a:solidFill>
                  <a:srgbClr val="6340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76D0360A-7AE2-2FF2-001B-A1B682B52BF1}"/>
                </a:ext>
              </a:extLst>
            </p:cNvPr>
            <p:cNvSpPr/>
            <p:nvPr/>
          </p:nvSpPr>
          <p:spPr>
            <a:xfrm>
              <a:off x="185848" y="1569687"/>
              <a:ext cx="22170" cy="3808418"/>
            </a:xfrm>
            <a:custGeom>
              <a:avLst/>
              <a:gdLst>
                <a:gd name="connsiteX0" fmla="*/ 0 w 17604"/>
                <a:gd name="connsiteY0" fmla="*/ 0 h 3964227"/>
                <a:gd name="connsiteX1" fmla="*/ 17604 w 17604"/>
                <a:gd name="connsiteY1" fmla="*/ 0 h 3964227"/>
                <a:gd name="connsiteX2" fmla="*/ 17604 w 17604"/>
                <a:gd name="connsiteY2" fmla="*/ 3964228 h 3964227"/>
                <a:gd name="connsiteX3" fmla="*/ 0 w 17604"/>
                <a:gd name="connsiteY3" fmla="*/ 3964228 h 39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4" h="3964227">
                  <a:moveTo>
                    <a:pt x="0" y="0"/>
                  </a:moveTo>
                  <a:lnTo>
                    <a:pt x="17604" y="0"/>
                  </a:lnTo>
                  <a:lnTo>
                    <a:pt x="17604" y="3964228"/>
                  </a:lnTo>
                  <a:lnTo>
                    <a:pt x="0" y="3964228"/>
                  </a:lnTo>
                  <a:close/>
                </a:path>
              </a:pathLst>
            </a:custGeom>
            <a:solidFill>
              <a:srgbClr val="F0C421"/>
            </a:solidFill>
            <a:ln w="11002" cap="flat">
              <a:solidFill>
                <a:srgbClr val="63401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63433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D1844D-0AB5-3185-21DA-02035E13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F10-D720-4883-B600-98EF2C3CF7D2}" type="datetimeFigureOut">
              <a:rPr lang="id-ID" smtClean="0"/>
              <a:t>22/05/2025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D3E4AD-CE44-76BD-EEE2-7A3327BC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59600-ACD6-835C-1E75-84F29B61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98BE-CA65-4F4E-BCCD-ABA0F1D3EBAC}" type="slidenum">
              <a:rPr lang="id-ID" smtClean="0"/>
              <a:t>‹#›</a:t>
            </a:fld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442232-F5B8-6303-9276-A95392F494DF}"/>
              </a:ext>
            </a:extLst>
          </p:cNvPr>
          <p:cNvSpPr txBox="1"/>
          <p:nvPr userDrawn="1"/>
        </p:nvSpPr>
        <p:spPr>
          <a:xfrm>
            <a:off x="937997" y="84978"/>
            <a:ext cx="3828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Seminar Nasional </a:t>
            </a:r>
            <a:endParaRPr lang="id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KARSA NUSANTARA </a:t>
            </a:r>
            <a:endParaRPr lang="id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Kolaborasi</a:t>
            </a:r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Rekayasa</a:t>
            </a:r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Sains Nasional untuk </a:t>
            </a:r>
            <a:r>
              <a:rPr lang="en-US" sz="12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Teknologi</a:t>
            </a:r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Riset</a:t>
            </a:r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US" sz="12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Kecerdasan</a:t>
            </a:r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2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Buatan</a:t>
            </a:r>
            <a:endParaRPr lang="id-ID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F66C8-00B2-F9CC-09C3-B4C851E6723D}"/>
              </a:ext>
            </a:extLst>
          </p:cNvPr>
          <p:cNvSpPr txBox="1"/>
          <p:nvPr userDrawn="1"/>
        </p:nvSpPr>
        <p:spPr>
          <a:xfrm>
            <a:off x="7471359" y="84978"/>
            <a:ext cx="3828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Fakultas</a:t>
            </a:r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Teknik, </a:t>
            </a:r>
            <a:endParaRPr lang="id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Universitas Wijaya Kusuma Surabaya</a:t>
            </a:r>
            <a:endParaRPr lang="id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ISSN: XXXX-XXXX, </a:t>
            </a:r>
            <a:r>
              <a:rPr lang="en-US" sz="12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Eissn</a:t>
            </a:r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XXXX-XXXX</a:t>
            </a:r>
            <a:endParaRPr lang="id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n-US" sz="12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2025</a:t>
            </a:r>
            <a:endParaRPr lang="id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Graphic 3">
            <a:extLst>
              <a:ext uri="{FF2B5EF4-FFF2-40B4-BE49-F238E27FC236}">
                <a16:creationId xmlns:a16="http://schemas.microsoft.com/office/drawing/2014/main" id="{0975397F-B0CF-C74B-A65D-5CE7C1842EF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380" y="5307827"/>
            <a:ext cx="1829863" cy="1419779"/>
            <a:chOff x="1607278" y="4112443"/>
            <a:chExt cx="2402436" cy="2443598"/>
          </a:xfrm>
          <a:solidFill>
            <a:srgbClr val="634019"/>
          </a:solidFill>
        </p:grpSpPr>
        <p:grpSp>
          <p:nvGrpSpPr>
            <p:cNvPr id="8" name="Graphic 3">
              <a:extLst>
                <a:ext uri="{FF2B5EF4-FFF2-40B4-BE49-F238E27FC236}">
                  <a16:creationId xmlns:a16="http://schemas.microsoft.com/office/drawing/2014/main" id="{F76F5ED6-0CB4-10AB-8BE4-48BFD3310F6B}"/>
                </a:ext>
              </a:extLst>
            </p:cNvPr>
            <p:cNvGrpSpPr/>
            <p:nvPr/>
          </p:nvGrpSpPr>
          <p:grpSpPr>
            <a:xfrm>
              <a:off x="1626313" y="4112443"/>
              <a:ext cx="2383402" cy="2442278"/>
              <a:chOff x="1626313" y="4112443"/>
              <a:chExt cx="2383402" cy="2442278"/>
            </a:xfrm>
            <a:grpFill/>
          </p:grpSpPr>
          <p:grpSp>
            <p:nvGrpSpPr>
              <p:cNvPr id="25" name="Graphic 3">
                <a:extLst>
                  <a:ext uri="{FF2B5EF4-FFF2-40B4-BE49-F238E27FC236}">
                    <a16:creationId xmlns:a16="http://schemas.microsoft.com/office/drawing/2014/main" id="{A3F3EC9C-5AB8-69E0-2B54-74706DC3260D}"/>
                  </a:ext>
                </a:extLst>
              </p:cNvPr>
              <p:cNvGrpSpPr/>
              <p:nvPr/>
            </p:nvGrpSpPr>
            <p:grpSpPr>
              <a:xfrm>
                <a:off x="2370109" y="5516078"/>
                <a:ext cx="1639606" cy="1038643"/>
                <a:chOff x="2370109" y="5516078"/>
                <a:chExt cx="1639606" cy="1038643"/>
              </a:xfrm>
              <a:grpFill/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30E18FF2-72D7-A60F-ACA6-6F749566FCC3}"/>
                    </a:ext>
                  </a:extLst>
                </p:cNvPr>
                <p:cNvSpPr/>
                <p:nvPr/>
              </p:nvSpPr>
              <p:spPr>
                <a:xfrm>
                  <a:off x="2947575" y="6148946"/>
                  <a:ext cx="131187" cy="268352"/>
                </a:xfrm>
                <a:custGeom>
                  <a:avLst/>
                  <a:gdLst>
                    <a:gd name="connsiteX0" fmla="*/ 106762 w 131187"/>
                    <a:gd name="connsiteY0" fmla="*/ 27726 h 268352"/>
                    <a:gd name="connsiteX1" fmla="*/ 5758 w 131187"/>
                    <a:gd name="connsiteY1" fmla="*/ 148094 h 268352"/>
                    <a:gd name="connsiteX2" fmla="*/ 10710 w 131187"/>
                    <a:gd name="connsiteY2" fmla="*/ 268352 h 268352"/>
                    <a:gd name="connsiteX3" fmla="*/ 102801 w 131187"/>
                    <a:gd name="connsiteY3" fmla="*/ 182973 h 268352"/>
                    <a:gd name="connsiteX4" fmla="*/ 131188 w 131187"/>
                    <a:gd name="connsiteY4" fmla="*/ 0 h 268352"/>
                    <a:gd name="connsiteX5" fmla="*/ 36015 w 131187"/>
                    <a:gd name="connsiteY5" fmla="*/ 207069 h 268352"/>
                    <a:gd name="connsiteX6" fmla="*/ 106762 w 131187"/>
                    <a:gd name="connsiteY6" fmla="*/ 27726 h 268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187" h="268352">
                      <a:moveTo>
                        <a:pt x="106762" y="27726"/>
                      </a:moveTo>
                      <a:cubicBezTo>
                        <a:pt x="79366" y="45991"/>
                        <a:pt x="21272" y="102434"/>
                        <a:pt x="5758" y="148094"/>
                      </a:cubicBezTo>
                      <a:cubicBezTo>
                        <a:pt x="-11516" y="199036"/>
                        <a:pt x="16101" y="218071"/>
                        <a:pt x="10710" y="268352"/>
                      </a:cubicBezTo>
                      <a:cubicBezTo>
                        <a:pt x="42287" y="229074"/>
                        <a:pt x="79146" y="231164"/>
                        <a:pt x="102801" y="182973"/>
                      </a:cubicBezTo>
                      <a:cubicBezTo>
                        <a:pt x="124036" y="139732"/>
                        <a:pt x="118645" y="55013"/>
                        <a:pt x="131188" y="0"/>
                      </a:cubicBezTo>
                      <a:cubicBezTo>
                        <a:pt x="83327" y="72947"/>
                        <a:pt x="60441" y="137092"/>
                        <a:pt x="36015" y="207069"/>
                      </a:cubicBezTo>
                      <a:cubicBezTo>
                        <a:pt x="40417" y="130930"/>
                        <a:pt x="58901" y="103094"/>
                        <a:pt x="106762" y="2772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9F09B384-E86E-0836-3103-29079FEF1DCB}"/>
                    </a:ext>
                  </a:extLst>
                </p:cNvPr>
                <p:cNvSpPr/>
                <p:nvPr/>
              </p:nvSpPr>
              <p:spPr>
                <a:xfrm>
                  <a:off x="3152626" y="5813049"/>
                  <a:ext cx="501446" cy="454120"/>
                </a:xfrm>
                <a:custGeom>
                  <a:avLst/>
                  <a:gdLst>
                    <a:gd name="connsiteX0" fmla="*/ 4695 w 501446"/>
                    <a:gd name="connsiteY0" fmla="*/ 81628 h 454120"/>
                    <a:gd name="connsiteX1" fmla="*/ 1174 w 501446"/>
                    <a:gd name="connsiteY1" fmla="*/ 98682 h 454120"/>
                    <a:gd name="connsiteX2" fmla="*/ 48265 w 501446"/>
                    <a:gd name="connsiteY2" fmla="*/ 323905 h 454120"/>
                    <a:gd name="connsiteX3" fmla="*/ 249833 w 501446"/>
                    <a:gd name="connsiteY3" fmla="*/ 453405 h 454120"/>
                    <a:gd name="connsiteX4" fmla="*/ 500251 w 501446"/>
                    <a:gd name="connsiteY4" fmla="*/ 245456 h 454120"/>
                    <a:gd name="connsiteX5" fmla="*/ 375262 w 501446"/>
                    <a:gd name="connsiteY5" fmla="*/ 17923 h 454120"/>
                    <a:gd name="connsiteX6" fmla="*/ 214955 w 501446"/>
                    <a:gd name="connsiteY6" fmla="*/ 113975 h 454120"/>
                    <a:gd name="connsiteX7" fmla="*/ 334552 w 501446"/>
                    <a:gd name="connsiteY7" fmla="*/ 120137 h 454120"/>
                    <a:gd name="connsiteX8" fmla="*/ 333562 w 501446"/>
                    <a:gd name="connsiteY8" fmla="*/ 65675 h 454120"/>
                    <a:gd name="connsiteX9" fmla="*/ 333892 w 501446"/>
                    <a:gd name="connsiteY9" fmla="*/ 86139 h 454120"/>
                    <a:gd name="connsiteX10" fmla="*/ 253904 w 501446"/>
                    <a:gd name="connsiteY10" fmla="*/ 130589 h 454120"/>
                    <a:gd name="connsiteX11" fmla="*/ 285591 w 501446"/>
                    <a:gd name="connsiteY11" fmla="*/ 27716 h 454120"/>
                    <a:gd name="connsiteX12" fmla="*/ 362829 w 501446"/>
                    <a:gd name="connsiteY12" fmla="*/ 42899 h 454120"/>
                    <a:gd name="connsiteX13" fmla="*/ 465923 w 501446"/>
                    <a:gd name="connsiteY13" fmla="*/ 176690 h 454120"/>
                    <a:gd name="connsiteX14" fmla="*/ 381753 w 501446"/>
                    <a:gd name="connsiteY14" fmla="*/ 389480 h 454120"/>
                    <a:gd name="connsiteX15" fmla="*/ 116812 w 501446"/>
                    <a:gd name="connsiteY15" fmla="*/ 368135 h 454120"/>
                    <a:gd name="connsiteX16" fmla="*/ 13827 w 501446"/>
                    <a:gd name="connsiteY16" fmla="*/ 146543 h 454120"/>
                    <a:gd name="connsiteX17" fmla="*/ 7776 w 501446"/>
                    <a:gd name="connsiteY17" fmla="*/ 98792 h 454120"/>
                    <a:gd name="connsiteX18" fmla="*/ 4695 w 501446"/>
                    <a:gd name="connsiteY18" fmla="*/ 81628 h 45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446" h="454120">
                      <a:moveTo>
                        <a:pt x="4695" y="81628"/>
                      </a:moveTo>
                      <a:cubicBezTo>
                        <a:pt x="3595" y="81628"/>
                        <a:pt x="2165" y="87460"/>
                        <a:pt x="1174" y="98682"/>
                      </a:cubicBezTo>
                      <a:cubicBezTo>
                        <a:pt x="-4437" y="164917"/>
                        <a:pt x="9866" y="261190"/>
                        <a:pt x="48265" y="323905"/>
                      </a:cubicBezTo>
                      <a:cubicBezTo>
                        <a:pt x="91726" y="394872"/>
                        <a:pt x="163682" y="446803"/>
                        <a:pt x="249833" y="453405"/>
                      </a:cubicBezTo>
                      <a:cubicBezTo>
                        <a:pt x="375702" y="463088"/>
                        <a:pt x="487158" y="373526"/>
                        <a:pt x="500251" y="245456"/>
                      </a:cubicBezTo>
                      <a:cubicBezTo>
                        <a:pt x="510044" y="149514"/>
                        <a:pt x="458882" y="59733"/>
                        <a:pt x="375262" y="17923"/>
                      </a:cubicBezTo>
                      <a:cubicBezTo>
                        <a:pt x="265236" y="-37090"/>
                        <a:pt x="184587" y="45869"/>
                        <a:pt x="214955" y="113975"/>
                      </a:cubicBezTo>
                      <a:cubicBezTo>
                        <a:pt x="238280" y="166348"/>
                        <a:pt x="309577" y="168328"/>
                        <a:pt x="334552" y="120137"/>
                      </a:cubicBezTo>
                      <a:cubicBezTo>
                        <a:pt x="349736" y="90870"/>
                        <a:pt x="335873" y="64794"/>
                        <a:pt x="333562" y="65675"/>
                      </a:cubicBezTo>
                      <a:lnTo>
                        <a:pt x="333892" y="86139"/>
                      </a:lnTo>
                      <a:cubicBezTo>
                        <a:pt x="330922" y="128609"/>
                        <a:pt x="286911" y="151274"/>
                        <a:pt x="253904" y="130589"/>
                      </a:cubicBezTo>
                      <a:cubicBezTo>
                        <a:pt x="214514" y="105723"/>
                        <a:pt x="223537" y="39818"/>
                        <a:pt x="285591" y="27716"/>
                      </a:cubicBezTo>
                      <a:cubicBezTo>
                        <a:pt x="311447" y="22654"/>
                        <a:pt x="339064" y="30686"/>
                        <a:pt x="362829" y="42899"/>
                      </a:cubicBezTo>
                      <a:cubicBezTo>
                        <a:pt x="413221" y="68755"/>
                        <a:pt x="452830" y="119587"/>
                        <a:pt x="465923" y="176690"/>
                      </a:cubicBezTo>
                      <a:cubicBezTo>
                        <a:pt x="484518" y="258329"/>
                        <a:pt x="450410" y="343049"/>
                        <a:pt x="381753" y="389480"/>
                      </a:cubicBezTo>
                      <a:cubicBezTo>
                        <a:pt x="298244" y="445924"/>
                        <a:pt x="191849" y="433050"/>
                        <a:pt x="116812" y="368135"/>
                      </a:cubicBezTo>
                      <a:cubicBezTo>
                        <a:pt x="53987" y="313783"/>
                        <a:pt x="26480" y="222461"/>
                        <a:pt x="13827" y="146543"/>
                      </a:cubicBezTo>
                      <a:cubicBezTo>
                        <a:pt x="10416" y="126079"/>
                        <a:pt x="8876" y="109905"/>
                        <a:pt x="7776" y="98792"/>
                      </a:cubicBezTo>
                      <a:cubicBezTo>
                        <a:pt x="6676" y="87460"/>
                        <a:pt x="5795" y="81628"/>
                        <a:pt x="4695" y="8162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A956943E-83D4-B053-0AD8-DA4A9AD72E7C}"/>
                    </a:ext>
                  </a:extLst>
                </p:cNvPr>
                <p:cNvSpPr/>
                <p:nvPr/>
              </p:nvSpPr>
              <p:spPr>
                <a:xfrm>
                  <a:off x="3172725" y="5905283"/>
                  <a:ext cx="111400" cy="69285"/>
                </a:xfrm>
                <a:custGeom>
                  <a:avLst/>
                  <a:gdLst>
                    <a:gd name="connsiteX0" fmla="*/ 53142 w 111400"/>
                    <a:gd name="connsiteY0" fmla="*/ 32743 h 69285"/>
                    <a:gd name="connsiteX1" fmla="*/ 57543 w 111400"/>
                    <a:gd name="connsiteY1" fmla="*/ 40555 h 69285"/>
                    <a:gd name="connsiteX2" fmla="*/ 74487 w 111400"/>
                    <a:gd name="connsiteY2" fmla="*/ 46937 h 69285"/>
                    <a:gd name="connsiteX3" fmla="*/ 47861 w 111400"/>
                    <a:gd name="connsiteY3" fmla="*/ 47817 h 69285"/>
                    <a:gd name="connsiteX4" fmla="*/ 0 w 111400"/>
                    <a:gd name="connsiteY4" fmla="*/ 7437 h 69285"/>
                    <a:gd name="connsiteX5" fmla="*/ 770 w 111400"/>
                    <a:gd name="connsiteY5" fmla="*/ 10078 h 69285"/>
                    <a:gd name="connsiteX6" fmla="*/ 4291 w 111400"/>
                    <a:gd name="connsiteY6" fmla="*/ 19760 h 69285"/>
                    <a:gd name="connsiteX7" fmla="*/ 60294 w 111400"/>
                    <a:gd name="connsiteY7" fmla="*/ 68392 h 69285"/>
                    <a:gd name="connsiteX8" fmla="*/ 110246 w 111400"/>
                    <a:gd name="connsiteY8" fmla="*/ 41655 h 69285"/>
                    <a:gd name="connsiteX9" fmla="*/ 85490 w 111400"/>
                    <a:gd name="connsiteY9" fmla="*/ 616 h 69285"/>
                    <a:gd name="connsiteX10" fmla="*/ 53142 w 111400"/>
                    <a:gd name="connsiteY10" fmla="*/ 32743 h 69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1400" h="69285">
                      <a:moveTo>
                        <a:pt x="53142" y="32743"/>
                      </a:moveTo>
                      <a:cubicBezTo>
                        <a:pt x="54023" y="35604"/>
                        <a:pt x="55453" y="38244"/>
                        <a:pt x="57543" y="40555"/>
                      </a:cubicBezTo>
                      <a:cubicBezTo>
                        <a:pt x="62055" y="45506"/>
                        <a:pt x="68326" y="47597"/>
                        <a:pt x="74487" y="46937"/>
                      </a:cubicBezTo>
                      <a:cubicBezTo>
                        <a:pt x="68106" y="51227"/>
                        <a:pt x="56003" y="50567"/>
                        <a:pt x="47861" y="47817"/>
                      </a:cubicBezTo>
                      <a:cubicBezTo>
                        <a:pt x="27176" y="40665"/>
                        <a:pt x="9352" y="23281"/>
                        <a:pt x="0" y="7437"/>
                      </a:cubicBezTo>
                      <a:cubicBezTo>
                        <a:pt x="220" y="8318"/>
                        <a:pt x="440" y="9198"/>
                        <a:pt x="770" y="10078"/>
                      </a:cubicBezTo>
                      <a:cubicBezTo>
                        <a:pt x="1760" y="13379"/>
                        <a:pt x="2861" y="16570"/>
                        <a:pt x="4291" y="19760"/>
                      </a:cubicBezTo>
                      <a:cubicBezTo>
                        <a:pt x="14193" y="41765"/>
                        <a:pt x="36419" y="63991"/>
                        <a:pt x="60294" y="68392"/>
                      </a:cubicBezTo>
                      <a:cubicBezTo>
                        <a:pt x="80429" y="72022"/>
                        <a:pt x="104304" y="64871"/>
                        <a:pt x="110246" y="41655"/>
                      </a:cubicBezTo>
                      <a:cubicBezTo>
                        <a:pt x="114427" y="25372"/>
                        <a:pt x="107495" y="5787"/>
                        <a:pt x="85490" y="616"/>
                      </a:cubicBezTo>
                      <a:cubicBezTo>
                        <a:pt x="67556" y="-3455"/>
                        <a:pt x="44560" y="13269"/>
                        <a:pt x="53142" y="32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EC70F16-BF66-80BC-1348-022ADCAE89B3}"/>
                    </a:ext>
                  </a:extLst>
                </p:cNvPr>
                <p:cNvSpPr/>
                <p:nvPr/>
              </p:nvSpPr>
              <p:spPr>
                <a:xfrm>
                  <a:off x="3191869" y="5989079"/>
                  <a:ext cx="141781" cy="90961"/>
                </a:xfrm>
                <a:custGeom>
                  <a:avLst/>
                  <a:gdLst>
                    <a:gd name="connsiteX0" fmla="*/ 65795 w 141781"/>
                    <a:gd name="connsiteY0" fmla="*/ 40379 h 90961"/>
                    <a:gd name="connsiteX1" fmla="*/ 70416 w 141781"/>
                    <a:gd name="connsiteY1" fmla="*/ 51272 h 90961"/>
                    <a:gd name="connsiteX2" fmla="*/ 91651 w 141781"/>
                    <a:gd name="connsiteY2" fmla="*/ 62055 h 90961"/>
                    <a:gd name="connsiteX3" fmla="*/ 56773 w 141781"/>
                    <a:gd name="connsiteY3" fmla="*/ 59414 h 90961"/>
                    <a:gd name="connsiteX4" fmla="*/ 0 w 141781"/>
                    <a:gd name="connsiteY4" fmla="*/ 0 h 90961"/>
                    <a:gd name="connsiteX5" fmla="*/ 550 w 141781"/>
                    <a:gd name="connsiteY5" fmla="*/ 3521 h 90961"/>
                    <a:gd name="connsiteX6" fmla="*/ 3741 w 141781"/>
                    <a:gd name="connsiteY6" fmla="*/ 16614 h 90961"/>
                    <a:gd name="connsiteX7" fmla="*/ 69976 w 141781"/>
                    <a:gd name="connsiteY7" fmla="*/ 87910 h 90961"/>
                    <a:gd name="connsiteX8" fmla="*/ 138743 w 141781"/>
                    <a:gd name="connsiteY8" fmla="*/ 60184 h 90961"/>
                    <a:gd name="connsiteX9" fmla="*/ 112226 w 141781"/>
                    <a:gd name="connsiteY9" fmla="*/ 3191 h 90961"/>
                    <a:gd name="connsiteX10" fmla="*/ 65795 w 141781"/>
                    <a:gd name="connsiteY10" fmla="*/ 40379 h 9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781" h="90961">
                      <a:moveTo>
                        <a:pt x="65795" y="40379"/>
                      </a:moveTo>
                      <a:cubicBezTo>
                        <a:pt x="66455" y="44231"/>
                        <a:pt x="67996" y="47862"/>
                        <a:pt x="70416" y="51272"/>
                      </a:cubicBezTo>
                      <a:cubicBezTo>
                        <a:pt x="75588" y="58314"/>
                        <a:pt x="83510" y="62055"/>
                        <a:pt x="91651" y="62055"/>
                      </a:cubicBezTo>
                      <a:cubicBezTo>
                        <a:pt x="82739" y="66676"/>
                        <a:pt x="67006" y="64255"/>
                        <a:pt x="56773" y="59414"/>
                      </a:cubicBezTo>
                      <a:cubicBezTo>
                        <a:pt x="30807" y="47201"/>
                        <a:pt x="10122" y="22005"/>
                        <a:pt x="0" y="0"/>
                      </a:cubicBezTo>
                      <a:cubicBezTo>
                        <a:pt x="110" y="1210"/>
                        <a:pt x="330" y="2311"/>
                        <a:pt x="550" y="3521"/>
                      </a:cubicBezTo>
                      <a:cubicBezTo>
                        <a:pt x="1320" y="7922"/>
                        <a:pt x="2421" y="12323"/>
                        <a:pt x="3741" y="16614"/>
                      </a:cubicBezTo>
                      <a:cubicBezTo>
                        <a:pt x="13643" y="46651"/>
                        <a:pt x="39389" y="78779"/>
                        <a:pt x="69976" y="87910"/>
                      </a:cubicBezTo>
                      <a:cubicBezTo>
                        <a:pt x="95722" y="95612"/>
                        <a:pt x="127850" y="89561"/>
                        <a:pt x="138743" y="60184"/>
                      </a:cubicBezTo>
                      <a:cubicBezTo>
                        <a:pt x="146444" y="39500"/>
                        <a:pt x="140173" y="13093"/>
                        <a:pt x="112226" y="3191"/>
                      </a:cubicBezTo>
                      <a:cubicBezTo>
                        <a:pt x="89561" y="-4841"/>
                        <a:pt x="57213" y="13753"/>
                        <a:pt x="65795" y="4037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B2CF3812-E0AB-5D2D-BCE7-0AC5DDCCEF11}"/>
                    </a:ext>
                  </a:extLst>
                </p:cNvPr>
                <p:cNvSpPr/>
                <p:nvPr/>
              </p:nvSpPr>
              <p:spPr>
                <a:xfrm>
                  <a:off x="3238851" y="6066754"/>
                  <a:ext cx="183453" cy="114373"/>
                </a:xfrm>
                <a:custGeom>
                  <a:avLst/>
                  <a:gdLst>
                    <a:gd name="connsiteX0" fmla="*/ 91431 w 183453"/>
                    <a:gd name="connsiteY0" fmla="*/ 61177 h 114373"/>
                    <a:gd name="connsiteX1" fmla="*/ 100894 w 183453"/>
                    <a:gd name="connsiteY1" fmla="*/ 71960 h 114373"/>
                    <a:gd name="connsiteX2" fmla="*/ 129500 w 183453"/>
                    <a:gd name="connsiteY2" fmla="*/ 76140 h 114373"/>
                    <a:gd name="connsiteX3" fmla="*/ 88241 w 183453"/>
                    <a:gd name="connsiteY3" fmla="*/ 86593 h 114373"/>
                    <a:gd name="connsiteX4" fmla="*/ 0 w 183453"/>
                    <a:gd name="connsiteY4" fmla="*/ 39942 h 114373"/>
                    <a:gd name="connsiteX5" fmla="*/ 1980 w 183453"/>
                    <a:gd name="connsiteY5" fmla="*/ 43792 h 114373"/>
                    <a:gd name="connsiteX6" fmla="*/ 10672 w 183453"/>
                    <a:gd name="connsiteY6" fmla="*/ 57656 h 114373"/>
                    <a:gd name="connsiteX7" fmla="*/ 114427 w 183453"/>
                    <a:gd name="connsiteY7" fmla="*/ 114319 h 114373"/>
                    <a:gd name="connsiteX8" fmla="*/ 183413 w 183453"/>
                    <a:gd name="connsiteY8" fmla="*/ 55565 h 114373"/>
                    <a:gd name="connsiteX9" fmla="*/ 131041 w 183453"/>
                    <a:gd name="connsiteY9" fmla="*/ 2 h 114373"/>
                    <a:gd name="connsiteX10" fmla="*/ 91431 w 183453"/>
                    <a:gd name="connsiteY10" fmla="*/ 61177 h 114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453" h="114373">
                      <a:moveTo>
                        <a:pt x="91431" y="61177"/>
                      </a:moveTo>
                      <a:cubicBezTo>
                        <a:pt x="93632" y="65358"/>
                        <a:pt x="96823" y="68989"/>
                        <a:pt x="100894" y="71960"/>
                      </a:cubicBezTo>
                      <a:cubicBezTo>
                        <a:pt x="109476" y="78121"/>
                        <a:pt x="120148" y="79331"/>
                        <a:pt x="129500" y="76140"/>
                      </a:cubicBezTo>
                      <a:cubicBezTo>
                        <a:pt x="120918" y="84943"/>
                        <a:pt x="101884" y="88133"/>
                        <a:pt x="88241" y="86593"/>
                      </a:cubicBezTo>
                      <a:cubicBezTo>
                        <a:pt x="53582" y="82522"/>
                        <a:pt x="20025" y="61397"/>
                        <a:pt x="0" y="39942"/>
                      </a:cubicBezTo>
                      <a:cubicBezTo>
                        <a:pt x="660" y="41262"/>
                        <a:pt x="1320" y="42472"/>
                        <a:pt x="1980" y="43792"/>
                      </a:cubicBezTo>
                      <a:cubicBezTo>
                        <a:pt x="4621" y="48634"/>
                        <a:pt x="7482" y="53255"/>
                        <a:pt x="10672" y="57656"/>
                      </a:cubicBezTo>
                      <a:cubicBezTo>
                        <a:pt x="33558" y="88573"/>
                        <a:pt x="75588" y="115750"/>
                        <a:pt x="114427" y="114319"/>
                      </a:cubicBezTo>
                      <a:cubicBezTo>
                        <a:pt x="147104" y="113219"/>
                        <a:pt x="181873" y="93855"/>
                        <a:pt x="183413" y="55565"/>
                      </a:cubicBezTo>
                      <a:cubicBezTo>
                        <a:pt x="184403" y="28719"/>
                        <a:pt x="167129" y="552"/>
                        <a:pt x="131041" y="2"/>
                      </a:cubicBezTo>
                      <a:cubicBezTo>
                        <a:pt x="101664" y="-327"/>
                        <a:pt x="71407" y="33670"/>
                        <a:pt x="91431" y="611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239D2029-B41C-7991-E561-380DCBD8A0B8}"/>
                    </a:ext>
                  </a:extLst>
                </p:cNvPr>
                <p:cNvSpPr/>
                <p:nvPr/>
              </p:nvSpPr>
              <p:spPr>
                <a:xfrm>
                  <a:off x="3095298" y="6027478"/>
                  <a:ext cx="167664" cy="425579"/>
                </a:xfrm>
                <a:custGeom>
                  <a:avLst/>
                  <a:gdLst>
                    <a:gd name="connsiteX0" fmla="*/ 59493 w 167664"/>
                    <a:gd name="connsiteY0" fmla="*/ 43681 h 425579"/>
                    <a:gd name="connsiteX1" fmla="*/ 92611 w 167664"/>
                    <a:gd name="connsiteY1" fmla="*/ 278256 h 425579"/>
                    <a:gd name="connsiteX2" fmla="*/ 55422 w 167664"/>
                    <a:gd name="connsiteY2" fmla="*/ 0 h 425579"/>
                    <a:gd name="connsiteX3" fmla="*/ 140912 w 167664"/>
                    <a:gd name="connsiteY3" fmla="*/ 425580 h 425579"/>
                    <a:gd name="connsiteX4" fmla="*/ 148504 w 167664"/>
                    <a:gd name="connsiteY4" fmla="*/ 259771 h 425579"/>
                    <a:gd name="connsiteX5" fmla="*/ 59493 w 167664"/>
                    <a:gd name="connsiteY5" fmla="*/ 43681 h 42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7664" h="425579">
                      <a:moveTo>
                        <a:pt x="59493" y="43681"/>
                      </a:moveTo>
                      <a:cubicBezTo>
                        <a:pt x="45850" y="92312"/>
                        <a:pt x="34517" y="193425"/>
                        <a:pt x="92611" y="278256"/>
                      </a:cubicBezTo>
                      <a:cubicBezTo>
                        <a:pt x="27036" y="195296"/>
                        <a:pt x="21314" y="123119"/>
                        <a:pt x="55422" y="0"/>
                      </a:cubicBezTo>
                      <a:cubicBezTo>
                        <a:pt x="-22146" y="170540"/>
                        <a:pt x="-38540" y="322046"/>
                        <a:pt x="140912" y="425580"/>
                      </a:cubicBezTo>
                      <a:cubicBezTo>
                        <a:pt x="115276" y="371887"/>
                        <a:pt x="205277" y="341740"/>
                        <a:pt x="148504" y="259771"/>
                      </a:cubicBezTo>
                      <a:cubicBezTo>
                        <a:pt x="143443" y="252399"/>
                        <a:pt x="58393" y="152716"/>
                        <a:pt x="59493" y="4368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3AE736FD-8F2A-4A87-55AC-E4458C09D013}"/>
                    </a:ext>
                  </a:extLst>
                </p:cNvPr>
                <p:cNvSpPr/>
                <p:nvPr/>
              </p:nvSpPr>
              <p:spPr>
                <a:xfrm>
                  <a:off x="3304147" y="6264803"/>
                  <a:ext cx="133481" cy="218701"/>
                </a:xfrm>
                <a:custGeom>
                  <a:avLst/>
                  <a:gdLst>
                    <a:gd name="connsiteX0" fmla="*/ 64754 w 133481"/>
                    <a:gd name="connsiteY0" fmla="*/ 105515 h 218701"/>
                    <a:gd name="connsiteX1" fmla="*/ 79387 w 133481"/>
                    <a:gd name="connsiteY1" fmla="*/ 114647 h 218701"/>
                    <a:gd name="connsiteX2" fmla="*/ 90390 w 133481"/>
                    <a:gd name="connsiteY2" fmla="*/ 148095 h 218701"/>
                    <a:gd name="connsiteX3" fmla="*/ 94021 w 133481"/>
                    <a:gd name="connsiteY3" fmla="*/ 96273 h 218701"/>
                    <a:gd name="connsiteX4" fmla="*/ 20414 w 133481"/>
                    <a:gd name="connsiteY4" fmla="*/ 0 h 218701"/>
                    <a:gd name="connsiteX5" fmla="*/ 25365 w 133481"/>
                    <a:gd name="connsiteY5" fmla="*/ 1651 h 218701"/>
                    <a:gd name="connsiteX6" fmla="*/ 43629 w 133481"/>
                    <a:gd name="connsiteY6" fmla="*/ 9132 h 218701"/>
                    <a:gd name="connsiteX7" fmla="*/ 132420 w 133481"/>
                    <a:gd name="connsiteY7" fmla="*/ 121909 h 218701"/>
                    <a:gd name="connsiteX8" fmla="*/ 77517 w 133481"/>
                    <a:gd name="connsiteY8" fmla="*/ 217081 h 218701"/>
                    <a:gd name="connsiteX9" fmla="*/ 829 w 133481"/>
                    <a:gd name="connsiteY9" fmla="*/ 165699 h 218701"/>
                    <a:gd name="connsiteX10" fmla="*/ 64754 w 133481"/>
                    <a:gd name="connsiteY10" fmla="*/ 105515 h 218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481" h="218701">
                      <a:moveTo>
                        <a:pt x="64754" y="105515"/>
                      </a:moveTo>
                      <a:cubicBezTo>
                        <a:pt x="70145" y="107385"/>
                        <a:pt x="75096" y="110356"/>
                        <a:pt x="79387" y="114647"/>
                      </a:cubicBezTo>
                      <a:cubicBezTo>
                        <a:pt x="88520" y="123669"/>
                        <a:pt x="92150" y="136212"/>
                        <a:pt x="90390" y="148095"/>
                      </a:cubicBezTo>
                      <a:cubicBezTo>
                        <a:pt x="99082" y="135992"/>
                        <a:pt x="98862" y="112337"/>
                        <a:pt x="94021" y="96273"/>
                      </a:cubicBezTo>
                      <a:cubicBezTo>
                        <a:pt x="81918" y="55453"/>
                        <a:pt x="50011" y="19585"/>
                        <a:pt x="20414" y="0"/>
                      </a:cubicBezTo>
                      <a:cubicBezTo>
                        <a:pt x="22064" y="550"/>
                        <a:pt x="23714" y="991"/>
                        <a:pt x="25365" y="1651"/>
                      </a:cubicBezTo>
                      <a:cubicBezTo>
                        <a:pt x="31636" y="3741"/>
                        <a:pt x="37688" y="6272"/>
                        <a:pt x="43629" y="9132"/>
                      </a:cubicBezTo>
                      <a:cubicBezTo>
                        <a:pt x="84999" y="30147"/>
                        <a:pt x="125818" y="74928"/>
                        <a:pt x="132420" y="121909"/>
                      </a:cubicBezTo>
                      <a:cubicBezTo>
                        <a:pt x="137921" y="161518"/>
                        <a:pt x="122407" y="207289"/>
                        <a:pt x="77517" y="217081"/>
                      </a:cubicBezTo>
                      <a:cubicBezTo>
                        <a:pt x="45939" y="224012"/>
                        <a:pt x="9081" y="209049"/>
                        <a:pt x="829" y="165699"/>
                      </a:cubicBezTo>
                      <a:cubicBezTo>
                        <a:pt x="-5773" y="130821"/>
                        <a:pt x="28115" y="87250"/>
                        <a:pt x="64754" y="1055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F0820403-97FC-F78B-A1DA-9B46B6FE0333}"/>
                    </a:ext>
                  </a:extLst>
                </p:cNvPr>
                <p:cNvSpPr/>
                <p:nvPr/>
              </p:nvSpPr>
              <p:spPr>
                <a:xfrm>
                  <a:off x="3370661" y="5978736"/>
                  <a:ext cx="219598" cy="227857"/>
                </a:xfrm>
                <a:custGeom>
                  <a:avLst/>
                  <a:gdLst>
                    <a:gd name="connsiteX0" fmla="*/ 27727 w 219598"/>
                    <a:gd name="connsiteY0" fmla="*/ 212900 h 227857"/>
                    <a:gd name="connsiteX1" fmla="*/ 159757 w 219598"/>
                    <a:gd name="connsiteY1" fmla="*/ 103204 h 227857"/>
                    <a:gd name="connsiteX2" fmla="*/ 0 w 219598"/>
                    <a:gd name="connsiteY2" fmla="*/ 227753 h 227857"/>
                    <a:gd name="connsiteX3" fmla="*/ 215871 w 219598"/>
                    <a:gd name="connsiteY3" fmla="*/ 0 h 227857"/>
                    <a:gd name="connsiteX4" fmla="*/ 129170 w 219598"/>
                    <a:gd name="connsiteY4" fmla="*/ 75808 h 227857"/>
                    <a:gd name="connsiteX5" fmla="*/ 66236 w 219598"/>
                    <a:gd name="connsiteY5" fmla="*/ 187154 h 227857"/>
                    <a:gd name="connsiteX6" fmla="*/ 27727 w 219598"/>
                    <a:gd name="connsiteY6" fmla="*/ 212900 h 227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598" h="227857">
                      <a:moveTo>
                        <a:pt x="27727" y="212900"/>
                      </a:moveTo>
                      <a:cubicBezTo>
                        <a:pt x="87360" y="203438"/>
                        <a:pt x="138743" y="161958"/>
                        <a:pt x="159757" y="103204"/>
                      </a:cubicBezTo>
                      <a:cubicBezTo>
                        <a:pt x="135222" y="186494"/>
                        <a:pt x="83179" y="217301"/>
                        <a:pt x="0" y="227753"/>
                      </a:cubicBezTo>
                      <a:cubicBezTo>
                        <a:pt x="145784" y="231054"/>
                        <a:pt x="239856" y="155687"/>
                        <a:pt x="215871" y="0"/>
                      </a:cubicBezTo>
                      <a:cubicBezTo>
                        <a:pt x="201457" y="44670"/>
                        <a:pt x="152606" y="2530"/>
                        <a:pt x="129170" y="75808"/>
                      </a:cubicBezTo>
                      <a:cubicBezTo>
                        <a:pt x="115747" y="117838"/>
                        <a:pt x="102104" y="154146"/>
                        <a:pt x="66236" y="187154"/>
                      </a:cubicBezTo>
                      <a:cubicBezTo>
                        <a:pt x="54903" y="197496"/>
                        <a:pt x="42030" y="206408"/>
                        <a:pt x="27727" y="2129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DEA4FE92-D496-39CB-DAD0-8851585E4B49}"/>
                    </a:ext>
                  </a:extLst>
                </p:cNvPr>
                <p:cNvSpPr/>
                <p:nvPr/>
              </p:nvSpPr>
              <p:spPr>
                <a:xfrm>
                  <a:off x="3641655" y="6015704"/>
                  <a:ext cx="368060" cy="228748"/>
                </a:xfrm>
                <a:custGeom>
                  <a:avLst/>
                  <a:gdLst>
                    <a:gd name="connsiteX0" fmla="*/ 0 w 368060"/>
                    <a:gd name="connsiteY0" fmla="*/ 158769 h 228748"/>
                    <a:gd name="connsiteX1" fmla="*/ 173951 w 368060"/>
                    <a:gd name="connsiteY1" fmla="*/ 58095 h 228748"/>
                    <a:gd name="connsiteX2" fmla="*/ 269893 w 368060"/>
                    <a:gd name="connsiteY2" fmla="*/ 112117 h 228748"/>
                    <a:gd name="connsiteX3" fmla="*/ 241617 w 368060"/>
                    <a:gd name="connsiteY3" fmla="*/ 154588 h 228748"/>
                    <a:gd name="connsiteX4" fmla="*/ 185173 w 368060"/>
                    <a:gd name="connsiteY4" fmla="*/ 104746 h 228748"/>
                    <a:gd name="connsiteX5" fmla="*/ 266482 w 368060"/>
                    <a:gd name="connsiteY5" fmla="*/ 228635 h 228748"/>
                    <a:gd name="connsiteX6" fmla="*/ 367706 w 368060"/>
                    <a:gd name="connsiteY6" fmla="*/ 112777 h 228748"/>
                    <a:gd name="connsiteX7" fmla="*/ 224453 w 368060"/>
                    <a:gd name="connsiteY7" fmla="*/ 1 h 228748"/>
                    <a:gd name="connsiteX8" fmla="*/ 20135 w 368060"/>
                    <a:gd name="connsiteY8" fmla="*/ 122130 h 228748"/>
                    <a:gd name="connsiteX9" fmla="*/ 3741 w 368060"/>
                    <a:gd name="connsiteY9" fmla="*/ 150736 h 228748"/>
                    <a:gd name="connsiteX10" fmla="*/ 0 w 368060"/>
                    <a:gd name="connsiteY10" fmla="*/ 158769 h 228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8060" h="228748">
                      <a:moveTo>
                        <a:pt x="0" y="158769"/>
                      </a:moveTo>
                      <a:cubicBezTo>
                        <a:pt x="38619" y="113988"/>
                        <a:pt x="104524" y="69097"/>
                        <a:pt x="173951" y="58095"/>
                      </a:cubicBezTo>
                      <a:cubicBezTo>
                        <a:pt x="214110" y="51713"/>
                        <a:pt x="268353" y="65466"/>
                        <a:pt x="269893" y="112117"/>
                      </a:cubicBezTo>
                      <a:cubicBezTo>
                        <a:pt x="270553" y="131812"/>
                        <a:pt x="259551" y="149747"/>
                        <a:pt x="241617" y="154588"/>
                      </a:cubicBezTo>
                      <a:cubicBezTo>
                        <a:pt x="196616" y="166800"/>
                        <a:pt x="177582" y="123340"/>
                        <a:pt x="185173" y="104746"/>
                      </a:cubicBezTo>
                      <a:cubicBezTo>
                        <a:pt x="140943" y="162509"/>
                        <a:pt x="206188" y="231935"/>
                        <a:pt x="266482" y="228635"/>
                      </a:cubicBezTo>
                      <a:cubicBezTo>
                        <a:pt x="339100" y="224674"/>
                        <a:pt x="371887" y="166800"/>
                        <a:pt x="367706" y="112777"/>
                      </a:cubicBezTo>
                      <a:cubicBezTo>
                        <a:pt x="361765" y="35980"/>
                        <a:pt x="290358" y="-219"/>
                        <a:pt x="224453" y="1"/>
                      </a:cubicBezTo>
                      <a:cubicBezTo>
                        <a:pt x="146224" y="331"/>
                        <a:pt x="63815" y="58205"/>
                        <a:pt x="20135" y="122130"/>
                      </a:cubicBezTo>
                      <a:cubicBezTo>
                        <a:pt x="14083" y="131262"/>
                        <a:pt x="8582" y="140835"/>
                        <a:pt x="3741" y="150736"/>
                      </a:cubicBezTo>
                      <a:cubicBezTo>
                        <a:pt x="2421" y="153487"/>
                        <a:pt x="1210" y="156128"/>
                        <a:pt x="0" y="15876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F5CA888C-C559-E848-9F4B-D1D2D4A20D4C}"/>
                    </a:ext>
                  </a:extLst>
                </p:cNvPr>
                <p:cNvSpPr/>
                <p:nvPr/>
              </p:nvSpPr>
              <p:spPr>
                <a:xfrm>
                  <a:off x="3398718" y="6203046"/>
                  <a:ext cx="411496" cy="154220"/>
                </a:xfrm>
                <a:custGeom>
                  <a:avLst/>
                  <a:gdLst>
                    <a:gd name="connsiteX0" fmla="*/ 41920 w 411496"/>
                    <a:gd name="connsiteY0" fmla="*/ 81782 h 154220"/>
                    <a:gd name="connsiteX1" fmla="*/ 267473 w 411496"/>
                    <a:gd name="connsiteY1" fmla="*/ 69899 h 154220"/>
                    <a:gd name="connsiteX2" fmla="*/ 0 w 411496"/>
                    <a:gd name="connsiteY2" fmla="*/ 81892 h 154220"/>
                    <a:gd name="connsiteX3" fmla="*/ 411496 w 411496"/>
                    <a:gd name="connsiteY3" fmla="*/ 35791 h 154220"/>
                    <a:gd name="connsiteX4" fmla="*/ 254710 w 411496"/>
                    <a:gd name="connsiteY4" fmla="*/ 14226 h 154220"/>
                    <a:gd name="connsiteX5" fmla="*/ 41920 w 411496"/>
                    <a:gd name="connsiteY5" fmla="*/ 81782 h 15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1496" h="154220">
                      <a:moveTo>
                        <a:pt x="41920" y="81782"/>
                      </a:moveTo>
                      <a:cubicBezTo>
                        <a:pt x="86920" y="99166"/>
                        <a:pt x="181983" y="118750"/>
                        <a:pt x="267473" y="69899"/>
                      </a:cubicBezTo>
                      <a:cubicBezTo>
                        <a:pt x="183083" y="126122"/>
                        <a:pt x="114097" y="125462"/>
                        <a:pt x="0" y="81892"/>
                      </a:cubicBezTo>
                      <a:cubicBezTo>
                        <a:pt x="155356" y="171453"/>
                        <a:pt x="297730" y="200280"/>
                        <a:pt x="411496" y="35791"/>
                      </a:cubicBezTo>
                      <a:cubicBezTo>
                        <a:pt x="358244" y="55926"/>
                        <a:pt x="337449" y="-33525"/>
                        <a:pt x="254710" y="14226"/>
                      </a:cubicBezTo>
                      <a:cubicBezTo>
                        <a:pt x="247338" y="18627"/>
                        <a:pt x="145344" y="92234"/>
                        <a:pt x="41920" y="8178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65778B76-3CEA-D0BA-1419-26FDF976DF07}"/>
                    </a:ext>
                  </a:extLst>
                </p:cNvPr>
                <p:cNvSpPr/>
                <p:nvPr/>
              </p:nvSpPr>
              <p:spPr>
                <a:xfrm>
                  <a:off x="3672352" y="5853747"/>
                  <a:ext cx="133681" cy="160197"/>
                </a:xfrm>
                <a:custGeom>
                  <a:avLst/>
                  <a:gdLst>
                    <a:gd name="connsiteX0" fmla="*/ 112446 w 133681"/>
                    <a:gd name="connsiteY0" fmla="*/ 0 h 160197"/>
                    <a:gd name="connsiteX1" fmla="*/ 0 w 133681"/>
                    <a:gd name="connsiteY1" fmla="*/ 43350 h 160197"/>
                    <a:gd name="connsiteX2" fmla="*/ 32678 w 133681"/>
                    <a:gd name="connsiteY2" fmla="*/ 160197 h 160197"/>
                    <a:gd name="connsiteX3" fmla="*/ 133681 w 133681"/>
                    <a:gd name="connsiteY3" fmla="*/ 111016 h 160197"/>
                    <a:gd name="connsiteX4" fmla="*/ 112446 w 133681"/>
                    <a:gd name="connsiteY4" fmla="*/ 0 h 16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681" h="160197">
                      <a:moveTo>
                        <a:pt x="112446" y="0"/>
                      </a:moveTo>
                      <a:cubicBezTo>
                        <a:pt x="80979" y="28937"/>
                        <a:pt x="40710" y="43790"/>
                        <a:pt x="0" y="43350"/>
                      </a:cubicBezTo>
                      <a:cubicBezTo>
                        <a:pt x="24536" y="76028"/>
                        <a:pt x="36859" y="117507"/>
                        <a:pt x="32678" y="160197"/>
                      </a:cubicBezTo>
                      <a:cubicBezTo>
                        <a:pt x="61064" y="134561"/>
                        <a:pt x="97153" y="115197"/>
                        <a:pt x="133681" y="111016"/>
                      </a:cubicBezTo>
                      <a:cubicBezTo>
                        <a:pt x="115197" y="79109"/>
                        <a:pt x="108925" y="38289"/>
                        <a:pt x="112446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53D2BB2-75CB-7F64-6070-035ACA2BAA8F}"/>
                    </a:ext>
                  </a:extLst>
                </p:cNvPr>
                <p:cNvSpPr/>
                <p:nvPr/>
              </p:nvSpPr>
              <p:spPr>
                <a:xfrm>
                  <a:off x="2976109" y="5655481"/>
                  <a:ext cx="195845" cy="218621"/>
                </a:xfrm>
                <a:custGeom>
                  <a:avLst/>
                  <a:gdLst>
                    <a:gd name="connsiteX0" fmla="*/ 180442 w 195845"/>
                    <a:gd name="connsiteY0" fmla="*/ 33668 h 218621"/>
                    <a:gd name="connsiteX1" fmla="*/ 111346 w 195845"/>
                    <a:gd name="connsiteY1" fmla="*/ 175161 h 218621"/>
                    <a:gd name="connsiteX2" fmla="*/ 0 w 195845"/>
                    <a:gd name="connsiteY2" fmla="*/ 218621 h 218621"/>
                    <a:gd name="connsiteX3" fmla="*/ 40819 w 195845"/>
                    <a:gd name="connsiteY3" fmla="*/ 99354 h 218621"/>
                    <a:gd name="connsiteX4" fmla="*/ 195846 w 195845"/>
                    <a:gd name="connsiteY4" fmla="*/ 0 h 218621"/>
                    <a:gd name="connsiteX5" fmla="*/ 45661 w 195845"/>
                    <a:gd name="connsiteY5" fmla="*/ 170650 h 218621"/>
                    <a:gd name="connsiteX6" fmla="*/ 180442 w 195845"/>
                    <a:gd name="connsiteY6" fmla="*/ 33668 h 21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845" h="218621">
                      <a:moveTo>
                        <a:pt x="180442" y="33668"/>
                      </a:moveTo>
                      <a:cubicBezTo>
                        <a:pt x="174831" y="66236"/>
                        <a:pt x="146664" y="142594"/>
                        <a:pt x="111346" y="175161"/>
                      </a:cubicBezTo>
                      <a:cubicBezTo>
                        <a:pt x="71957" y="211470"/>
                        <a:pt x="43570" y="193536"/>
                        <a:pt x="0" y="218621"/>
                      </a:cubicBezTo>
                      <a:cubicBezTo>
                        <a:pt x="23105" y="173731"/>
                        <a:pt x="6491" y="140503"/>
                        <a:pt x="40819" y="99354"/>
                      </a:cubicBezTo>
                      <a:cubicBezTo>
                        <a:pt x="71627" y="62385"/>
                        <a:pt x="150845" y="33668"/>
                        <a:pt x="195846" y="0"/>
                      </a:cubicBezTo>
                      <a:cubicBezTo>
                        <a:pt x="148645" y="73388"/>
                        <a:pt x="99463" y="120149"/>
                        <a:pt x="45661" y="170650"/>
                      </a:cubicBezTo>
                      <a:cubicBezTo>
                        <a:pt x="113106" y="136212"/>
                        <a:pt x="131041" y="107935"/>
                        <a:pt x="180442" y="3366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F95844EA-055E-AA74-CF75-DAB62721AC47}"/>
                    </a:ext>
                  </a:extLst>
                </p:cNvPr>
                <p:cNvSpPr/>
                <p:nvPr/>
              </p:nvSpPr>
              <p:spPr>
                <a:xfrm>
                  <a:off x="3448119" y="6353484"/>
                  <a:ext cx="213450" cy="201237"/>
                </a:xfrm>
                <a:custGeom>
                  <a:avLst/>
                  <a:gdLst>
                    <a:gd name="connsiteX0" fmla="*/ 195186 w 213450"/>
                    <a:gd name="connsiteY0" fmla="*/ 168890 h 201237"/>
                    <a:gd name="connsiteX1" fmla="*/ 114537 w 213450"/>
                    <a:gd name="connsiteY1" fmla="*/ 33778 h 201237"/>
                    <a:gd name="connsiteX2" fmla="*/ 0 w 213450"/>
                    <a:gd name="connsiteY2" fmla="*/ 0 h 201237"/>
                    <a:gd name="connsiteX3" fmla="*/ 50722 w 213450"/>
                    <a:gd name="connsiteY3" fmla="*/ 115417 h 201237"/>
                    <a:gd name="connsiteX4" fmla="*/ 213450 w 213450"/>
                    <a:gd name="connsiteY4" fmla="*/ 201238 h 201237"/>
                    <a:gd name="connsiteX5" fmla="*/ 49512 w 213450"/>
                    <a:gd name="connsiteY5" fmla="*/ 44010 h 201237"/>
                    <a:gd name="connsiteX6" fmla="*/ 195186 w 213450"/>
                    <a:gd name="connsiteY6" fmla="*/ 168890 h 201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450" h="201237">
                      <a:moveTo>
                        <a:pt x="195186" y="168890"/>
                      </a:moveTo>
                      <a:cubicBezTo>
                        <a:pt x="186824" y="136872"/>
                        <a:pt x="152386" y="63265"/>
                        <a:pt x="114537" y="33778"/>
                      </a:cubicBezTo>
                      <a:cubicBezTo>
                        <a:pt x="72287" y="991"/>
                        <a:pt x="45441" y="21235"/>
                        <a:pt x="0" y="0"/>
                      </a:cubicBezTo>
                      <a:cubicBezTo>
                        <a:pt x="26736" y="42690"/>
                        <a:pt x="12983" y="77238"/>
                        <a:pt x="50722" y="115417"/>
                      </a:cubicBezTo>
                      <a:cubicBezTo>
                        <a:pt x="84500" y="149635"/>
                        <a:pt x="165809" y="171530"/>
                        <a:pt x="213450" y="201238"/>
                      </a:cubicBezTo>
                      <a:cubicBezTo>
                        <a:pt x="160308" y="132141"/>
                        <a:pt x="107385" y="89671"/>
                        <a:pt x="49512" y="44010"/>
                      </a:cubicBezTo>
                      <a:cubicBezTo>
                        <a:pt x="119488" y="72397"/>
                        <a:pt x="139733" y="99023"/>
                        <a:pt x="195186" y="16889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1FA82226-6A60-6A9B-8078-3BC6E6DB3160}"/>
                    </a:ext>
                  </a:extLst>
                </p:cNvPr>
                <p:cNvSpPr/>
                <p:nvPr/>
              </p:nvSpPr>
              <p:spPr>
                <a:xfrm>
                  <a:off x="2443738" y="5673767"/>
                  <a:ext cx="450227" cy="505613"/>
                </a:xfrm>
                <a:custGeom>
                  <a:avLst/>
                  <a:gdLst>
                    <a:gd name="connsiteX0" fmla="*/ 80935 w 450227"/>
                    <a:gd name="connsiteY0" fmla="*/ 500925 h 505613"/>
                    <a:gd name="connsiteX1" fmla="*/ 97769 w 450227"/>
                    <a:gd name="connsiteY1" fmla="*/ 504446 h 505613"/>
                    <a:gd name="connsiteX2" fmla="*/ 321122 w 450227"/>
                    <a:gd name="connsiteY2" fmla="*/ 456915 h 505613"/>
                    <a:gd name="connsiteX3" fmla="*/ 449522 w 450227"/>
                    <a:gd name="connsiteY3" fmla="*/ 253698 h 505613"/>
                    <a:gd name="connsiteX4" fmla="*/ 243333 w 450227"/>
                    <a:gd name="connsiteY4" fmla="*/ 1188 h 505613"/>
                    <a:gd name="connsiteX5" fmla="*/ 17781 w 450227"/>
                    <a:gd name="connsiteY5" fmla="*/ 127278 h 505613"/>
                    <a:gd name="connsiteX6" fmla="*/ 112953 w 450227"/>
                    <a:gd name="connsiteY6" fmla="*/ 289016 h 505613"/>
                    <a:gd name="connsiteX7" fmla="*/ 119004 w 450227"/>
                    <a:gd name="connsiteY7" fmla="*/ 168318 h 505613"/>
                    <a:gd name="connsiteX8" fmla="*/ 64982 w 450227"/>
                    <a:gd name="connsiteY8" fmla="*/ 169307 h 505613"/>
                    <a:gd name="connsiteX9" fmla="*/ 85226 w 450227"/>
                    <a:gd name="connsiteY9" fmla="*/ 168978 h 505613"/>
                    <a:gd name="connsiteX10" fmla="*/ 129237 w 450227"/>
                    <a:gd name="connsiteY10" fmla="*/ 249627 h 505613"/>
                    <a:gd name="connsiteX11" fmla="*/ 27133 w 450227"/>
                    <a:gd name="connsiteY11" fmla="*/ 217609 h 505613"/>
                    <a:gd name="connsiteX12" fmla="*/ 42206 w 450227"/>
                    <a:gd name="connsiteY12" fmla="*/ 139710 h 505613"/>
                    <a:gd name="connsiteX13" fmla="*/ 174897 w 450227"/>
                    <a:gd name="connsiteY13" fmla="*/ 35737 h 505613"/>
                    <a:gd name="connsiteX14" fmla="*/ 385927 w 450227"/>
                    <a:gd name="connsiteY14" fmla="*/ 120676 h 505613"/>
                    <a:gd name="connsiteX15" fmla="*/ 364802 w 450227"/>
                    <a:gd name="connsiteY15" fmla="*/ 387819 h 505613"/>
                    <a:gd name="connsiteX16" fmla="*/ 145080 w 450227"/>
                    <a:gd name="connsiteY16" fmla="*/ 491683 h 505613"/>
                    <a:gd name="connsiteX17" fmla="*/ 97769 w 450227"/>
                    <a:gd name="connsiteY17" fmla="*/ 497845 h 505613"/>
                    <a:gd name="connsiteX18" fmla="*/ 80935 w 450227"/>
                    <a:gd name="connsiteY18" fmla="*/ 500925 h 505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0227" h="505613">
                      <a:moveTo>
                        <a:pt x="80935" y="500925"/>
                      </a:moveTo>
                      <a:cubicBezTo>
                        <a:pt x="80935" y="502026"/>
                        <a:pt x="86657" y="503456"/>
                        <a:pt x="97769" y="504446"/>
                      </a:cubicBezTo>
                      <a:cubicBezTo>
                        <a:pt x="163455" y="510058"/>
                        <a:pt x="258847" y="495644"/>
                        <a:pt x="321122" y="456915"/>
                      </a:cubicBezTo>
                      <a:cubicBezTo>
                        <a:pt x="391428" y="413125"/>
                        <a:pt x="443030" y="340507"/>
                        <a:pt x="449522" y="253698"/>
                      </a:cubicBezTo>
                      <a:cubicBezTo>
                        <a:pt x="459094" y="126728"/>
                        <a:pt x="370303" y="14282"/>
                        <a:pt x="243333" y="1188"/>
                      </a:cubicBezTo>
                      <a:cubicBezTo>
                        <a:pt x="148161" y="-8604"/>
                        <a:pt x="59260" y="42888"/>
                        <a:pt x="17781" y="127278"/>
                      </a:cubicBezTo>
                      <a:cubicBezTo>
                        <a:pt x="-36792" y="238184"/>
                        <a:pt x="45507" y="319603"/>
                        <a:pt x="112953" y="289016"/>
                      </a:cubicBezTo>
                      <a:cubicBezTo>
                        <a:pt x="164885" y="265471"/>
                        <a:pt x="166866" y="193513"/>
                        <a:pt x="119004" y="168318"/>
                      </a:cubicBezTo>
                      <a:cubicBezTo>
                        <a:pt x="89958" y="153024"/>
                        <a:pt x="64101" y="166997"/>
                        <a:pt x="64982" y="169307"/>
                      </a:cubicBezTo>
                      <a:lnTo>
                        <a:pt x="85226" y="168978"/>
                      </a:lnTo>
                      <a:cubicBezTo>
                        <a:pt x="127366" y="171949"/>
                        <a:pt x="149812" y="216399"/>
                        <a:pt x="129237" y="249627"/>
                      </a:cubicBezTo>
                      <a:cubicBezTo>
                        <a:pt x="104591" y="289346"/>
                        <a:pt x="39236" y="280214"/>
                        <a:pt x="27133" y="217609"/>
                      </a:cubicBezTo>
                      <a:cubicBezTo>
                        <a:pt x="22072" y="191533"/>
                        <a:pt x="29993" y="163697"/>
                        <a:pt x="42206" y="139710"/>
                      </a:cubicBezTo>
                      <a:cubicBezTo>
                        <a:pt x="67842" y="88879"/>
                        <a:pt x="118234" y="48939"/>
                        <a:pt x="174897" y="35737"/>
                      </a:cubicBezTo>
                      <a:cubicBezTo>
                        <a:pt x="255766" y="16922"/>
                        <a:pt x="339826" y="51360"/>
                        <a:pt x="385927" y="120676"/>
                      </a:cubicBezTo>
                      <a:cubicBezTo>
                        <a:pt x="441820" y="204956"/>
                        <a:pt x="429057" y="312121"/>
                        <a:pt x="364802" y="387819"/>
                      </a:cubicBezTo>
                      <a:cubicBezTo>
                        <a:pt x="310999" y="451194"/>
                        <a:pt x="220338" y="478920"/>
                        <a:pt x="145080" y="491683"/>
                      </a:cubicBezTo>
                      <a:cubicBezTo>
                        <a:pt x="124726" y="495094"/>
                        <a:pt x="108662" y="496634"/>
                        <a:pt x="97769" y="497845"/>
                      </a:cubicBezTo>
                      <a:cubicBezTo>
                        <a:pt x="86767" y="498945"/>
                        <a:pt x="80935" y="499715"/>
                        <a:pt x="80935" y="50092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8166C478-485D-5A98-F0FB-F3D800B4B2CE}"/>
                    </a:ext>
                  </a:extLst>
                </p:cNvPr>
                <p:cNvSpPr/>
                <p:nvPr/>
              </p:nvSpPr>
              <p:spPr>
                <a:xfrm>
                  <a:off x="2618305" y="5996670"/>
                  <a:ext cx="90147" cy="143034"/>
                </a:xfrm>
                <a:custGeom>
                  <a:avLst/>
                  <a:gdLst>
                    <a:gd name="connsiteX0" fmla="*/ 40049 w 90147"/>
                    <a:gd name="connsiteY0" fmla="*/ 76799 h 143034"/>
                    <a:gd name="connsiteX1" fmla="*/ 50832 w 90147"/>
                    <a:gd name="connsiteY1" fmla="*/ 72068 h 143034"/>
                    <a:gd name="connsiteX2" fmla="*/ 61504 w 90147"/>
                    <a:gd name="connsiteY2" fmla="*/ 50722 h 143034"/>
                    <a:gd name="connsiteX3" fmla="*/ 58864 w 90147"/>
                    <a:gd name="connsiteY3" fmla="*/ 85821 h 143034"/>
                    <a:gd name="connsiteX4" fmla="*/ 0 w 90147"/>
                    <a:gd name="connsiteY4" fmla="*/ 143034 h 143034"/>
                    <a:gd name="connsiteX5" fmla="*/ 3521 w 90147"/>
                    <a:gd name="connsiteY5" fmla="*/ 142484 h 143034"/>
                    <a:gd name="connsiteX6" fmla="*/ 16504 w 90147"/>
                    <a:gd name="connsiteY6" fmla="*/ 139294 h 143034"/>
                    <a:gd name="connsiteX7" fmla="*/ 87140 w 90147"/>
                    <a:gd name="connsiteY7" fmla="*/ 72508 h 143034"/>
                    <a:gd name="connsiteX8" fmla="*/ 59634 w 90147"/>
                    <a:gd name="connsiteY8" fmla="*/ 3082 h 143034"/>
                    <a:gd name="connsiteX9" fmla="*/ 3191 w 90147"/>
                    <a:gd name="connsiteY9" fmla="*/ 29818 h 143034"/>
                    <a:gd name="connsiteX10" fmla="*/ 40049 w 90147"/>
                    <a:gd name="connsiteY10" fmla="*/ 76799 h 143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0147" h="143034">
                      <a:moveTo>
                        <a:pt x="40049" y="76799"/>
                      </a:moveTo>
                      <a:cubicBezTo>
                        <a:pt x="43790" y="76138"/>
                        <a:pt x="47531" y="74599"/>
                        <a:pt x="50832" y="72068"/>
                      </a:cubicBezTo>
                      <a:cubicBezTo>
                        <a:pt x="57874" y="66897"/>
                        <a:pt x="61504" y="58864"/>
                        <a:pt x="61504" y="50722"/>
                      </a:cubicBezTo>
                      <a:cubicBezTo>
                        <a:pt x="66126" y="59745"/>
                        <a:pt x="63595" y="75588"/>
                        <a:pt x="58864" y="85821"/>
                      </a:cubicBezTo>
                      <a:cubicBezTo>
                        <a:pt x="46761" y="112007"/>
                        <a:pt x="21785" y="132912"/>
                        <a:pt x="0" y="143034"/>
                      </a:cubicBezTo>
                      <a:cubicBezTo>
                        <a:pt x="1210" y="142814"/>
                        <a:pt x="2311" y="142705"/>
                        <a:pt x="3521" y="142484"/>
                      </a:cubicBezTo>
                      <a:cubicBezTo>
                        <a:pt x="7922" y="141714"/>
                        <a:pt x="12213" y="140614"/>
                        <a:pt x="16504" y="139294"/>
                      </a:cubicBezTo>
                      <a:cubicBezTo>
                        <a:pt x="46321" y="129281"/>
                        <a:pt x="78118" y="103315"/>
                        <a:pt x="87140" y="72508"/>
                      </a:cubicBezTo>
                      <a:cubicBezTo>
                        <a:pt x="94732" y="46541"/>
                        <a:pt x="88791" y="14194"/>
                        <a:pt x="59634" y="3082"/>
                      </a:cubicBezTo>
                      <a:cubicBezTo>
                        <a:pt x="39169" y="-4730"/>
                        <a:pt x="12873" y="1651"/>
                        <a:pt x="3191" y="29818"/>
                      </a:cubicBezTo>
                      <a:cubicBezTo>
                        <a:pt x="-4841" y="52813"/>
                        <a:pt x="13643" y="85381"/>
                        <a:pt x="40049" y="767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7667CAF5-42FF-FA99-E200-3BFF2EB96DC4}"/>
                    </a:ext>
                  </a:extLst>
                </p:cNvPr>
                <p:cNvSpPr/>
                <p:nvPr/>
              </p:nvSpPr>
              <p:spPr>
                <a:xfrm>
                  <a:off x="2695429" y="5907391"/>
                  <a:ext cx="113377" cy="185002"/>
                </a:xfrm>
                <a:custGeom>
                  <a:avLst/>
                  <a:gdLst>
                    <a:gd name="connsiteX0" fmla="*/ 60518 w 113377"/>
                    <a:gd name="connsiteY0" fmla="*/ 92800 h 185002"/>
                    <a:gd name="connsiteX1" fmla="*/ 71191 w 113377"/>
                    <a:gd name="connsiteY1" fmla="*/ 83228 h 185002"/>
                    <a:gd name="connsiteX2" fmla="*/ 75372 w 113377"/>
                    <a:gd name="connsiteY2" fmla="*/ 54402 h 185002"/>
                    <a:gd name="connsiteX3" fmla="*/ 85714 w 113377"/>
                    <a:gd name="connsiteY3" fmla="*/ 95991 h 185002"/>
                    <a:gd name="connsiteX4" fmla="*/ 39503 w 113377"/>
                    <a:gd name="connsiteY4" fmla="*/ 185002 h 185002"/>
                    <a:gd name="connsiteX5" fmla="*/ 43354 w 113377"/>
                    <a:gd name="connsiteY5" fmla="*/ 183022 h 185002"/>
                    <a:gd name="connsiteX6" fmla="*/ 57108 w 113377"/>
                    <a:gd name="connsiteY6" fmla="*/ 174220 h 185002"/>
                    <a:gd name="connsiteX7" fmla="*/ 113331 w 113377"/>
                    <a:gd name="connsiteY7" fmla="*/ 69585 h 185002"/>
                    <a:gd name="connsiteX8" fmla="*/ 55127 w 113377"/>
                    <a:gd name="connsiteY8" fmla="*/ 49 h 185002"/>
                    <a:gd name="connsiteX9" fmla="*/ 4 w 113377"/>
                    <a:gd name="connsiteY9" fmla="*/ 52971 h 185002"/>
                    <a:gd name="connsiteX10" fmla="*/ 60518 w 113377"/>
                    <a:gd name="connsiteY10" fmla="*/ 92800 h 18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377" h="185002">
                      <a:moveTo>
                        <a:pt x="60518" y="92800"/>
                      </a:moveTo>
                      <a:cubicBezTo>
                        <a:pt x="64589" y="90490"/>
                        <a:pt x="68330" y="87299"/>
                        <a:pt x="71191" y="83228"/>
                      </a:cubicBezTo>
                      <a:cubicBezTo>
                        <a:pt x="77352" y="74537"/>
                        <a:pt x="78453" y="63754"/>
                        <a:pt x="75372" y="54402"/>
                      </a:cubicBezTo>
                      <a:cubicBezTo>
                        <a:pt x="84174" y="62983"/>
                        <a:pt x="87365" y="82348"/>
                        <a:pt x="85714" y="95991"/>
                      </a:cubicBezTo>
                      <a:cubicBezTo>
                        <a:pt x="81643" y="130979"/>
                        <a:pt x="60738" y="164867"/>
                        <a:pt x="39503" y="185002"/>
                      </a:cubicBezTo>
                      <a:cubicBezTo>
                        <a:pt x="40824" y="184342"/>
                        <a:pt x="42034" y="183682"/>
                        <a:pt x="43354" y="183022"/>
                      </a:cubicBezTo>
                      <a:cubicBezTo>
                        <a:pt x="48086" y="180381"/>
                        <a:pt x="52707" y="177520"/>
                        <a:pt x="57108" y="174220"/>
                      </a:cubicBezTo>
                      <a:cubicBezTo>
                        <a:pt x="87805" y="151114"/>
                        <a:pt x="114651" y="108754"/>
                        <a:pt x="113331" y="69585"/>
                      </a:cubicBezTo>
                      <a:cubicBezTo>
                        <a:pt x="112231" y="36577"/>
                        <a:pt x="92976" y="1479"/>
                        <a:pt x="55127" y="49"/>
                      </a:cubicBezTo>
                      <a:cubicBezTo>
                        <a:pt x="28501" y="-1052"/>
                        <a:pt x="554" y="16443"/>
                        <a:pt x="4" y="52971"/>
                      </a:cubicBezTo>
                      <a:cubicBezTo>
                        <a:pt x="-436" y="82458"/>
                        <a:pt x="33232" y="113046"/>
                        <a:pt x="60518" y="928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455D19D1-730E-0BB3-5BBB-6944347DF50C}"/>
                    </a:ext>
                  </a:extLst>
                </p:cNvPr>
                <p:cNvSpPr/>
                <p:nvPr/>
              </p:nvSpPr>
              <p:spPr>
                <a:xfrm>
                  <a:off x="2656374" y="6068017"/>
                  <a:ext cx="422058" cy="169083"/>
                </a:xfrm>
                <a:custGeom>
                  <a:avLst/>
                  <a:gdLst>
                    <a:gd name="connsiteX0" fmla="*/ 43350 w 422058"/>
                    <a:gd name="connsiteY0" fmla="*/ 109207 h 169083"/>
                    <a:gd name="connsiteX1" fmla="*/ 275945 w 422058"/>
                    <a:gd name="connsiteY1" fmla="*/ 75758 h 169083"/>
                    <a:gd name="connsiteX2" fmla="*/ 0 w 422058"/>
                    <a:gd name="connsiteY2" fmla="*/ 113167 h 169083"/>
                    <a:gd name="connsiteX3" fmla="*/ 422059 w 422058"/>
                    <a:gd name="connsiteY3" fmla="*/ 26907 h 169083"/>
                    <a:gd name="connsiteX4" fmla="*/ 257680 w 422058"/>
                    <a:gd name="connsiteY4" fmla="*/ 19315 h 169083"/>
                    <a:gd name="connsiteX5" fmla="*/ 43350 w 422058"/>
                    <a:gd name="connsiteY5" fmla="*/ 109207 h 169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2058" h="169083">
                      <a:moveTo>
                        <a:pt x="43350" y="109207"/>
                      </a:moveTo>
                      <a:cubicBezTo>
                        <a:pt x="91541" y="122960"/>
                        <a:pt x="191885" y="134402"/>
                        <a:pt x="275945" y="75758"/>
                      </a:cubicBezTo>
                      <a:cubicBezTo>
                        <a:pt x="193645" y="141884"/>
                        <a:pt x="122129" y="147605"/>
                        <a:pt x="0" y="113167"/>
                      </a:cubicBezTo>
                      <a:cubicBezTo>
                        <a:pt x="169110" y="191395"/>
                        <a:pt x="319295" y="208009"/>
                        <a:pt x="422059" y="26907"/>
                      </a:cubicBezTo>
                      <a:cubicBezTo>
                        <a:pt x="368806" y="52763"/>
                        <a:pt x="338989" y="-37898"/>
                        <a:pt x="257680" y="19315"/>
                      </a:cubicBezTo>
                      <a:cubicBezTo>
                        <a:pt x="250309" y="24487"/>
                        <a:pt x="151395" y="110307"/>
                        <a:pt x="43350" y="10920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B6E66B63-3659-7798-4E62-F55327DF3DAF}"/>
                    </a:ext>
                  </a:extLst>
                </p:cNvPr>
                <p:cNvSpPr/>
                <p:nvPr/>
              </p:nvSpPr>
              <p:spPr>
                <a:xfrm>
                  <a:off x="2891719" y="5891828"/>
                  <a:ext cx="216803" cy="134653"/>
                </a:xfrm>
                <a:custGeom>
                  <a:avLst/>
                  <a:gdLst>
                    <a:gd name="connsiteX0" fmla="*/ 104524 w 216803"/>
                    <a:gd name="connsiteY0" fmla="*/ 69415 h 134653"/>
                    <a:gd name="connsiteX1" fmla="*/ 113657 w 216803"/>
                    <a:gd name="connsiteY1" fmla="*/ 54561 h 134653"/>
                    <a:gd name="connsiteX2" fmla="*/ 146774 w 216803"/>
                    <a:gd name="connsiteY2" fmla="*/ 43448 h 134653"/>
                    <a:gd name="connsiteX3" fmla="*/ 95392 w 216803"/>
                    <a:gd name="connsiteY3" fmla="*/ 39818 h 134653"/>
                    <a:gd name="connsiteX4" fmla="*/ 0 w 216803"/>
                    <a:gd name="connsiteY4" fmla="*/ 114085 h 134653"/>
                    <a:gd name="connsiteX5" fmla="*/ 1540 w 216803"/>
                    <a:gd name="connsiteY5" fmla="*/ 109024 h 134653"/>
                    <a:gd name="connsiteX6" fmla="*/ 9022 w 216803"/>
                    <a:gd name="connsiteY6" fmla="*/ 90650 h 134653"/>
                    <a:gd name="connsiteX7" fmla="*/ 120808 w 216803"/>
                    <a:gd name="connsiteY7" fmla="*/ 1089 h 134653"/>
                    <a:gd name="connsiteX8" fmla="*/ 215210 w 216803"/>
                    <a:gd name="connsiteY8" fmla="*/ 56431 h 134653"/>
                    <a:gd name="connsiteX9" fmla="*/ 164268 w 216803"/>
                    <a:gd name="connsiteY9" fmla="*/ 133780 h 134653"/>
                    <a:gd name="connsiteX10" fmla="*/ 104524 w 216803"/>
                    <a:gd name="connsiteY10" fmla="*/ 69415 h 134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6803" h="134653">
                      <a:moveTo>
                        <a:pt x="104524" y="69415"/>
                      </a:moveTo>
                      <a:cubicBezTo>
                        <a:pt x="106395" y="64023"/>
                        <a:pt x="109366" y="58962"/>
                        <a:pt x="113657" y="54561"/>
                      </a:cubicBezTo>
                      <a:cubicBezTo>
                        <a:pt x="122679" y="45429"/>
                        <a:pt x="135112" y="41688"/>
                        <a:pt x="146774" y="43448"/>
                      </a:cubicBezTo>
                      <a:cubicBezTo>
                        <a:pt x="134782" y="34756"/>
                        <a:pt x="111346" y="34977"/>
                        <a:pt x="95392" y="39818"/>
                      </a:cubicBezTo>
                      <a:cubicBezTo>
                        <a:pt x="54903" y="52031"/>
                        <a:pt x="19255" y="84268"/>
                        <a:pt x="0" y="114085"/>
                      </a:cubicBezTo>
                      <a:cubicBezTo>
                        <a:pt x="550" y="112435"/>
                        <a:pt x="990" y="110784"/>
                        <a:pt x="1540" y="109024"/>
                      </a:cubicBezTo>
                      <a:cubicBezTo>
                        <a:pt x="3631" y="102752"/>
                        <a:pt x="6161" y="96591"/>
                        <a:pt x="9022" y="90650"/>
                      </a:cubicBezTo>
                      <a:cubicBezTo>
                        <a:pt x="29817" y="48950"/>
                        <a:pt x="74267" y="7690"/>
                        <a:pt x="120808" y="1089"/>
                      </a:cubicBezTo>
                      <a:cubicBezTo>
                        <a:pt x="160088" y="-4523"/>
                        <a:pt x="205528" y="11211"/>
                        <a:pt x="215210" y="56431"/>
                      </a:cubicBezTo>
                      <a:cubicBezTo>
                        <a:pt x="222032" y="88229"/>
                        <a:pt x="207289" y="125418"/>
                        <a:pt x="164268" y="133780"/>
                      </a:cubicBezTo>
                      <a:cubicBezTo>
                        <a:pt x="129610" y="140601"/>
                        <a:pt x="86480" y="106383"/>
                        <a:pt x="104524" y="694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DDCC02E3-D9B7-4FE9-599A-005C484ED5AF}"/>
                    </a:ext>
                  </a:extLst>
                </p:cNvPr>
                <p:cNvSpPr/>
                <p:nvPr/>
              </p:nvSpPr>
              <p:spPr>
                <a:xfrm>
                  <a:off x="2608073" y="5737869"/>
                  <a:ext cx="225877" cy="221502"/>
                </a:xfrm>
                <a:custGeom>
                  <a:avLst/>
                  <a:gdLst>
                    <a:gd name="connsiteX0" fmla="*/ 211029 w 225877"/>
                    <a:gd name="connsiteY0" fmla="*/ 193666 h 221502"/>
                    <a:gd name="connsiteX1" fmla="*/ 102214 w 225877"/>
                    <a:gd name="connsiteY1" fmla="*/ 60425 h 221502"/>
                    <a:gd name="connsiteX2" fmla="*/ 225773 w 225877"/>
                    <a:gd name="connsiteY2" fmla="*/ 221502 h 221502"/>
                    <a:gd name="connsiteX3" fmla="*/ 0 w 225877"/>
                    <a:gd name="connsiteY3" fmla="*/ 3761 h 221502"/>
                    <a:gd name="connsiteX4" fmla="*/ 75148 w 225877"/>
                    <a:gd name="connsiteY4" fmla="*/ 91232 h 221502"/>
                    <a:gd name="connsiteX5" fmla="*/ 185614 w 225877"/>
                    <a:gd name="connsiteY5" fmla="*/ 154716 h 221502"/>
                    <a:gd name="connsiteX6" fmla="*/ 211029 w 225877"/>
                    <a:gd name="connsiteY6" fmla="*/ 193666 h 221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877" h="221502">
                      <a:moveTo>
                        <a:pt x="211029" y="193666"/>
                      </a:moveTo>
                      <a:cubicBezTo>
                        <a:pt x="201677" y="133592"/>
                        <a:pt x="160528" y="81770"/>
                        <a:pt x="102214" y="60425"/>
                      </a:cubicBezTo>
                      <a:cubicBezTo>
                        <a:pt x="184733" y="85181"/>
                        <a:pt x="215320" y="137663"/>
                        <a:pt x="225773" y="221502"/>
                      </a:cubicBezTo>
                      <a:cubicBezTo>
                        <a:pt x="229074" y="74508"/>
                        <a:pt x="154366" y="-20444"/>
                        <a:pt x="0" y="3761"/>
                      </a:cubicBezTo>
                      <a:cubicBezTo>
                        <a:pt x="44340" y="18395"/>
                        <a:pt x="2531" y="67576"/>
                        <a:pt x="75148" y="91232"/>
                      </a:cubicBezTo>
                      <a:cubicBezTo>
                        <a:pt x="116847" y="104765"/>
                        <a:pt x="152826" y="118518"/>
                        <a:pt x="185614" y="154716"/>
                      </a:cubicBezTo>
                      <a:cubicBezTo>
                        <a:pt x="195736" y="166270"/>
                        <a:pt x="204648" y="179253"/>
                        <a:pt x="211029" y="19366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C39DC054-785B-70E6-D4F6-0363309B5EFD}"/>
                    </a:ext>
                  </a:extLst>
                </p:cNvPr>
                <p:cNvSpPr/>
                <p:nvPr/>
              </p:nvSpPr>
              <p:spPr>
                <a:xfrm>
                  <a:off x="2830593" y="5516078"/>
                  <a:ext cx="152872" cy="415016"/>
                </a:xfrm>
                <a:custGeom>
                  <a:avLst/>
                  <a:gdLst>
                    <a:gd name="connsiteX0" fmla="*/ 81041 w 152872"/>
                    <a:gd name="connsiteY0" fmla="*/ 372877 h 415016"/>
                    <a:gd name="connsiteX1" fmla="*/ 69268 w 152872"/>
                    <a:gd name="connsiteY1" fmla="*/ 145344 h 415016"/>
                    <a:gd name="connsiteX2" fmla="*/ 81151 w 152872"/>
                    <a:gd name="connsiteY2" fmla="*/ 415017 h 415016"/>
                    <a:gd name="connsiteX3" fmla="*/ 35490 w 152872"/>
                    <a:gd name="connsiteY3" fmla="*/ 0 h 415016"/>
                    <a:gd name="connsiteX4" fmla="*/ 14145 w 152872"/>
                    <a:gd name="connsiteY4" fmla="*/ 158107 h 415016"/>
                    <a:gd name="connsiteX5" fmla="*/ 81041 w 152872"/>
                    <a:gd name="connsiteY5" fmla="*/ 372877 h 415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872" h="415016">
                      <a:moveTo>
                        <a:pt x="81041" y="372877"/>
                      </a:moveTo>
                      <a:cubicBezTo>
                        <a:pt x="98205" y="327547"/>
                        <a:pt x="117679" y="231604"/>
                        <a:pt x="69268" y="145344"/>
                      </a:cubicBezTo>
                      <a:cubicBezTo>
                        <a:pt x="124941" y="230394"/>
                        <a:pt x="124391" y="300040"/>
                        <a:pt x="81151" y="415017"/>
                      </a:cubicBezTo>
                      <a:cubicBezTo>
                        <a:pt x="169941" y="258340"/>
                        <a:pt x="198548" y="114757"/>
                        <a:pt x="35490" y="0"/>
                      </a:cubicBezTo>
                      <a:cubicBezTo>
                        <a:pt x="55405" y="53693"/>
                        <a:pt x="-33276" y="74708"/>
                        <a:pt x="14145" y="158107"/>
                      </a:cubicBezTo>
                      <a:cubicBezTo>
                        <a:pt x="18326" y="165699"/>
                        <a:pt x="91273" y="268463"/>
                        <a:pt x="81041" y="3728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5CF741EB-9F0C-3817-1206-449C2B5EADB9}"/>
                    </a:ext>
                  </a:extLst>
                </p:cNvPr>
                <p:cNvSpPr/>
                <p:nvPr/>
              </p:nvSpPr>
              <p:spPr>
                <a:xfrm>
                  <a:off x="3758304" y="6267492"/>
                  <a:ext cx="219479" cy="132317"/>
                </a:xfrm>
                <a:custGeom>
                  <a:avLst/>
                  <a:gdLst>
                    <a:gd name="connsiteX0" fmla="*/ 197914 w 219479"/>
                    <a:gd name="connsiteY0" fmla="*/ 48474 h 132317"/>
                    <a:gd name="connsiteX1" fmla="*/ 62142 w 219479"/>
                    <a:gd name="connsiteY1" fmla="*/ 44403 h 132317"/>
                    <a:gd name="connsiteX2" fmla="*/ 44208 w 219479"/>
                    <a:gd name="connsiteY2" fmla="*/ 99306 h 132317"/>
                    <a:gd name="connsiteX3" fmla="*/ 53010 w 219479"/>
                    <a:gd name="connsiteY3" fmla="*/ 37471 h 132317"/>
                    <a:gd name="connsiteX4" fmla="*/ 72485 w 219479"/>
                    <a:gd name="connsiteY4" fmla="*/ 20307 h 132317"/>
                    <a:gd name="connsiteX5" fmla="*/ 38267 w 219479"/>
                    <a:gd name="connsiteY5" fmla="*/ 52435 h 132317"/>
                    <a:gd name="connsiteX6" fmla="*/ 28144 w 219479"/>
                    <a:gd name="connsiteY6" fmla="*/ 107337 h 132317"/>
                    <a:gd name="connsiteX7" fmla="*/ 28364 w 219479"/>
                    <a:gd name="connsiteY7" fmla="*/ 107668 h 132317"/>
                    <a:gd name="connsiteX8" fmla="*/ 28144 w 219479"/>
                    <a:gd name="connsiteY8" fmla="*/ 107337 h 132317"/>
                    <a:gd name="connsiteX9" fmla="*/ 20773 w 219479"/>
                    <a:gd name="connsiteY9" fmla="*/ 90944 h 132317"/>
                    <a:gd name="connsiteX10" fmla="*/ 23853 w 219479"/>
                    <a:gd name="connsiteY10" fmla="*/ 56395 h 132317"/>
                    <a:gd name="connsiteX11" fmla="*/ 8890 w 219479"/>
                    <a:gd name="connsiteY11" fmla="*/ 83682 h 132317"/>
                    <a:gd name="connsiteX12" fmla="*/ 2288 w 219479"/>
                    <a:gd name="connsiteY12" fmla="*/ 132313 h 132317"/>
                    <a:gd name="connsiteX13" fmla="*/ 3499 w 219479"/>
                    <a:gd name="connsiteY13" fmla="*/ 81921 h 132317"/>
                    <a:gd name="connsiteX14" fmla="*/ 92069 w 219479"/>
                    <a:gd name="connsiteY14" fmla="*/ 2483 h 132317"/>
                    <a:gd name="connsiteX15" fmla="*/ 202315 w 219479"/>
                    <a:gd name="connsiteY15" fmla="*/ 44843 h 132317"/>
                    <a:gd name="connsiteX16" fmla="*/ 219479 w 219479"/>
                    <a:gd name="connsiteY16" fmla="*/ 92264 h 132317"/>
                    <a:gd name="connsiteX17" fmla="*/ 197914 w 219479"/>
                    <a:gd name="connsiteY17" fmla="*/ 48474 h 132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479" h="132317">
                      <a:moveTo>
                        <a:pt x="197914" y="48474"/>
                      </a:moveTo>
                      <a:cubicBezTo>
                        <a:pt x="148733" y="-9620"/>
                        <a:pt x="80847" y="18217"/>
                        <a:pt x="62142" y="44403"/>
                      </a:cubicBezTo>
                      <a:cubicBezTo>
                        <a:pt x="42338" y="69599"/>
                        <a:pt x="44428" y="99635"/>
                        <a:pt x="44208" y="99306"/>
                      </a:cubicBezTo>
                      <a:cubicBezTo>
                        <a:pt x="44868" y="101066"/>
                        <a:pt x="29685" y="69159"/>
                        <a:pt x="53010" y="37471"/>
                      </a:cubicBezTo>
                      <a:cubicBezTo>
                        <a:pt x="59062" y="29549"/>
                        <a:pt x="65883" y="24048"/>
                        <a:pt x="72485" y="20307"/>
                      </a:cubicBezTo>
                      <a:cubicBezTo>
                        <a:pt x="58291" y="24048"/>
                        <a:pt x="43768" y="42092"/>
                        <a:pt x="38267" y="52435"/>
                      </a:cubicBezTo>
                      <a:cubicBezTo>
                        <a:pt x="22093" y="77850"/>
                        <a:pt x="26934" y="104037"/>
                        <a:pt x="28144" y="107337"/>
                      </a:cubicBezTo>
                      <a:cubicBezTo>
                        <a:pt x="28254" y="107558"/>
                        <a:pt x="28364" y="107668"/>
                        <a:pt x="28364" y="107668"/>
                      </a:cubicBezTo>
                      <a:cubicBezTo>
                        <a:pt x="28364" y="107668"/>
                        <a:pt x="28254" y="107558"/>
                        <a:pt x="28144" y="107337"/>
                      </a:cubicBezTo>
                      <a:cubicBezTo>
                        <a:pt x="27154" y="106017"/>
                        <a:pt x="23083" y="100846"/>
                        <a:pt x="20773" y="90944"/>
                      </a:cubicBezTo>
                      <a:cubicBezTo>
                        <a:pt x="18462" y="81921"/>
                        <a:pt x="19122" y="69159"/>
                        <a:pt x="23853" y="56395"/>
                      </a:cubicBezTo>
                      <a:cubicBezTo>
                        <a:pt x="16812" y="65307"/>
                        <a:pt x="11751" y="74770"/>
                        <a:pt x="8890" y="83682"/>
                      </a:cubicBezTo>
                      <a:cubicBezTo>
                        <a:pt x="-1012" y="112399"/>
                        <a:pt x="3058" y="132643"/>
                        <a:pt x="2288" y="132313"/>
                      </a:cubicBezTo>
                      <a:cubicBezTo>
                        <a:pt x="3169" y="132423"/>
                        <a:pt x="-4093" y="113169"/>
                        <a:pt x="3499" y="81921"/>
                      </a:cubicBezTo>
                      <a:cubicBezTo>
                        <a:pt x="10100" y="51004"/>
                        <a:pt x="42888" y="11725"/>
                        <a:pt x="92069" y="2483"/>
                      </a:cubicBezTo>
                      <a:cubicBezTo>
                        <a:pt x="141141" y="-8190"/>
                        <a:pt x="186471" y="17336"/>
                        <a:pt x="202315" y="44843"/>
                      </a:cubicBezTo>
                      <a:cubicBezTo>
                        <a:pt x="219369" y="72129"/>
                        <a:pt x="218709" y="92594"/>
                        <a:pt x="219479" y="92264"/>
                      </a:cubicBezTo>
                      <a:cubicBezTo>
                        <a:pt x="218929" y="92924"/>
                        <a:pt x="217499" y="71579"/>
                        <a:pt x="197914" y="4847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A7E23B51-DF25-ADAE-D334-9D008457D2FB}"/>
                    </a:ext>
                  </a:extLst>
                </p:cNvPr>
                <p:cNvSpPr/>
                <p:nvPr/>
              </p:nvSpPr>
              <p:spPr>
                <a:xfrm>
                  <a:off x="3117822" y="5757035"/>
                  <a:ext cx="214550" cy="113176"/>
                </a:xfrm>
                <a:custGeom>
                  <a:avLst/>
                  <a:gdLst>
                    <a:gd name="connsiteX0" fmla="*/ 33008 w 214550"/>
                    <a:gd name="connsiteY0" fmla="*/ 76798 h 113176"/>
                    <a:gd name="connsiteX1" fmla="*/ 0 w 214550"/>
                    <a:gd name="connsiteY1" fmla="*/ 77018 h 113176"/>
                    <a:gd name="connsiteX2" fmla="*/ 23546 w 214550"/>
                    <a:gd name="connsiteY2" fmla="*/ 99683 h 113176"/>
                    <a:gd name="connsiteX3" fmla="*/ 68986 w 214550"/>
                    <a:gd name="connsiteY3" fmla="*/ 112446 h 113176"/>
                    <a:gd name="connsiteX4" fmla="*/ 121468 w 214550"/>
                    <a:gd name="connsiteY4" fmla="*/ 94732 h 113176"/>
                    <a:gd name="connsiteX5" fmla="*/ 151615 w 214550"/>
                    <a:gd name="connsiteY5" fmla="*/ 97042 h 113176"/>
                    <a:gd name="connsiteX6" fmla="*/ 167019 w 214550"/>
                    <a:gd name="connsiteY6" fmla="*/ 72286 h 113176"/>
                    <a:gd name="connsiteX7" fmla="*/ 183853 w 214550"/>
                    <a:gd name="connsiteY7" fmla="*/ 29046 h 113176"/>
                    <a:gd name="connsiteX8" fmla="*/ 201127 w 214550"/>
                    <a:gd name="connsiteY8" fmla="*/ 9682 h 113176"/>
                    <a:gd name="connsiteX9" fmla="*/ 213010 w 214550"/>
                    <a:gd name="connsiteY9" fmla="*/ 1100 h 113176"/>
                    <a:gd name="connsiteX10" fmla="*/ 214550 w 214550"/>
                    <a:gd name="connsiteY10" fmla="*/ 0 h 113176"/>
                    <a:gd name="connsiteX11" fmla="*/ 212350 w 214550"/>
                    <a:gd name="connsiteY11" fmla="*/ 1210 h 113176"/>
                    <a:gd name="connsiteX12" fmla="*/ 212130 w 214550"/>
                    <a:gd name="connsiteY12" fmla="*/ 1210 h 113176"/>
                    <a:gd name="connsiteX13" fmla="*/ 166469 w 214550"/>
                    <a:gd name="connsiteY13" fmla="*/ 6822 h 113176"/>
                    <a:gd name="connsiteX14" fmla="*/ 116957 w 214550"/>
                    <a:gd name="connsiteY14" fmla="*/ 18814 h 113176"/>
                    <a:gd name="connsiteX15" fmla="*/ 88791 w 214550"/>
                    <a:gd name="connsiteY15" fmla="*/ 30587 h 113176"/>
                    <a:gd name="connsiteX16" fmla="*/ 76688 w 214550"/>
                    <a:gd name="connsiteY16" fmla="*/ 44010 h 113176"/>
                    <a:gd name="connsiteX17" fmla="*/ 91651 w 214550"/>
                    <a:gd name="connsiteY17" fmla="*/ 56003 h 113176"/>
                    <a:gd name="connsiteX18" fmla="*/ 107495 w 214550"/>
                    <a:gd name="connsiteY18" fmla="*/ 54903 h 113176"/>
                    <a:gd name="connsiteX19" fmla="*/ 107495 w 214550"/>
                    <a:gd name="connsiteY19" fmla="*/ 62934 h 113176"/>
                    <a:gd name="connsiteX20" fmla="*/ 82079 w 214550"/>
                    <a:gd name="connsiteY20" fmla="*/ 62824 h 113176"/>
                    <a:gd name="connsiteX21" fmla="*/ 33008 w 214550"/>
                    <a:gd name="connsiteY21" fmla="*/ 76798 h 113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14550" h="113176">
                      <a:moveTo>
                        <a:pt x="33008" y="76798"/>
                      </a:moveTo>
                      <a:cubicBezTo>
                        <a:pt x="20025" y="79659"/>
                        <a:pt x="7372" y="79769"/>
                        <a:pt x="0" y="77018"/>
                      </a:cubicBezTo>
                      <a:cubicBezTo>
                        <a:pt x="4181" y="82959"/>
                        <a:pt x="13533" y="92531"/>
                        <a:pt x="23546" y="99683"/>
                      </a:cubicBezTo>
                      <a:cubicBezTo>
                        <a:pt x="33998" y="107825"/>
                        <a:pt x="50282" y="115637"/>
                        <a:pt x="68986" y="112446"/>
                      </a:cubicBezTo>
                      <a:cubicBezTo>
                        <a:pt x="87690" y="109805"/>
                        <a:pt x="102984" y="92092"/>
                        <a:pt x="121468" y="94732"/>
                      </a:cubicBezTo>
                      <a:cubicBezTo>
                        <a:pt x="128290" y="97593"/>
                        <a:pt x="142043" y="105294"/>
                        <a:pt x="151615" y="97042"/>
                      </a:cubicBezTo>
                      <a:cubicBezTo>
                        <a:pt x="160858" y="90771"/>
                        <a:pt x="164158" y="80759"/>
                        <a:pt x="167019" y="72286"/>
                      </a:cubicBezTo>
                      <a:cubicBezTo>
                        <a:pt x="171310" y="54462"/>
                        <a:pt x="176041" y="40049"/>
                        <a:pt x="183853" y="29046"/>
                      </a:cubicBezTo>
                      <a:cubicBezTo>
                        <a:pt x="189794" y="20465"/>
                        <a:pt x="195956" y="14083"/>
                        <a:pt x="201127" y="9682"/>
                      </a:cubicBezTo>
                      <a:cubicBezTo>
                        <a:pt x="206408" y="5171"/>
                        <a:pt x="210699" y="2530"/>
                        <a:pt x="213010" y="1100"/>
                      </a:cubicBezTo>
                      <a:cubicBezTo>
                        <a:pt x="213890" y="550"/>
                        <a:pt x="214330" y="220"/>
                        <a:pt x="214550" y="0"/>
                      </a:cubicBezTo>
                      <a:cubicBezTo>
                        <a:pt x="214220" y="220"/>
                        <a:pt x="213450" y="660"/>
                        <a:pt x="212350" y="1210"/>
                      </a:cubicBezTo>
                      <a:cubicBezTo>
                        <a:pt x="212350" y="1210"/>
                        <a:pt x="212240" y="1210"/>
                        <a:pt x="212130" y="1210"/>
                      </a:cubicBezTo>
                      <a:cubicBezTo>
                        <a:pt x="208499" y="1430"/>
                        <a:pt x="191555" y="1980"/>
                        <a:pt x="166469" y="6822"/>
                      </a:cubicBezTo>
                      <a:cubicBezTo>
                        <a:pt x="152276" y="9792"/>
                        <a:pt x="135552" y="13423"/>
                        <a:pt x="116957" y="18814"/>
                      </a:cubicBezTo>
                      <a:cubicBezTo>
                        <a:pt x="107715" y="21785"/>
                        <a:pt x="98143" y="25196"/>
                        <a:pt x="88791" y="30587"/>
                      </a:cubicBezTo>
                      <a:cubicBezTo>
                        <a:pt x="84500" y="33668"/>
                        <a:pt x="78558" y="35648"/>
                        <a:pt x="76688" y="44010"/>
                      </a:cubicBezTo>
                      <a:cubicBezTo>
                        <a:pt x="78118" y="53252"/>
                        <a:pt x="84720" y="55232"/>
                        <a:pt x="91651" y="56003"/>
                      </a:cubicBezTo>
                      <a:cubicBezTo>
                        <a:pt x="97703" y="55893"/>
                        <a:pt x="103204" y="54353"/>
                        <a:pt x="107495" y="54903"/>
                      </a:cubicBezTo>
                      <a:cubicBezTo>
                        <a:pt x="110906" y="54353"/>
                        <a:pt x="109476" y="59303"/>
                        <a:pt x="107495" y="62934"/>
                      </a:cubicBezTo>
                      <a:cubicBezTo>
                        <a:pt x="102764" y="69316"/>
                        <a:pt x="91541" y="64255"/>
                        <a:pt x="82079" y="62824"/>
                      </a:cubicBezTo>
                      <a:cubicBezTo>
                        <a:pt x="61174" y="61174"/>
                        <a:pt x="46431" y="73387"/>
                        <a:pt x="33008" y="7679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6767AC89-2E24-622E-78DC-7591AB6A8EE8}"/>
                    </a:ext>
                  </a:extLst>
                </p:cNvPr>
                <p:cNvSpPr/>
                <p:nvPr/>
              </p:nvSpPr>
              <p:spPr>
                <a:xfrm>
                  <a:off x="3309618" y="5745931"/>
                  <a:ext cx="219700" cy="175922"/>
                </a:xfrm>
                <a:custGeom>
                  <a:avLst/>
                  <a:gdLst>
                    <a:gd name="connsiteX0" fmla="*/ 183832 w 219700"/>
                    <a:gd name="connsiteY0" fmla="*/ 26617 h 175922"/>
                    <a:gd name="connsiteX1" fmla="*/ 46740 w 219700"/>
                    <a:gd name="connsiteY1" fmla="*/ 67987 h 175922"/>
                    <a:gd name="connsiteX2" fmla="*/ 46850 w 219700"/>
                    <a:gd name="connsiteY2" fmla="*/ 128831 h 175922"/>
                    <a:gd name="connsiteX3" fmla="*/ 35407 w 219700"/>
                    <a:gd name="connsiteY3" fmla="*/ 64026 h 175922"/>
                    <a:gd name="connsiteX4" fmla="*/ 49270 w 219700"/>
                    <a:gd name="connsiteY4" fmla="*/ 40370 h 175922"/>
                    <a:gd name="connsiteX5" fmla="*/ 25615 w 219700"/>
                    <a:gd name="connsiteY5" fmla="*/ 83941 h 175922"/>
                    <a:gd name="connsiteX6" fmla="*/ 33537 w 219700"/>
                    <a:gd name="connsiteY6" fmla="*/ 142144 h 175922"/>
                    <a:gd name="connsiteX7" fmla="*/ 33867 w 219700"/>
                    <a:gd name="connsiteY7" fmla="*/ 142475 h 175922"/>
                    <a:gd name="connsiteX8" fmla="*/ 33537 w 219700"/>
                    <a:gd name="connsiteY8" fmla="*/ 142144 h 175922"/>
                    <a:gd name="connsiteX9" fmla="*/ 20773 w 219700"/>
                    <a:gd name="connsiteY9" fmla="*/ 128281 h 175922"/>
                    <a:gd name="connsiteX10" fmla="*/ 12522 w 219700"/>
                    <a:gd name="connsiteY10" fmla="*/ 92743 h 175922"/>
                    <a:gd name="connsiteX11" fmla="*/ 6470 w 219700"/>
                    <a:gd name="connsiteY11" fmla="*/ 125090 h 175922"/>
                    <a:gd name="connsiteX12" fmla="*/ 15822 w 219700"/>
                    <a:gd name="connsiteY12" fmla="*/ 175922 h 175922"/>
                    <a:gd name="connsiteX13" fmla="*/ 419 w 219700"/>
                    <a:gd name="connsiteY13" fmla="*/ 125090 h 175922"/>
                    <a:gd name="connsiteX14" fmla="*/ 62913 w 219700"/>
                    <a:gd name="connsiteY14" fmla="*/ 16164 h 175922"/>
                    <a:gd name="connsiteX15" fmla="*/ 187022 w 219700"/>
                    <a:gd name="connsiteY15" fmla="*/ 21666 h 175922"/>
                    <a:gd name="connsiteX16" fmla="*/ 219700 w 219700"/>
                    <a:gd name="connsiteY16" fmla="*/ 63256 h 175922"/>
                    <a:gd name="connsiteX17" fmla="*/ 183832 w 219700"/>
                    <a:gd name="connsiteY17" fmla="*/ 26617 h 17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700" h="175922">
                      <a:moveTo>
                        <a:pt x="183832" y="26617"/>
                      </a:moveTo>
                      <a:cubicBezTo>
                        <a:pt x="115616" y="-14973"/>
                        <a:pt x="56862" y="35529"/>
                        <a:pt x="46740" y="67987"/>
                      </a:cubicBezTo>
                      <a:cubicBezTo>
                        <a:pt x="35187" y="99784"/>
                        <a:pt x="47180" y="129051"/>
                        <a:pt x="46850" y="128831"/>
                      </a:cubicBezTo>
                      <a:cubicBezTo>
                        <a:pt x="48060" y="130371"/>
                        <a:pt x="22424" y="103525"/>
                        <a:pt x="35407" y="64026"/>
                      </a:cubicBezTo>
                      <a:cubicBezTo>
                        <a:pt x="38928" y="54013"/>
                        <a:pt x="43879" y="46311"/>
                        <a:pt x="49270" y="40370"/>
                      </a:cubicBezTo>
                      <a:cubicBezTo>
                        <a:pt x="36397" y="48842"/>
                        <a:pt x="27705" y="71727"/>
                        <a:pt x="25615" y="83941"/>
                      </a:cubicBezTo>
                      <a:cubicBezTo>
                        <a:pt x="17693" y="114748"/>
                        <a:pt x="31226" y="139283"/>
                        <a:pt x="33537" y="142144"/>
                      </a:cubicBezTo>
                      <a:cubicBezTo>
                        <a:pt x="33757" y="142364"/>
                        <a:pt x="33867" y="142475"/>
                        <a:pt x="33867" y="142475"/>
                      </a:cubicBezTo>
                      <a:cubicBezTo>
                        <a:pt x="33867" y="142475"/>
                        <a:pt x="33757" y="142364"/>
                        <a:pt x="33537" y="142144"/>
                      </a:cubicBezTo>
                      <a:cubicBezTo>
                        <a:pt x="32106" y="141154"/>
                        <a:pt x="26275" y="137303"/>
                        <a:pt x="20773" y="128281"/>
                      </a:cubicBezTo>
                      <a:cubicBezTo>
                        <a:pt x="15492" y="120029"/>
                        <a:pt x="11971" y="107046"/>
                        <a:pt x="12522" y="92743"/>
                      </a:cubicBezTo>
                      <a:cubicBezTo>
                        <a:pt x="8451" y="104075"/>
                        <a:pt x="6470" y="115078"/>
                        <a:pt x="6470" y="125090"/>
                      </a:cubicBezTo>
                      <a:cubicBezTo>
                        <a:pt x="6030" y="157107"/>
                        <a:pt x="16703" y="175922"/>
                        <a:pt x="15822" y="175922"/>
                      </a:cubicBezTo>
                      <a:cubicBezTo>
                        <a:pt x="16703" y="175812"/>
                        <a:pt x="3169" y="158978"/>
                        <a:pt x="419" y="125090"/>
                      </a:cubicBezTo>
                      <a:cubicBezTo>
                        <a:pt x="-3212" y="91972"/>
                        <a:pt x="16703" y="41691"/>
                        <a:pt x="62913" y="16164"/>
                      </a:cubicBezTo>
                      <a:cubicBezTo>
                        <a:pt x="108464" y="-10901"/>
                        <a:pt x="162157" y="-450"/>
                        <a:pt x="187022" y="21666"/>
                      </a:cubicBezTo>
                      <a:cubicBezTo>
                        <a:pt x="212989" y="43231"/>
                        <a:pt x="219040" y="63916"/>
                        <a:pt x="219700" y="63256"/>
                      </a:cubicBezTo>
                      <a:cubicBezTo>
                        <a:pt x="219480" y="64026"/>
                        <a:pt x="211008" y="43231"/>
                        <a:pt x="183832" y="2661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A0C0044E-8275-D9A3-D20F-3721DAF36831}"/>
                    </a:ext>
                  </a:extLst>
                </p:cNvPr>
                <p:cNvSpPr/>
                <p:nvPr/>
              </p:nvSpPr>
              <p:spPr>
                <a:xfrm>
                  <a:off x="2370109" y="5839224"/>
                  <a:ext cx="186802" cy="214204"/>
                </a:xfrm>
                <a:custGeom>
                  <a:avLst/>
                  <a:gdLst>
                    <a:gd name="connsiteX0" fmla="*/ 19673 w 186802"/>
                    <a:gd name="connsiteY0" fmla="*/ 40710 h 214204"/>
                    <a:gd name="connsiteX1" fmla="*/ 76776 w 186802"/>
                    <a:gd name="connsiteY1" fmla="*/ 173070 h 214204"/>
                    <a:gd name="connsiteX2" fmla="*/ 136630 w 186802"/>
                    <a:gd name="connsiteY2" fmla="*/ 165589 h 214204"/>
                    <a:gd name="connsiteX3" fmla="*/ 74246 w 186802"/>
                    <a:gd name="connsiteY3" fmla="*/ 184843 h 214204"/>
                    <a:gd name="connsiteX4" fmla="*/ 49270 w 186802"/>
                    <a:gd name="connsiteY4" fmla="*/ 173730 h 214204"/>
                    <a:gd name="connsiteX5" fmla="*/ 94931 w 186802"/>
                    <a:gd name="connsiteY5" fmla="*/ 192215 h 214204"/>
                    <a:gd name="connsiteX6" fmla="*/ 151374 w 186802"/>
                    <a:gd name="connsiteY6" fmla="*/ 177361 h 214204"/>
                    <a:gd name="connsiteX7" fmla="*/ 151594 w 186802"/>
                    <a:gd name="connsiteY7" fmla="*/ 177032 h 214204"/>
                    <a:gd name="connsiteX8" fmla="*/ 151374 w 186802"/>
                    <a:gd name="connsiteY8" fmla="*/ 177361 h 214204"/>
                    <a:gd name="connsiteX9" fmla="*/ 139271 w 186802"/>
                    <a:gd name="connsiteY9" fmla="*/ 191775 h 214204"/>
                    <a:gd name="connsiteX10" fmla="*/ 105273 w 186802"/>
                    <a:gd name="connsiteY10" fmla="*/ 204208 h 214204"/>
                    <a:gd name="connsiteX11" fmla="*/ 137841 w 186802"/>
                    <a:gd name="connsiteY11" fmla="*/ 206298 h 214204"/>
                    <a:gd name="connsiteX12" fmla="*/ 186802 w 186802"/>
                    <a:gd name="connsiteY12" fmla="*/ 190785 h 214204"/>
                    <a:gd name="connsiteX13" fmla="*/ 138611 w 186802"/>
                    <a:gd name="connsiteY13" fmla="*/ 212239 h 214204"/>
                    <a:gd name="connsiteX14" fmla="*/ 23854 w 186802"/>
                    <a:gd name="connsiteY14" fmla="*/ 162728 h 214204"/>
                    <a:gd name="connsiteX15" fmla="*/ 14392 w 186802"/>
                    <a:gd name="connsiteY15" fmla="*/ 37739 h 214204"/>
                    <a:gd name="connsiteX16" fmla="*/ 51470 w 186802"/>
                    <a:gd name="connsiteY16" fmla="*/ 0 h 214204"/>
                    <a:gd name="connsiteX17" fmla="*/ 19673 w 186802"/>
                    <a:gd name="connsiteY17" fmla="*/ 40710 h 2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86802" h="214204">
                      <a:moveTo>
                        <a:pt x="19673" y="40710"/>
                      </a:moveTo>
                      <a:cubicBezTo>
                        <a:pt x="-13115" y="113987"/>
                        <a:pt x="43659" y="166799"/>
                        <a:pt x="76776" y="173070"/>
                      </a:cubicBezTo>
                      <a:cubicBezTo>
                        <a:pt x="109454" y="180882"/>
                        <a:pt x="136850" y="165259"/>
                        <a:pt x="136630" y="165589"/>
                      </a:cubicBezTo>
                      <a:cubicBezTo>
                        <a:pt x="137951" y="164268"/>
                        <a:pt x="114735" y="193095"/>
                        <a:pt x="74246" y="184843"/>
                      </a:cubicBezTo>
                      <a:cubicBezTo>
                        <a:pt x="64013" y="182533"/>
                        <a:pt x="55871" y="178462"/>
                        <a:pt x="49270" y="173730"/>
                      </a:cubicBezTo>
                      <a:cubicBezTo>
                        <a:pt x="59172" y="185613"/>
                        <a:pt x="82718" y="191555"/>
                        <a:pt x="94931" y="192215"/>
                      </a:cubicBezTo>
                      <a:cubicBezTo>
                        <a:pt x="126178" y="196396"/>
                        <a:pt x="148733" y="180002"/>
                        <a:pt x="151374" y="177361"/>
                      </a:cubicBezTo>
                      <a:cubicBezTo>
                        <a:pt x="151484" y="177141"/>
                        <a:pt x="151594" y="176922"/>
                        <a:pt x="151594" y="177032"/>
                      </a:cubicBezTo>
                      <a:cubicBezTo>
                        <a:pt x="151594" y="177032"/>
                        <a:pt x="151484" y="177141"/>
                        <a:pt x="151374" y="177361"/>
                      </a:cubicBezTo>
                      <a:cubicBezTo>
                        <a:pt x="150494" y="178902"/>
                        <a:pt x="147523" y="185174"/>
                        <a:pt x="139271" y="191775"/>
                      </a:cubicBezTo>
                      <a:cubicBezTo>
                        <a:pt x="131789" y="198046"/>
                        <a:pt x="119466" y="203218"/>
                        <a:pt x="105273" y="204208"/>
                      </a:cubicBezTo>
                      <a:cubicBezTo>
                        <a:pt x="116826" y="206958"/>
                        <a:pt x="128048" y="207619"/>
                        <a:pt x="137841" y="206298"/>
                      </a:cubicBezTo>
                      <a:cubicBezTo>
                        <a:pt x="169418" y="202888"/>
                        <a:pt x="186692" y="190015"/>
                        <a:pt x="186802" y="190785"/>
                      </a:cubicBezTo>
                      <a:cubicBezTo>
                        <a:pt x="186582" y="189905"/>
                        <a:pt x="171619" y="205418"/>
                        <a:pt x="138611" y="212239"/>
                      </a:cubicBezTo>
                      <a:cubicBezTo>
                        <a:pt x="106373" y="219831"/>
                        <a:pt x="54551" y="205858"/>
                        <a:pt x="23854" y="162728"/>
                      </a:cubicBezTo>
                      <a:cubicBezTo>
                        <a:pt x="-8164" y="120368"/>
                        <a:pt x="-4423" y="65355"/>
                        <a:pt x="14392" y="37739"/>
                      </a:cubicBezTo>
                      <a:cubicBezTo>
                        <a:pt x="32546" y="9132"/>
                        <a:pt x="52241" y="550"/>
                        <a:pt x="51470" y="0"/>
                      </a:cubicBezTo>
                      <a:cubicBezTo>
                        <a:pt x="52241" y="550"/>
                        <a:pt x="32766" y="11553"/>
                        <a:pt x="19673" y="4071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26" name="Graphic 3">
                <a:extLst>
                  <a:ext uri="{FF2B5EF4-FFF2-40B4-BE49-F238E27FC236}">
                    <a16:creationId xmlns:a16="http://schemas.microsoft.com/office/drawing/2014/main" id="{7CA12F12-C7F5-9F14-1D45-BFCEE28B0164}"/>
                  </a:ext>
                </a:extLst>
              </p:cNvPr>
              <p:cNvGrpSpPr/>
              <p:nvPr/>
            </p:nvGrpSpPr>
            <p:grpSpPr>
              <a:xfrm>
                <a:off x="1626313" y="4112443"/>
                <a:ext cx="1011906" cy="1657883"/>
                <a:chOff x="1626313" y="4112443"/>
                <a:chExt cx="1011906" cy="1657883"/>
              </a:xfrm>
              <a:grpFill/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E7AC4692-A823-7E77-BEE4-B0EA0A1C5236}"/>
                    </a:ext>
                  </a:extLst>
                </p:cNvPr>
                <p:cNvSpPr/>
                <p:nvPr/>
              </p:nvSpPr>
              <p:spPr>
                <a:xfrm>
                  <a:off x="1746901" y="5050779"/>
                  <a:ext cx="268682" cy="128331"/>
                </a:xfrm>
                <a:custGeom>
                  <a:avLst/>
                  <a:gdLst>
                    <a:gd name="connsiteX0" fmla="*/ 240736 w 268682"/>
                    <a:gd name="connsiteY0" fmla="*/ 24096 h 128331"/>
                    <a:gd name="connsiteX1" fmla="*/ 119158 w 268682"/>
                    <a:gd name="connsiteY1" fmla="*/ 123229 h 128331"/>
                    <a:gd name="connsiteX2" fmla="*/ 0 w 268682"/>
                    <a:gd name="connsiteY2" fmla="*/ 115527 h 128331"/>
                    <a:gd name="connsiteX3" fmla="*/ 86700 w 268682"/>
                    <a:gd name="connsiteY3" fmla="*/ 24536 h 128331"/>
                    <a:gd name="connsiteX4" fmla="*/ 268683 w 268682"/>
                    <a:gd name="connsiteY4" fmla="*/ 0 h 128331"/>
                    <a:gd name="connsiteX5" fmla="*/ 61394 w 268682"/>
                    <a:gd name="connsiteY5" fmla="*/ 91322 h 128331"/>
                    <a:gd name="connsiteX6" fmla="*/ 240736 w 268682"/>
                    <a:gd name="connsiteY6" fmla="*/ 24096 h 128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8682" h="128331">
                      <a:moveTo>
                        <a:pt x="240736" y="24096"/>
                      </a:moveTo>
                      <a:cubicBezTo>
                        <a:pt x="222032" y="51272"/>
                        <a:pt x="164819" y="108706"/>
                        <a:pt x="119158" y="123229"/>
                      </a:cubicBezTo>
                      <a:cubicBezTo>
                        <a:pt x="68326" y="139513"/>
                        <a:pt x="49952" y="111236"/>
                        <a:pt x="0" y="115527"/>
                      </a:cubicBezTo>
                      <a:cubicBezTo>
                        <a:pt x="39609" y="84610"/>
                        <a:pt x="38399" y="47421"/>
                        <a:pt x="86700" y="24536"/>
                      </a:cubicBezTo>
                      <a:cubicBezTo>
                        <a:pt x="130050" y="4071"/>
                        <a:pt x="213890" y="11443"/>
                        <a:pt x="268683" y="0"/>
                      </a:cubicBezTo>
                      <a:cubicBezTo>
                        <a:pt x="195296" y="46651"/>
                        <a:pt x="131151" y="68326"/>
                        <a:pt x="61394" y="91322"/>
                      </a:cubicBezTo>
                      <a:cubicBezTo>
                        <a:pt x="136982" y="88791"/>
                        <a:pt x="164929" y="70746"/>
                        <a:pt x="240736" y="240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0343D9DF-02BB-9B44-E030-DCC04F1E16E1}"/>
                    </a:ext>
                  </a:extLst>
                </p:cNvPr>
                <p:cNvSpPr/>
                <p:nvPr/>
              </p:nvSpPr>
              <p:spPr>
                <a:xfrm>
                  <a:off x="1905970" y="4473291"/>
                  <a:ext cx="451128" cy="507812"/>
                </a:xfrm>
                <a:custGeom>
                  <a:avLst/>
                  <a:gdLst>
                    <a:gd name="connsiteX0" fmla="*/ 363554 w 451128"/>
                    <a:gd name="connsiteY0" fmla="*/ 504101 h 507812"/>
                    <a:gd name="connsiteX1" fmla="*/ 346610 w 451128"/>
                    <a:gd name="connsiteY1" fmla="*/ 507182 h 507812"/>
                    <a:gd name="connsiteX2" fmla="*/ 124358 w 451128"/>
                    <a:gd name="connsiteY2" fmla="*/ 454700 h 507812"/>
                    <a:gd name="connsiteX3" fmla="*/ 359 w 451128"/>
                    <a:gd name="connsiteY3" fmla="*/ 248622 h 507812"/>
                    <a:gd name="connsiteX4" fmla="*/ 212048 w 451128"/>
                    <a:gd name="connsiteY4" fmla="*/ 734 h 507812"/>
                    <a:gd name="connsiteX5" fmla="*/ 434850 w 451128"/>
                    <a:gd name="connsiteY5" fmla="*/ 131774 h 507812"/>
                    <a:gd name="connsiteX6" fmla="*/ 336157 w 451128"/>
                    <a:gd name="connsiteY6" fmla="*/ 291312 h 507812"/>
                    <a:gd name="connsiteX7" fmla="*/ 332746 w 451128"/>
                    <a:gd name="connsiteY7" fmla="*/ 170503 h 507812"/>
                    <a:gd name="connsiteX8" fmla="*/ 386659 w 451128"/>
                    <a:gd name="connsiteY8" fmla="*/ 172703 h 507812"/>
                    <a:gd name="connsiteX9" fmla="*/ 366414 w 451128"/>
                    <a:gd name="connsiteY9" fmla="*/ 171934 h 507812"/>
                    <a:gd name="connsiteX10" fmla="*/ 320644 w 451128"/>
                    <a:gd name="connsiteY10" fmla="*/ 251592 h 507812"/>
                    <a:gd name="connsiteX11" fmla="*/ 423408 w 451128"/>
                    <a:gd name="connsiteY11" fmla="*/ 221885 h 507812"/>
                    <a:gd name="connsiteX12" fmla="*/ 410095 w 451128"/>
                    <a:gd name="connsiteY12" fmla="*/ 143657 h 507812"/>
                    <a:gd name="connsiteX13" fmla="*/ 279714 w 451128"/>
                    <a:gd name="connsiteY13" fmla="*/ 36822 h 507812"/>
                    <a:gd name="connsiteX14" fmla="*/ 66924 w 451128"/>
                    <a:gd name="connsiteY14" fmla="*/ 117030 h 507812"/>
                    <a:gd name="connsiteX15" fmla="*/ 82218 w 451128"/>
                    <a:gd name="connsiteY15" fmla="*/ 384613 h 507812"/>
                    <a:gd name="connsiteX16" fmla="*/ 299629 w 451128"/>
                    <a:gd name="connsiteY16" fmla="*/ 493319 h 507812"/>
                    <a:gd name="connsiteX17" fmla="*/ 346830 w 451128"/>
                    <a:gd name="connsiteY17" fmla="*/ 500580 h 507812"/>
                    <a:gd name="connsiteX18" fmla="*/ 363554 w 451128"/>
                    <a:gd name="connsiteY18" fmla="*/ 504101 h 507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1128" h="507812">
                      <a:moveTo>
                        <a:pt x="363554" y="504101"/>
                      </a:moveTo>
                      <a:cubicBezTo>
                        <a:pt x="363554" y="505201"/>
                        <a:pt x="357722" y="506522"/>
                        <a:pt x="346610" y="507182"/>
                      </a:cubicBezTo>
                      <a:cubicBezTo>
                        <a:pt x="280814" y="511363"/>
                        <a:pt x="185752" y="494859"/>
                        <a:pt x="124358" y="454700"/>
                      </a:cubicBezTo>
                      <a:cubicBezTo>
                        <a:pt x="55041" y="409259"/>
                        <a:pt x="5090" y="335652"/>
                        <a:pt x="359" y="248622"/>
                      </a:cubicBezTo>
                      <a:cubicBezTo>
                        <a:pt x="-6463" y="121542"/>
                        <a:pt x="84748" y="11076"/>
                        <a:pt x="212048" y="734"/>
                      </a:cubicBezTo>
                      <a:cubicBezTo>
                        <a:pt x="307331" y="-6968"/>
                        <a:pt x="395241" y="46614"/>
                        <a:pt x="434850" y="131774"/>
                      </a:cubicBezTo>
                      <a:cubicBezTo>
                        <a:pt x="487003" y="243890"/>
                        <a:pt x="402943" y="323439"/>
                        <a:pt x="336157" y="291312"/>
                      </a:cubicBezTo>
                      <a:cubicBezTo>
                        <a:pt x="284775" y="266666"/>
                        <a:pt x="284335" y="194709"/>
                        <a:pt x="332746" y="170503"/>
                      </a:cubicBezTo>
                      <a:cubicBezTo>
                        <a:pt x="362123" y="155870"/>
                        <a:pt x="387649" y="170393"/>
                        <a:pt x="386659" y="172703"/>
                      </a:cubicBezTo>
                      <a:lnTo>
                        <a:pt x="366414" y="171934"/>
                      </a:lnTo>
                      <a:cubicBezTo>
                        <a:pt x="324275" y="174024"/>
                        <a:pt x="300729" y="217924"/>
                        <a:pt x="320644" y="251592"/>
                      </a:cubicBezTo>
                      <a:cubicBezTo>
                        <a:pt x="344409" y="291862"/>
                        <a:pt x="409985" y="284160"/>
                        <a:pt x="423408" y="221885"/>
                      </a:cubicBezTo>
                      <a:cubicBezTo>
                        <a:pt x="429019" y="195919"/>
                        <a:pt x="421647" y="167972"/>
                        <a:pt x="410095" y="143657"/>
                      </a:cubicBezTo>
                      <a:cubicBezTo>
                        <a:pt x="385559" y="92275"/>
                        <a:pt x="336047" y="51125"/>
                        <a:pt x="279714" y="36822"/>
                      </a:cubicBezTo>
                      <a:cubicBezTo>
                        <a:pt x="199285" y="16247"/>
                        <a:pt x="114455" y="48705"/>
                        <a:pt x="66924" y="117030"/>
                      </a:cubicBezTo>
                      <a:cubicBezTo>
                        <a:pt x="9161" y="199990"/>
                        <a:pt x="19613" y="307485"/>
                        <a:pt x="82218" y="384613"/>
                      </a:cubicBezTo>
                      <a:cubicBezTo>
                        <a:pt x="134700" y="449198"/>
                        <a:pt x="224701" y="478905"/>
                        <a:pt x="299629" y="493319"/>
                      </a:cubicBezTo>
                      <a:cubicBezTo>
                        <a:pt x="319874" y="497170"/>
                        <a:pt x="335937" y="499150"/>
                        <a:pt x="346830" y="500580"/>
                      </a:cubicBezTo>
                      <a:cubicBezTo>
                        <a:pt x="357722" y="502011"/>
                        <a:pt x="363444" y="502891"/>
                        <a:pt x="363554" y="50410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2DFFC41A-322A-014F-02CD-FB9361D6A718}"/>
                    </a:ext>
                  </a:extLst>
                </p:cNvPr>
                <p:cNvSpPr/>
                <p:nvPr/>
              </p:nvSpPr>
              <p:spPr>
                <a:xfrm>
                  <a:off x="2192252" y="4848789"/>
                  <a:ext cx="68930" cy="112759"/>
                </a:xfrm>
                <a:custGeom>
                  <a:avLst/>
                  <a:gdLst>
                    <a:gd name="connsiteX0" fmla="*/ 35681 w 68930"/>
                    <a:gd name="connsiteY0" fmla="*/ 58516 h 112759"/>
                    <a:gd name="connsiteX1" fmla="*/ 27980 w 68930"/>
                    <a:gd name="connsiteY1" fmla="*/ 53895 h 112759"/>
                    <a:gd name="connsiteX2" fmla="*/ 22038 w 68930"/>
                    <a:gd name="connsiteY2" fmla="*/ 36731 h 112759"/>
                    <a:gd name="connsiteX3" fmla="*/ 20608 w 68930"/>
                    <a:gd name="connsiteY3" fmla="*/ 63578 h 112759"/>
                    <a:gd name="connsiteX4" fmla="*/ 59557 w 68930"/>
                    <a:gd name="connsiteY4" fmla="*/ 112759 h 112759"/>
                    <a:gd name="connsiteX5" fmla="*/ 57026 w 68930"/>
                    <a:gd name="connsiteY5" fmla="*/ 111989 h 112759"/>
                    <a:gd name="connsiteX6" fmla="*/ 47564 w 68930"/>
                    <a:gd name="connsiteY6" fmla="*/ 108248 h 112759"/>
                    <a:gd name="connsiteX7" fmla="*/ 693 w 68930"/>
                    <a:gd name="connsiteY7" fmla="*/ 50704 h 112759"/>
                    <a:gd name="connsiteX8" fmla="*/ 28310 w 68930"/>
                    <a:gd name="connsiteY8" fmla="*/ 973 h 112759"/>
                    <a:gd name="connsiteX9" fmla="*/ 68469 w 68930"/>
                    <a:gd name="connsiteY9" fmla="*/ 26829 h 112759"/>
                    <a:gd name="connsiteX10" fmla="*/ 35681 w 68930"/>
                    <a:gd name="connsiteY10" fmla="*/ 58516 h 112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930" h="112759">
                      <a:moveTo>
                        <a:pt x="35681" y="58516"/>
                      </a:moveTo>
                      <a:cubicBezTo>
                        <a:pt x="32931" y="57636"/>
                        <a:pt x="30290" y="56096"/>
                        <a:pt x="27980" y="53895"/>
                      </a:cubicBezTo>
                      <a:cubicBezTo>
                        <a:pt x="23248" y="49274"/>
                        <a:pt x="21158" y="42783"/>
                        <a:pt x="22038" y="36731"/>
                      </a:cubicBezTo>
                      <a:cubicBezTo>
                        <a:pt x="17637" y="43113"/>
                        <a:pt x="17967" y="55326"/>
                        <a:pt x="20608" y="63578"/>
                      </a:cubicBezTo>
                      <a:cubicBezTo>
                        <a:pt x="27209" y="84593"/>
                        <a:pt x="44043" y="102857"/>
                        <a:pt x="59557" y="112759"/>
                      </a:cubicBezTo>
                      <a:cubicBezTo>
                        <a:pt x="58677" y="112539"/>
                        <a:pt x="57797" y="112209"/>
                        <a:pt x="57026" y="111989"/>
                      </a:cubicBezTo>
                      <a:cubicBezTo>
                        <a:pt x="53726" y="110999"/>
                        <a:pt x="50645" y="109678"/>
                        <a:pt x="47564" y="108248"/>
                      </a:cubicBezTo>
                      <a:cubicBezTo>
                        <a:pt x="25999" y="97795"/>
                        <a:pt x="4434" y="74910"/>
                        <a:pt x="693" y="50704"/>
                      </a:cubicBezTo>
                      <a:cubicBezTo>
                        <a:pt x="-2498" y="30240"/>
                        <a:pt x="5094" y="6474"/>
                        <a:pt x="28310" y="973"/>
                      </a:cubicBezTo>
                      <a:cubicBezTo>
                        <a:pt x="44593" y="-2878"/>
                        <a:pt x="63738" y="4494"/>
                        <a:pt x="68469" y="26829"/>
                      </a:cubicBezTo>
                      <a:cubicBezTo>
                        <a:pt x="71990" y="44763"/>
                        <a:pt x="54826" y="67649"/>
                        <a:pt x="35681" y="5851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2071C004-4E35-C17B-4444-06D7139BC4AF}"/>
                    </a:ext>
                  </a:extLst>
                </p:cNvPr>
                <p:cNvSpPr/>
                <p:nvPr/>
              </p:nvSpPr>
              <p:spPr>
                <a:xfrm>
                  <a:off x="2088367" y="4796414"/>
                  <a:ext cx="89160" cy="144009"/>
                </a:xfrm>
                <a:custGeom>
                  <a:avLst/>
                  <a:gdLst>
                    <a:gd name="connsiteX0" fmla="*/ 49676 w 89160"/>
                    <a:gd name="connsiteY0" fmla="*/ 76784 h 144009"/>
                    <a:gd name="connsiteX1" fmla="*/ 39003 w 89160"/>
                    <a:gd name="connsiteY1" fmla="*/ 71832 h 144009"/>
                    <a:gd name="connsiteX2" fmla="*/ 28771 w 89160"/>
                    <a:gd name="connsiteY2" fmla="*/ 50267 h 144009"/>
                    <a:gd name="connsiteX3" fmla="*/ 30641 w 89160"/>
                    <a:gd name="connsiteY3" fmla="*/ 85475 h 144009"/>
                    <a:gd name="connsiteX4" fmla="*/ 88185 w 89160"/>
                    <a:gd name="connsiteY4" fmla="*/ 144009 h 144009"/>
                    <a:gd name="connsiteX5" fmla="*/ 84664 w 89160"/>
                    <a:gd name="connsiteY5" fmla="*/ 143349 h 144009"/>
                    <a:gd name="connsiteX6" fmla="*/ 71791 w 89160"/>
                    <a:gd name="connsiteY6" fmla="*/ 139828 h 144009"/>
                    <a:gd name="connsiteX7" fmla="*/ 2585 w 89160"/>
                    <a:gd name="connsiteY7" fmla="*/ 71502 h 144009"/>
                    <a:gd name="connsiteX8" fmla="*/ 31632 w 89160"/>
                    <a:gd name="connsiteY8" fmla="*/ 2736 h 144009"/>
                    <a:gd name="connsiteX9" fmla="*/ 87525 w 89160"/>
                    <a:gd name="connsiteY9" fmla="*/ 30793 h 144009"/>
                    <a:gd name="connsiteX10" fmla="*/ 49676 w 89160"/>
                    <a:gd name="connsiteY10" fmla="*/ 76784 h 144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9160" h="144009">
                      <a:moveTo>
                        <a:pt x="49676" y="76784"/>
                      </a:moveTo>
                      <a:cubicBezTo>
                        <a:pt x="45935" y="76013"/>
                        <a:pt x="42304" y="74363"/>
                        <a:pt x="39003" y="71832"/>
                      </a:cubicBezTo>
                      <a:cubicBezTo>
                        <a:pt x="32182" y="66441"/>
                        <a:pt x="28551" y="58409"/>
                        <a:pt x="28771" y="50267"/>
                      </a:cubicBezTo>
                      <a:cubicBezTo>
                        <a:pt x="23930" y="59179"/>
                        <a:pt x="26130" y="75023"/>
                        <a:pt x="30641" y="85475"/>
                      </a:cubicBezTo>
                      <a:cubicBezTo>
                        <a:pt x="42194" y="111882"/>
                        <a:pt x="66730" y="133337"/>
                        <a:pt x="88185" y="144009"/>
                      </a:cubicBezTo>
                      <a:cubicBezTo>
                        <a:pt x="86975" y="143789"/>
                        <a:pt x="85874" y="143569"/>
                        <a:pt x="84664" y="143349"/>
                      </a:cubicBezTo>
                      <a:cubicBezTo>
                        <a:pt x="80263" y="142469"/>
                        <a:pt x="75972" y="141258"/>
                        <a:pt x="71791" y="139828"/>
                      </a:cubicBezTo>
                      <a:cubicBezTo>
                        <a:pt x="42194" y="129156"/>
                        <a:pt x="10947" y="102530"/>
                        <a:pt x="2585" y="71502"/>
                      </a:cubicBezTo>
                      <a:cubicBezTo>
                        <a:pt x="-4457" y="45316"/>
                        <a:pt x="2145" y="13189"/>
                        <a:pt x="31632" y="2736"/>
                      </a:cubicBezTo>
                      <a:cubicBezTo>
                        <a:pt x="52316" y="-4636"/>
                        <a:pt x="78393" y="2296"/>
                        <a:pt x="87525" y="30793"/>
                      </a:cubicBezTo>
                      <a:cubicBezTo>
                        <a:pt x="95006" y="53788"/>
                        <a:pt x="75862" y="86026"/>
                        <a:pt x="49676" y="7678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86487664-9D62-02D9-21EA-D0E1F488A65D}"/>
                    </a:ext>
                  </a:extLst>
                </p:cNvPr>
                <p:cNvSpPr/>
                <p:nvPr/>
              </p:nvSpPr>
              <p:spPr>
                <a:xfrm>
                  <a:off x="1989708" y="4705290"/>
                  <a:ext cx="113789" cy="185181"/>
                </a:xfrm>
                <a:custGeom>
                  <a:avLst/>
                  <a:gdLst>
                    <a:gd name="connsiteX0" fmla="*/ 52283 w 113789"/>
                    <a:gd name="connsiteY0" fmla="*/ 92540 h 185181"/>
                    <a:gd name="connsiteX1" fmla="*/ 41830 w 113789"/>
                    <a:gd name="connsiteY1" fmla="*/ 82747 h 185181"/>
                    <a:gd name="connsiteX2" fmla="*/ 38309 w 113789"/>
                    <a:gd name="connsiteY2" fmla="*/ 53811 h 185181"/>
                    <a:gd name="connsiteX3" fmla="*/ 27087 w 113789"/>
                    <a:gd name="connsiteY3" fmla="*/ 95180 h 185181"/>
                    <a:gd name="connsiteX4" fmla="*/ 71317 w 113789"/>
                    <a:gd name="connsiteY4" fmla="*/ 185181 h 185181"/>
                    <a:gd name="connsiteX5" fmla="*/ 67576 w 113789"/>
                    <a:gd name="connsiteY5" fmla="*/ 183091 h 185181"/>
                    <a:gd name="connsiteX6" fmla="*/ 54043 w 113789"/>
                    <a:gd name="connsiteY6" fmla="*/ 174069 h 185181"/>
                    <a:gd name="connsiteX7" fmla="*/ 130 w 113789"/>
                    <a:gd name="connsiteY7" fmla="*/ 68224 h 185181"/>
                    <a:gd name="connsiteX8" fmla="*/ 59874 w 113789"/>
                    <a:gd name="connsiteY8" fmla="*/ 8 h 185181"/>
                    <a:gd name="connsiteX9" fmla="*/ 113787 w 113789"/>
                    <a:gd name="connsiteY9" fmla="*/ 54141 h 185181"/>
                    <a:gd name="connsiteX10" fmla="*/ 52283 w 113789"/>
                    <a:gd name="connsiteY10" fmla="*/ 92540 h 185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789" h="185181">
                      <a:moveTo>
                        <a:pt x="52283" y="92540"/>
                      </a:moveTo>
                      <a:cubicBezTo>
                        <a:pt x="48212" y="90229"/>
                        <a:pt x="44691" y="86928"/>
                        <a:pt x="41830" y="82747"/>
                      </a:cubicBezTo>
                      <a:cubicBezTo>
                        <a:pt x="35889" y="73945"/>
                        <a:pt x="34899" y="63163"/>
                        <a:pt x="38309" y="53811"/>
                      </a:cubicBezTo>
                      <a:cubicBezTo>
                        <a:pt x="29397" y="62282"/>
                        <a:pt x="25766" y="81427"/>
                        <a:pt x="27087" y="95180"/>
                      </a:cubicBezTo>
                      <a:cubicBezTo>
                        <a:pt x="30387" y="130278"/>
                        <a:pt x="50522" y="164606"/>
                        <a:pt x="71317" y="185181"/>
                      </a:cubicBezTo>
                      <a:cubicBezTo>
                        <a:pt x="69997" y="184521"/>
                        <a:pt x="68787" y="183751"/>
                        <a:pt x="67576" y="183091"/>
                      </a:cubicBezTo>
                      <a:cubicBezTo>
                        <a:pt x="62845" y="180340"/>
                        <a:pt x="58334" y="177369"/>
                        <a:pt x="54043" y="174069"/>
                      </a:cubicBezTo>
                      <a:cubicBezTo>
                        <a:pt x="23896" y="150303"/>
                        <a:pt x="-2070" y="107283"/>
                        <a:pt x="130" y="68224"/>
                      </a:cubicBezTo>
                      <a:cubicBezTo>
                        <a:pt x="2001" y="35216"/>
                        <a:pt x="21916" y="668"/>
                        <a:pt x="59874" y="8"/>
                      </a:cubicBezTo>
                      <a:cubicBezTo>
                        <a:pt x="86611" y="-432"/>
                        <a:pt x="114117" y="17612"/>
                        <a:pt x="113787" y="54141"/>
                      </a:cubicBezTo>
                      <a:cubicBezTo>
                        <a:pt x="113567" y="83517"/>
                        <a:pt x="79129" y="113334"/>
                        <a:pt x="52283" y="9254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C6DC30C3-6B88-A340-3BE5-F5F5F631E51B}"/>
                    </a:ext>
                  </a:extLst>
                </p:cNvPr>
                <p:cNvSpPr/>
                <p:nvPr/>
              </p:nvSpPr>
              <p:spPr>
                <a:xfrm>
                  <a:off x="1717634" y="4860811"/>
                  <a:ext cx="420078" cy="171463"/>
                </a:xfrm>
                <a:custGeom>
                  <a:avLst/>
                  <a:gdLst>
                    <a:gd name="connsiteX0" fmla="*/ 376838 w 420078"/>
                    <a:gd name="connsiteY0" fmla="*/ 115151 h 171463"/>
                    <a:gd name="connsiteX1" fmla="*/ 145014 w 420078"/>
                    <a:gd name="connsiteY1" fmla="*/ 76532 h 171463"/>
                    <a:gd name="connsiteX2" fmla="*/ 420078 w 420078"/>
                    <a:gd name="connsiteY2" fmla="*/ 120102 h 171463"/>
                    <a:gd name="connsiteX3" fmla="*/ 0 w 420078"/>
                    <a:gd name="connsiteY3" fmla="*/ 24490 h 171463"/>
                    <a:gd name="connsiteX4" fmla="*/ 164599 w 420078"/>
                    <a:gd name="connsiteY4" fmla="*/ 20529 h 171463"/>
                    <a:gd name="connsiteX5" fmla="*/ 376838 w 420078"/>
                    <a:gd name="connsiteY5" fmla="*/ 115151 h 171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0078" h="171463">
                      <a:moveTo>
                        <a:pt x="376838" y="115151"/>
                      </a:moveTo>
                      <a:cubicBezTo>
                        <a:pt x="328317" y="127804"/>
                        <a:pt x="227753" y="137046"/>
                        <a:pt x="145014" y="76532"/>
                      </a:cubicBezTo>
                      <a:cubicBezTo>
                        <a:pt x="225773" y="144418"/>
                        <a:pt x="297180" y="151790"/>
                        <a:pt x="420078" y="120102"/>
                      </a:cubicBezTo>
                      <a:cubicBezTo>
                        <a:pt x="249318" y="194480"/>
                        <a:pt x="98803" y="207793"/>
                        <a:pt x="0" y="24490"/>
                      </a:cubicBezTo>
                      <a:cubicBezTo>
                        <a:pt x="52702" y="51446"/>
                        <a:pt x="84500" y="-38555"/>
                        <a:pt x="164599" y="20529"/>
                      </a:cubicBezTo>
                      <a:cubicBezTo>
                        <a:pt x="171750" y="25920"/>
                        <a:pt x="268683" y="113831"/>
                        <a:pt x="376838" y="11515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5E8B3F34-70A9-BA3B-ACBD-7A1668689754}"/>
                    </a:ext>
                  </a:extLst>
                </p:cNvPr>
                <p:cNvSpPr/>
                <p:nvPr/>
              </p:nvSpPr>
              <p:spPr>
                <a:xfrm>
                  <a:off x="1690150" y="4683631"/>
                  <a:ext cx="215848" cy="134130"/>
                </a:xfrm>
                <a:custGeom>
                  <a:avLst/>
                  <a:gdLst>
                    <a:gd name="connsiteX0" fmla="*/ 112424 w 215848"/>
                    <a:gd name="connsiteY0" fmla="*/ 69858 h 134130"/>
                    <a:gd name="connsiteX1" fmla="*/ 103622 w 215848"/>
                    <a:gd name="connsiteY1" fmla="*/ 54895 h 134130"/>
                    <a:gd name="connsiteX2" fmla="*/ 70725 w 215848"/>
                    <a:gd name="connsiteY2" fmla="*/ 43122 h 134130"/>
                    <a:gd name="connsiteX3" fmla="*/ 122107 w 215848"/>
                    <a:gd name="connsiteY3" fmla="*/ 40591 h 134130"/>
                    <a:gd name="connsiteX4" fmla="*/ 215849 w 215848"/>
                    <a:gd name="connsiteY4" fmla="*/ 116949 h 134130"/>
                    <a:gd name="connsiteX5" fmla="*/ 214418 w 215848"/>
                    <a:gd name="connsiteY5" fmla="*/ 111888 h 134130"/>
                    <a:gd name="connsiteX6" fmla="*/ 207377 w 215848"/>
                    <a:gd name="connsiteY6" fmla="*/ 93404 h 134130"/>
                    <a:gd name="connsiteX7" fmla="*/ 97571 w 215848"/>
                    <a:gd name="connsiteY7" fmla="*/ 1422 h 134130"/>
                    <a:gd name="connsiteX8" fmla="*/ 1959 w 215848"/>
                    <a:gd name="connsiteY8" fmla="*/ 54675 h 134130"/>
                    <a:gd name="connsiteX9" fmla="*/ 51140 w 215848"/>
                    <a:gd name="connsiteY9" fmla="*/ 133123 h 134130"/>
                    <a:gd name="connsiteX10" fmla="*/ 112424 w 215848"/>
                    <a:gd name="connsiteY10" fmla="*/ 69858 h 134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848" h="134130">
                      <a:moveTo>
                        <a:pt x="112424" y="69858"/>
                      </a:moveTo>
                      <a:cubicBezTo>
                        <a:pt x="110774" y="64467"/>
                        <a:pt x="107803" y="59296"/>
                        <a:pt x="103622" y="54895"/>
                      </a:cubicBezTo>
                      <a:cubicBezTo>
                        <a:pt x="94820" y="45543"/>
                        <a:pt x="82497" y="41582"/>
                        <a:pt x="70725" y="43122"/>
                      </a:cubicBezTo>
                      <a:cubicBezTo>
                        <a:pt x="82937" y="34650"/>
                        <a:pt x="106373" y="35420"/>
                        <a:pt x="122107" y="40591"/>
                      </a:cubicBezTo>
                      <a:cubicBezTo>
                        <a:pt x="162266" y="53684"/>
                        <a:pt x="197254" y="86692"/>
                        <a:pt x="215849" y="116949"/>
                      </a:cubicBezTo>
                      <a:cubicBezTo>
                        <a:pt x="215409" y="115299"/>
                        <a:pt x="214858" y="113539"/>
                        <a:pt x="214418" y="111888"/>
                      </a:cubicBezTo>
                      <a:cubicBezTo>
                        <a:pt x="212438" y="105507"/>
                        <a:pt x="210127" y="99345"/>
                        <a:pt x="207377" y="93404"/>
                      </a:cubicBezTo>
                      <a:cubicBezTo>
                        <a:pt x="187462" y="51264"/>
                        <a:pt x="144002" y="9014"/>
                        <a:pt x="97571" y="1422"/>
                      </a:cubicBezTo>
                      <a:cubicBezTo>
                        <a:pt x="58512" y="-4959"/>
                        <a:pt x="12741" y="9674"/>
                        <a:pt x="1959" y="54675"/>
                      </a:cubicBezTo>
                      <a:cubicBezTo>
                        <a:pt x="-5633" y="86362"/>
                        <a:pt x="8450" y="123881"/>
                        <a:pt x="51140" y="133123"/>
                      </a:cubicBezTo>
                      <a:cubicBezTo>
                        <a:pt x="85798" y="140385"/>
                        <a:pt x="129808" y="107267"/>
                        <a:pt x="112424" y="698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72156C2B-5A38-2980-BD4F-BA41E246A148}"/>
                    </a:ext>
                  </a:extLst>
                </p:cNvPr>
                <p:cNvSpPr/>
                <p:nvPr/>
              </p:nvSpPr>
              <p:spPr>
                <a:xfrm>
                  <a:off x="1964972" y="4537845"/>
                  <a:ext cx="230503" cy="217515"/>
                </a:xfrm>
                <a:custGeom>
                  <a:avLst/>
                  <a:gdLst>
                    <a:gd name="connsiteX0" fmla="*/ 15404 w 230503"/>
                    <a:gd name="connsiteY0" fmla="*/ 189899 h 217515"/>
                    <a:gd name="connsiteX1" fmla="*/ 127080 w 230503"/>
                    <a:gd name="connsiteY1" fmla="*/ 59188 h 217515"/>
                    <a:gd name="connsiteX2" fmla="*/ 0 w 230503"/>
                    <a:gd name="connsiteY2" fmla="*/ 217515 h 217515"/>
                    <a:gd name="connsiteX3" fmla="*/ 230504 w 230503"/>
                    <a:gd name="connsiteY3" fmla="*/ 4836 h 217515"/>
                    <a:gd name="connsiteX4" fmla="*/ 153376 w 230503"/>
                    <a:gd name="connsiteY4" fmla="*/ 90546 h 217515"/>
                    <a:gd name="connsiteX5" fmla="*/ 41590 w 230503"/>
                    <a:gd name="connsiteY5" fmla="*/ 151500 h 217515"/>
                    <a:gd name="connsiteX6" fmla="*/ 15404 w 230503"/>
                    <a:gd name="connsiteY6" fmla="*/ 189899 h 217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0503" h="217515">
                      <a:moveTo>
                        <a:pt x="15404" y="189899"/>
                      </a:moveTo>
                      <a:cubicBezTo>
                        <a:pt x="26076" y="130045"/>
                        <a:pt x="68436" y="79103"/>
                        <a:pt x="127080" y="59188"/>
                      </a:cubicBezTo>
                      <a:cubicBezTo>
                        <a:pt x="44010" y="82074"/>
                        <a:pt x="12323" y="133896"/>
                        <a:pt x="0" y="217515"/>
                      </a:cubicBezTo>
                      <a:cubicBezTo>
                        <a:pt x="0" y="70521"/>
                        <a:pt x="76688" y="-22781"/>
                        <a:pt x="230504" y="4836"/>
                      </a:cubicBezTo>
                      <a:cubicBezTo>
                        <a:pt x="185834" y="18479"/>
                        <a:pt x="226653" y="68541"/>
                        <a:pt x="153376" y="90546"/>
                      </a:cubicBezTo>
                      <a:cubicBezTo>
                        <a:pt x="111456" y="103089"/>
                        <a:pt x="75038" y="116182"/>
                        <a:pt x="41590" y="151500"/>
                      </a:cubicBezTo>
                      <a:cubicBezTo>
                        <a:pt x="31357" y="162833"/>
                        <a:pt x="22115" y="175596"/>
                        <a:pt x="15404" y="1898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BEAB2C96-E854-4ED0-D833-E1E86D39CEF4}"/>
                    </a:ext>
                  </a:extLst>
                </p:cNvPr>
                <p:cNvSpPr/>
                <p:nvPr/>
              </p:nvSpPr>
              <p:spPr>
                <a:xfrm>
                  <a:off x="1939111" y="4112443"/>
                  <a:ext cx="225944" cy="370382"/>
                </a:xfrm>
                <a:custGeom>
                  <a:avLst/>
                  <a:gdLst>
                    <a:gd name="connsiteX0" fmla="*/ 63600 w 225944"/>
                    <a:gd name="connsiteY0" fmla="*/ 370383 h 370382"/>
                    <a:gd name="connsiteX1" fmla="*/ 167244 w 225944"/>
                    <a:gd name="connsiteY1" fmla="*/ 197202 h 370382"/>
                    <a:gd name="connsiteX2" fmla="*/ 115752 w 225944"/>
                    <a:gd name="connsiteY2" fmla="*/ 99279 h 370382"/>
                    <a:gd name="connsiteX3" fmla="*/ 73062 w 225944"/>
                    <a:gd name="connsiteY3" fmla="*/ 126786 h 370382"/>
                    <a:gd name="connsiteX4" fmla="*/ 121253 w 225944"/>
                    <a:gd name="connsiteY4" fmla="*/ 184769 h 370382"/>
                    <a:gd name="connsiteX5" fmla="*/ 225 w 225944"/>
                    <a:gd name="connsiteY5" fmla="*/ 100049 h 370382"/>
                    <a:gd name="connsiteX6" fmla="*/ 117292 w 225944"/>
                    <a:gd name="connsiteY6" fmla="*/ 586 h 370382"/>
                    <a:gd name="connsiteX7" fmla="*/ 225888 w 225944"/>
                    <a:gd name="connsiteY7" fmla="*/ 147470 h 370382"/>
                    <a:gd name="connsiteX8" fmla="*/ 100238 w 225944"/>
                    <a:gd name="connsiteY8" fmla="*/ 350798 h 370382"/>
                    <a:gd name="connsiteX9" fmla="*/ 71522 w 225944"/>
                    <a:gd name="connsiteY9" fmla="*/ 366642 h 370382"/>
                    <a:gd name="connsiteX10" fmla="*/ 63600 w 225944"/>
                    <a:gd name="connsiteY10" fmla="*/ 370383 h 37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5944" h="370382">
                      <a:moveTo>
                        <a:pt x="63600" y="370383"/>
                      </a:moveTo>
                      <a:cubicBezTo>
                        <a:pt x="108820" y="332424"/>
                        <a:pt x="154811" y="266959"/>
                        <a:pt x="167244" y="197202"/>
                      </a:cubicBezTo>
                      <a:cubicBezTo>
                        <a:pt x="174396" y="156933"/>
                        <a:pt x="162073" y="101810"/>
                        <a:pt x="115752" y="99279"/>
                      </a:cubicBezTo>
                      <a:cubicBezTo>
                        <a:pt x="96277" y="98179"/>
                        <a:pt x="78233" y="108852"/>
                        <a:pt x="73062" y="126786"/>
                      </a:cubicBezTo>
                      <a:cubicBezTo>
                        <a:pt x="59969" y="171896"/>
                        <a:pt x="102659" y="192031"/>
                        <a:pt x="121253" y="184769"/>
                      </a:cubicBezTo>
                      <a:cubicBezTo>
                        <a:pt x="63050" y="228119"/>
                        <a:pt x="-4396" y="160784"/>
                        <a:pt x="225" y="100049"/>
                      </a:cubicBezTo>
                      <a:cubicBezTo>
                        <a:pt x="5726" y="26882"/>
                        <a:pt x="63820" y="-4805"/>
                        <a:pt x="117292" y="586"/>
                      </a:cubicBezTo>
                      <a:cubicBezTo>
                        <a:pt x="193320" y="8288"/>
                        <a:pt x="227538" y="81015"/>
                        <a:pt x="225888" y="147470"/>
                      </a:cubicBezTo>
                      <a:cubicBezTo>
                        <a:pt x="223907" y="226359"/>
                        <a:pt x="164714" y="308218"/>
                        <a:pt x="100238" y="350798"/>
                      </a:cubicBezTo>
                      <a:cubicBezTo>
                        <a:pt x="90996" y="356740"/>
                        <a:pt x="81424" y="362021"/>
                        <a:pt x="71522" y="366642"/>
                      </a:cubicBezTo>
                      <a:cubicBezTo>
                        <a:pt x="68881" y="368072"/>
                        <a:pt x="66240" y="369282"/>
                        <a:pt x="63600" y="37038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413E3A48-0107-F490-D55D-C66F02E59F52}"/>
                    </a:ext>
                  </a:extLst>
                </p:cNvPr>
                <p:cNvSpPr/>
                <p:nvPr/>
              </p:nvSpPr>
              <p:spPr>
                <a:xfrm>
                  <a:off x="1820845" y="4311406"/>
                  <a:ext cx="154812" cy="413806"/>
                </a:xfrm>
                <a:custGeom>
                  <a:avLst/>
                  <a:gdLst>
                    <a:gd name="connsiteX0" fmla="*/ 67989 w 154812"/>
                    <a:gd name="connsiteY0" fmla="*/ 371667 h 413806"/>
                    <a:gd name="connsiteX1" fmla="*/ 84823 w 154812"/>
                    <a:gd name="connsiteY1" fmla="*/ 144464 h 413806"/>
                    <a:gd name="connsiteX2" fmla="*/ 66999 w 154812"/>
                    <a:gd name="connsiteY2" fmla="*/ 413807 h 413806"/>
                    <a:gd name="connsiteX3" fmla="*/ 121792 w 154812"/>
                    <a:gd name="connsiteY3" fmla="*/ 0 h 413806"/>
                    <a:gd name="connsiteX4" fmla="*/ 139616 w 154812"/>
                    <a:gd name="connsiteY4" fmla="*/ 158547 h 413806"/>
                    <a:gd name="connsiteX5" fmla="*/ 67989 w 154812"/>
                    <a:gd name="connsiteY5" fmla="*/ 371667 h 413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812" h="413806">
                      <a:moveTo>
                        <a:pt x="67989" y="371667"/>
                      </a:moveTo>
                      <a:cubicBezTo>
                        <a:pt x="51816" y="325896"/>
                        <a:pt x="34431" y="229624"/>
                        <a:pt x="84823" y="144464"/>
                      </a:cubicBezTo>
                      <a:cubicBezTo>
                        <a:pt x="27280" y="228303"/>
                        <a:pt x="26400" y="297839"/>
                        <a:pt x="66999" y="413807"/>
                      </a:cubicBezTo>
                      <a:cubicBezTo>
                        <a:pt x="-18271" y="255260"/>
                        <a:pt x="-43797" y="111016"/>
                        <a:pt x="121792" y="0"/>
                      </a:cubicBezTo>
                      <a:cubicBezTo>
                        <a:pt x="100667" y="53252"/>
                        <a:pt x="188908" y="76248"/>
                        <a:pt x="139616" y="158547"/>
                      </a:cubicBezTo>
                      <a:cubicBezTo>
                        <a:pt x="135215" y="165919"/>
                        <a:pt x="59957" y="267143"/>
                        <a:pt x="67989" y="37166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659F9795-F04C-AF1B-6E6F-AD147C8B16D0}"/>
                    </a:ext>
                  </a:extLst>
                </p:cNvPr>
                <p:cNvSpPr/>
                <p:nvPr/>
              </p:nvSpPr>
              <p:spPr>
                <a:xfrm>
                  <a:off x="2285917" y="4967930"/>
                  <a:ext cx="221041" cy="192545"/>
                </a:xfrm>
                <a:custGeom>
                  <a:avLst/>
                  <a:gdLst>
                    <a:gd name="connsiteX0" fmla="*/ 187264 w 221041"/>
                    <a:gd name="connsiteY0" fmla="*/ 14743 h 192545"/>
                    <a:gd name="connsiteX1" fmla="*/ 45551 w 221041"/>
                    <a:gd name="connsiteY1" fmla="*/ 81309 h 192545"/>
                    <a:gd name="connsiteX2" fmla="*/ 0 w 221041"/>
                    <a:gd name="connsiteY2" fmla="*/ 192545 h 192545"/>
                    <a:gd name="connsiteX3" fmla="*/ 119158 w 221041"/>
                    <a:gd name="connsiteY3" fmla="*/ 154036 h 192545"/>
                    <a:gd name="connsiteX4" fmla="*/ 221042 w 221041"/>
                    <a:gd name="connsiteY4" fmla="*/ 0 h 192545"/>
                    <a:gd name="connsiteX5" fmla="*/ 48521 w 221041"/>
                    <a:gd name="connsiteY5" fmla="*/ 147655 h 192545"/>
                    <a:gd name="connsiteX6" fmla="*/ 187264 w 221041"/>
                    <a:gd name="connsiteY6" fmla="*/ 14743 h 192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1041" h="192545">
                      <a:moveTo>
                        <a:pt x="187264" y="14743"/>
                      </a:moveTo>
                      <a:cubicBezTo>
                        <a:pt x="154806" y="19695"/>
                        <a:pt x="78558" y="46431"/>
                        <a:pt x="45551" y="81309"/>
                      </a:cubicBezTo>
                      <a:cubicBezTo>
                        <a:pt x="8692" y="120258"/>
                        <a:pt x="25856" y="149305"/>
                        <a:pt x="0" y="192545"/>
                      </a:cubicBezTo>
                      <a:cubicBezTo>
                        <a:pt x="45001" y="170320"/>
                        <a:pt x="77568" y="187704"/>
                        <a:pt x="119158" y="154036"/>
                      </a:cubicBezTo>
                      <a:cubicBezTo>
                        <a:pt x="156457" y="123779"/>
                        <a:pt x="186714" y="44561"/>
                        <a:pt x="221042" y="0"/>
                      </a:cubicBezTo>
                      <a:cubicBezTo>
                        <a:pt x="147214" y="45991"/>
                        <a:pt x="99793" y="94512"/>
                        <a:pt x="48521" y="147655"/>
                      </a:cubicBezTo>
                      <a:cubicBezTo>
                        <a:pt x="84170" y="80319"/>
                        <a:pt x="112446" y="62935"/>
                        <a:pt x="187264" y="14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98F92EE6-0D86-C510-58DB-BC174A94D3AF}"/>
                    </a:ext>
                  </a:extLst>
                </p:cNvPr>
                <p:cNvSpPr/>
                <p:nvPr/>
              </p:nvSpPr>
              <p:spPr>
                <a:xfrm>
                  <a:off x="1626313" y="4454440"/>
                  <a:ext cx="194635" cy="219721"/>
                </a:xfrm>
                <a:custGeom>
                  <a:avLst/>
                  <a:gdLst>
                    <a:gd name="connsiteX0" fmla="*/ 31577 w 194635"/>
                    <a:gd name="connsiteY0" fmla="*/ 19034 h 219721"/>
                    <a:gd name="connsiteX1" fmla="*/ 163718 w 194635"/>
                    <a:gd name="connsiteY1" fmla="*/ 103424 h 219721"/>
                    <a:gd name="connsiteX2" fmla="*/ 194636 w 194635"/>
                    <a:gd name="connsiteY2" fmla="*/ 219721 h 219721"/>
                    <a:gd name="connsiteX3" fmla="*/ 81419 w 194635"/>
                    <a:gd name="connsiteY3" fmla="*/ 166029 h 219721"/>
                    <a:gd name="connsiteX4" fmla="*/ 0 w 194635"/>
                    <a:gd name="connsiteY4" fmla="*/ 0 h 219721"/>
                    <a:gd name="connsiteX5" fmla="*/ 152276 w 194635"/>
                    <a:gd name="connsiteY5" fmla="*/ 168779 h 219721"/>
                    <a:gd name="connsiteX6" fmla="*/ 31577 w 194635"/>
                    <a:gd name="connsiteY6" fmla="*/ 19034 h 219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635" h="219721">
                      <a:moveTo>
                        <a:pt x="31577" y="19034"/>
                      </a:moveTo>
                      <a:cubicBezTo>
                        <a:pt x="63045" y="28167"/>
                        <a:pt x="135332" y="64475"/>
                        <a:pt x="163718" y="103424"/>
                      </a:cubicBezTo>
                      <a:cubicBezTo>
                        <a:pt x="195296" y="146774"/>
                        <a:pt x="174611" y="173400"/>
                        <a:pt x="194636" y="219721"/>
                      </a:cubicBezTo>
                      <a:cubicBezTo>
                        <a:pt x="152826" y="191775"/>
                        <a:pt x="118278" y="204868"/>
                        <a:pt x="81419" y="166029"/>
                      </a:cubicBezTo>
                      <a:cubicBezTo>
                        <a:pt x="48301" y="131151"/>
                        <a:pt x="28277" y="48741"/>
                        <a:pt x="0" y="0"/>
                      </a:cubicBezTo>
                      <a:cubicBezTo>
                        <a:pt x="67336" y="55123"/>
                        <a:pt x="108155" y="109475"/>
                        <a:pt x="152276" y="168779"/>
                      </a:cubicBezTo>
                      <a:cubicBezTo>
                        <a:pt x="125539" y="97483"/>
                        <a:pt x="99683" y="76468"/>
                        <a:pt x="31577" y="1903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D4D2F296-B8B1-DE35-B420-D5937D5A5E32}"/>
                    </a:ext>
                  </a:extLst>
                </p:cNvPr>
                <p:cNvSpPr/>
                <p:nvPr/>
              </p:nvSpPr>
              <p:spPr>
                <a:xfrm>
                  <a:off x="1974130" y="5242528"/>
                  <a:ext cx="503530" cy="454898"/>
                </a:xfrm>
                <a:custGeom>
                  <a:avLst/>
                  <a:gdLst>
                    <a:gd name="connsiteX0" fmla="*/ 3715 w 503530"/>
                    <a:gd name="connsiteY0" fmla="*/ 366522 h 454898"/>
                    <a:gd name="connsiteX1" fmla="*/ 634 w 503530"/>
                    <a:gd name="connsiteY1" fmla="*/ 349468 h 454898"/>
                    <a:gd name="connsiteX2" fmla="*/ 52676 w 503530"/>
                    <a:gd name="connsiteY2" fmla="*/ 125345 h 454898"/>
                    <a:gd name="connsiteX3" fmla="*/ 256994 w 503530"/>
                    <a:gd name="connsiteY3" fmla="*/ 356 h 454898"/>
                    <a:gd name="connsiteX4" fmla="*/ 502792 w 503530"/>
                    <a:gd name="connsiteY4" fmla="*/ 213806 h 454898"/>
                    <a:gd name="connsiteX5" fmla="*/ 372851 w 503530"/>
                    <a:gd name="connsiteY5" fmla="*/ 438478 h 454898"/>
                    <a:gd name="connsiteX6" fmla="*/ 214634 w 503530"/>
                    <a:gd name="connsiteY6" fmla="*/ 338905 h 454898"/>
                    <a:gd name="connsiteX7" fmla="*/ 334342 w 503530"/>
                    <a:gd name="connsiteY7" fmla="*/ 335495 h 454898"/>
                    <a:gd name="connsiteX8" fmla="*/ 332142 w 503530"/>
                    <a:gd name="connsiteY8" fmla="*/ 389847 h 454898"/>
                    <a:gd name="connsiteX9" fmla="*/ 332912 w 503530"/>
                    <a:gd name="connsiteY9" fmla="*/ 369382 h 454898"/>
                    <a:gd name="connsiteX10" fmla="*/ 253914 w 503530"/>
                    <a:gd name="connsiteY10" fmla="*/ 323172 h 454898"/>
                    <a:gd name="connsiteX11" fmla="*/ 283400 w 503530"/>
                    <a:gd name="connsiteY11" fmla="*/ 426816 h 454898"/>
                    <a:gd name="connsiteX12" fmla="*/ 360969 w 503530"/>
                    <a:gd name="connsiteY12" fmla="*/ 413393 h 454898"/>
                    <a:gd name="connsiteX13" fmla="*/ 466923 w 503530"/>
                    <a:gd name="connsiteY13" fmla="*/ 281912 h 454898"/>
                    <a:gd name="connsiteX14" fmla="*/ 387375 w 503530"/>
                    <a:gd name="connsiteY14" fmla="*/ 67362 h 454898"/>
                    <a:gd name="connsiteX15" fmla="*/ 122103 w 503530"/>
                    <a:gd name="connsiteY15" fmla="*/ 82765 h 454898"/>
                    <a:gd name="connsiteX16" fmla="*/ 14277 w 503530"/>
                    <a:gd name="connsiteY16" fmla="*/ 302047 h 454898"/>
                    <a:gd name="connsiteX17" fmla="*/ 7126 w 503530"/>
                    <a:gd name="connsiteY17" fmla="*/ 349578 h 454898"/>
                    <a:gd name="connsiteX18" fmla="*/ 3715 w 503530"/>
                    <a:gd name="connsiteY18" fmla="*/ 366522 h 454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3530" h="454898">
                      <a:moveTo>
                        <a:pt x="3715" y="366522"/>
                      </a:moveTo>
                      <a:cubicBezTo>
                        <a:pt x="2615" y="366522"/>
                        <a:pt x="1294" y="360690"/>
                        <a:pt x="634" y="349468"/>
                      </a:cubicBezTo>
                      <a:cubicBezTo>
                        <a:pt x="-3547" y="283122"/>
                        <a:pt x="12847" y="187180"/>
                        <a:pt x="52676" y="125345"/>
                      </a:cubicBezTo>
                      <a:cubicBezTo>
                        <a:pt x="97677" y="55369"/>
                        <a:pt x="170734" y="4977"/>
                        <a:pt x="256994" y="356"/>
                      </a:cubicBezTo>
                      <a:cubicBezTo>
                        <a:pt x="382974" y="-6466"/>
                        <a:pt x="492559" y="85516"/>
                        <a:pt x="502792" y="213806"/>
                      </a:cubicBezTo>
                      <a:cubicBezTo>
                        <a:pt x="510494" y="309968"/>
                        <a:pt x="457351" y="398539"/>
                        <a:pt x="372851" y="438478"/>
                      </a:cubicBezTo>
                      <a:cubicBezTo>
                        <a:pt x="261725" y="491071"/>
                        <a:pt x="182837" y="406351"/>
                        <a:pt x="214634" y="338905"/>
                      </a:cubicBezTo>
                      <a:cubicBezTo>
                        <a:pt x="239060" y="287083"/>
                        <a:pt x="310467" y="286643"/>
                        <a:pt x="334342" y="335495"/>
                      </a:cubicBezTo>
                      <a:cubicBezTo>
                        <a:pt x="348866" y="365092"/>
                        <a:pt x="334452" y="390837"/>
                        <a:pt x="332142" y="389847"/>
                      </a:cubicBezTo>
                      <a:lnTo>
                        <a:pt x="332912" y="369382"/>
                      </a:lnTo>
                      <a:cubicBezTo>
                        <a:pt x="330932" y="326913"/>
                        <a:pt x="287361" y="303147"/>
                        <a:pt x="253914" y="323172"/>
                      </a:cubicBezTo>
                      <a:cubicBezTo>
                        <a:pt x="213974" y="347157"/>
                        <a:pt x="221566" y="413283"/>
                        <a:pt x="283400" y="426816"/>
                      </a:cubicBezTo>
                      <a:cubicBezTo>
                        <a:pt x="309147" y="432427"/>
                        <a:pt x="336873" y="425055"/>
                        <a:pt x="360969" y="413393"/>
                      </a:cubicBezTo>
                      <a:cubicBezTo>
                        <a:pt x="411911" y="388747"/>
                        <a:pt x="452730" y="338685"/>
                        <a:pt x="466923" y="281912"/>
                      </a:cubicBezTo>
                      <a:cubicBezTo>
                        <a:pt x="487278" y="200713"/>
                        <a:pt x="455151" y="115223"/>
                        <a:pt x="387375" y="67362"/>
                      </a:cubicBezTo>
                      <a:cubicBezTo>
                        <a:pt x="305076" y="9048"/>
                        <a:pt x="198461" y="19610"/>
                        <a:pt x="122103" y="82765"/>
                      </a:cubicBezTo>
                      <a:cubicBezTo>
                        <a:pt x="58068" y="135688"/>
                        <a:pt x="28581" y="226459"/>
                        <a:pt x="14277" y="302047"/>
                      </a:cubicBezTo>
                      <a:cubicBezTo>
                        <a:pt x="10427" y="322512"/>
                        <a:pt x="8556" y="338575"/>
                        <a:pt x="7126" y="349578"/>
                      </a:cubicBezTo>
                      <a:cubicBezTo>
                        <a:pt x="5805" y="360690"/>
                        <a:pt x="4815" y="366522"/>
                        <a:pt x="3715" y="36652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BAC7DE85-02AE-2FE5-9E86-FB5990B9E867}"/>
                    </a:ext>
                  </a:extLst>
                </p:cNvPr>
                <p:cNvSpPr/>
                <p:nvPr/>
              </p:nvSpPr>
              <p:spPr>
                <a:xfrm>
                  <a:off x="2014484" y="5426576"/>
                  <a:ext cx="142866" cy="89803"/>
                </a:xfrm>
                <a:custGeom>
                  <a:avLst/>
                  <a:gdLst>
                    <a:gd name="connsiteX0" fmla="*/ 66676 w 142866"/>
                    <a:gd name="connsiteY0" fmla="*/ 49893 h 89803"/>
                    <a:gd name="connsiteX1" fmla="*/ 71517 w 142866"/>
                    <a:gd name="connsiteY1" fmla="*/ 39110 h 89803"/>
                    <a:gd name="connsiteX2" fmla="*/ 92972 w 142866"/>
                    <a:gd name="connsiteY2" fmla="*/ 28878 h 89803"/>
                    <a:gd name="connsiteX3" fmla="*/ 58094 w 142866"/>
                    <a:gd name="connsiteY3" fmla="*/ 30748 h 89803"/>
                    <a:gd name="connsiteX4" fmla="*/ 0 w 142866"/>
                    <a:gd name="connsiteY4" fmla="*/ 88842 h 89803"/>
                    <a:gd name="connsiteX5" fmla="*/ 660 w 142866"/>
                    <a:gd name="connsiteY5" fmla="*/ 85321 h 89803"/>
                    <a:gd name="connsiteX6" fmla="*/ 4181 w 142866"/>
                    <a:gd name="connsiteY6" fmla="*/ 72338 h 89803"/>
                    <a:gd name="connsiteX7" fmla="*/ 71957 w 142866"/>
                    <a:gd name="connsiteY7" fmla="*/ 2582 h 89803"/>
                    <a:gd name="connsiteX8" fmla="*/ 140173 w 142866"/>
                    <a:gd name="connsiteY8" fmla="*/ 31849 h 89803"/>
                    <a:gd name="connsiteX9" fmla="*/ 112336 w 142866"/>
                    <a:gd name="connsiteY9" fmla="*/ 88182 h 89803"/>
                    <a:gd name="connsiteX10" fmla="*/ 66676 w 142866"/>
                    <a:gd name="connsiteY10" fmla="*/ 49893 h 89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66" h="89803">
                      <a:moveTo>
                        <a:pt x="66676" y="49893"/>
                      </a:moveTo>
                      <a:cubicBezTo>
                        <a:pt x="67446" y="46152"/>
                        <a:pt x="69096" y="42411"/>
                        <a:pt x="71517" y="39110"/>
                      </a:cubicBezTo>
                      <a:cubicBezTo>
                        <a:pt x="76798" y="32179"/>
                        <a:pt x="84830" y="28658"/>
                        <a:pt x="92972" y="28878"/>
                      </a:cubicBezTo>
                      <a:cubicBezTo>
                        <a:pt x="84170" y="24037"/>
                        <a:pt x="68326" y="26127"/>
                        <a:pt x="58094" y="30748"/>
                      </a:cubicBezTo>
                      <a:cubicBezTo>
                        <a:pt x="31907" y="42411"/>
                        <a:pt x="10562" y="67167"/>
                        <a:pt x="0" y="88842"/>
                      </a:cubicBezTo>
                      <a:cubicBezTo>
                        <a:pt x="220" y="87632"/>
                        <a:pt x="440" y="86532"/>
                        <a:pt x="660" y="85321"/>
                      </a:cubicBezTo>
                      <a:cubicBezTo>
                        <a:pt x="1540" y="80920"/>
                        <a:pt x="2751" y="76519"/>
                        <a:pt x="4181" y="72338"/>
                      </a:cubicBezTo>
                      <a:cubicBezTo>
                        <a:pt x="14743" y="42521"/>
                        <a:pt x="41150" y="10944"/>
                        <a:pt x="71957" y="2582"/>
                      </a:cubicBezTo>
                      <a:cubicBezTo>
                        <a:pt x="97923" y="-4460"/>
                        <a:pt x="129830" y="2142"/>
                        <a:pt x="140173" y="31849"/>
                      </a:cubicBezTo>
                      <a:cubicBezTo>
                        <a:pt x="147435" y="52643"/>
                        <a:pt x="140613" y="78940"/>
                        <a:pt x="112336" y="88182"/>
                      </a:cubicBezTo>
                      <a:cubicBezTo>
                        <a:pt x="89451" y="95664"/>
                        <a:pt x="57543" y="76299"/>
                        <a:pt x="66676" y="4989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41BFAFD3-1C2E-529A-8ADC-E48BF46F7DEE}"/>
                    </a:ext>
                  </a:extLst>
                </p:cNvPr>
                <p:cNvSpPr/>
                <p:nvPr/>
              </p:nvSpPr>
              <p:spPr>
                <a:xfrm>
                  <a:off x="2064105" y="5326802"/>
                  <a:ext cx="183750" cy="114791"/>
                </a:xfrm>
                <a:custGeom>
                  <a:avLst/>
                  <a:gdLst>
                    <a:gd name="connsiteX0" fmla="*/ 91761 w 183750"/>
                    <a:gd name="connsiteY0" fmla="*/ 52844 h 114791"/>
                    <a:gd name="connsiteX1" fmla="*/ 101554 w 183750"/>
                    <a:gd name="connsiteY1" fmla="*/ 42281 h 114791"/>
                    <a:gd name="connsiteX2" fmla="*/ 130270 w 183750"/>
                    <a:gd name="connsiteY2" fmla="*/ 38651 h 114791"/>
                    <a:gd name="connsiteX3" fmla="*/ 89231 w 183750"/>
                    <a:gd name="connsiteY3" fmla="*/ 27318 h 114791"/>
                    <a:gd name="connsiteX4" fmla="*/ 0 w 183750"/>
                    <a:gd name="connsiteY4" fmla="*/ 71988 h 114791"/>
                    <a:gd name="connsiteX5" fmla="*/ 2090 w 183750"/>
                    <a:gd name="connsiteY5" fmla="*/ 68137 h 114791"/>
                    <a:gd name="connsiteX6" fmla="*/ 11113 w 183750"/>
                    <a:gd name="connsiteY6" fmla="*/ 54494 h 114791"/>
                    <a:gd name="connsiteX7" fmla="*/ 116077 w 183750"/>
                    <a:gd name="connsiteY7" fmla="*/ 142 h 114791"/>
                    <a:gd name="connsiteX8" fmla="*/ 183743 w 183750"/>
                    <a:gd name="connsiteY8" fmla="*/ 60436 h 114791"/>
                    <a:gd name="connsiteX9" fmla="*/ 130160 w 183750"/>
                    <a:gd name="connsiteY9" fmla="*/ 114789 h 114791"/>
                    <a:gd name="connsiteX10" fmla="*/ 91761 w 183750"/>
                    <a:gd name="connsiteY10" fmla="*/ 52844 h 11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750" h="114791">
                      <a:moveTo>
                        <a:pt x="91761" y="52844"/>
                      </a:moveTo>
                      <a:cubicBezTo>
                        <a:pt x="94072" y="48773"/>
                        <a:pt x="97373" y="45142"/>
                        <a:pt x="101554" y="42281"/>
                      </a:cubicBezTo>
                      <a:cubicBezTo>
                        <a:pt x="110356" y="36340"/>
                        <a:pt x="121028" y="35350"/>
                        <a:pt x="130270" y="38651"/>
                      </a:cubicBezTo>
                      <a:cubicBezTo>
                        <a:pt x="121908" y="29628"/>
                        <a:pt x="102874" y="25998"/>
                        <a:pt x="89231" y="27318"/>
                      </a:cubicBezTo>
                      <a:cubicBezTo>
                        <a:pt x="54463" y="30619"/>
                        <a:pt x="20465" y="50973"/>
                        <a:pt x="0" y="71988"/>
                      </a:cubicBezTo>
                      <a:cubicBezTo>
                        <a:pt x="660" y="70668"/>
                        <a:pt x="1320" y="69458"/>
                        <a:pt x="2090" y="68137"/>
                      </a:cubicBezTo>
                      <a:cubicBezTo>
                        <a:pt x="4841" y="63406"/>
                        <a:pt x="7812" y="58785"/>
                        <a:pt x="11113" y="54494"/>
                      </a:cubicBezTo>
                      <a:cubicBezTo>
                        <a:pt x="34658" y="24127"/>
                        <a:pt x="77238" y="-2169"/>
                        <a:pt x="116077" y="142"/>
                      </a:cubicBezTo>
                      <a:cubicBezTo>
                        <a:pt x="148755" y="2012"/>
                        <a:pt x="183083" y="22147"/>
                        <a:pt x="183743" y="60436"/>
                      </a:cubicBezTo>
                      <a:cubicBezTo>
                        <a:pt x="184183" y="87392"/>
                        <a:pt x="166249" y="115119"/>
                        <a:pt x="130160" y="114789"/>
                      </a:cubicBezTo>
                      <a:cubicBezTo>
                        <a:pt x="100784" y="114568"/>
                        <a:pt x="71187" y="79910"/>
                        <a:pt x="91761" y="5284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55238A28-E19A-3483-76FF-018A74E337EB}"/>
                    </a:ext>
                  </a:extLst>
                </p:cNvPr>
                <p:cNvSpPr/>
                <p:nvPr/>
              </p:nvSpPr>
              <p:spPr>
                <a:xfrm>
                  <a:off x="1923375" y="5052540"/>
                  <a:ext cx="170079" cy="423599"/>
                </a:xfrm>
                <a:custGeom>
                  <a:avLst/>
                  <a:gdLst>
                    <a:gd name="connsiteX0" fmla="*/ 55901 w 170079"/>
                    <a:gd name="connsiteY0" fmla="*/ 380029 h 423599"/>
                    <a:gd name="connsiteX1" fmla="*/ 94190 w 170079"/>
                    <a:gd name="connsiteY1" fmla="*/ 146224 h 423599"/>
                    <a:gd name="connsiteX2" fmla="*/ 50950 w 170079"/>
                    <a:gd name="connsiteY2" fmla="*/ 423599 h 423599"/>
                    <a:gd name="connsiteX3" fmla="*/ 145792 w 170079"/>
                    <a:gd name="connsiteY3" fmla="*/ 0 h 423599"/>
                    <a:gd name="connsiteX4" fmla="*/ 149753 w 170079"/>
                    <a:gd name="connsiteY4" fmla="*/ 165919 h 423599"/>
                    <a:gd name="connsiteX5" fmla="*/ 55901 w 170079"/>
                    <a:gd name="connsiteY5" fmla="*/ 380029 h 42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079" h="423599">
                      <a:moveTo>
                        <a:pt x="55901" y="380029"/>
                      </a:moveTo>
                      <a:cubicBezTo>
                        <a:pt x="43358" y="331178"/>
                        <a:pt x="34226" y="229734"/>
                        <a:pt x="94190" y="146224"/>
                      </a:cubicBezTo>
                      <a:cubicBezTo>
                        <a:pt x="26854" y="227643"/>
                        <a:pt x="19482" y="299710"/>
                        <a:pt x="50950" y="423599"/>
                      </a:cubicBezTo>
                      <a:cubicBezTo>
                        <a:pt x="-22878" y="251299"/>
                        <a:pt x="-35971" y="99573"/>
                        <a:pt x="145792" y="0"/>
                      </a:cubicBezTo>
                      <a:cubicBezTo>
                        <a:pt x="119056" y="53143"/>
                        <a:pt x="208287" y="85270"/>
                        <a:pt x="149753" y="165919"/>
                      </a:cubicBezTo>
                      <a:cubicBezTo>
                        <a:pt x="144362" y="173180"/>
                        <a:pt x="57111" y="270883"/>
                        <a:pt x="55901" y="38002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9666F3C2-DBE9-1382-A034-C9B4ACC65FB7}"/>
                    </a:ext>
                  </a:extLst>
                </p:cNvPr>
                <p:cNvSpPr/>
                <p:nvPr/>
              </p:nvSpPr>
              <p:spPr>
                <a:xfrm>
                  <a:off x="2136312" y="5024837"/>
                  <a:ext cx="133100" cy="217826"/>
                </a:xfrm>
                <a:custGeom>
                  <a:avLst/>
                  <a:gdLst>
                    <a:gd name="connsiteX0" fmla="*/ 63565 w 133100"/>
                    <a:gd name="connsiteY0" fmla="*/ 113413 h 217826"/>
                    <a:gd name="connsiteX1" fmla="*/ 78419 w 133100"/>
                    <a:gd name="connsiteY1" fmla="*/ 104610 h 217826"/>
                    <a:gd name="connsiteX2" fmla="*/ 90191 w 133100"/>
                    <a:gd name="connsiteY2" fmla="*/ 71383 h 217826"/>
                    <a:gd name="connsiteX3" fmla="*/ 92722 w 133100"/>
                    <a:gd name="connsiteY3" fmla="*/ 123205 h 217826"/>
                    <a:gd name="connsiteX4" fmla="*/ 17024 w 133100"/>
                    <a:gd name="connsiteY4" fmla="*/ 217827 h 217826"/>
                    <a:gd name="connsiteX5" fmla="*/ 22085 w 133100"/>
                    <a:gd name="connsiteY5" fmla="*/ 216287 h 217826"/>
                    <a:gd name="connsiteX6" fmla="*/ 40460 w 133100"/>
                    <a:gd name="connsiteY6" fmla="*/ 209135 h 217826"/>
                    <a:gd name="connsiteX7" fmla="*/ 131671 w 133100"/>
                    <a:gd name="connsiteY7" fmla="*/ 98339 h 217826"/>
                    <a:gd name="connsiteX8" fmla="*/ 78859 w 133100"/>
                    <a:gd name="connsiteY8" fmla="*/ 1956 h 217826"/>
                    <a:gd name="connsiteX9" fmla="*/ 1070 w 133100"/>
                    <a:gd name="connsiteY9" fmla="*/ 51578 h 217826"/>
                    <a:gd name="connsiteX10" fmla="*/ 63565 w 133100"/>
                    <a:gd name="connsiteY10" fmla="*/ 113413 h 217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100" h="217826">
                      <a:moveTo>
                        <a:pt x="63565" y="113413"/>
                      </a:moveTo>
                      <a:cubicBezTo>
                        <a:pt x="68956" y="111652"/>
                        <a:pt x="74017" y="108791"/>
                        <a:pt x="78419" y="104610"/>
                      </a:cubicBezTo>
                      <a:cubicBezTo>
                        <a:pt x="87771" y="95698"/>
                        <a:pt x="91622" y="83265"/>
                        <a:pt x="90191" y="71383"/>
                      </a:cubicBezTo>
                      <a:cubicBezTo>
                        <a:pt x="98553" y="83705"/>
                        <a:pt x="97783" y="107361"/>
                        <a:pt x="92722" y="123205"/>
                      </a:cubicBezTo>
                      <a:cubicBezTo>
                        <a:pt x="79739" y="163694"/>
                        <a:pt x="47061" y="198902"/>
                        <a:pt x="17024" y="217827"/>
                      </a:cubicBezTo>
                      <a:cubicBezTo>
                        <a:pt x="18675" y="217387"/>
                        <a:pt x="20325" y="216837"/>
                        <a:pt x="22085" y="216287"/>
                      </a:cubicBezTo>
                      <a:cubicBezTo>
                        <a:pt x="28357" y="214306"/>
                        <a:pt x="34518" y="211885"/>
                        <a:pt x="40460" y="209135"/>
                      </a:cubicBezTo>
                      <a:cubicBezTo>
                        <a:pt x="82269" y="189110"/>
                        <a:pt x="124079" y="145210"/>
                        <a:pt x="131671" y="98339"/>
                      </a:cubicBezTo>
                      <a:cubicBezTo>
                        <a:pt x="138053" y="58950"/>
                        <a:pt x="123529" y="12739"/>
                        <a:pt x="78859" y="1956"/>
                      </a:cubicBezTo>
                      <a:cubicBezTo>
                        <a:pt x="47501" y="-5635"/>
                        <a:pt x="10313" y="8448"/>
                        <a:pt x="1070" y="51578"/>
                      </a:cubicBezTo>
                      <a:cubicBezTo>
                        <a:pt x="-6411" y="86566"/>
                        <a:pt x="26486" y="130796"/>
                        <a:pt x="63565" y="11341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E2450D8F-A253-D91D-FE6D-9A66CB62C269}"/>
                    </a:ext>
                  </a:extLst>
                </p:cNvPr>
                <p:cNvSpPr/>
                <p:nvPr/>
              </p:nvSpPr>
              <p:spPr>
                <a:xfrm>
                  <a:off x="2198007" y="5302078"/>
                  <a:ext cx="215611" cy="232484"/>
                </a:xfrm>
                <a:custGeom>
                  <a:avLst/>
                  <a:gdLst>
                    <a:gd name="connsiteX0" fmla="*/ 27396 w 215611"/>
                    <a:gd name="connsiteY0" fmla="*/ 15404 h 232484"/>
                    <a:gd name="connsiteX1" fmla="*/ 157007 w 215611"/>
                    <a:gd name="connsiteY1" fmla="*/ 128070 h 232484"/>
                    <a:gd name="connsiteX2" fmla="*/ 0 w 215611"/>
                    <a:gd name="connsiteY2" fmla="*/ 0 h 232484"/>
                    <a:gd name="connsiteX3" fmla="*/ 210809 w 215611"/>
                    <a:gd name="connsiteY3" fmla="*/ 232484 h 232484"/>
                    <a:gd name="connsiteX4" fmla="*/ 125759 w 215611"/>
                    <a:gd name="connsiteY4" fmla="*/ 154696 h 232484"/>
                    <a:gd name="connsiteX5" fmla="*/ 65245 w 215611"/>
                    <a:gd name="connsiteY5" fmla="*/ 41920 h 232484"/>
                    <a:gd name="connsiteX6" fmla="*/ 27396 w 215611"/>
                    <a:gd name="connsiteY6" fmla="*/ 15404 h 232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611" h="232484">
                      <a:moveTo>
                        <a:pt x="27396" y="15404"/>
                      </a:moveTo>
                      <a:cubicBezTo>
                        <a:pt x="86810" y="26186"/>
                        <a:pt x="137202" y="68876"/>
                        <a:pt x="157007" y="128070"/>
                      </a:cubicBezTo>
                      <a:cubicBezTo>
                        <a:pt x="134231" y="44340"/>
                        <a:pt x="82849" y="12323"/>
                        <a:pt x="0" y="0"/>
                      </a:cubicBezTo>
                      <a:cubicBezTo>
                        <a:pt x="145784" y="0"/>
                        <a:pt x="238206" y="77348"/>
                        <a:pt x="210809" y="232484"/>
                      </a:cubicBezTo>
                      <a:cubicBezTo>
                        <a:pt x="197276" y="187484"/>
                        <a:pt x="147655" y="228524"/>
                        <a:pt x="125759" y="154696"/>
                      </a:cubicBezTo>
                      <a:cubicBezTo>
                        <a:pt x="113217" y="112446"/>
                        <a:pt x="100343" y="75698"/>
                        <a:pt x="65245" y="41920"/>
                      </a:cubicBezTo>
                      <a:cubicBezTo>
                        <a:pt x="54243" y="31468"/>
                        <a:pt x="41590" y="22225"/>
                        <a:pt x="27396" y="1540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A9316FD5-030A-F3B9-48D3-8A8E2EA7E85F}"/>
                    </a:ext>
                  </a:extLst>
                </p:cNvPr>
                <p:cNvSpPr/>
                <p:nvPr/>
              </p:nvSpPr>
              <p:spPr>
                <a:xfrm>
                  <a:off x="2227824" y="5156684"/>
                  <a:ext cx="410396" cy="156159"/>
                </a:xfrm>
                <a:custGeom>
                  <a:avLst/>
                  <a:gdLst>
                    <a:gd name="connsiteX0" fmla="*/ 41920 w 410396"/>
                    <a:gd name="connsiteY0" fmla="*/ 68596 h 156159"/>
                    <a:gd name="connsiteX1" fmla="*/ 267143 w 410396"/>
                    <a:gd name="connsiteY1" fmla="*/ 85540 h 156159"/>
                    <a:gd name="connsiteX2" fmla="*/ 0 w 410396"/>
                    <a:gd name="connsiteY2" fmla="*/ 67606 h 156159"/>
                    <a:gd name="connsiteX3" fmla="*/ 410396 w 410396"/>
                    <a:gd name="connsiteY3" fmla="*/ 122839 h 156159"/>
                    <a:gd name="connsiteX4" fmla="*/ 253169 w 410396"/>
                    <a:gd name="connsiteY4" fmla="*/ 140883 h 156159"/>
                    <a:gd name="connsiteX5" fmla="*/ 41920 w 410396"/>
                    <a:gd name="connsiteY5" fmla="*/ 68596 h 156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0396" h="156159">
                      <a:moveTo>
                        <a:pt x="41920" y="68596"/>
                      </a:moveTo>
                      <a:cubicBezTo>
                        <a:pt x="87250" y="52313"/>
                        <a:pt x="182753" y="34708"/>
                        <a:pt x="267143" y="85540"/>
                      </a:cubicBezTo>
                      <a:cubicBezTo>
                        <a:pt x="184073" y="27447"/>
                        <a:pt x="114977" y="26567"/>
                        <a:pt x="0" y="67606"/>
                      </a:cubicBezTo>
                      <a:cubicBezTo>
                        <a:pt x="157227" y="-18434"/>
                        <a:pt x="300150" y="-44180"/>
                        <a:pt x="410396" y="122839"/>
                      </a:cubicBezTo>
                      <a:cubicBezTo>
                        <a:pt x="357584" y="101494"/>
                        <a:pt x="334808" y="190505"/>
                        <a:pt x="253169" y="140883"/>
                      </a:cubicBezTo>
                      <a:cubicBezTo>
                        <a:pt x="245798" y="136262"/>
                        <a:pt x="145564" y="60454"/>
                        <a:pt x="41920" y="685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D164ECBB-8B51-4B9C-7E29-07B7301C3A56}"/>
                    </a:ext>
                  </a:extLst>
                </p:cNvPr>
                <p:cNvSpPr/>
                <p:nvPr/>
              </p:nvSpPr>
              <p:spPr>
                <a:xfrm>
                  <a:off x="2489355" y="5522790"/>
                  <a:ext cx="147324" cy="124989"/>
                </a:xfrm>
                <a:custGeom>
                  <a:avLst/>
                  <a:gdLst>
                    <a:gd name="connsiteX0" fmla="*/ 0 w 147324"/>
                    <a:gd name="connsiteY0" fmla="*/ 118058 h 124989"/>
                    <a:gd name="connsiteX1" fmla="*/ 28277 w 147324"/>
                    <a:gd name="connsiteY1" fmla="*/ 0 h 124989"/>
                    <a:gd name="connsiteX2" fmla="*/ 147324 w 147324"/>
                    <a:gd name="connsiteY2" fmla="*/ 17714 h 124989"/>
                    <a:gd name="connsiteX3" fmla="*/ 111896 w 147324"/>
                    <a:gd name="connsiteY3" fmla="*/ 124989 h 124989"/>
                    <a:gd name="connsiteX4" fmla="*/ 0 w 147324"/>
                    <a:gd name="connsiteY4" fmla="*/ 118058 h 124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324" h="124989">
                      <a:moveTo>
                        <a:pt x="0" y="118058"/>
                      </a:moveTo>
                      <a:cubicBezTo>
                        <a:pt x="24426" y="82960"/>
                        <a:pt x="33778" y="40710"/>
                        <a:pt x="28277" y="0"/>
                      </a:cubicBezTo>
                      <a:cubicBezTo>
                        <a:pt x="63595" y="20355"/>
                        <a:pt x="105955" y="27397"/>
                        <a:pt x="147324" y="17714"/>
                      </a:cubicBezTo>
                      <a:cubicBezTo>
                        <a:pt x="125649" y="49402"/>
                        <a:pt x="111346" y="88021"/>
                        <a:pt x="111896" y="124989"/>
                      </a:cubicBezTo>
                      <a:cubicBezTo>
                        <a:pt x="78118" y="110576"/>
                        <a:pt x="37299" y="109696"/>
                        <a:pt x="0" y="1180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C8884668-CEC2-BFAE-B048-AD7CDAEA9CBE}"/>
                    </a:ext>
                  </a:extLst>
                </p:cNvPr>
                <p:cNvSpPr/>
                <p:nvPr/>
              </p:nvSpPr>
              <p:spPr>
                <a:xfrm>
                  <a:off x="1741950" y="413767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409 w 176644"/>
                    <a:gd name="connsiteY6" fmla="*/ 208389 h 220448"/>
                    <a:gd name="connsiteX7" fmla="*/ 47311 w 176644"/>
                    <a:gd name="connsiteY7" fmla="*/ 199367 h 220448"/>
                    <a:gd name="connsiteX8" fmla="*/ 33888 w 176644"/>
                    <a:gd name="connsiteY8" fmla="*/ 186163 h 220448"/>
                    <a:gd name="connsiteX9" fmla="*/ 33558 w 176644"/>
                    <a:gd name="connsiteY9" fmla="*/ 185833 h 220448"/>
                    <a:gd name="connsiteX10" fmla="*/ 33888 w 176644"/>
                    <a:gd name="connsiteY10" fmla="*/ 186163 h 220448"/>
                    <a:gd name="connsiteX11" fmla="*/ 91431 w 176644"/>
                    <a:gd name="connsiteY11" fmla="*/ 195406 h 220448"/>
                    <a:gd name="connsiteX12" fmla="*/ 135112 w 176644"/>
                    <a:gd name="connsiteY12" fmla="*/ 172520 h 220448"/>
                    <a:gd name="connsiteX13" fmla="*/ 111346 w 176644"/>
                    <a:gd name="connsiteY13" fmla="*/ 186054 h 220448"/>
                    <a:gd name="connsiteX14" fmla="*/ 47421 w 176644"/>
                    <a:gd name="connsiteY14" fmla="*/ 173071 h 220448"/>
                    <a:gd name="connsiteX15" fmla="*/ 107715 w 176644"/>
                    <a:gd name="connsiteY15" fmla="*/ 174611 h 220448"/>
                    <a:gd name="connsiteX16" fmla="*/ 151726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629" y="224233"/>
                        <a:pt x="49952" y="219832"/>
                      </a:cubicBezTo>
                      <a:cubicBezTo>
                        <a:pt x="16504" y="216311"/>
                        <a:pt x="110" y="202337"/>
                        <a:pt x="0" y="203218"/>
                      </a:cubicBezTo>
                      <a:cubicBezTo>
                        <a:pt x="0" y="202337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409" y="208389"/>
                      </a:cubicBezTo>
                      <a:cubicBezTo>
                        <a:pt x="68216" y="208719"/>
                        <a:pt x="55453" y="204868"/>
                        <a:pt x="47311" y="199367"/>
                      </a:cubicBezTo>
                      <a:cubicBezTo>
                        <a:pt x="38509" y="193535"/>
                        <a:pt x="34878" y="187594"/>
                        <a:pt x="33888" y="186163"/>
                      </a:cubicBezTo>
                      <a:cubicBezTo>
                        <a:pt x="33668" y="185943"/>
                        <a:pt x="33558" y="185833"/>
                        <a:pt x="33558" y="185833"/>
                      </a:cubicBezTo>
                      <a:cubicBezTo>
                        <a:pt x="33558" y="185833"/>
                        <a:pt x="33668" y="185943"/>
                        <a:pt x="33888" y="186163"/>
                      </a:cubicBezTo>
                      <a:cubicBezTo>
                        <a:pt x="36749" y="188474"/>
                        <a:pt x="60734" y="202667"/>
                        <a:pt x="91431" y="195406"/>
                      </a:cubicBezTo>
                      <a:cubicBezTo>
                        <a:pt x="103534" y="193645"/>
                        <a:pt x="126530" y="185393"/>
                        <a:pt x="135112" y="172520"/>
                      </a:cubicBezTo>
                      <a:cubicBezTo>
                        <a:pt x="129060" y="177911"/>
                        <a:pt x="121358" y="182753"/>
                        <a:pt x="111346" y="186054"/>
                      </a:cubicBezTo>
                      <a:cubicBezTo>
                        <a:pt x="71847" y="198266"/>
                        <a:pt x="45881" y="171860"/>
                        <a:pt x="47421" y="173071"/>
                      </a:cubicBezTo>
                      <a:cubicBezTo>
                        <a:pt x="47201" y="172740"/>
                        <a:pt x="75918" y="185503"/>
                        <a:pt x="107715" y="174611"/>
                      </a:cubicBezTo>
                      <a:cubicBezTo>
                        <a:pt x="140063" y="165149"/>
                        <a:pt x="191445" y="106945"/>
                        <a:pt x="151726" y="37299"/>
                      </a:cubicBezTo>
                      <a:cubicBezTo>
                        <a:pt x="135882" y="9462"/>
                        <a:pt x="115417" y="44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52B228A2-D1BF-C604-4D8D-1CA7C1093C61}"/>
                    </a:ext>
                  </a:extLst>
                </p:cNvPr>
                <p:cNvSpPr/>
                <p:nvPr/>
              </p:nvSpPr>
              <p:spPr>
                <a:xfrm>
                  <a:off x="2294097" y="4803771"/>
                  <a:ext cx="115599" cy="214660"/>
                </a:xfrm>
                <a:custGeom>
                  <a:avLst/>
                  <a:gdLst>
                    <a:gd name="connsiteX0" fmla="*/ 50354 w 115599"/>
                    <a:gd name="connsiteY0" fmla="*/ 132141 h 214660"/>
                    <a:gd name="connsiteX1" fmla="*/ 50794 w 115599"/>
                    <a:gd name="connsiteY1" fmla="*/ 106505 h 214660"/>
                    <a:gd name="connsiteX2" fmla="*/ 58826 w 115599"/>
                    <a:gd name="connsiteY2" fmla="*/ 106725 h 214660"/>
                    <a:gd name="connsiteX3" fmla="*/ 57395 w 115599"/>
                    <a:gd name="connsiteY3" fmla="*/ 122679 h 214660"/>
                    <a:gd name="connsiteX4" fmla="*/ 68948 w 115599"/>
                    <a:gd name="connsiteY4" fmla="*/ 137972 h 214660"/>
                    <a:gd name="connsiteX5" fmla="*/ 82591 w 115599"/>
                    <a:gd name="connsiteY5" fmla="*/ 126089 h 214660"/>
                    <a:gd name="connsiteX6" fmla="*/ 94804 w 115599"/>
                    <a:gd name="connsiteY6" fmla="*/ 97923 h 214660"/>
                    <a:gd name="connsiteX7" fmla="*/ 107787 w 115599"/>
                    <a:gd name="connsiteY7" fmla="*/ 48301 h 214660"/>
                    <a:gd name="connsiteX8" fmla="*/ 114389 w 115599"/>
                    <a:gd name="connsiteY8" fmla="*/ 2421 h 214660"/>
                    <a:gd name="connsiteX9" fmla="*/ 114389 w 115599"/>
                    <a:gd name="connsiteY9" fmla="*/ 2200 h 214660"/>
                    <a:gd name="connsiteX10" fmla="*/ 115599 w 115599"/>
                    <a:gd name="connsiteY10" fmla="*/ 0 h 214660"/>
                    <a:gd name="connsiteX11" fmla="*/ 114499 w 115599"/>
                    <a:gd name="connsiteY11" fmla="*/ 1540 h 214660"/>
                    <a:gd name="connsiteX12" fmla="*/ 105697 w 115599"/>
                    <a:gd name="connsiteY12" fmla="*/ 13313 h 214660"/>
                    <a:gd name="connsiteX13" fmla="*/ 86112 w 115599"/>
                    <a:gd name="connsiteY13" fmla="*/ 30367 h 214660"/>
                    <a:gd name="connsiteX14" fmla="*/ 42872 w 115599"/>
                    <a:gd name="connsiteY14" fmla="*/ 46431 h 214660"/>
                    <a:gd name="connsiteX15" fmla="*/ 18006 w 115599"/>
                    <a:gd name="connsiteY15" fmla="*/ 61394 h 214660"/>
                    <a:gd name="connsiteX16" fmla="*/ 19657 w 115599"/>
                    <a:gd name="connsiteY16" fmla="*/ 91761 h 214660"/>
                    <a:gd name="connsiteX17" fmla="*/ 952 w 115599"/>
                    <a:gd name="connsiteY17" fmla="*/ 144354 h 214660"/>
                    <a:gd name="connsiteX18" fmla="*/ 12615 w 115599"/>
                    <a:gd name="connsiteY18" fmla="*/ 190455 h 214660"/>
                    <a:gd name="connsiteX19" fmla="*/ 34510 w 115599"/>
                    <a:gd name="connsiteY19" fmla="*/ 214660 h 214660"/>
                    <a:gd name="connsiteX20" fmla="*/ 35500 w 115599"/>
                    <a:gd name="connsiteY20" fmla="*/ 181432 h 214660"/>
                    <a:gd name="connsiteX21" fmla="*/ 50354 w 115599"/>
                    <a:gd name="connsiteY21" fmla="*/ 132141 h 21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5599" h="214660">
                      <a:moveTo>
                        <a:pt x="50354" y="132141"/>
                      </a:moveTo>
                      <a:cubicBezTo>
                        <a:pt x="49253" y="122569"/>
                        <a:pt x="44412" y="111236"/>
                        <a:pt x="50794" y="106505"/>
                      </a:cubicBezTo>
                      <a:cubicBezTo>
                        <a:pt x="54535" y="104634"/>
                        <a:pt x="59376" y="103204"/>
                        <a:pt x="58826" y="106725"/>
                      </a:cubicBezTo>
                      <a:cubicBezTo>
                        <a:pt x="59266" y="111016"/>
                        <a:pt x="57615" y="116517"/>
                        <a:pt x="57395" y="122679"/>
                      </a:cubicBezTo>
                      <a:cubicBezTo>
                        <a:pt x="58056" y="129610"/>
                        <a:pt x="59816" y="136432"/>
                        <a:pt x="68948" y="137972"/>
                      </a:cubicBezTo>
                      <a:cubicBezTo>
                        <a:pt x="77310" y="136322"/>
                        <a:pt x="79401" y="130270"/>
                        <a:pt x="82591" y="126089"/>
                      </a:cubicBezTo>
                      <a:cubicBezTo>
                        <a:pt x="88093" y="116737"/>
                        <a:pt x="91723" y="107165"/>
                        <a:pt x="94804" y="97923"/>
                      </a:cubicBezTo>
                      <a:cubicBezTo>
                        <a:pt x="100525" y="79328"/>
                        <a:pt x="104596" y="62605"/>
                        <a:pt x="107787" y="48301"/>
                      </a:cubicBezTo>
                      <a:cubicBezTo>
                        <a:pt x="113178" y="23105"/>
                        <a:pt x="114059" y="6161"/>
                        <a:pt x="114389" y="2421"/>
                      </a:cubicBezTo>
                      <a:cubicBezTo>
                        <a:pt x="114389" y="2310"/>
                        <a:pt x="114389" y="2310"/>
                        <a:pt x="114389" y="2200"/>
                      </a:cubicBezTo>
                      <a:cubicBezTo>
                        <a:pt x="114939" y="1100"/>
                        <a:pt x="115379" y="330"/>
                        <a:pt x="115599" y="0"/>
                      </a:cubicBezTo>
                      <a:cubicBezTo>
                        <a:pt x="115379" y="220"/>
                        <a:pt x="115049" y="770"/>
                        <a:pt x="114499" y="1540"/>
                      </a:cubicBezTo>
                      <a:cubicBezTo>
                        <a:pt x="113068" y="3851"/>
                        <a:pt x="110318" y="8142"/>
                        <a:pt x="105697" y="13313"/>
                      </a:cubicBezTo>
                      <a:cubicBezTo>
                        <a:pt x="101186" y="18484"/>
                        <a:pt x="94804" y="24536"/>
                        <a:pt x="86112" y="30367"/>
                      </a:cubicBezTo>
                      <a:cubicBezTo>
                        <a:pt x="74999" y="37959"/>
                        <a:pt x="60586" y="42470"/>
                        <a:pt x="42872" y="46431"/>
                      </a:cubicBezTo>
                      <a:cubicBezTo>
                        <a:pt x="34510" y="49071"/>
                        <a:pt x="24498" y="52262"/>
                        <a:pt x="18006" y="61394"/>
                      </a:cubicBezTo>
                      <a:cubicBezTo>
                        <a:pt x="9644" y="70857"/>
                        <a:pt x="16906" y="84940"/>
                        <a:pt x="19657" y="91761"/>
                      </a:cubicBezTo>
                      <a:cubicBezTo>
                        <a:pt x="21857" y="110466"/>
                        <a:pt x="4033" y="125539"/>
                        <a:pt x="952" y="144354"/>
                      </a:cubicBezTo>
                      <a:cubicBezTo>
                        <a:pt x="-2679" y="163168"/>
                        <a:pt x="4693" y="179672"/>
                        <a:pt x="12615" y="190455"/>
                      </a:cubicBezTo>
                      <a:cubicBezTo>
                        <a:pt x="19437" y="200577"/>
                        <a:pt x="28679" y="210369"/>
                        <a:pt x="34510" y="214660"/>
                      </a:cubicBezTo>
                      <a:cubicBezTo>
                        <a:pt x="31979" y="207178"/>
                        <a:pt x="32310" y="194415"/>
                        <a:pt x="35500" y="181432"/>
                      </a:cubicBezTo>
                      <a:cubicBezTo>
                        <a:pt x="39131" y="168009"/>
                        <a:pt x="51674" y="153486"/>
                        <a:pt x="50354" y="13214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746B6AF7-69C1-C59C-71A3-A0219518A8CE}"/>
                    </a:ext>
                  </a:extLst>
                </p:cNvPr>
                <p:cNvSpPr/>
                <p:nvPr/>
              </p:nvSpPr>
              <p:spPr>
                <a:xfrm>
                  <a:off x="2246198" y="460385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299 w 176644"/>
                    <a:gd name="connsiteY6" fmla="*/ 208389 h 220448"/>
                    <a:gd name="connsiteX7" fmla="*/ 47201 w 176644"/>
                    <a:gd name="connsiteY7" fmla="*/ 199367 h 220448"/>
                    <a:gd name="connsiteX8" fmla="*/ 33778 w 176644"/>
                    <a:gd name="connsiteY8" fmla="*/ 186164 h 220448"/>
                    <a:gd name="connsiteX9" fmla="*/ 33448 w 176644"/>
                    <a:gd name="connsiteY9" fmla="*/ 185834 h 220448"/>
                    <a:gd name="connsiteX10" fmla="*/ 33778 w 176644"/>
                    <a:gd name="connsiteY10" fmla="*/ 186164 h 220448"/>
                    <a:gd name="connsiteX11" fmla="*/ 91321 w 176644"/>
                    <a:gd name="connsiteY11" fmla="*/ 195406 h 220448"/>
                    <a:gd name="connsiteX12" fmla="*/ 135002 w 176644"/>
                    <a:gd name="connsiteY12" fmla="*/ 172520 h 220448"/>
                    <a:gd name="connsiteX13" fmla="*/ 111236 w 176644"/>
                    <a:gd name="connsiteY13" fmla="*/ 186054 h 220448"/>
                    <a:gd name="connsiteX14" fmla="*/ 47311 w 176644"/>
                    <a:gd name="connsiteY14" fmla="*/ 173071 h 220448"/>
                    <a:gd name="connsiteX15" fmla="*/ 107605 w 176644"/>
                    <a:gd name="connsiteY15" fmla="*/ 174611 h 220448"/>
                    <a:gd name="connsiteX16" fmla="*/ 151615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739" y="224233"/>
                        <a:pt x="49952" y="219832"/>
                      </a:cubicBezTo>
                      <a:cubicBezTo>
                        <a:pt x="16504" y="216311"/>
                        <a:pt x="110" y="202338"/>
                        <a:pt x="0" y="203218"/>
                      </a:cubicBezTo>
                      <a:cubicBezTo>
                        <a:pt x="0" y="202338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299" y="208389"/>
                      </a:cubicBezTo>
                      <a:cubicBezTo>
                        <a:pt x="68106" y="208719"/>
                        <a:pt x="55343" y="204868"/>
                        <a:pt x="47201" y="199367"/>
                      </a:cubicBezTo>
                      <a:cubicBezTo>
                        <a:pt x="38399" y="193535"/>
                        <a:pt x="34768" y="187594"/>
                        <a:pt x="33778" y="186164"/>
                      </a:cubicBezTo>
                      <a:cubicBezTo>
                        <a:pt x="33558" y="185943"/>
                        <a:pt x="33448" y="185834"/>
                        <a:pt x="33448" y="185834"/>
                      </a:cubicBezTo>
                      <a:cubicBezTo>
                        <a:pt x="33448" y="185834"/>
                        <a:pt x="33558" y="185943"/>
                        <a:pt x="33778" y="186164"/>
                      </a:cubicBezTo>
                      <a:cubicBezTo>
                        <a:pt x="36639" y="188474"/>
                        <a:pt x="60624" y="202668"/>
                        <a:pt x="91321" y="195406"/>
                      </a:cubicBezTo>
                      <a:cubicBezTo>
                        <a:pt x="103424" y="193645"/>
                        <a:pt x="126420" y="185393"/>
                        <a:pt x="135002" y="172520"/>
                      </a:cubicBezTo>
                      <a:cubicBezTo>
                        <a:pt x="128950" y="177912"/>
                        <a:pt x="121248" y="182753"/>
                        <a:pt x="111236" y="186054"/>
                      </a:cubicBezTo>
                      <a:cubicBezTo>
                        <a:pt x="71737" y="198266"/>
                        <a:pt x="45771" y="171860"/>
                        <a:pt x="47311" y="173071"/>
                      </a:cubicBezTo>
                      <a:cubicBezTo>
                        <a:pt x="47091" y="172741"/>
                        <a:pt x="75808" y="185504"/>
                        <a:pt x="107605" y="174611"/>
                      </a:cubicBezTo>
                      <a:cubicBezTo>
                        <a:pt x="139953" y="165149"/>
                        <a:pt x="191335" y="106945"/>
                        <a:pt x="151615" y="37299"/>
                      </a:cubicBezTo>
                      <a:cubicBezTo>
                        <a:pt x="135882" y="9572"/>
                        <a:pt x="115417" y="55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06309E33-4EFD-9937-3BDC-B4C1B86C7522}"/>
                    </a:ext>
                  </a:extLst>
                </p:cNvPr>
                <p:cNvSpPr/>
                <p:nvPr/>
              </p:nvSpPr>
              <p:spPr>
                <a:xfrm>
                  <a:off x="2097263" y="5579673"/>
                  <a:ext cx="210769" cy="190654"/>
                </a:xfrm>
                <a:custGeom>
                  <a:avLst/>
                  <a:gdLst>
                    <a:gd name="connsiteX0" fmla="*/ 210770 w 210769"/>
                    <a:gd name="connsiteY0" fmla="*/ 140723 h 190654"/>
                    <a:gd name="connsiteX1" fmla="*/ 172591 w 210769"/>
                    <a:gd name="connsiteY1" fmla="*/ 177252 h 190654"/>
                    <a:gd name="connsiteX2" fmla="*/ 48922 w 210769"/>
                    <a:gd name="connsiteY2" fmla="*/ 164929 h 190654"/>
                    <a:gd name="connsiteX3" fmla="*/ 2381 w 210769"/>
                    <a:gd name="connsiteY3" fmla="*/ 48081 h 190654"/>
                    <a:gd name="connsiteX4" fmla="*/ 24716 w 210769"/>
                    <a:gd name="connsiteY4" fmla="*/ 0 h 190654"/>
                    <a:gd name="connsiteX5" fmla="*/ 8322 w 210769"/>
                    <a:gd name="connsiteY5" fmla="*/ 48962 h 190654"/>
                    <a:gd name="connsiteX6" fmla="*/ 9752 w 210769"/>
                    <a:gd name="connsiteY6" fmla="*/ 81859 h 190654"/>
                    <a:gd name="connsiteX7" fmla="*/ 22846 w 210769"/>
                    <a:gd name="connsiteY7" fmla="*/ 47861 h 190654"/>
                    <a:gd name="connsiteX8" fmla="*/ 37369 w 210769"/>
                    <a:gd name="connsiteY8" fmla="*/ 35978 h 190654"/>
                    <a:gd name="connsiteX9" fmla="*/ 37699 w 210769"/>
                    <a:gd name="connsiteY9" fmla="*/ 35758 h 190654"/>
                    <a:gd name="connsiteX10" fmla="*/ 37369 w 210769"/>
                    <a:gd name="connsiteY10" fmla="*/ 35978 h 190654"/>
                    <a:gd name="connsiteX11" fmla="*/ 21415 w 210769"/>
                    <a:gd name="connsiteY11" fmla="*/ 92532 h 190654"/>
                    <a:gd name="connsiteX12" fmla="*/ 38689 w 210769"/>
                    <a:gd name="connsiteY12" fmla="*/ 139072 h 190654"/>
                    <a:gd name="connsiteX13" fmla="*/ 28237 w 210769"/>
                    <a:gd name="connsiteY13" fmla="*/ 113656 h 190654"/>
                    <a:gd name="connsiteX14" fmla="*/ 48702 w 210769"/>
                    <a:gd name="connsiteY14" fmla="*/ 51162 h 190654"/>
                    <a:gd name="connsiteX15" fmla="*/ 40010 w 210769"/>
                    <a:gd name="connsiteY15" fmla="*/ 111346 h 190654"/>
                    <a:gd name="connsiteX16" fmla="*/ 169950 w 210769"/>
                    <a:gd name="connsiteY16" fmla="*/ 171861 h 190654"/>
                    <a:gd name="connsiteX17" fmla="*/ 210770 w 210769"/>
                    <a:gd name="connsiteY17" fmla="*/ 140723 h 190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0769" h="190654">
                      <a:moveTo>
                        <a:pt x="210770" y="140723"/>
                      </a:moveTo>
                      <a:cubicBezTo>
                        <a:pt x="210219" y="139953"/>
                        <a:pt x="201307" y="159647"/>
                        <a:pt x="172591" y="177252"/>
                      </a:cubicBezTo>
                      <a:cubicBezTo>
                        <a:pt x="144864" y="195626"/>
                        <a:pt x="90181" y="198266"/>
                        <a:pt x="48922" y="164929"/>
                      </a:cubicBezTo>
                      <a:cubicBezTo>
                        <a:pt x="6782" y="133021"/>
                        <a:pt x="-5871" y="80429"/>
                        <a:pt x="2381" y="48081"/>
                      </a:cubicBezTo>
                      <a:cubicBezTo>
                        <a:pt x="9862" y="15073"/>
                        <a:pt x="25596" y="220"/>
                        <a:pt x="24716" y="0"/>
                      </a:cubicBezTo>
                      <a:cubicBezTo>
                        <a:pt x="25596" y="110"/>
                        <a:pt x="12283" y="17164"/>
                        <a:pt x="8322" y="48962"/>
                      </a:cubicBezTo>
                      <a:cubicBezTo>
                        <a:pt x="6892" y="58754"/>
                        <a:pt x="7332" y="70086"/>
                        <a:pt x="9752" y="81859"/>
                      </a:cubicBezTo>
                      <a:cubicBezTo>
                        <a:pt x="11073" y="67556"/>
                        <a:pt x="16464" y="55233"/>
                        <a:pt x="22846" y="47861"/>
                      </a:cubicBezTo>
                      <a:cubicBezTo>
                        <a:pt x="29557" y="39719"/>
                        <a:pt x="35939" y="36749"/>
                        <a:pt x="37369" y="35978"/>
                      </a:cubicBezTo>
                      <a:cubicBezTo>
                        <a:pt x="37589" y="35758"/>
                        <a:pt x="37699" y="35648"/>
                        <a:pt x="37699" y="35758"/>
                      </a:cubicBezTo>
                      <a:cubicBezTo>
                        <a:pt x="37699" y="35758"/>
                        <a:pt x="37589" y="35869"/>
                        <a:pt x="37369" y="35978"/>
                      </a:cubicBezTo>
                      <a:cubicBezTo>
                        <a:pt x="34728" y="38509"/>
                        <a:pt x="17894" y="60954"/>
                        <a:pt x="21415" y="92532"/>
                      </a:cubicBezTo>
                      <a:cubicBezTo>
                        <a:pt x="21745" y="104855"/>
                        <a:pt x="27026" y="128840"/>
                        <a:pt x="38689" y="139072"/>
                      </a:cubicBezTo>
                      <a:cubicBezTo>
                        <a:pt x="34178" y="132361"/>
                        <a:pt x="30327" y="123999"/>
                        <a:pt x="28237" y="113656"/>
                      </a:cubicBezTo>
                      <a:cubicBezTo>
                        <a:pt x="20975" y="72727"/>
                        <a:pt x="50022" y="49842"/>
                        <a:pt x="48702" y="51162"/>
                      </a:cubicBezTo>
                      <a:cubicBezTo>
                        <a:pt x="49032" y="50942"/>
                        <a:pt x="33078" y="78228"/>
                        <a:pt x="40010" y="111346"/>
                      </a:cubicBezTo>
                      <a:cubicBezTo>
                        <a:pt x="45511" y="144904"/>
                        <a:pt x="96563" y="203328"/>
                        <a:pt x="169950" y="171861"/>
                      </a:cubicBezTo>
                      <a:cubicBezTo>
                        <a:pt x="198997" y="159317"/>
                        <a:pt x="210329" y="139953"/>
                        <a:pt x="210770" y="14072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A8D5109-2353-3A01-F237-2F8D2491F78D}"/>
                </a:ext>
              </a:extLst>
            </p:cNvPr>
            <p:cNvSpPr/>
            <p:nvPr/>
          </p:nvSpPr>
          <p:spPr>
            <a:xfrm>
              <a:off x="1655690" y="6248738"/>
              <a:ext cx="248658" cy="250640"/>
            </a:xfrm>
            <a:custGeom>
              <a:avLst/>
              <a:gdLst>
                <a:gd name="connsiteX0" fmla="*/ 248658 w 248658"/>
                <a:gd name="connsiteY0" fmla="*/ 8804 h 250640"/>
                <a:gd name="connsiteX1" fmla="*/ 248658 w 248658"/>
                <a:gd name="connsiteY1" fmla="*/ 241839 h 250640"/>
                <a:gd name="connsiteX2" fmla="*/ 239856 w 248658"/>
                <a:gd name="connsiteY2" fmla="*/ 250641 h 250640"/>
                <a:gd name="connsiteX3" fmla="*/ 8802 w 248658"/>
                <a:gd name="connsiteY3" fmla="*/ 250641 h 250640"/>
                <a:gd name="connsiteX4" fmla="*/ 0 w 248658"/>
                <a:gd name="connsiteY4" fmla="*/ 241839 h 250640"/>
                <a:gd name="connsiteX5" fmla="*/ 0 w 248658"/>
                <a:gd name="connsiteY5" fmla="*/ 8804 h 250640"/>
                <a:gd name="connsiteX6" fmla="*/ 8802 w 248658"/>
                <a:gd name="connsiteY6" fmla="*/ 2 h 250640"/>
                <a:gd name="connsiteX7" fmla="*/ 239856 w 248658"/>
                <a:gd name="connsiteY7" fmla="*/ 2 h 250640"/>
                <a:gd name="connsiteX8" fmla="*/ 248658 w 248658"/>
                <a:gd name="connsiteY8" fmla="*/ 8804 h 250640"/>
                <a:gd name="connsiteX9" fmla="*/ 231054 w 248658"/>
                <a:gd name="connsiteY9" fmla="*/ 232927 h 250640"/>
                <a:gd name="connsiteX10" fmla="*/ 231054 w 248658"/>
                <a:gd name="connsiteY10" fmla="*/ 17606 h 250640"/>
                <a:gd name="connsiteX11" fmla="*/ 17604 w 248658"/>
                <a:gd name="connsiteY11" fmla="*/ 17606 h 250640"/>
                <a:gd name="connsiteX12" fmla="*/ 17604 w 248658"/>
                <a:gd name="connsiteY12" fmla="*/ 232927 h 250640"/>
                <a:gd name="connsiteX13" fmla="*/ 231054 w 248658"/>
                <a:gd name="connsiteY13" fmla="*/ 232927 h 25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40">
                  <a:moveTo>
                    <a:pt x="248658" y="8804"/>
                  </a:moveTo>
                  <a:lnTo>
                    <a:pt x="248658" y="241839"/>
                  </a:lnTo>
                  <a:cubicBezTo>
                    <a:pt x="248658" y="246680"/>
                    <a:pt x="244697" y="250641"/>
                    <a:pt x="239856" y="250641"/>
                  </a:cubicBezTo>
                  <a:lnTo>
                    <a:pt x="8802" y="250641"/>
                  </a:lnTo>
                  <a:cubicBezTo>
                    <a:pt x="3961" y="250641"/>
                    <a:pt x="0" y="246680"/>
                    <a:pt x="0" y="241839"/>
                  </a:cubicBezTo>
                  <a:lnTo>
                    <a:pt x="0" y="8804"/>
                  </a:lnTo>
                  <a:cubicBezTo>
                    <a:pt x="0" y="3963"/>
                    <a:pt x="3961" y="2"/>
                    <a:pt x="8802" y="2"/>
                  </a:cubicBezTo>
                  <a:lnTo>
                    <a:pt x="239856" y="2"/>
                  </a:lnTo>
                  <a:cubicBezTo>
                    <a:pt x="244697" y="-108"/>
                    <a:pt x="248658" y="3853"/>
                    <a:pt x="248658" y="8804"/>
                  </a:cubicBezTo>
                  <a:close/>
                  <a:moveTo>
                    <a:pt x="231054" y="232927"/>
                  </a:moveTo>
                  <a:lnTo>
                    <a:pt x="231054" y="17606"/>
                  </a:lnTo>
                  <a:lnTo>
                    <a:pt x="17604" y="17606"/>
                  </a:lnTo>
                  <a:lnTo>
                    <a:pt x="17604" y="232927"/>
                  </a:lnTo>
                  <a:lnTo>
                    <a:pt x="231054" y="232927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DA4609E-F8BF-4197-A095-23B635F932E8}"/>
                </a:ext>
              </a:extLst>
            </p:cNvPr>
            <p:cNvSpPr/>
            <p:nvPr/>
          </p:nvSpPr>
          <p:spPr>
            <a:xfrm>
              <a:off x="1607278" y="6305403"/>
              <a:ext cx="248658" cy="250638"/>
            </a:xfrm>
            <a:custGeom>
              <a:avLst/>
              <a:gdLst>
                <a:gd name="connsiteX0" fmla="*/ 248658 w 248658"/>
                <a:gd name="connsiteY0" fmla="*/ 8802 h 250638"/>
                <a:gd name="connsiteX1" fmla="*/ 248658 w 248658"/>
                <a:gd name="connsiteY1" fmla="*/ 241836 h 250638"/>
                <a:gd name="connsiteX2" fmla="*/ 239856 w 248658"/>
                <a:gd name="connsiteY2" fmla="*/ 250639 h 250638"/>
                <a:gd name="connsiteX3" fmla="*/ 8802 w 248658"/>
                <a:gd name="connsiteY3" fmla="*/ 250639 h 250638"/>
                <a:gd name="connsiteX4" fmla="*/ 0 w 248658"/>
                <a:gd name="connsiteY4" fmla="*/ 241836 h 250638"/>
                <a:gd name="connsiteX5" fmla="*/ 0 w 248658"/>
                <a:gd name="connsiteY5" fmla="*/ 8802 h 250638"/>
                <a:gd name="connsiteX6" fmla="*/ 8802 w 248658"/>
                <a:gd name="connsiteY6" fmla="*/ 0 h 250638"/>
                <a:gd name="connsiteX7" fmla="*/ 239856 w 248658"/>
                <a:gd name="connsiteY7" fmla="*/ 0 h 250638"/>
                <a:gd name="connsiteX8" fmla="*/ 248658 w 248658"/>
                <a:gd name="connsiteY8" fmla="*/ 8802 h 250638"/>
                <a:gd name="connsiteX9" fmla="*/ 231054 w 248658"/>
                <a:gd name="connsiteY9" fmla="*/ 232924 h 250638"/>
                <a:gd name="connsiteX10" fmla="*/ 231054 w 248658"/>
                <a:gd name="connsiteY10" fmla="*/ 17605 h 250638"/>
                <a:gd name="connsiteX11" fmla="*/ 17604 w 248658"/>
                <a:gd name="connsiteY11" fmla="*/ 17605 h 250638"/>
                <a:gd name="connsiteX12" fmla="*/ 17604 w 248658"/>
                <a:gd name="connsiteY12" fmla="*/ 232924 h 250638"/>
                <a:gd name="connsiteX13" fmla="*/ 231054 w 248658"/>
                <a:gd name="connsiteY13" fmla="*/ 232924 h 25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38">
                  <a:moveTo>
                    <a:pt x="248658" y="8802"/>
                  </a:moveTo>
                  <a:lnTo>
                    <a:pt x="248658" y="241836"/>
                  </a:lnTo>
                  <a:cubicBezTo>
                    <a:pt x="248658" y="246678"/>
                    <a:pt x="244697" y="250639"/>
                    <a:pt x="239856" y="250639"/>
                  </a:cubicBezTo>
                  <a:lnTo>
                    <a:pt x="8802" y="250639"/>
                  </a:lnTo>
                  <a:cubicBezTo>
                    <a:pt x="3961" y="250639"/>
                    <a:pt x="0" y="246678"/>
                    <a:pt x="0" y="241836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lnTo>
                    <a:pt x="239856" y="0"/>
                  </a:lnTo>
                  <a:cubicBezTo>
                    <a:pt x="244697" y="0"/>
                    <a:pt x="248658" y="3961"/>
                    <a:pt x="248658" y="8802"/>
                  </a:cubicBezTo>
                  <a:close/>
                  <a:moveTo>
                    <a:pt x="231054" y="232924"/>
                  </a:moveTo>
                  <a:lnTo>
                    <a:pt x="231054" y="17605"/>
                  </a:lnTo>
                  <a:lnTo>
                    <a:pt x="17604" y="17605"/>
                  </a:lnTo>
                  <a:lnTo>
                    <a:pt x="17604" y="232924"/>
                  </a:lnTo>
                  <a:lnTo>
                    <a:pt x="231054" y="232924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70292DC-919C-DF62-E298-FA5DB9968C08}"/>
                </a:ext>
              </a:extLst>
            </p:cNvPr>
            <p:cNvSpPr/>
            <p:nvPr/>
          </p:nvSpPr>
          <p:spPr>
            <a:xfrm>
              <a:off x="1720495" y="5078176"/>
              <a:ext cx="17604" cy="1362558"/>
            </a:xfrm>
            <a:custGeom>
              <a:avLst/>
              <a:gdLst>
                <a:gd name="connsiteX0" fmla="*/ 17604 w 17604"/>
                <a:gd name="connsiteY0" fmla="*/ 8802 h 1362558"/>
                <a:gd name="connsiteX1" fmla="*/ 17604 w 17604"/>
                <a:gd name="connsiteY1" fmla="*/ 1353757 h 1362558"/>
                <a:gd name="connsiteX2" fmla="*/ 8802 w 17604"/>
                <a:gd name="connsiteY2" fmla="*/ 1362559 h 1362558"/>
                <a:gd name="connsiteX3" fmla="*/ 0 w 17604"/>
                <a:gd name="connsiteY3" fmla="*/ 1353757 h 1362558"/>
                <a:gd name="connsiteX4" fmla="*/ 0 w 17604"/>
                <a:gd name="connsiteY4" fmla="*/ 8802 h 1362558"/>
                <a:gd name="connsiteX5" fmla="*/ 8802 w 17604"/>
                <a:gd name="connsiteY5" fmla="*/ 0 h 1362558"/>
                <a:gd name="connsiteX6" fmla="*/ 17604 w 17604"/>
                <a:gd name="connsiteY6" fmla="*/ 8802 h 136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04" h="1362558">
                  <a:moveTo>
                    <a:pt x="17604" y="8802"/>
                  </a:moveTo>
                  <a:lnTo>
                    <a:pt x="17604" y="1353757"/>
                  </a:lnTo>
                  <a:cubicBezTo>
                    <a:pt x="17604" y="1358598"/>
                    <a:pt x="13643" y="1362559"/>
                    <a:pt x="8802" y="1362559"/>
                  </a:cubicBezTo>
                  <a:cubicBezTo>
                    <a:pt x="3961" y="1362559"/>
                    <a:pt x="0" y="1358598"/>
                    <a:pt x="0" y="1353757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cubicBezTo>
                    <a:pt x="13753" y="0"/>
                    <a:pt x="17604" y="3961"/>
                    <a:pt x="17604" y="880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5AEB4E6-49B0-8909-097B-82F882E27654}"/>
                </a:ext>
              </a:extLst>
            </p:cNvPr>
            <p:cNvSpPr/>
            <p:nvPr/>
          </p:nvSpPr>
          <p:spPr>
            <a:xfrm>
              <a:off x="1722805" y="6422138"/>
              <a:ext cx="1081773" cy="17606"/>
            </a:xfrm>
            <a:custGeom>
              <a:avLst/>
              <a:gdLst>
                <a:gd name="connsiteX0" fmla="*/ 1081773 w 1081773"/>
                <a:gd name="connsiteY0" fmla="*/ 8805 h 17606"/>
                <a:gd name="connsiteX1" fmla="*/ 1072971 w 1081773"/>
                <a:gd name="connsiteY1" fmla="*/ 17607 h 17606"/>
                <a:gd name="connsiteX2" fmla="*/ 8802 w 1081773"/>
                <a:gd name="connsiteY2" fmla="*/ 17607 h 17606"/>
                <a:gd name="connsiteX3" fmla="*/ 0 w 1081773"/>
                <a:gd name="connsiteY3" fmla="*/ 8805 h 17606"/>
                <a:gd name="connsiteX4" fmla="*/ 8802 w 1081773"/>
                <a:gd name="connsiteY4" fmla="*/ 2 h 17606"/>
                <a:gd name="connsiteX5" fmla="*/ 1072971 w 1081773"/>
                <a:gd name="connsiteY5" fmla="*/ 2 h 17606"/>
                <a:gd name="connsiteX6" fmla="*/ 1081773 w 1081773"/>
                <a:gd name="connsiteY6" fmla="*/ 8805 h 1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1773" h="17606">
                  <a:moveTo>
                    <a:pt x="1081773" y="8805"/>
                  </a:moveTo>
                  <a:cubicBezTo>
                    <a:pt x="1081773" y="13646"/>
                    <a:pt x="1077813" y="17607"/>
                    <a:pt x="1072971" y="17607"/>
                  </a:cubicBezTo>
                  <a:lnTo>
                    <a:pt x="8802" y="17607"/>
                  </a:lnTo>
                  <a:cubicBezTo>
                    <a:pt x="3961" y="17607"/>
                    <a:pt x="0" y="13646"/>
                    <a:pt x="0" y="8805"/>
                  </a:cubicBezTo>
                  <a:cubicBezTo>
                    <a:pt x="0" y="3964"/>
                    <a:pt x="3961" y="2"/>
                    <a:pt x="8802" y="2"/>
                  </a:cubicBezTo>
                  <a:lnTo>
                    <a:pt x="1072971" y="2"/>
                  </a:lnTo>
                  <a:cubicBezTo>
                    <a:pt x="1077922" y="-107"/>
                    <a:pt x="1081773" y="3854"/>
                    <a:pt x="1081773" y="880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678F40F-AD9A-8FD9-4959-7CB79A54C043}"/>
                </a:ext>
              </a:extLst>
            </p:cNvPr>
            <p:cNvSpPr/>
            <p:nvPr/>
          </p:nvSpPr>
          <p:spPr>
            <a:xfrm>
              <a:off x="2775202" y="6374389"/>
              <a:ext cx="104634" cy="88790"/>
            </a:xfrm>
            <a:custGeom>
              <a:avLst/>
              <a:gdLst>
                <a:gd name="connsiteX0" fmla="*/ 0 w 104634"/>
                <a:gd name="connsiteY0" fmla="*/ 61284 h 88790"/>
                <a:gd name="connsiteX1" fmla="*/ 40490 w 104634"/>
                <a:gd name="connsiteY1" fmla="*/ 0 h 88790"/>
                <a:gd name="connsiteX2" fmla="*/ 104635 w 104634"/>
                <a:gd name="connsiteY2" fmla="*/ 35098 h 88790"/>
                <a:gd name="connsiteX3" fmla="*/ 62275 w 104634"/>
                <a:gd name="connsiteY3" fmla="*/ 88791 h 88790"/>
                <a:gd name="connsiteX4" fmla="*/ 0 w 104634"/>
                <a:gd name="connsiteY4" fmla="*/ 61284 h 8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34" h="88790">
                  <a:moveTo>
                    <a:pt x="0" y="61284"/>
                  </a:moveTo>
                  <a:cubicBezTo>
                    <a:pt x="21235" y="46431"/>
                    <a:pt x="35318" y="24315"/>
                    <a:pt x="40490" y="0"/>
                  </a:cubicBezTo>
                  <a:cubicBezTo>
                    <a:pt x="56333" y="19034"/>
                    <a:pt x="78999" y="31907"/>
                    <a:pt x="104635" y="35098"/>
                  </a:cubicBezTo>
                  <a:cubicBezTo>
                    <a:pt x="85820" y="48631"/>
                    <a:pt x="69536" y="67556"/>
                    <a:pt x="62275" y="88791"/>
                  </a:cubicBezTo>
                  <a:cubicBezTo>
                    <a:pt x="45991" y="73497"/>
                    <a:pt x="22996" y="64365"/>
                    <a:pt x="0" y="6128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C223C8C-697A-66F5-BEB7-7B05A36406C4}"/>
                </a:ext>
              </a:extLst>
            </p:cNvPr>
            <p:cNvSpPr/>
            <p:nvPr/>
          </p:nvSpPr>
          <p:spPr>
            <a:xfrm>
              <a:off x="1671533" y="5020852"/>
              <a:ext cx="107495" cy="91101"/>
            </a:xfrm>
            <a:custGeom>
              <a:avLst/>
              <a:gdLst>
                <a:gd name="connsiteX0" fmla="*/ 0 w 107495"/>
                <a:gd name="connsiteY0" fmla="*/ 46101 h 91101"/>
                <a:gd name="connsiteX1" fmla="*/ 57764 w 107495"/>
                <a:gd name="connsiteY1" fmla="*/ 91101 h 91101"/>
                <a:gd name="connsiteX2" fmla="*/ 107495 w 107495"/>
                <a:gd name="connsiteY2" fmla="*/ 37189 h 91101"/>
                <a:gd name="connsiteX3" fmla="*/ 50392 w 107495"/>
                <a:gd name="connsiteY3" fmla="*/ 0 h 91101"/>
                <a:gd name="connsiteX4" fmla="*/ 0 w 107495"/>
                <a:gd name="connsiteY4" fmla="*/ 46101 h 9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95" h="91101">
                  <a:moveTo>
                    <a:pt x="0" y="46101"/>
                  </a:moveTo>
                  <a:cubicBezTo>
                    <a:pt x="24756" y="53363"/>
                    <a:pt x="45111" y="69756"/>
                    <a:pt x="57764" y="91101"/>
                  </a:cubicBezTo>
                  <a:cubicBezTo>
                    <a:pt x="66786" y="67886"/>
                    <a:pt x="84170" y="48411"/>
                    <a:pt x="107495" y="37189"/>
                  </a:cubicBezTo>
                  <a:cubicBezTo>
                    <a:pt x="85380" y="30477"/>
                    <a:pt x="64035" y="17714"/>
                    <a:pt x="50392" y="0"/>
                  </a:cubicBezTo>
                  <a:cubicBezTo>
                    <a:pt x="39719" y="19695"/>
                    <a:pt x="20795" y="35869"/>
                    <a:pt x="0" y="4610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5" name="Graphic 3">
              <a:extLst>
                <a:ext uri="{FF2B5EF4-FFF2-40B4-BE49-F238E27FC236}">
                  <a16:creationId xmlns:a16="http://schemas.microsoft.com/office/drawing/2014/main" id="{8F94C2E9-D3D2-5247-9525-2AECB85DEC35}"/>
                </a:ext>
              </a:extLst>
            </p:cNvPr>
            <p:cNvGrpSpPr/>
            <p:nvPr/>
          </p:nvGrpSpPr>
          <p:grpSpPr>
            <a:xfrm>
              <a:off x="1801584" y="5674716"/>
              <a:ext cx="651259" cy="681298"/>
              <a:chOff x="1801584" y="5674716"/>
              <a:chExt cx="651259" cy="681298"/>
            </a:xfrm>
            <a:grp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8E79432-2EE6-312B-DC25-A06EAB037529}"/>
                  </a:ext>
                </a:extLst>
              </p:cNvPr>
              <p:cNvSpPr/>
              <p:nvPr/>
            </p:nvSpPr>
            <p:spPr>
              <a:xfrm>
                <a:off x="1931064" y="5985228"/>
                <a:ext cx="222272" cy="212049"/>
              </a:xfrm>
              <a:custGeom>
                <a:avLst/>
                <a:gdLst>
                  <a:gd name="connsiteX0" fmla="*/ 34128 w 222272"/>
                  <a:gd name="connsiteY0" fmla="*/ 206848 h 212049"/>
                  <a:gd name="connsiteX1" fmla="*/ 146685 w 222272"/>
                  <a:gd name="connsiteY1" fmla="*/ 180772 h 212049"/>
                  <a:gd name="connsiteX2" fmla="*/ 31488 w 222272"/>
                  <a:gd name="connsiteY2" fmla="*/ 200027 h 212049"/>
                  <a:gd name="connsiteX3" fmla="*/ 104215 w 222272"/>
                  <a:gd name="connsiteY3" fmla="*/ 128510 h 212049"/>
                  <a:gd name="connsiteX4" fmla="*/ 159228 w 222272"/>
                  <a:gd name="connsiteY4" fmla="*/ 51051 h 212049"/>
                  <a:gd name="connsiteX5" fmla="*/ 88041 w 222272"/>
                  <a:gd name="connsiteY5" fmla="*/ 113766 h 212049"/>
                  <a:gd name="connsiteX6" fmla="*/ 24336 w 222272"/>
                  <a:gd name="connsiteY6" fmla="*/ 193645 h 212049"/>
                  <a:gd name="connsiteX7" fmla="*/ 32258 w 222272"/>
                  <a:gd name="connsiteY7" fmla="*/ 76138 h 212049"/>
                  <a:gd name="connsiteX8" fmla="*/ 17405 w 222272"/>
                  <a:gd name="connsiteY8" fmla="*/ 191665 h 212049"/>
                  <a:gd name="connsiteX9" fmla="*/ 3431 w 222272"/>
                  <a:gd name="connsiteY9" fmla="*/ 77568 h 212049"/>
                  <a:gd name="connsiteX10" fmla="*/ 28627 w 222272"/>
                  <a:gd name="connsiteY10" fmla="*/ 0 h 212049"/>
                  <a:gd name="connsiteX11" fmla="*/ 71977 w 222272"/>
                  <a:gd name="connsiteY11" fmla="*/ 79659 h 212049"/>
                  <a:gd name="connsiteX12" fmla="*/ 94973 w 222272"/>
                  <a:gd name="connsiteY12" fmla="*/ 48411 h 212049"/>
                  <a:gd name="connsiteX13" fmla="*/ 194216 w 222272"/>
                  <a:gd name="connsiteY13" fmla="*/ 12213 h 212049"/>
                  <a:gd name="connsiteX14" fmla="*/ 168030 w 222272"/>
                  <a:gd name="connsiteY14" fmla="*/ 115417 h 212049"/>
                  <a:gd name="connsiteX15" fmla="*/ 139423 w 222272"/>
                  <a:gd name="connsiteY15" fmla="*/ 141493 h 212049"/>
                  <a:gd name="connsiteX16" fmla="*/ 222273 w 222272"/>
                  <a:gd name="connsiteY16" fmla="*/ 177361 h 212049"/>
                  <a:gd name="connsiteX17" fmla="*/ 148225 w 222272"/>
                  <a:gd name="connsiteY17" fmla="*/ 210149 h 212049"/>
                  <a:gd name="connsiteX18" fmla="*/ 34128 w 222272"/>
                  <a:gd name="connsiteY18" fmla="*/ 206848 h 212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272" h="212049">
                    <a:moveTo>
                      <a:pt x="34128" y="206848"/>
                    </a:moveTo>
                    <a:cubicBezTo>
                      <a:pt x="53823" y="191995"/>
                      <a:pt x="97833" y="168889"/>
                      <a:pt x="146685" y="180772"/>
                    </a:cubicBezTo>
                    <a:cubicBezTo>
                      <a:pt x="103555" y="167019"/>
                      <a:pt x="72197" y="173070"/>
                      <a:pt x="31488" y="200027"/>
                    </a:cubicBezTo>
                    <a:cubicBezTo>
                      <a:pt x="55473" y="179011"/>
                      <a:pt x="84300" y="151285"/>
                      <a:pt x="104215" y="128510"/>
                    </a:cubicBezTo>
                    <a:cubicBezTo>
                      <a:pt x="132271" y="96492"/>
                      <a:pt x="135352" y="81199"/>
                      <a:pt x="159228" y="51051"/>
                    </a:cubicBezTo>
                    <a:cubicBezTo>
                      <a:pt x="131721" y="77898"/>
                      <a:pt x="116978" y="82519"/>
                      <a:pt x="88041" y="113766"/>
                    </a:cubicBezTo>
                    <a:cubicBezTo>
                      <a:pt x="67466" y="135992"/>
                      <a:pt x="42930" y="167569"/>
                      <a:pt x="24336" y="193645"/>
                    </a:cubicBezTo>
                    <a:cubicBezTo>
                      <a:pt x="47001" y="150185"/>
                      <a:pt x="49972" y="118168"/>
                      <a:pt x="32258" y="76138"/>
                    </a:cubicBezTo>
                    <a:cubicBezTo>
                      <a:pt x="48762" y="123999"/>
                      <a:pt x="30167" y="170430"/>
                      <a:pt x="17405" y="191665"/>
                    </a:cubicBezTo>
                    <a:cubicBezTo>
                      <a:pt x="32148" y="140173"/>
                      <a:pt x="4862" y="81749"/>
                      <a:pt x="3431" y="77568"/>
                    </a:cubicBezTo>
                    <a:cubicBezTo>
                      <a:pt x="-12743" y="31247"/>
                      <a:pt x="33798" y="28937"/>
                      <a:pt x="28627" y="0"/>
                    </a:cubicBezTo>
                    <a:cubicBezTo>
                      <a:pt x="54813" y="26736"/>
                      <a:pt x="68346" y="53362"/>
                      <a:pt x="71977" y="79659"/>
                    </a:cubicBezTo>
                    <a:cubicBezTo>
                      <a:pt x="78799" y="67446"/>
                      <a:pt x="86501" y="56663"/>
                      <a:pt x="94973" y="48411"/>
                    </a:cubicBezTo>
                    <a:cubicBezTo>
                      <a:pt x="125340" y="18814"/>
                      <a:pt x="160438" y="32898"/>
                      <a:pt x="194216" y="12213"/>
                    </a:cubicBezTo>
                    <a:cubicBezTo>
                      <a:pt x="176942" y="48191"/>
                      <a:pt x="194216" y="82079"/>
                      <a:pt x="168030" y="115417"/>
                    </a:cubicBezTo>
                    <a:cubicBezTo>
                      <a:pt x="160768" y="124659"/>
                      <a:pt x="150756" y="133461"/>
                      <a:pt x="139423" y="141493"/>
                    </a:cubicBezTo>
                    <a:cubicBezTo>
                      <a:pt x="165829" y="142593"/>
                      <a:pt x="193336" y="153706"/>
                      <a:pt x="222273" y="177361"/>
                    </a:cubicBezTo>
                    <a:cubicBezTo>
                      <a:pt x="193336" y="175051"/>
                      <a:pt x="195536" y="221922"/>
                      <a:pt x="148225" y="210149"/>
                    </a:cubicBezTo>
                    <a:cubicBezTo>
                      <a:pt x="143824" y="208939"/>
                      <a:pt x="83530" y="187154"/>
                      <a:pt x="34128" y="206848"/>
                    </a:cubicBezTo>
                    <a:close/>
                  </a:path>
                </a:pathLst>
              </a:custGeom>
              <a:grpFill/>
              <a:ln w="110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17" name="Graphic 3">
                <a:extLst>
                  <a:ext uri="{FF2B5EF4-FFF2-40B4-BE49-F238E27FC236}">
                    <a16:creationId xmlns:a16="http://schemas.microsoft.com/office/drawing/2014/main" id="{9684B1CD-207E-7C3A-22B5-CC7C9D4D2275}"/>
                  </a:ext>
                </a:extLst>
              </p:cNvPr>
              <p:cNvGrpSpPr/>
              <p:nvPr/>
            </p:nvGrpSpPr>
            <p:grpSpPr>
              <a:xfrm>
                <a:off x="1801584" y="5674716"/>
                <a:ext cx="235785" cy="358812"/>
                <a:chOff x="1801584" y="5674716"/>
                <a:chExt cx="235785" cy="358812"/>
              </a:xfrm>
              <a:grpFill/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09B222FE-35ED-F0CE-448E-3E31A5355704}"/>
                    </a:ext>
                  </a:extLst>
                </p:cNvPr>
                <p:cNvSpPr/>
                <p:nvPr/>
              </p:nvSpPr>
              <p:spPr>
                <a:xfrm>
                  <a:off x="1805325" y="5792353"/>
                  <a:ext cx="159097" cy="65032"/>
                </a:xfrm>
                <a:custGeom>
                  <a:avLst/>
                  <a:gdLst>
                    <a:gd name="connsiteX0" fmla="*/ 141933 w 159097"/>
                    <a:gd name="connsiteY0" fmla="*/ 12433 h 65032"/>
                    <a:gd name="connsiteX1" fmla="*/ 67776 w 159097"/>
                    <a:gd name="connsiteY1" fmla="*/ 63375 h 65032"/>
                    <a:gd name="connsiteX2" fmla="*/ 0 w 159097"/>
                    <a:gd name="connsiteY2" fmla="*/ 53253 h 65032"/>
                    <a:gd name="connsiteX3" fmla="*/ 53803 w 159097"/>
                    <a:gd name="connsiteY3" fmla="*/ 5391 h 65032"/>
                    <a:gd name="connsiteX4" fmla="*/ 159097 w 159097"/>
                    <a:gd name="connsiteY4" fmla="*/ 0 h 65032"/>
                    <a:gd name="connsiteX5" fmla="*/ 36198 w 159097"/>
                    <a:gd name="connsiteY5" fmla="*/ 42360 h 65032"/>
                    <a:gd name="connsiteX6" fmla="*/ 141933 w 159097"/>
                    <a:gd name="connsiteY6" fmla="*/ 12433 h 65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097" h="65032">
                      <a:moveTo>
                        <a:pt x="141933" y="12433"/>
                      </a:moveTo>
                      <a:cubicBezTo>
                        <a:pt x="129940" y="27067"/>
                        <a:pt x="94512" y="57214"/>
                        <a:pt x="67776" y="63375"/>
                      </a:cubicBezTo>
                      <a:cubicBezTo>
                        <a:pt x="37959" y="70307"/>
                        <a:pt x="28717" y="53253"/>
                        <a:pt x="0" y="53253"/>
                      </a:cubicBezTo>
                      <a:cubicBezTo>
                        <a:pt x="24096" y="37409"/>
                        <a:pt x="25196" y="16064"/>
                        <a:pt x="53803" y="5391"/>
                      </a:cubicBezTo>
                      <a:cubicBezTo>
                        <a:pt x="79549" y="-4291"/>
                        <a:pt x="127190" y="3961"/>
                        <a:pt x="159097" y="0"/>
                      </a:cubicBezTo>
                      <a:cubicBezTo>
                        <a:pt x="114977" y="23215"/>
                        <a:pt x="77238" y="32458"/>
                        <a:pt x="36198" y="42360"/>
                      </a:cubicBezTo>
                      <a:cubicBezTo>
                        <a:pt x="79439" y="44451"/>
                        <a:pt x="96383" y="35429"/>
                        <a:pt x="141933" y="1243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F5D604CA-E4A5-3FAB-D8AF-B91A3EFD57CD}"/>
                    </a:ext>
                  </a:extLst>
                </p:cNvPr>
                <p:cNvSpPr/>
                <p:nvPr/>
              </p:nvSpPr>
              <p:spPr>
                <a:xfrm>
                  <a:off x="1801584" y="5674716"/>
                  <a:ext cx="235785" cy="103928"/>
                </a:xfrm>
                <a:custGeom>
                  <a:avLst/>
                  <a:gdLst>
                    <a:gd name="connsiteX0" fmla="*/ 211360 w 235785"/>
                    <a:gd name="connsiteY0" fmla="*/ 78577 h 103928"/>
                    <a:gd name="connsiteX1" fmla="*/ 80539 w 235785"/>
                    <a:gd name="connsiteY1" fmla="*/ 45460 h 103928"/>
                    <a:gd name="connsiteX2" fmla="*/ 235785 w 235785"/>
                    <a:gd name="connsiteY2" fmla="*/ 83529 h 103928"/>
                    <a:gd name="connsiteX3" fmla="*/ 0 w 235785"/>
                    <a:gd name="connsiteY3" fmla="*/ 8821 h 103928"/>
                    <a:gd name="connsiteX4" fmla="*/ 94292 w 235785"/>
                    <a:gd name="connsiteY4" fmla="*/ 14432 h 103928"/>
                    <a:gd name="connsiteX5" fmla="*/ 211360 w 235785"/>
                    <a:gd name="connsiteY5" fmla="*/ 78577 h 10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5785" h="103928">
                      <a:moveTo>
                        <a:pt x="211360" y="78577"/>
                      </a:moveTo>
                      <a:cubicBezTo>
                        <a:pt x="183083" y="83529"/>
                        <a:pt x="125099" y="83969"/>
                        <a:pt x="80539" y="45460"/>
                      </a:cubicBezTo>
                      <a:cubicBezTo>
                        <a:pt x="123559" y="88150"/>
                        <a:pt x="164048" y="95741"/>
                        <a:pt x="235785" y="83529"/>
                      </a:cubicBezTo>
                      <a:cubicBezTo>
                        <a:pt x="134562" y="117967"/>
                        <a:pt x="47971" y="118297"/>
                        <a:pt x="0" y="8821"/>
                      </a:cubicBezTo>
                      <a:cubicBezTo>
                        <a:pt x="28827" y="26755"/>
                        <a:pt x="51272" y="-23196"/>
                        <a:pt x="94292" y="14432"/>
                      </a:cubicBezTo>
                      <a:cubicBezTo>
                        <a:pt x="98253" y="17733"/>
                        <a:pt x="149525" y="72636"/>
                        <a:pt x="211360" y="785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4DA0A48C-768F-9DD8-BF8B-3A3CCBBD90B0}"/>
                    </a:ext>
                  </a:extLst>
                </p:cNvPr>
                <p:cNvSpPr/>
                <p:nvPr/>
              </p:nvSpPr>
              <p:spPr>
                <a:xfrm>
                  <a:off x="1900511" y="5795763"/>
                  <a:ext cx="103013" cy="237765"/>
                </a:xfrm>
                <a:custGeom>
                  <a:avLst/>
                  <a:gdLst>
                    <a:gd name="connsiteX0" fmla="*/ 25071 w 103013"/>
                    <a:gd name="connsiteY0" fmla="*/ 213120 h 237765"/>
                    <a:gd name="connsiteX1" fmla="*/ 57969 w 103013"/>
                    <a:gd name="connsiteY1" fmla="*/ 81199 h 237765"/>
                    <a:gd name="connsiteX2" fmla="*/ 20230 w 103013"/>
                    <a:gd name="connsiteY2" fmla="*/ 237766 h 237765"/>
                    <a:gd name="connsiteX3" fmla="*/ 94278 w 103013"/>
                    <a:gd name="connsiteY3" fmla="*/ 0 h 237765"/>
                    <a:gd name="connsiteX4" fmla="*/ 88776 w 103013"/>
                    <a:gd name="connsiteY4" fmla="*/ 95062 h 237765"/>
                    <a:gd name="connsiteX5" fmla="*/ 25071 w 103013"/>
                    <a:gd name="connsiteY5" fmla="*/ 213120 h 237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013" h="237765">
                      <a:moveTo>
                        <a:pt x="25071" y="213120"/>
                      </a:moveTo>
                      <a:cubicBezTo>
                        <a:pt x="20120" y="184513"/>
                        <a:pt x="19680" y="126090"/>
                        <a:pt x="57969" y="81199"/>
                      </a:cubicBezTo>
                      <a:cubicBezTo>
                        <a:pt x="15609" y="124549"/>
                        <a:pt x="8017" y="165369"/>
                        <a:pt x="20230" y="237766"/>
                      </a:cubicBezTo>
                      <a:cubicBezTo>
                        <a:pt x="-13878" y="135772"/>
                        <a:pt x="-14318" y="48301"/>
                        <a:pt x="94278" y="0"/>
                      </a:cubicBezTo>
                      <a:cubicBezTo>
                        <a:pt x="76454" y="29157"/>
                        <a:pt x="125965" y="51712"/>
                        <a:pt x="88776" y="95062"/>
                      </a:cubicBezTo>
                      <a:cubicBezTo>
                        <a:pt x="85476" y="99133"/>
                        <a:pt x="31013" y="150846"/>
                        <a:pt x="25071" y="21312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8" name="Graphic 3">
                <a:extLst>
                  <a:ext uri="{FF2B5EF4-FFF2-40B4-BE49-F238E27FC236}">
                    <a16:creationId xmlns:a16="http://schemas.microsoft.com/office/drawing/2014/main" id="{CC57F8A2-E335-A4CB-2AEF-E39E999E6D3A}"/>
                  </a:ext>
                </a:extLst>
              </p:cNvPr>
              <p:cNvGrpSpPr/>
              <p:nvPr/>
            </p:nvGrpSpPr>
            <p:grpSpPr>
              <a:xfrm>
                <a:off x="2103054" y="6112748"/>
                <a:ext cx="349788" cy="243267"/>
                <a:chOff x="2103054" y="6112748"/>
                <a:chExt cx="349788" cy="243267"/>
              </a:xfrm>
              <a:grpFill/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DF3B71FC-4AC9-E19E-B7E3-1DFB6398CFAD}"/>
                    </a:ext>
                  </a:extLst>
                </p:cNvPr>
                <p:cNvSpPr/>
                <p:nvPr/>
              </p:nvSpPr>
              <p:spPr>
                <a:xfrm>
                  <a:off x="2271740" y="6183164"/>
                  <a:ext cx="73371" cy="155356"/>
                </a:xfrm>
                <a:custGeom>
                  <a:avLst/>
                  <a:gdLst>
                    <a:gd name="connsiteX0" fmla="*/ 59618 w 73371"/>
                    <a:gd name="connsiteY0" fmla="*/ 16173 h 155356"/>
                    <a:gd name="connsiteX1" fmla="*/ 2955 w 73371"/>
                    <a:gd name="connsiteY1" fmla="*/ 86370 h 155356"/>
                    <a:gd name="connsiteX2" fmla="*/ 7136 w 73371"/>
                    <a:gd name="connsiteY2" fmla="*/ 155356 h 155356"/>
                    <a:gd name="connsiteX3" fmla="*/ 59068 w 73371"/>
                    <a:gd name="connsiteY3" fmla="*/ 105295 h 155356"/>
                    <a:gd name="connsiteX4" fmla="*/ 73371 w 73371"/>
                    <a:gd name="connsiteY4" fmla="*/ 0 h 155356"/>
                    <a:gd name="connsiteX5" fmla="*/ 20999 w 73371"/>
                    <a:gd name="connsiteY5" fmla="*/ 119818 h 155356"/>
                    <a:gd name="connsiteX6" fmla="*/ 59618 w 73371"/>
                    <a:gd name="connsiteY6" fmla="*/ 16173 h 15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371" h="155356">
                      <a:moveTo>
                        <a:pt x="59618" y="16173"/>
                      </a:moveTo>
                      <a:cubicBezTo>
                        <a:pt x="44105" y="26956"/>
                        <a:pt x="11317" y="59964"/>
                        <a:pt x="2955" y="86370"/>
                      </a:cubicBezTo>
                      <a:cubicBezTo>
                        <a:pt x="-6397" y="115747"/>
                        <a:pt x="9667" y="126419"/>
                        <a:pt x="7136" y="155356"/>
                      </a:cubicBezTo>
                      <a:cubicBezTo>
                        <a:pt x="24850" y="132471"/>
                        <a:pt x="45975" y="133241"/>
                        <a:pt x="59068" y="105295"/>
                      </a:cubicBezTo>
                      <a:cubicBezTo>
                        <a:pt x="70841" y="80209"/>
                        <a:pt x="66770" y="31687"/>
                        <a:pt x="73371" y="0"/>
                      </a:cubicBezTo>
                      <a:cubicBezTo>
                        <a:pt x="46635" y="42360"/>
                        <a:pt x="34312" y="79438"/>
                        <a:pt x="20999" y="119818"/>
                      </a:cubicBezTo>
                      <a:cubicBezTo>
                        <a:pt x="22650" y="76138"/>
                        <a:pt x="32992" y="59964"/>
                        <a:pt x="59618" y="1617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DAE05C26-9641-B0E5-73A9-075150BD49EE}"/>
                    </a:ext>
                  </a:extLst>
                </p:cNvPr>
                <p:cNvSpPr/>
                <p:nvPr/>
              </p:nvSpPr>
              <p:spPr>
                <a:xfrm>
                  <a:off x="2355513" y="6112748"/>
                  <a:ext cx="97330" cy="243267"/>
                </a:xfrm>
                <a:custGeom>
                  <a:avLst/>
                  <a:gdLst>
                    <a:gd name="connsiteX0" fmla="*/ 32288 w 97330"/>
                    <a:gd name="connsiteY0" fmla="*/ 24976 h 243267"/>
                    <a:gd name="connsiteX1" fmla="*/ 53854 w 97330"/>
                    <a:gd name="connsiteY1" fmla="*/ 159208 h 243267"/>
                    <a:gd name="connsiteX2" fmla="*/ 29538 w 97330"/>
                    <a:gd name="connsiteY2" fmla="*/ 0 h 243267"/>
                    <a:gd name="connsiteX3" fmla="*/ 83230 w 97330"/>
                    <a:gd name="connsiteY3" fmla="*/ 243267 h 243267"/>
                    <a:gd name="connsiteX4" fmla="*/ 85761 w 97330"/>
                    <a:gd name="connsiteY4" fmla="*/ 148095 h 243267"/>
                    <a:gd name="connsiteX5" fmla="*/ 32288 w 97330"/>
                    <a:gd name="connsiteY5" fmla="*/ 24976 h 243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330" h="243267">
                      <a:moveTo>
                        <a:pt x="32288" y="24976"/>
                      </a:moveTo>
                      <a:cubicBezTo>
                        <a:pt x="25027" y="53032"/>
                        <a:pt x="19525" y="111237"/>
                        <a:pt x="53854" y="159208"/>
                      </a:cubicBezTo>
                      <a:cubicBezTo>
                        <a:pt x="15344" y="112337"/>
                        <a:pt x="11273" y="70967"/>
                        <a:pt x="29538" y="0"/>
                      </a:cubicBezTo>
                      <a:cubicBezTo>
                        <a:pt x="-13042" y="98693"/>
                        <a:pt x="-20854" y="185834"/>
                        <a:pt x="83230" y="243267"/>
                      </a:cubicBezTo>
                      <a:cubicBezTo>
                        <a:pt x="67937" y="212680"/>
                        <a:pt x="119209" y="194416"/>
                        <a:pt x="85761" y="148095"/>
                      </a:cubicBezTo>
                      <a:cubicBezTo>
                        <a:pt x="82680" y="143694"/>
                        <a:pt x="32839" y="87471"/>
                        <a:pt x="32288" y="2497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AD465D68-3249-D730-418B-C2BF646458D6}"/>
                    </a:ext>
                  </a:extLst>
                </p:cNvPr>
                <p:cNvSpPr/>
                <p:nvPr/>
              </p:nvSpPr>
              <p:spPr>
                <a:xfrm>
                  <a:off x="2103054" y="6137913"/>
                  <a:ext cx="241176" cy="98183"/>
                </a:xfrm>
                <a:custGeom>
                  <a:avLst/>
                  <a:gdLst>
                    <a:gd name="connsiteX0" fmla="*/ 24756 w 241176"/>
                    <a:gd name="connsiteY0" fmla="*/ 65606 h 98183"/>
                    <a:gd name="connsiteX1" fmla="*/ 157887 w 241176"/>
                    <a:gd name="connsiteY1" fmla="*/ 43821 h 98183"/>
                    <a:gd name="connsiteX2" fmla="*/ 0 w 241176"/>
                    <a:gd name="connsiteY2" fmla="*/ 68357 h 98183"/>
                    <a:gd name="connsiteX3" fmla="*/ 241177 w 241176"/>
                    <a:gd name="connsiteY3" fmla="*/ 14224 h 98183"/>
                    <a:gd name="connsiteX4" fmla="*/ 146774 w 241176"/>
                    <a:gd name="connsiteY4" fmla="*/ 11694 h 98183"/>
                    <a:gd name="connsiteX5" fmla="*/ 24756 w 241176"/>
                    <a:gd name="connsiteY5" fmla="*/ 65606 h 98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1176" h="98183">
                      <a:moveTo>
                        <a:pt x="24756" y="65606"/>
                      </a:moveTo>
                      <a:cubicBezTo>
                        <a:pt x="52592" y="72978"/>
                        <a:pt x="110246" y="78479"/>
                        <a:pt x="157887" y="43821"/>
                      </a:cubicBezTo>
                      <a:cubicBezTo>
                        <a:pt x="111456" y="82660"/>
                        <a:pt x="70417" y="86731"/>
                        <a:pt x="0" y="68357"/>
                      </a:cubicBezTo>
                      <a:cubicBezTo>
                        <a:pt x="97923" y="111377"/>
                        <a:pt x="184183" y="119188"/>
                        <a:pt x="241177" y="14224"/>
                      </a:cubicBezTo>
                      <a:cubicBezTo>
                        <a:pt x="210919" y="29628"/>
                        <a:pt x="192765" y="-22084"/>
                        <a:pt x="146774" y="11694"/>
                      </a:cubicBezTo>
                      <a:cubicBezTo>
                        <a:pt x="142593" y="14774"/>
                        <a:pt x="86810" y="65056"/>
                        <a:pt x="24756" y="6560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</p:grpSp>
      <p:grpSp>
        <p:nvGrpSpPr>
          <p:cNvPr id="75" name="Graphic 3">
            <a:extLst>
              <a:ext uri="{FF2B5EF4-FFF2-40B4-BE49-F238E27FC236}">
                <a16:creationId xmlns:a16="http://schemas.microsoft.com/office/drawing/2014/main" id="{605A5827-BA70-ABF0-0605-12E7F2EAA12C}"/>
              </a:ext>
            </a:extLst>
          </p:cNvPr>
          <p:cNvGrpSpPr>
            <a:grpSpLocks noChangeAspect="1"/>
          </p:cNvGrpSpPr>
          <p:nvPr userDrawn="1"/>
        </p:nvGrpSpPr>
        <p:grpSpPr>
          <a:xfrm rot="17298824" flipH="1">
            <a:off x="10934167" y="517160"/>
            <a:ext cx="1679885" cy="811765"/>
            <a:chOff x="2370109" y="5516078"/>
            <a:chExt cx="1639606" cy="1038643"/>
          </a:xfrm>
          <a:solidFill>
            <a:srgbClr val="634019"/>
          </a:solidFill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6FFB756-4ADE-CDAE-3194-423126865A5C}"/>
                </a:ext>
              </a:extLst>
            </p:cNvPr>
            <p:cNvSpPr/>
            <p:nvPr/>
          </p:nvSpPr>
          <p:spPr>
            <a:xfrm>
              <a:off x="2947575" y="6148946"/>
              <a:ext cx="131187" cy="268352"/>
            </a:xfrm>
            <a:custGeom>
              <a:avLst/>
              <a:gdLst>
                <a:gd name="connsiteX0" fmla="*/ 106762 w 131187"/>
                <a:gd name="connsiteY0" fmla="*/ 27726 h 268352"/>
                <a:gd name="connsiteX1" fmla="*/ 5758 w 131187"/>
                <a:gd name="connsiteY1" fmla="*/ 148094 h 268352"/>
                <a:gd name="connsiteX2" fmla="*/ 10710 w 131187"/>
                <a:gd name="connsiteY2" fmla="*/ 268352 h 268352"/>
                <a:gd name="connsiteX3" fmla="*/ 102801 w 131187"/>
                <a:gd name="connsiteY3" fmla="*/ 182973 h 268352"/>
                <a:gd name="connsiteX4" fmla="*/ 131188 w 131187"/>
                <a:gd name="connsiteY4" fmla="*/ 0 h 268352"/>
                <a:gd name="connsiteX5" fmla="*/ 36015 w 131187"/>
                <a:gd name="connsiteY5" fmla="*/ 207069 h 268352"/>
                <a:gd name="connsiteX6" fmla="*/ 106762 w 131187"/>
                <a:gd name="connsiteY6" fmla="*/ 27726 h 26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187" h="268352">
                  <a:moveTo>
                    <a:pt x="106762" y="27726"/>
                  </a:moveTo>
                  <a:cubicBezTo>
                    <a:pt x="79366" y="45991"/>
                    <a:pt x="21272" y="102434"/>
                    <a:pt x="5758" y="148094"/>
                  </a:cubicBezTo>
                  <a:cubicBezTo>
                    <a:pt x="-11516" y="199036"/>
                    <a:pt x="16101" y="218071"/>
                    <a:pt x="10710" y="268352"/>
                  </a:cubicBezTo>
                  <a:cubicBezTo>
                    <a:pt x="42287" y="229074"/>
                    <a:pt x="79146" y="231164"/>
                    <a:pt x="102801" y="182973"/>
                  </a:cubicBezTo>
                  <a:cubicBezTo>
                    <a:pt x="124036" y="139732"/>
                    <a:pt x="118645" y="55013"/>
                    <a:pt x="131188" y="0"/>
                  </a:cubicBezTo>
                  <a:cubicBezTo>
                    <a:pt x="83327" y="72947"/>
                    <a:pt x="60441" y="137092"/>
                    <a:pt x="36015" y="207069"/>
                  </a:cubicBezTo>
                  <a:cubicBezTo>
                    <a:pt x="40417" y="130930"/>
                    <a:pt x="58901" y="103094"/>
                    <a:pt x="106762" y="2772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2B68527-FE3C-E3F8-F08C-2C0E224D5D90}"/>
                </a:ext>
              </a:extLst>
            </p:cNvPr>
            <p:cNvSpPr/>
            <p:nvPr/>
          </p:nvSpPr>
          <p:spPr>
            <a:xfrm>
              <a:off x="3152626" y="5813049"/>
              <a:ext cx="501446" cy="454120"/>
            </a:xfrm>
            <a:custGeom>
              <a:avLst/>
              <a:gdLst>
                <a:gd name="connsiteX0" fmla="*/ 4695 w 501446"/>
                <a:gd name="connsiteY0" fmla="*/ 81628 h 454120"/>
                <a:gd name="connsiteX1" fmla="*/ 1174 w 501446"/>
                <a:gd name="connsiteY1" fmla="*/ 98682 h 454120"/>
                <a:gd name="connsiteX2" fmla="*/ 48265 w 501446"/>
                <a:gd name="connsiteY2" fmla="*/ 323905 h 454120"/>
                <a:gd name="connsiteX3" fmla="*/ 249833 w 501446"/>
                <a:gd name="connsiteY3" fmla="*/ 453405 h 454120"/>
                <a:gd name="connsiteX4" fmla="*/ 500251 w 501446"/>
                <a:gd name="connsiteY4" fmla="*/ 245456 h 454120"/>
                <a:gd name="connsiteX5" fmla="*/ 375262 w 501446"/>
                <a:gd name="connsiteY5" fmla="*/ 17923 h 454120"/>
                <a:gd name="connsiteX6" fmla="*/ 214955 w 501446"/>
                <a:gd name="connsiteY6" fmla="*/ 113975 h 454120"/>
                <a:gd name="connsiteX7" fmla="*/ 334552 w 501446"/>
                <a:gd name="connsiteY7" fmla="*/ 120137 h 454120"/>
                <a:gd name="connsiteX8" fmla="*/ 333562 w 501446"/>
                <a:gd name="connsiteY8" fmla="*/ 65675 h 454120"/>
                <a:gd name="connsiteX9" fmla="*/ 333892 w 501446"/>
                <a:gd name="connsiteY9" fmla="*/ 86139 h 454120"/>
                <a:gd name="connsiteX10" fmla="*/ 253904 w 501446"/>
                <a:gd name="connsiteY10" fmla="*/ 130589 h 454120"/>
                <a:gd name="connsiteX11" fmla="*/ 285591 w 501446"/>
                <a:gd name="connsiteY11" fmla="*/ 27716 h 454120"/>
                <a:gd name="connsiteX12" fmla="*/ 362829 w 501446"/>
                <a:gd name="connsiteY12" fmla="*/ 42899 h 454120"/>
                <a:gd name="connsiteX13" fmla="*/ 465923 w 501446"/>
                <a:gd name="connsiteY13" fmla="*/ 176690 h 454120"/>
                <a:gd name="connsiteX14" fmla="*/ 381753 w 501446"/>
                <a:gd name="connsiteY14" fmla="*/ 389480 h 454120"/>
                <a:gd name="connsiteX15" fmla="*/ 116812 w 501446"/>
                <a:gd name="connsiteY15" fmla="*/ 368135 h 454120"/>
                <a:gd name="connsiteX16" fmla="*/ 13827 w 501446"/>
                <a:gd name="connsiteY16" fmla="*/ 146543 h 454120"/>
                <a:gd name="connsiteX17" fmla="*/ 7776 w 501446"/>
                <a:gd name="connsiteY17" fmla="*/ 98792 h 454120"/>
                <a:gd name="connsiteX18" fmla="*/ 4695 w 501446"/>
                <a:gd name="connsiteY18" fmla="*/ 81628 h 45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446" h="454120">
                  <a:moveTo>
                    <a:pt x="4695" y="81628"/>
                  </a:moveTo>
                  <a:cubicBezTo>
                    <a:pt x="3595" y="81628"/>
                    <a:pt x="2165" y="87460"/>
                    <a:pt x="1174" y="98682"/>
                  </a:cubicBezTo>
                  <a:cubicBezTo>
                    <a:pt x="-4437" y="164917"/>
                    <a:pt x="9866" y="261190"/>
                    <a:pt x="48265" y="323905"/>
                  </a:cubicBezTo>
                  <a:cubicBezTo>
                    <a:pt x="91726" y="394872"/>
                    <a:pt x="163682" y="446803"/>
                    <a:pt x="249833" y="453405"/>
                  </a:cubicBezTo>
                  <a:cubicBezTo>
                    <a:pt x="375702" y="463088"/>
                    <a:pt x="487158" y="373526"/>
                    <a:pt x="500251" y="245456"/>
                  </a:cubicBezTo>
                  <a:cubicBezTo>
                    <a:pt x="510044" y="149514"/>
                    <a:pt x="458882" y="59733"/>
                    <a:pt x="375262" y="17923"/>
                  </a:cubicBezTo>
                  <a:cubicBezTo>
                    <a:pt x="265236" y="-37090"/>
                    <a:pt x="184587" y="45869"/>
                    <a:pt x="214955" y="113975"/>
                  </a:cubicBezTo>
                  <a:cubicBezTo>
                    <a:pt x="238280" y="166348"/>
                    <a:pt x="309577" y="168328"/>
                    <a:pt x="334552" y="120137"/>
                  </a:cubicBezTo>
                  <a:cubicBezTo>
                    <a:pt x="349736" y="90870"/>
                    <a:pt x="335873" y="64794"/>
                    <a:pt x="333562" y="65675"/>
                  </a:cubicBezTo>
                  <a:lnTo>
                    <a:pt x="333892" y="86139"/>
                  </a:lnTo>
                  <a:cubicBezTo>
                    <a:pt x="330922" y="128609"/>
                    <a:pt x="286911" y="151274"/>
                    <a:pt x="253904" y="130589"/>
                  </a:cubicBezTo>
                  <a:cubicBezTo>
                    <a:pt x="214514" y="105723"/>
                    <a:pt x="223537" y="39818"/>
                    <a:pt x="285591" y="27716"/>
                  </a:cubicBezTo>
                  <a:cubicBezTo>
                    <a:pt x="311447" y="22654"/>
                    <a:pt x="339064" y="30686"/>
                    <a:pt x="362829" y="42899"/>
                  </a:cubicBezTo>
                  <a:cubicBezTo>
                    <a:pt x="413221" y="68755"/>
                    <a:pt x="452830" y="119587"/>
                    <a:pt x="465923" y="176690"/>
                  </a:cubicBezTo>
                  <a:cubicBezTo>
                    <a:pt x="484518" y="258329"/>
                    <a:pt x="450410" y="343049"/>
                    <a:pt x="381753" y="389480"/>
                  </a:cubicBezTo>
                  <a:cubicBezTo>
                    <a:pt x="298244" y="445924"/>
                    <a:pt x="191849" y="433050"/>
                    <a:pt x="116812" y="368135"/>
                  </a:cubicBezTo>
                  <a:cubicBezTo>
                    <a:pt x="53987" y="313783"/>
                    <a:pt x="26480" y="222461"/>
                    <a:pt x="13827" y="146543"/>
                  </a:cubicBezTo>
                  <a:cubicBezTo>
                    <a:pt x="10416" y="126079"/>
                    <a:pt x="8876" y="109905"/>
                    <a:pt x="7776" y="98792"/>
                  </a:cubicBezTo>
                  <a:cubicBezTo>
                    <a:pt x="6676" y="87460"/>
                    <a:pt x="5795" y="81628"/>
                    <a:pt x="4695" y="8162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32E6AB5-EE72-8D4A-991B-1BF0A370CE25}"/>
                </a:ext>
              </a:extLst>
            </p:cNvPr>
            <p:cNvSpPr/>
            <p:nvPr/>
          </p:nvSpPr>
          <p:spPr>
            <a:xfrm>
              <a:off x="3172725" y="5905283"/>
              <a:ext cx="111400" cy="69285"/>
            </a:xfrm>
            <a:custGeom>
              <a:avLst/>
              <a:gdLst>
                <a:gd name="connsiteX0" fmla="*/ 53142 w 111400"/>
                <a:gd name="connsiteY0" fmla="*/ 32743 h 69285"/>
                <a:gd name="connsiteX1" fmla="*/ 57543 w 111400"/>
                <a:gd name="connsiteY1" fmla="*/ 40555 h 69285"/>
                <a:gd name="connsiteX2" fmla="*/ 74487 w 111400"/>
                <a:gd name="connsiteY2" fmla="*/ 46937 h 69285"/>
                <a:gd name="connsiteX3" fmla="*/ 47861 w 111400"/>
                <a:gd name="connsiteY3" fmla="*/ 47817 h 69285"/>
                <a:gd name="connsiteX4" fmla="*/ 0 w 111400"/>
                <a:gd name="connsiteY4" fmla="*/ 7437 h 69285"/>
                <a:gd name="connsiteX5" fmla="*/ 770 w 111400"/>
                <a:gd name="connsiteY5" fmla="*/ 10078 h 69285"/>
                <a:gd name="connsiteX6" fmla="*/ 4291 w 111400"/>
                <a:gd name="connsiteY6" fmla="*/ 19760 h 69285"/>
                <a:gd name="connsiteX7" fmla="*/ 60294 w 111400"/>
                <a:gd name="connsiteY7" fmla="*/ 68392 h 69285"/>
                <a:gd name="connsiteX8" fmla="*/ 110246 w 111400"/>
                <a:gd name="connsiteY8" fmla="*/ 41655 h 69285"/>
                <a:gd name="connsiteX9" fmla="*/ 85490 w 111400"/>
                <a:gd name="connsiteY9" fmla="*/ 616 h 69285"/>
                <a:gd name="connsiteX10" fmla="*/ 53142 w 111400"/>
                <a:gd name="connsiteY10" fmla="*/ 32743 h 6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00" h="69285">
                  <a:moveTo>
                    <a:pt x="53142" y="32743"/>
                  </a:moveTo>
                  <a:cubicBezTo>
                    <a:pt x="54023" y="35604"/>
                    <a:pt x="55453" y="38244"/>
                    <a:pt x="57543" y="40555"/>
                  </a:cubicBezTo>
                  <a:cubicBezTo>
                    <a:pt x="62055" y="45506"/>
                    <a:pt x="68326" y="47597"/>
                    <a:pt x="74487" y="46937"/>
                  </a:cubicBezTo>
                  <a:cubicBezTo>
                    <a:pt x="68106" y="51227"/>
                    <a:pt x="56003" y="50567"/>
                    <a:pt x="47861" y="47817"/>
                  </a:cubicBezTo>
                  <a:cubicBezTo>
                    <a:pt x="27176" y="40665"/>
                    <a:pt x="9352" y="23281"/>
                    <a:pt x="0" y="7437"/>
                  </a:cubicBezTo>
                  <a:cubicBezTo>
                    <a:pt x="220" y="8318"/>
                    <a:pt x="440" y="9198"/>
                    <a:pt x="770" y="10078"/>
                  </a:cubicBezTo>
                  <a:cubicBezTo>
                    <a:pt x="1760" y="13379"/>
                    <a:pt x="2861" y="16570"/>
                    <a:pt x="4291" y="19760"/>
                  </a:cubicBezTo>
                  <a:cubicBezTo>
                    <a:pt x="14193" y="41765"/>
                    <a:pt x="36419" y="63991"/>
                    <a:pt x="60294" y="68392"/>
                  </a:cubicBezTo>
                  <a:cubicBezTo>
                    <a:pt x="80429" y="72022"/>
                    <a:pt x="104304" y="64871"/>
                    <a:pt x="110246" y="41655"/>
                  </a:cubicBezTo>
                  <a:cubicBezTo>
                    <a:pt x="114427" y="25372"/>
                    <a:pt x="107495" y="5787"/>
                    <a:pt x="85490" y="616"/>
                  </a:cubicBezTo>
                  <a:cubicBezTo>
                    <a:pt x="67556" y="-3455"/>
                    <a:pt x="44560" y="13269"/>
                    <a:pt x="53142" y="32743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D58C064-434B-4412-F414-8972933CC3E1}"/>
                </a:ext>
              </a:extLst>
            </p:cNvPr>
            <p:cNvSpPr/>
            <p:nvPr/>
          </p:nvSpPr>
          <p:spPr>
            <a:xfrm>
              <a:off x="3191869" y="5989079"/>
              <a:ext cx="141781" cy="90961"/>
            </a:xfrm>
            <a:custGeom>
              <a:avLst/>
              <a:gdLst>
                <a:gd name="connsiteX0" fmla="*/ 65795 w 141781"/>
                <a:gd name="connsiteY0" fmla="*/ 40379 h 90961"/>
                <a:gd name="connsiteX1" fmla="*/ 70416 w 141781"/>
                <a:gd name="connsiteY1" fmla="*/ 51272 h 90961"/>
                <a:gd name="connsiteX2" fmla="*/ 91651 w 141781"/>
                <a:gd name="connsiteY2" fmla="*/ 62055 h 90961"/>
                <a:gd name="connsiteX3" fmla="*/ 56773 w 141781"/>
                <a:gd name="connsiteY3" fmla="*/ 59414 h 90961"/>
                <a:gd name="connsiteX4" fmla="*/ 0 w 141781"/>
                <a:gd name="connsiteY4" fmla="*/ 0 h 90961"/>
                <a:gd name="connsiteX5" fmla="*/ 550 w 141781"/>
                <a:gd name="connsiteY5" fmla="*/ 3521 h 90961"/>
                <a:gd name="connsiteX6" fmla="*/ 3741 w 141781"/>
                <a:gd name="connsiteY6" fmla="*/ 16614 h 90961"/>
                <a:gd name="connsiteX7" fmla="*/ 69976 w 141781"/>
                <a:gd name="connsiteY7" fmla="*/ 87910 h 90961"/>
                <a:gd name="connsiteX8" fmla="*/ 138743 w 141781"/>
                <a:gd name="connsiteY8" fmla="*/ 60184 h 90961"/>
                <a:gd name="connsiteX9" fmla="*/ 112226 w 141781"/>
                <a:gd name="connsiteY9" fmla="*/ 3191 h 90961"/>
                <a:gd name="connsiteX10" fmla="*/ 65795 w 141781"/>
                <a:gd name="connsiteY10" fmla="*/ 40379 h 9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781" h="90961">
                  <a:moveTo>
                    <a:pt x="65795" y="40379"/>
                  </a:moveTo>
                  <a:cubicBezTo>
                    <a:pt x="66455" y="44231"/>
                    <a:pt x="67996" y="47862"/>
                    <a:pt x="70416" y="51272"/>
                  </a:cubicBezTo>
                  <a:cubicBezTo>
                    <a:pt x="75588" y="58314"/>
                    <a:pt x="83510" y="62055"/>
                    <a:pt x="91651" y="62055"/>
                  </a:cubicBezTo>
                  <a:cubicBezTo>
                    <a:pt x="82739" y="66676"/>
                    <a:pt x="67006" y="64255"/>
                    <a:pt x="56773" y="59414"/>
                  </a:cubicBezTo>
                  <a:cubicBezTo>
                    <a:pt x="30807" y="47201"/>
                    <a:pt x="10122" y="22005"/>
                    <a:pt x="0" y="0"/>
                  </a:cubicBezTo>
                  <a:cubicBezTo>
                    <a:pt x="110" y="1210"/>
                    <a:pt x="330" y="2311"/>
                    <a:pt x="550" y="3521"/>
                  </a:cubicBezTo>
                  <a:cubicBezTo>
                    <a:pt x="1320" y="7922"/>
                    <a:pt x="2421" y="12323"/>
                    <a:pt x="3741" y="16614"/>
                  </a:cubicBezTo>
                  <a:cubicBezTo>
                    <a:pt x="13643" y="46651"/>
                    <a:pt x="39389" y="78779"/>
                    <a:pt x="69976" y="87910"/>
                  </a:cubicBezTo>
                  <a:cubicBezTo>
                    <a:pt x="95722" y="95612"/>
                    <a:pt x="127850" y="89561"/>
                    <a:pt x="138743" y="60184"/>
                  </a:cubicBezTo>
                  <a:cubicBezTo>
                    <a:pt x="146444" y="39500"/>
                    <a:pt x="140173" y="13093"/>
                    <a:pt x="112226" y="3191"/>
                  </a:cubicBezTo>
                  <a:cubicBezTo>
                    <a:pt x="89561" y="-4841"/>
                    <a:pt x="57213" y="13753"/>
                    <a:pt x="65795" y="4037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260F4DF-A8EF-C5CD-713A-2818ED5EC34F}"/>
                </a:ext>
              </a:extLst>
            </p:cNvPr>
            <p:cNvSpPr/>
            <p:nvPr/>
          </p:nvSpPr>
          <p:spPr>
            <a:xfrm>
              <a:off x="3238851" y="6066754"/>
              <a:ext cx="183453" cy="114373"/>
            </a:xfrm>
            <a:custGeom>
              <a:avLst/>
              <a:gdLst>
                <a:gd name="connsiteX0" fmla="*/ 91431 w 183453"/>
                <a:gd name="connsiteY0" fmla="*/ 61177 h 114373"/>
                <a:gd name="connsiteX1" fmla="*/ 100894 w 183453"/>
                <a:gd name="connsiteY1" fmla="*/ 71960 h 114373"/>
                <a:gd name="connsiteX2" fmla="*/ 129500 w 183453"/>
                <a:gd name="connsiteY2" fmla="*/ 76140 h 114373"/>
                <a:gd name="connsiteX3" fmla="*/ 88241 w 183453"/>
                <a:gd name="connsiteY3" fmla="*/ 86593 h 114373"/>
                <a:gd name="connsiteX4" fmla="*/ 0 w 183453"/>
                <a:gd name="connsiteY4" fmla="*/ 39942 h 114373"/>
                <a:gd name="connsiteX5" fmla="*/ 1980 w 183453"/>
                <a:gd name="connsiteY5" fmla="*/ 43792 h 114373"/>
                <a:gd name="connsiteX6" fmla="*/ 10672 w 183453"/>
                <a:gd name="connsiteY6" fmla="*/ 57656 h 114373"/>
                <a:gd name="connsiteX7" fmla="*/ 114427 w 183453"/>
                <a:gd name="connsiteY7" fmla="*/ 114319 h 114373"/>
                <a:gd name="connsiteX8" fmla="*/ 183413 w 183453"/>
                <a:gd name="connsiteY8" fmla="*/ 55565 h 114373"/>
                <a:gd name="connsiteX9" fmla="*/ 131041 w 183453"/>
                <a:gd name="connsiteY9" fmla="*/ 2 h 114373"/>
                <a:gd name="connsiteX10" fmla="*/ 91431 w 183453"/>
                <a:gd name="connsiteY10" fmla="*/ 61177 h 11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453" h="114373">
                  <a:moveTo>
                    <a:pt x="91431" y="61177"/>
                  </a:moveTo>
                  <a:cubicBezTo>
                    <a:pt x="93632" y="65358"/>
                    <a:pt x="96823" y="68989"/>
                    <a:pt x="100894" y="71960"/>
                  </a:cubicBezTo>
                  <a:cubicBezTo>
                    <a:pt x="109476" y="78121"/>
                    <a:pt x="120148" y="79331"/>
                    <a:pt x="129500" y="76140"/>
                  </a:cubicBezTo>
                  <a:cubicBezTo>
                    <a:pt x="120918" y="84943"/>
                    <a:pt x="101884" y="88133"/>
                    <a:pt x="88241" y="86593"/>
                  </a:cubicBezTo>
                  <a:cubicBezTo>
                    <a:pt x="53582" y="82522"/>
                    <a:pt x="20025" y="61397"/>
                    <a:pt x="0" y="39942"/>
                  </a:cubicBezTo>
                  <a:cubicBezTo>
                    <a:pt x="660" y="41262"/>
                    <a:pt x="1320" y="42472"/>
                    <a:pt x="1980" y="43792"/>
                  </a:cubicBezTo>
                  <a:cubicBezTo>
                    <a:pt x="4621" y="48634"/>
                    <a:pt x="7482" y="53255"/>
                    <a:pt x="10672" y="57656"/>
                  </a:cubicBezTo>
                  <a:cubicBezTo>
                    <a:pt x="33558" y="88573"/>
                    <a:pt x="75588" y="115750"/>
                    <a:pt x="114427" y="114319"/>
                  </a:cubicBezTo>
                  <a:cubicBezTo>
                    <a:pt x="147104" y="113219"/>
                    <a:pt x="181873" y="93855"/>
                    <a:pt x="183413" y="55565"/>
                  </a:cubicBezTo>
                  <a:cubicBezTo>
                    <a:pt x="184403" y="28719"/>
                    <a:pt x="167129" y="552"/>
                    <a:pt x="131041" y="2"/>
                  </a:cubicBezTo>
                  <a:cubicBezTo>
                    <a:pt x="101664" y="-327"/>
                    <a:pt x="71407" y="33670"/>
                    <a:pt x="91431" y="611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8CE9170-ABEB-165C-6A5A-A5E119D4DBF2}"/>
                </a:ext>
              </a:extLst>
            </p:cNvPr>
            <p:cNvSpPr/>
            <p:nvPr/>
          </p:nvSpPr>
          <p:spPr>
            <a:xfrm>
              <a:off x="3095298" y="6027478"/>
              <a:ext cx="167664" cy="425579"/>
            </a:xfrm>
            <a:custGeom>
              <a:avLst/>
              <a:gdLst>
                <a:gd name="connsiteX0" fmla="*/ 59493 w 167664"/>
                <a:gd name="connsiteY0" fmla="*/ 43681 h 425579"/>
                <a:gd name="connsiteX1" fmla="*/ 92611 w 167664"/>
                <a:gd name="connsiteY1" fmla="*/ 278256 h 425579"/>
                <a:gd name="connsiteX2" fmla="*/ 55422 w 167664"/>
                <a:gd name="connsiteY2" fmla="*/ 0 h 425579"/>
                <a:gd name="connsiteX3" fmla="*/ 140912 w 167664"/>
                <a:gd name="connsiteY3" fmla="*/ 425580 h 425579"/>
                <a:gd name="connsiteX4" fmla="*/ 148504 w 167664"/>
                <a:gd name="connsiteY4" fmla="*/ 259771 h 425579"/>
                <a:gd name="connsiteX5" fmla="*/ 59493 w 167664"/>
                <a:gd name="connsiteY5" fmla="*/ 43681 h 42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64" h="425579">
                  <a:moveTo>
                    <a:pt x="59493" y="43681"/>
                  </a:moveTo>
                  <a:cubicBezTo>
                    <a:pt x="45850" y="92312"/>
                    <a:pt x="34517" y="193425"/>
                    <a:pt x="92611" y="278256"/>
                  </a:cubicBezTo>
                  <a:cubicBezTo>
                    <a:pt x="27036" y="195296"/>
                    <a:pt x="21314" y="123119"/>
                    <a:pt x="55422" y="0"/>
                  </a:cubicBezTo>
                  <a:cubicBezTo>
                    <a:pt x="-22146" y="170540"/>
                    <a:pt x="-38540" y="322046"/>
                    <a:pt x="140912" y="425580"/>
                  </a:cubicBezTo>
                  <a:cubicBezTo>
                    <a:pt x="115276" y="371887"/>
                    <a:pt x="205277" y="341740"/>
                    <a:pt x="148504" y="259771"/>
                  </a:cubicBezTo>
                  <a:cubicBezTo>
                    <a:pt x="143443" y="252399"/>
                    <a:pt x="58393" y="152716"/>
                    <a:pt x="59493" y="4368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BA95C31-9A38-7528-A71B-C531CA061ABC}"/>
                </a:ext>
              </a:extLst>
            </p:cNvPr>
            <p:cNvSpPr/>
            <p:nvPr/>
          </p:nvSpPr>
          <p:spPr>
            <a:xfrm>
              <a:off x="3304147" y="6264803"/>
              <a:ext cx="133481" cy="218701"/>
            </a:xfrm>
            <a:custGeom>
              <a:avLst/>
              <a:gdLst>
                <a:gd name="connsiteX0" fmla="*/ 64754 w 133481"/>
                <a:gd name="connsiteY0" fmla="*/ 105515 h 218701"/>
                <a:gd name="connsiteX1" fmla="*/ 79387 w 133481"/>
                <a:gd name="connsiteY1" fmla="*/ 114647 h 218701"/>
                <a:gd name="connsiteX2" fmla="*/ 90390 w 133481"/>
                <a:gd name="connsiteY2" fmla="*/ 148095 h 218701"/>
                <a:gd name="connsiteX3" fmla="*/ 94021 w 133481"/>
                <a:gd name="connsiteY3" fmla="*/ 96273 h 218701"/>
                <a:gd name="connsiteX4" fmla="*/ 20414 w 133481"/>
                <a:gd name="connsiteY4" fmla="*/ 0 h 218701"/>
                <a:gd name="connsiteX5" fmla="*/ 25365 w 133481"/>
                <a:gd name="connsiteY5" fmla="*/ 1651 h 218701"/>
                <a:gd name="connsiteX6" fmla="*/ 43629 w 133481"/>
                <a:gd name="connsiteY6" fmla="*/ 9132 h 218701"/>
                <a:gd name="connsiteX7" fmla="*/ 132420 w 133481"/>
                <a:gd name="connsiteY7" fmla="*/ 121909 h 218701"/>
                <a:gd name="connsiteX8" fmla="*/ 77517 w 133481"/>
                <a:gd name="connsiteY8" fmla="*/ 217081 h 218701"/>
                <a:gd name="connsiteX9" fmla="*/ 829 w 133481"/>
                <a:gd name="connsiteY9" fmla="*/ 165699 h 218701"/>
                <a:gd name="connsiteX10" fmla="*/ 64754 w 133481"/>
                <a:gd name="connsiteY10" fmla="*/ 105515 h 21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481" h="218701">
                  <a:moveTo>
                    <a:pt x="64754" y="105515"/>
                  </a:moveTo>
                  <a:cubicBezTo>
                    <a:pt x="70145" y="107385"/>
                    <a:pt x="75096" y="110356"/>
                    <a:pt x="79387" y="114647"/>
                  </a:cubicBezTo>
                  <a:cubicBezTo>
                    <a:pt x="88520" y="123669"/>
                    <a:pt x="92150" y="136212"/>
                    <a:pt x="90390" y="148095"/>
                  </a:cubicBezTo>
                  <a:cubicBezTo>
                    <a:pt x="99082" y="135992"/>
                    <a:pt x="98862" y="112337"/>
                    <a:pt x="94021" y="96273"/>
                  </a:cubicBezTo>
                  <a:cubicBezTo>
                    <a:pt x="81918" y="55453"/>
                    <a:pt x="50011" y="19585"/>
                    <a:pt x="20414" y="0"/>
                  </a:cubicBezTo>
                  <a:cubicBezTo>
                    <a:pt x="22064" y="550"/>
                    <a:pt x="23714" y="991"/>
                    <a:pt x="25365" y="1651"/>
                  </a:cubicBezTo>
                  <a:cubicBezTo>
                    <a:pt x="31636" y="3741"/>
                    <a:pt x="37688" y="6272"/>
                    <a:pt x="43629" y="9132"/>
                  </a:cubicBezTo>
                  <a:cubicBezTo>
                    <a:pt x="84999" y="30147"/>
                    <a:pt x="125818" y="74928"/>
                    <a:pt x="132420" y="121909"/>
                  </a:cubicBezTo>
                  <a:cubicBezTo>
                    <a:pt x="137921" y="161518"/>
                    <a:pt x="122407" y="207289"/>
                    <a:pt x="77517" y="217081"/>
                  </a:cubicBezTo>
                  <a:cubicBezTo>
                    <a:pt x="45939" y="224012"/>
                    <a:pt x="9081" y="209049"/>
                    <a:pt x="829" y="165699"/>
                  </a:cubicBezTo>
                  <a:cubicBezTo>
                    <a:pt x="-5773" y="130821"/>
                    <a:pt x="28115" y="87250"/>
                    <a:pt x="64754" y="1055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09E2A4F-A8E2-9FC4-FDBF-B128596A5097}"/>
                </a:ext>
              </a:extLst>
            </p:cNvPr>
            <p:cNvSpPr/>
            <p:nvPr/>
          </p:nvSpPr>
          <p:spPr>
            <a:xfrm>
              <a:off x="3370661" y="5978736"/>
              <a:ext cx="219598" cy="227857"/>
            </a:xfrm>
            <a:custGeom>
              <a:avLst/>
              <a:gdLst>
                <a:gd name="connsiteX0" fmla="*/ 27727 w 219598"/>
                <a:gd name="connsiteY0" fmla="*/ 212900 h 227857"/>
                <a:gd name="connsiteX1" fmla="*/ 159757 w 219598"/>
                <a:gd name="connsiteY1" fmla="*/ 103204 h 227857"/>
                <a:gd name="connsiteX2" fmla="*/ 0 w 219598"/>
                <a:gd name="connsiteY2" fmla="*/ 227753 h 227857"/>
                <a:gd name="connsiteX3" fmla="*/ 215871 w 219598"/>
                <a:gd name="connsiteY3" fmla="*/ 0 h 227857"/>
                <a:gd name="connsiteX4" fmla="*/ 129170 w 219598"/>
                <a:gd name="connsiteY4" fmla="*/ 75808 h 227857"/>
                <a:gd name="connsiteX5" fmla="*/ 66236 w 219598"/>
                <a:gd name="connsiteY5" fmla="*/ 187154 h 227857"/>
                <a:gd name="connsiteX6" fmla="*/ 27727 w 219598"/>
                <a:gd name="connsiteY6" fmla="*/ 212900 h 22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598" h="227857">
                  <a:moveTo>
                    <a:pt x="27727" y="212900"/>
                  </a:moveTo>
                  <a:cubicBezTo>
                    <a:pt x="87360" y="203438"/>
                    <a:pt x="138743" y="161958"/>
                    <a:pt x="159757" y="103204"/>
                  </a:cubicBezTo>
                  <a:cubicBezTo>
                    <a:pt x="135222" y="186494"/>
                    <a:pt x="83179" y="217301"/>
                    <a:pt x="0" y="227753"/>
                  </a:cubicBezTo>
                  <a:cubicBezTo>
                    <a:pt x="145784" y="231054"/>
                    <a:pt x="239856" y="155687"/>
                    <a:pt x="215871" y="0"/>
                  </a:cubicBezTo>
                  <a:cubicBezTo>
                    <a:pt x="201457" y="44670"/>
                    <a:pt x="152606" y="2530"/>
                    <a:pt x="129170" y="75808"/>
                  </a:cubicBezTo>
                  <a:cubicBezTo>
                    <a:pt x="115747" y="117838"/>
                    <a:pt x="102104" y="154146"/>
                    <a:pt x="66236" y="187154"/>
                  </a:cubicBezTo>
                  <a:cubicBezTo>
                    <a:pt x="54903" y="197496"/>
                    <a:pt x="42030" y="206408"/>
                    <a:pt x="27727" y="2129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296B8BC-C618-D097-D0F9-D85B1F4A3A2B}"/>
                </a:ext>
              </a:extLst>
            </p:cNvPr>
            <p:cNvSpPr/>
            <p:nvPr/>
          </p:nvSpPr>
          <p:spPr>
            <a:xfrm>
              <a:off x="3641655" y="6015704"/>
              <a:ext cx="368060" cy="228748"/>
            </a:xfrm>
            <a:custGeom>
              <a:avLst/>
              <a:gdLst>
                <a:gd name="connsiteX0" fmla="*/ 0 w 368060"/>
                <a:gd name="connsiteY0" fmla="*/ 158769 h 228748"/>
                <a:gd name="connsiteX1" fmla="*/ 173951 w 368060"/>
                <a:gd name="connsiteY1" fmla="*/ 58095 h 228748"/>
                <a:gd name="connsiteX2" fmla="*/ 269893 w 368060"/>
                <a:gd name="connsiteY2" fmla="*/ 112117 h 228748"/>
                <a:gd name="connsiteX3" fmla="*/ 241617 w 368060"/>
                <a:gd name="connsiteY3" fmla="*/ 154588 h 228748"/>
                <a:gd name="connsiteX4" fmla="*/ 185173 w 368060"/>
                <a:gd name="connsiteY4" fmla="*/ 104746 h 228748"/>
                <a:gd name="connsiteX5" fmla="*/ 266482 w 368060"/>
                <a:gd name="connsiteY5" fmla="*/ 228635 h 228748"/>
                <a:gd name="connsiteX6" fmla="*/ 367706 w 368060"/>
                <a:gd name="connsiteY6" fmla="*/ 112777 h 228748"/>
                <a:gd name="connsiteX7" fmla="*/ 224453 w 368060"/>
                <a:gd name="connsiteY7" fmla="*/ 1 h 228748"/>
                <a:gd name="connsiteX8" fmla="*/ 20135 w 368060"/>
                <a:gd name="connsiteY8" fmla="*/ 122130 h 228748"/>
                <a:gd name="connsiteX9" fmla="*/ 3741 w 368060"/>
                <a:gd name="connsiteY9" fmla="*/ 150736 h 228748"/>
                <a:gd name="connsiteX10" fmla="*/ 0 w 368060"/>
                <a:gd name="connsiteY10" fmla="*/ 158769 h 22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060" h="228748">
                  <a:moveTo>
                    <a:pt x="0" y="158769"/>
                  </a:moveTo>
                  <a:cubicBezTo>
                    <a:pt x="38619" y="113988"/>
                    <a:pt x="104524" y="69097"/>
                    <a:pt x="173951" y="58095"/>
                  </a:cubicBezTo>
                  <a:cubicBezTo>
                    <a:pt x="214110" y="51713"/>
                    <a:pt x="268353" y="65466"/>
                    <a:pt x="269893" y="112117"/>
                  </a:cubicBezTo>
                  <a:cubicBezTo>
                    <a:pt x="270553" y="131812"/>
                    <a:pt x="259551" y="149747"/>
                    <a:pt x="241617" y="154588"/>
                  </a:cubicBezTo>
                  <a:cubicBezTo>
                    <a:pt x="196616" y="166800"/>
                    <a:pt x="177582" y="123340"/>
                    <a:pt x="185173" y="104746"/>
                  </a:cubicBezTo>
                  <a:cubicBezTo>
                    <a:pt x="140943" y="162509"/>
                    <a:pt x="206188" y="231935"/>
                    <a:pt x="266482" y="228635"/>
                  </a:cubicBezTo>
                  <a:cubicBezTo>
                    <a:pt x="339100" y="224674"/>
                    <a:pt x="371887" y="166800"/>
                    <a:pt x="367706" y="112777"/>
                  </a:cubicBezTo>
                  <a:cubicBezTo>
                    <a:pt x="361765" y="35980"/>
                    <a:pt x="290358" y="-219"/>
                    <a:pt x="224453" y="1"/>
                  </a:cubicBezTo>
                  <a:cubicBezTo>
                    <a:pt x="146224" y="331"/>
                    <a:pt x="63815" y="58205"/>
                    <a:pt x="20135" y="122130"/>
                  </a:cubicBezTo>
                  <a:cubicBezTo>
                    <a:pt x="14083" y="131262"/>
                    <a:pt x="8582" y="140835"/>
                    <a:pt x="3741" y="150736"/>
                  </a:cubicBezTo>
                  <a:cubicBezTo>
                    <a:pt x="2421" y="153487"/>
                    <a:pt x="1210" y="156128"/>
                    <a:pt x="0" y="15876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D21E385-8A1D-3E10-84F7-B0E88D056989}"/>
                </a:ext>
              </a:extLst>
            </p:cNvPr>
            <p:cNvSpPr/>
            <p:nvPr/>
          </p:nvSpPr>
          <p:spPr>
            <a:xfrm>
              <a:off x="3398718" y="6203046"/>
              <a:ext cx="411496" cy="154220"/>
            </a:xfrm>
            <a:custGeom>
              <a:avLst/>
              <a:gdLst>
                <a:gd name="connsiteX0" fmla="*/ 41920 w 411496"/>
                <a:gd name="connsiteY0" fmla="*/ 81782 h 154220"/>
                <a:gd name="connsiteX1" fmla="*/ 267473 w 411496"/>
                <a:gd name="connsiteY1" fmla="*/ 69899 h 154220"/>
                <a:gd name="connsiteX2" fmla="*/ 0 w 411496"/>
                <a:gd name="connsiteY2" fmla="*/ 81892 h 154220"/>
                <a:gd name="connsiteX3" fmla="*/ 411496 w 411496"/>
                <a:gd name="connsiteY3" fmla="*/ 35791 h 154220"/>
                <a:gd name="connsiteX4" fmla="*/ 254710 w 411496"/>
                <a:gd name="connsiteY4" fmla="*/ 14226 h 154220"/>
                <a:gd name="connsiteX5" fmla="*/ 41920 w 411496"/>
                <a:gd name="connsiteY5" fmla="*/ 81782 h 15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496" h="154220">
                  <a:moveTo>
                    <a:pt x="41920" y="81782"/>
                  </a:moveTo>
                  <a:cubicBezTo>
                    <a:pt x="86920" y="99166"/>
                    <a:pt x="181983" y="118750"/>
                    <a:pt x="267473" y="69899"/>
                  </a:cubicBezTo>
                  <a:cubicBezTo>
                    <a:pt x="183083" y="126122"/>
                    <a:pt x="114097" y="125462"/>
                    <a:pt x="0" y="81892"/>
                  </a:cubicBezTo>
                  <a:cubicBezTo>
                    <a:pt x="155356" y="171453"/>
                    <a:pt x="297730" y="200280"/>
                    <a:pt x="411496" y="35791"/>
                  </a:cubicBezTo>
                  <a:cubicBezTo>
                    <a:pt x="358244" y="55926"/>
                    <a:pt x="337449" y="-33525"/>
                    <a:pt x="254710" y="14226"/>
                  </a:cubicBezTo>
                  <a:cubicBezTo>
                    <a:pt x="247338" y="18627"/>
                    <a:pt x="145344" y="92234"/>
                    <a:pt x="41920" y="8178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8377ED2-5A1E-DE01-2A6D-BDCBB448B658}"/>
                </a:ext>
              </a:extLst>
            </p:cNvPr>
            <p:cNvSpPr/>
            <p:nvPr/>
          </p:nvSpPr>
          <p:spPr>
            <a:xfrm>
              <a:off x="3672352" y="5853747"/>
              <a:ext cx="133681" cy="160197"/>
            </a:xfrm>
            <a:custGeom>
              <a:avLst/>
              <a:gdLst>
                <a:gd name="connsiteX0" fmla="*/ 112446 w 133681"/>
                <a:gd name="connsiteY0" fmla="*/ 0 h 160197"/>
                <a:gd name="connsiteX1" fmla="*/ 0 w 133681"/>
                <a:gd name="connsiteY1" fmla="*/ 43350 h 160197"/>
                <a:gd name="connsiteX2" fmla="*/ 32678 w 133681"/>
                <a:gd name="connsiteY2" fmla="*/ 160197 h 160197"/>
                <a:gd name="connsiteX3" fmla="*/ 133681 w 133681"/>
                <a:gd name="connsiteY3" fmla="*/ 111016 h 160197"/>
                <a:gd name="connsiteX4" fmla="*/ 112446 w 133681"/>
                <a:gd name="connsiteY4" fmla="*/ 0 h 1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81" h="160197">
                  <a:moveTo>
                    <a:pt x="112446" y="0"/>
                  </a:moveTo>
                  <a:cubicBezTo>
                    <a:pt x="80979" y="28937"/>
                    <a:pt x="40710" y="43790"/>
                    <a:pt x="0" y="43350"/>
                  </a:cubicBezTo>
                  <a:cubicBezTo>
                    <a:pt x="24536" y="76028"/>
                    <a:pt x="36859" y="117507"/>
                    <a:pt x="32678" y="160197"/>
                  </a:cubicBezTo>
                  <a:cubicBezTo>
                    <a:pt x="61064" y="134561"/>
                    <a:pt x="97153" y="115197"/>
                    <a:pt x="133681" y="111016"/>
                  </a:cubicBezTo>
                  <a:cubicBezTo>
                    <a:pt x="115197" y="79109"/>
                    <a:pt x="108925" y="38289"/>
                    <a:pt x="112446" y="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6D0257D-72AC-6E66-254B-22888025AB19}"/>
                </a:ext>
              </a:extLst>
            </p:cNvPr>
            <p:cNvSpPr/>
            <p:nvPr/>
          </p:nvSpPr>
          <p:spPr>
            <a:xfrm>
              <a:off x="2976109" y="5655481"/>
              <a:ext cx="195845" cy="218621"/>
            </a:xfrm>
            <a:custGeom>
              <a:avLst/>
              <a:gdLst>
                <a:gd name="connsiteX0" fmla="*/ 180442 w 195845"/>
                <a:gd name="connsiteY0" fmla="*/ 33668 h 218621"/>
                <a:gd name="connsiteX1" fmla="*/ 111346 w 195845"/>
                <a:gd name="connsiteY1" fmla="*/ 175161 h 218621"/>
                <a:gd name="connsiteX2" fmla="*/ 0 w 195845"/>
                <a:gd name="connsiteY2" fmla="*/ 218621 h 218621"/>
                <a:gd name="connsiteX3" fmla="*/ 40819 w 195845"/>
                <a:gd name="connsiteY3" fmla="*/ 99354 h 218621"/>
                <a:gd name="connsiteX4" fmla="*/ 195846 w 195845"/>
                <a:gd name="connsiteY4" fmla="*/ 0 h 218621"/>
                <a:gd name="connsiteX5" fmla="*/ 45661 w 195845"/>
                <a:gd name="connsiteY5" fmla="*/ 170650 h 218621"/>
                <a:gd name="connsiteX6" fmla="*/ 180442 w 195845"/>
                <a:gd name="connsiteY6" fmla="*/ 33668 h 21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45" h="218621">
                  <a:moveTo>
                    <a:pt x="180442" y="33668"/>
                  </a:moveTo>
                  <a:cubicBezTo>
                    <a:pt x="174831" y="66236"/>
                    <a:pt x="146664" y="142594"/>
                    <a:pt x="111346" y="175161"/>
                  </a:cubicBezTo>
                  <a:cubicBezTo>
                    <a:pt x="71957" y="211470"/>
                    <a:pt x="43570" y="193536"/>
                    <a:pt x="0" y="218621"/>
                  </a:cubicBezTo>
                  <a:cubicBezTo>
                    <a:pt x="23105" y="173731"/>
                    <a:pt x="6491" y="140503"/>
                    <a:pt x="40819" y="99354"/>
                  </a:cubicBezTo>
                  <a:cubicBezTo>
                    <a:pt x="71627" y="62385"/>
                    <a:pt x="150845" y="33668"/>
                    <a:pt x="195846" y="0"/>
                  </a:cubicBezTo>
                  <a:cubicBezTo>
                    <a:pt x="148645" y="73388"/>
                    <a:pt x="99463" y="120149"/>
                    <a:pt x="45661" y="170650"/>
                  </a:cubicBezTo>
                  <a:cubicBezTo>
                    <a:pt x="113106" y="136212"/>
                    <a:pt x="131041" y="107935"/>
                    <a:pt x="180442" y="3366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A5ADFB5-2AD4-432E-8360-178FAB5A3160}"/>
                </a:ext>
              </a:extLst>
            </p:cNvPr>
            <p:cNvSpPr/>
            <p:nvPr/>
          </p:nvSpPr>
          <p:spPr>
            <a:xfrm>
              <a:off x="3448119" y="6353484"/>
              <a:ext cx="213450" cy="201237"/>
            </a:xfrm>
            <a:custGeom>
              <a:avLst/>
              <a:gdLst>
                <a:gd name="connsiteX0" fmla="*/ 195186 w 213450"/>
                <a:gd name="connsiteY0" fmla="*/ 168890 h 201237"/>
                <a:gd name="connsiteX1" fmla="*/ 114537 w 213450"/>
                <a:gd name="connsiteY1" fmla="*/ 33778 h 201237"/>
                <a:gd name="connsiteX2" fmla="*/ 0 w 213450"/>
                <a:gd name="connsiteY2" fmla="*/ 0 h 201237"/>
                <a:gd name="connsiteX3" fmla="*/ 50722 w 213450"/>
                <a:gd name="connsiteY3" fmla="*/ 115417 h 201237"/>
                <a:gd name="connsiteX4" fmla="*/ 213450 w 213450"/>
                <a:gd name="connsiteY4" fmla="*/ 201238 h 201237"/>
                <a:gd name="connsiteX5" fmla="*/ 49512 w 213450"/>
                <a:gd name="connsiteY5" fmla="*/ 44010 h 201237"/>
                <a:gd name="connsiteX6" fmla="*/ 195186 w 213450"/>
                <a:gd name="connsiteY6" fmla="*/ 168890 h 20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450" h="201237">
                  <a:moveTo>
                    <a:pt x="195186" y="168890"/>
                  </a:moveTo>
                  <a:cubicBezTo>
                    <a:pt x="186824" y="136872"/>
                    <a:pt x="152386" y="63265"/>
                    <a:pt x="114537" y="33778"/>
                  </a:cubicBezTo>
                  <a:cubicBezTo>
                    <a:pt x="72287" y="991"/>
                    <a:pt x="45441" y="21235"/>
                    <a:pt x="0" y="0"/>
                  </a:cubicBezTo>
                  <a:cubicBezTo>
                    <a:pt x="26736" y="42690"/>
                    <a:pt x="12983" y="77238"/>
                    <a:pt x="50722" y="115417"/>
                  </a:cubicBezTo>
                  <a:cubicBezTo>
                    <a:pt x="84500" y="149635"/>
                    <a:pt x="165809" y="171530"/>
                    <a:pt x="213450" y="201238"/>
                  </a:cubicBezTo>
                  <a:cubicBezTo>
                    <a:pt x="160308" y="132141"/>
                    <a:pt x="107385" y="89671"/>
                    <a:pt x="49512" y="44010"/>
                  </a:cubicBezTo>
                  <a:cubicBezTo>
                    <a:pt x="119488" y="72397"/>
                    <a:pt x="139733" y="99023"/>
                    <a:pt x="195186" y="16889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918B88D-580E-90E0-CC3F-223464A2921E}"/>
                </a:ext>
              </a:extLst>
            </p:cNvPr>
            <p:cNvSpPr/>
            <p:nvPr/>
          </p:nvSpPr>
          <p:spPr>
            <a:xfrm>
              <a:off x="2443738" y="5673767"/>
              <a:ext cx="450227" cy="505613"/>
            </a:xfrm>
            <a:custGeom>
              <a:avLst/>
              <a:gdLst>
                <a:gd name="connsiteX0" fmla="*/ 80935 w 450227"/>
                <a:gd name="connsiteY0" fmla="*/ 500925 h 505613"/>
                <a:gd name="connsiteX1" fmla="*/ 97769 w 450227"/>
                <a:gd name="connsiteY1" fmla="*/ 504446 h 505613"/>
                <a:gd name="connsiteX2" fmla="*/ 321122 w 450227"/>
                <a:gd name="connsiteY2" fmla="*/ 456915 h 505613"/>
                <a:gd name="connsiteX3" fmla="*/ 449522 w 450227"/>
                <a:gd name="connsiteY3" fmla="*/ 253698 h 505613"/>
                <a:gd name="connsiteX4" fmla="*/ 243333 w 450227"/>
                <a:gd name="connsiteY4" fmla="*/ 1188 h 505613"/>
                <a:gd name="connsiteX5" fmla="*/ 17781 w 450227"/>
                <a:gd name="connsiteY5" fmla="*/ 127278 h 505613"/>
                <a:gd name="connsiteX6" fmla="*/ 112953 w 450227"/>
                <a:gd name="connsiteY6" fmla="*/ 289016 h 505613"/>
                <a:gd name="connsiteX7" fmla="*/ 119004 w 450227"/>
                <a:gd name="connsiteY7" fmla="*/ 168318 h 505613"/>
                <a:gd name="connsiteX8" fmla="*/ 64982 w 450227"/>
                <a:gd name="connsiteY8" fmla="*/ 169307 h 505613"/>
                <a:gd name="connsiteX9" fmla="*/ 85226 w 450227"/>
                <a:gd name="connsiteY9" fmla="*/ 168978 h 505613"/>
                <a:gd name="connsiteX10" fmla="*/ 129237 w 450227"/>
                <a:gd name="connsiteY10" fmla="*/ 249627 h 505613"/>
                <a:gd name="connsiteX11" fmla="*/ 27133 w 450227"/>
                <a:gd name="connsiteY11" fmla="*/ 217609 h 505613"/>
                <a:gd name="connsiteX12" fmla="*/ 42206 w 450227"/>
                <a:gd name="connsiteY12" fmla="*/ 139710 h 505613"/>
                <a:gd name="connsiteX13" fmla="*/ 174897 w 450227"/>
                <a:gd name="connsiteY13" fmla="*/ 35737 h 505613"/>
                <a:gd name="connsiteX14" fmla="*/ 385927 w 450227"/>
                <a:gd name="connsiteY14" fmla="*/ 120676 h 505613"/>
                <a:gd name="connsiteX15" fmla="*/ 364802 w 450227"/>
                <a:gd name="connsiteY15" fmla="*/ 387819 h 505613"/>
                <a:gd name="connsiteX16" fmla="*/ 145080 w 450227"/>
                <a:gd name="connsiteY16" fmla="*/ 491683 h 505613"/>
                <a:gd name="connsiteX17" fmla="*/ 97769 w 450227"/>
                <a:gd name="connsiteY17" fmla="*/ 497845 h 505613"/>
                <a:gd name="connsiteX18" fmla="*/ 80935 w 450227"/>
                <a:gd name="connsiteY18" fmla="*/ 500925 h 50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227" h="505613">
                  <a:moveTo>
                    <a:pt x="80935" y="500925"/>
                  </a:moveTo>
                  <a:cubicBezTo>
                    <a:pt x="80935" y="502026"/>
                    <a:pt x="86657" y="503456"/>
                    <a:pt x="97769" y="504446"/>
                  </a:cubicBezTo>
                  <a:cubicBezTo>
                    <a:pt x="163455" y="510058"/>
                    <a:pt x="258847" y="495644"/>
                    <a:pt x="321122" y="456915"/>
                  </a:cubicBezTo>
                  <a:cubicBezTo>
                    <a:pt x="391428" y="413125"/>
                    <a:pt x="443030" y="340507"/>
                    <a:pt x="449522" y="253698"/>
                  </a:cubicBezTo>
                  <a:cubicBezTo>
                    <a:pt x="459094" y="126728"/>
                    <a:pt x="370303" y="14282"/>
                    <a:pt x="243333" y="1188"/>
                  </a:cubicBezTo>
                  <a:cubicBezTo>
                    <a:pt x="148161" y="-8604"/>
                    <a:pt x="59260" y="42888"/>
                    <a:pt x="17781" y="127278"/>
                  </a:cubicBezTo>
                  <a:cubicBezTo>
                    <a:pt x="-36792" y="238184"/>
                    <a:pt x="45507" y="319603"/>
                    <a:pt x="112953" y="289016"/>
                  </a:cubicBezTo>
                  <a:cubicBezTo>
                    <a:pt x="164885" y="265471"/>
                    <a:pt x="166866" y="193513"/>
                    <a:pt x="119004" y="168318"/>
                  </a:cubicBezTo>
                  <a:cubicBezTo>
                    <a:pt x="89958" y="153024"/>
                    <a:pt x="64101" y="166997"/>
                    <a:pt x="64982" y="169307"/>
                  </a:cubicBezTo>
                  <a:lnTo>
                    <a:pt x="85226" y="168978"/>
                  </a:lnTo>
                  <a:cubicBezTo>
                    <a:pt x="127366" y="171949"/>
                    <a:pt x="149812" y="216399"/>
                    <a:pt x="129237" y="249627"/>
                  </a:cubicBezTo>
                  <a:cubicBezTo>
                    <a:pt x="104591" y="289346"/>
                    <a:pt x="39236" y="280214"/>
                    <a:pt x="27133" y="217609"/>
                  </a:cubicBezTo>
                  <a:cubicBezTo>
                    <a:pt x="22072" y="191533"/>
                    <a:pt x="29993" y="163697"/>
                    <a:pt x="42206" y="139710"/>
                  </a:cubicBezTo>
                  <a:cubicBezTo>
                    <a:pt x="67842" y="88879"/>
                    <a:pt x="118234" y="48939"/>
                    <a:pt x="174897" y="35737"/>
                  </a:cubicBezTo>
                  <a:cubicBezTo>
                    <a:pt x="255766" y="16922"/>
                    <a:pt x="339826" y="51360"/>
                    <a:pt x="385927" y="120676"/>
                  </a:cubicBezTo>
                  <a:cubicBezTo>
                    <a:pt x="441820" y="204956"/>
                    <a:pt x="429057" y="312121"/>
                    <a:pt x="364802" y="387819"/>
                  </a:cubicBezTo>
                  <a:cubicBezTo>
                    <a:pt x="310999" y="451194"/>
                    <a:pt x="220338" y="478920"/>
                    <a:pt x="145080" y="491683"/>
                  </a:cubicBezTo>
                  <a:cubicBezTo>
                    <a:pt x="124726" y="495094"/>
                    <a:pt x="108662" y="496634"/>
                    <a:pt x="97769" y="497845"/>
                  </a:cubicBezTo>
                  <a:cubicBezTo>
                    <a:pt x="86767" y="498945"/>
                    <a:pt x="80935" y="499715"/>
                    <a:pt x="80935" y="50092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EB06CFA-CDD7-3D1D-2E84-00E4FBDA3F86}"/>
                </a:ext>
              </a:extLst>
            </p:cNvPr>
            <p:cNvSpPr/>
            <p:nvPr/>
          </p:nvSpPr>
          <p:spPr>
            <a:xfrm>
              <a:off x="2618305" y="5996670"/>
              <a:ext cx="90147" cy="143034"/>
            </a:xfrm>
            <a:custGeom>
              <a:avLst/>
              <a:gdLst>
                <a:gd name="connsiteX0" fmla="*/ 40049 w 90147"/>
                <a:gd name="connsiteY0" fmla="*/ 76799 h 143034"/>
                <a:gd name="connsiteX1" fmla="*/ 50832 w 90147"/>
                <a:gd name="connsiteY1" fmla="*/ 72068 h 143034"/>
                <a:gd name="connsiteX2" fmla="*/ 61504 w 90147"/>
                <a:gd name="connsiteY2" fmla="*/ 50722 h 143034"/>
                <a:gd name="connsiteX3" fmla="*/ 58864 w 90147"/>
                <a:gd name="connsiteY3" fmla="*/ 85821 h 143034"/>
                <a:gd name="connsiteX4" fmla="*/ 0 w 90147"/>
                <a:gd name="connsiteY4" fmla="*/ 143034 h 143034"/>
                <a:gd name="connsiteX5" fmla="*/ 3521 w 90147"/>
                <a:gd name="connsiteY5" fmla="*/ 142484 h 143034"/>
                <a:gd name="connsiteX6" fmla="*/ 16504 w 90147"/>
                <a:gd name="connsiteY6" fmla="*/ 139294 h 143034"/>
                <a:gd name="connsiteX7" fmla="*/ 87140 w 90147"/>
                <a:gd name="connsiteY7" fmla="*/ 72508 h 143034"/>
                <a:gd name="connsiteX8" fmla="*/ 59634 w 90147"/>
                <a:gd name="connsiteY8" fmla="*/ 3082 h 143034"/>
                <a:gd name="connsiteX9" fmla="*/ 3191 w 90147"/>
                <a:gd name="connsiteY9" fmla="*/ 29818 h 143034"/>
                <a:gd name="connsiteX10" fmla="*/ 40049 w 90147"/>
                <a:gd name="connsiteY10" fmla="*/ 76799 h 14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147" h="143034">
                  <a:moveTo>
                    <a:pt x="40049" y="76799"/>
                  </a:moveTo>
                  <a:cubicBezTo>
                    <a:pt x="43790" y="76138"/>
                    <a:pt x="47531" y="74599"/>
                    <a:pt x="50832" y="72068"/>
                  </a:cubicBezTo>
                  <a:cubicBezTo>
                    <a:pt x="57874" y="66897"/>
                    <a:pt x="61504" y="58864"/>
                    <a:pt x="61504" y="50722"/>
                  </a:cubicBezTo>
                  <a:cubicBezTo>
                    <a:pt x="66126" y="59745"/>
                    <a:pt x="63595" y="75588"/>
                    <a:pt x="58864" y="85821"/>
                  </a:cubicBezTo>
                  <a:cubicBezTo>
                    <a:pt x="46761" y="112007"/>
                    <a:pt x="21785" y="132912"/>
                    <a:pt x="0" y="143034"/>
                  </a:cubicBezTo>
                  <a:cubicBezTo>
                    <a:pt x="1210" y="142814"/>
                    <a:pt x="2311" y="142705"/>
                    <a:pt x="3521" y="142484"/>
                  </a:cubicBezTo>
                  <a:cubicBezTo>
                    <a:pt x="7922" y="141714"/>
                    <a:pt x="12213" y="140614"/>
                    <a:pt x="16504" y="139294"/>
                  </a:cubicBezTo>
                  <a:cubicBezTo>
                    <a:pt x="46321" y="129281"/>
                    <a:pt x="78118" y="103315"/>
                    <a:pt x="87140" y="72508"/>
                  </a:cubicBezTo>
                  <a:cubicBezTo>
                    <a:pt x="94732" y="46541"/>
                    <a:pt x="88791" y="14194"/>
                    <a:pt x="59634" y="3082"/>
                  </a:cubicBezTo>
                  <a:cubicBezTo>
                    <a:pt x="39169" y="-4730"/>
                    <a:pt x="12873" y="1651"/>
                    <a:pt x="3191" y="29818"/>
                  </a:cubicBezTo>
                  <a:cubicBezTo>
                    <a:pt x="-4841" y="52813"/>
                    <a:pt x="13643" y="85381"/>
                    <a:pt x="40049" y="7679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3561A5B-FCD2-CF1A-8003-7430EBB7FB12}"/>
                </a:ext>
              </a:extLst>
            </p:cNvPr>
            <p:cNvSpPr/>
            <p:nvPr/>
          </p:nvSpPr>
          <p:spPr>
            <a:xfrm>
              <a:off x="2695429" y="5907391"/>
              <a:ext cx="113377" cy="185002"/>
            </a:xfrm>
            <a:custGeom>
              <a:avLst/>
              <a:gdLst>
                <a:gd name="connsiteX0" fmla="*/ 60518 w 113377"/>
                <a:gd name="connsiteY0" fmla="*/ 92800 h 185002"/>
                <a:gd name="connsiteX1" fmla="*/ 71191 w 113377"/>
                <a:gd name="connsiteY1" fmla="*/ 83228 h 185002"/>
                <a:gd name="connsiteX2" fmla="*/ 75372 w 113377"/>
                <a:gd name="connsiteY2" fmla="*/ 54402 h 185002"/>
                <a:gd name="connsiteX3" fmla="*/ 85714 w 113377"/>
                <a:gd name="connsiteY3" fmla="*/ 95991 h 185002"/>
                <a:gd name="connsiteX4" fmla="*/ 39503 w 113377"/>
                <a:gd name="connsiteY4" fmla="*/ 185002 h 185002"/>
                <a:gd name="connsiteX5" fmla="*/ 43354 w 113377"/>
                <a:gd name="connsiteY5" fmla="*/ 183022 h 185002"/>
                <a:gd name="connsiteX6" fmla="*/ 57108 w 113377"/>
                <a:gd name="connsiteY6" fmla="*/ 174220 h 185002"/>
                <a:gd name="connsiteX7" fmla="*/ 113331 w 113377"/>
                <a:gd name="connsiteY7" fmla="*/ 69585 h 185002"/>
                <a:gd name="connsiteX8" fmla="*/ 55127 w 113377"/>
                <a:gd name="connsiteY8" fmla="*/ 49 h 185002"/>
                <a:gd name="connsiteX9" fmla="*/ 4 w 113377"/>
                <a:gd name="connsiteY9" fmla="*/ 52971 h 185002"/>
                <a:gd name="connsiteX10" fmla="*/ 60518 w 113377"/>
                <a:gd name="connsiteY10" fmla="*/ 92800 h 18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77" h="185002">
                  <a:moveTo>
                    <a:pt x="60518" y="92800"/>
                  </a:moveTo>
                  <a:cubicBezTo>
                    <a:pt x="64589" y="90490"/>
                    <a:pt x="68330" y="87299"/>
                    <a:pt x="71191" y="83228"/>
                  </a:cubicBezTo>
                  <a:cubicBezTo>
                    <a:pt x="77352" y="74537"/>
                    <a:pt x="78453" y="63754"/>
                    <a:pt x="75372" y="54402"/>
                  </a:cubicBezTo>
                  <a:cubicBezTo>
                    <a:pt x="84174" y="62983"/>
                    <a:pt x="87365" y="82348"/>
                    <a:pt x="85714" y="95991"/>
                  </a:cubicBezTo>
                  <a:cubicBezTo>
                    <a:pt x="81643" y="130979"/>
                    <a:pt x="60738" y="164867"/>
                    <a:pt x="39503" y="185002"/>
                  </a:cubicBezTo>
                  <a:cubicBezTo>
                    <a:pt x="40824" y="184342"/>
                    <a:pt x="42034" y="183682"/>
                    <a:pt x="43354" y="183022"/>
                  </a:cubicBezTo>
                  <a:cubicBezTo>
                    <a:pt x="48086" y="180381"/>
                    <a:pt x="52707" y="177520"/>
                    <a:pt x="57108" y="174220"/>
                  </a:cubicBezTo>
                  <a:cubicBezTo>
                    <a:pt x="87805" y="151114"/>
                    <a:pt x="114651" y="108754"/>
                    <a:pt x="113331" y="69585"/>
                  </a:cubicBezTo>
                  <a:cubicBezTo>
                    <a:pt x="112231" y="36577"/>
                    <a:pt x="92976" y="1479"/>
                    <a:pt x="55127" y="49"/>
                  </a:cubicBezTo>
                  <a:cubicBezTo>
                    <a:pt x="28501" y="-1052"/>
                    <a:pt x="554" y="16443"/>
                    <a:pt x="4" y="52971"/>
                  </a:cubicBezTo>
                  <a:cubicBezTo>
                    <a:pt x="-436" y="82458"/>
                    <a:pt x="33232" y="113046"/>
                    <a:pt x="60518" y="928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E93AABD-C13B-A94F-09FE-9CF499A18C66}"/>
                </a:ext>
              </a:extLst>
            </p:cNvPr>
            <p:cNvSpPr/>
            <p:nvPr/>
          </p:nvSpPr>
          <p:spPr>
            <a:xfrm>
              <a:off x="2656374" y="6068017"/>
              <a:ext cx="422058" cy="169083"/>
            </a:xfrm>
            <a:custGeom>
              <a:avLst/>
              <a:gdLst>
                <a:gd name="connsiteX0" fmla="*/ 43350 w 422058"/>
                <a:gd name="connsiteY0" fmla="*/ 109207 h 169083"/>
                <a:gd name="connsiteX1" fmla="*/ 275945 w 422058"/>
                <a:gd name="connsiteY1" fmla="*/ 75758 h 169083"/>
                <a:gd name="connsiteX2" fmla="*/ 0 w 422058"/>
                <a:gd name="connsiteY2" fmla="*/ 113167 h 169083"/>
                <a:gd name="connsiteX3" fmla="*/ 422059 w 422058"/>
                <a:gd name="connsiteY3" fmla="*/ 26907 h 169083"/>
                <a:gd name="connsiteX4" fmla="*/ 257680 w 422058"/>
                <a:gd name="connsiteY4" fmla="*/ 19315 h 169083"/>
                <a:gd name="connsiteX5" fmla="*/ 43350 w 422058"/>
                <a:gd name="connsiteY5" fmla="*/ 109207 h 16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58" h="169083">
                  <a:moveTo>
                    <a:pt x="43350" y="109207"/>
                  </a:moveTo>
                  <a:cubicBezTo>
                    <a:pt x="91541" y="122960"/>
                    <a:pt x="191885" y="134402"/>
                    <a:pt x="275945" y="75758"/>
                  </a:cubicBezTo>
                  <a:cubicBezTo>
                    <a:pt x="193645" y="141884"/>
                    <a:pt x="122129" y="147605"/>
                    <a:pt x="0" y="113167"/>
                  </a:cubicBezTo>
                  <a:cubicBezTo>
                    <a:pt x="169110" y="191395"/>
                    <a:pt x="319295" y="208009"/>
                    <a:pt x="422059" y="26907"/>
                  </a:cubicBezTo>
                  <a:cubicBezTo>
                    <a:pt x="368806" y="52763"/>
                    <a:pt x="338989" y="-37898"/>
                    <a:pt x="257680" y="19315"/>
                  </a:cubicBezTo>
                  <a:cubicBezTo>
                    <a:pt x="250309" y="24487"/>
                    <a:pt x="151395" y="110307"/>
                    <a:pt x="43350" y="10920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6779CC2-DF46-17B3-F904-8A3B7C1C2F02}"/>
                </a:ext>
              </a:extLst>
            </p:cNvPr>
            <p:cNvSpPr/>
            <p:nvPr/>
          </p:nvSpPr>
          <p:spPr>
            <a:xfrm>
              <a:off x="2891719" y="5891828"/>
              <a:ext cx="216803" cy="134653"/>
            </a:xfrm>
            <a:custGeom>
              <a:avLst/>
              <a:gdLst>
                <a:gd name="connsiteX0" fmla="*/ 104524 w 216803"/>
                <a:gd name="connsiteY0" fmla="*/ 69415 h 134653"/>
                <a:gd name="connsiteX1" fmla="*/ 113657 w 216803"/>
                <a:gd name="connsiteY1" fmla="*/ 54561 h 134653"/>
                <a:gd name="connsiteX2" fmla="*/ 146774 w 216803"/>
                <a:gd name="connsiteY2" fmla="*/ 43448 h 134653"/>
                <a:gd name="connsiteX3" fmla="*/ 95392 w 216803"/>
                <a:gd name="connsiteY3" fmla="*/ 39818 h 134653"/>
                <a:gd name="connsiteX4" fmla="*/ 0 w 216803"/>
                <a:gd name="connsiteY4" fmla="*/ 114085 h 134653"/>
                <a:gd name="connsiteX5" fmla="*/ 1540 w 216803"/>
                <a:gd name="connsiteY5" fmla="*/ 109024 h 134653"/>
                <a:gd name="connsiteX6" fmla="*/ 9022 w 216803"/>
                <a:gd name="connsiteY6" fmla="*/ 90650 h 134653"/>
                <a:gd name="connsiteX7" fmla="*/ 120808 w 216803"/>
                <a:gd name="connsiteY7" fmla="*/ 1089 h 134653"/>
                <a:gd name="connsiteX8" fmla="*/ 215210 w 216803"/>
                <a:gd name="connsiteY8" fmla="*/ 56431 h 134653"/>
                <a:gd name="connsiteX9" fmla="*/ 164268 w 216803"/>
                <a:gd name="connsiteY9" fmla="*/ 133780 h 134653"/>
                <a:gd name="connsiteX10" fmla="*/ 104524 w 216803"/>
                <a:gd name="connsiteY10" fmla="*/ 69415 h 13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03" h="134653">
                  <a:moveTo>
                    <a:pt x="104524" y="69415"/>
                  </a:moveTo>
                  <a:cubicBezTo>
                    <a:pt x="106395" y="64023"/>
                    <a:pt x="109366" y="58962"/>
                    <a:pt x="113657" y="54561"/>
                  </a:cubicBezTo>
                  <a:cubicBezTo>
                    <a:pt x="122679" y="45429"/>
                    <a:pt x="135112" y="41688"/>
                    <a:pt x="146774" y="43448"/>
                  </a:cubicBezTo>
                  <a:cubicBezTo>
                    <a:pt x="134782" y="34756"/>
                    <a:pt x="111346" y="34977"/>
                    <a:pt x="95392" y="39818"/>
                  </a:cubicBezTo>
                  <a:cubicBezTo>
                    <a:pt x="54903" y="52031"/>
                    <a:pt x="19255" y="84268"/>
                    <a:pt x="0" y="114085"/>
                  </a:cubicBezTo>
                  <a:cubicBezTo>
                    <a:pt x="550" y="112435"/>
                    <a:pt x="990" y="110784"/>
                    <a:pt x="1540" y="109024"/>
                  </a:cubicBezTo>
                  <a:cubicBezTo>
                    <a:pt x="3631" y="102752"/>
                    <a:pt x="6161" y="96591"/>
                    <a:pt x="9022" y="90650"/>
                  </a:cubicBezTo>
                  <a:cubicBezTo>
                    <a:pt x="29817" y="48950"/>
                    <a:pt x="74267" y="7690"/>
                    <a:pt x="120808" y="1089"/>
                  </a:cubicBezTo>
                  <a:cubicBezTo>
                    <a:pt x="160088" y="-4523"/>
                    <a:pt x="205528" y="11211"/>
                    <a:pt x="215210" y="56431"/>
                  </a:cubicBezTo>
                  <a:cubicBezTo>
                    <a:pt x="222032" y="88229"/>
                    <a:pt x="207289" y="125418"/>
                    <a:pt x="164268" y="133780"/>
                  </a:cubicBezTo>
                  <a:cubicBezTo>
                    <a:pt x="129610" y="140601"/>
                    <a:pt x="86480" y="106383"/>
                    <a:pt x="104524" y="694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46DCCBE-EABD-AD69-23EF-88FCBFC15857}"/>
                </a:ext>
              </a:extLst>
            </p:cNvPr>
            <p:cNvSpPr/>
            <p:nvPr/>
          </p:nvSpPr>
          <p:spPr>
            <a:xfrm>
              <a:off x="2608073" y="5737869"/>
              <a:ext cx="225877" cy="221502"/>
            </a:xfrm>
            <a:custGeom>
              <a:avLst/>
              <a:gdLst>
                <a:gd name="connsiteX0" fmla="*/ 211029 w 225877"/>
                <a:gd name="connsiteY0" fmla="*/ 193666 h 221502"/>
                <a:gd name="connsiteX1" fmla="*/ 102214 w 225877"/>
                <a:gd name="connsiteY1" fmla="*/ 60425 h 221502"/>
                <a:gd name="connsiteX2" fmla="*/ 225773 w 225877"/>
                <a:gd name="connsiteY2" fmla="*/ 221502 h 221502"/>
                <a:gd name="connsiteX3" fmla="*/ 0 w 225877"/>
                <a:gd name="connsiteY3" fmla="*/ 3761 h 221502"/>
                <a:gd name="connsiteX4" fmla="*/ 75148 w 225877"/>
                <a:gd name="connsiteY4" fmla="*/ 91232 h 221502"/>
                <a:gd name="connsiteX5" fmla="*/ 185614 w 225877"/>
                <a:gd name="connsiteY5" fmla="*/ 154716 h 221502"/>
                <a:gd name="connsiteX6" fmla="*/ 211029 w 225877"/>
                <a:gd name="connsiteY6" fmla="*/ 193666 h 22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77" h="221502">
                  <a:moveTo>
                    <a:pt x="211029" y="193666"/>
                  </a:moveTo>
                  <a:cubicBezTo>
                    <a:pt x="201677" y="133592"/>
                    <a:pt x="160528" y="81770"/>
                    <a:pt x="102214" y="60425"/>
                  </a:cubicBezTo>
                  <a:cubicBezTo>
                    <a:pt x="184733" y="85181"/>
                    <a:pt x="215320" y="137663"/>
                    <a:pt x="225773" y="221502"/>
                  </a:cubicBezTo>
                  <a:cubicBezTo>
                    <a:pt x="229074" y="74508"/>
                    <a:pt x="154366" y="-20444"/>
                    <a:pt x="0" y="3761"/>
                  </a:cubicBezTo>
                  <a:cubicBezTo>
                    <a:pt x="44340" y="18395"/>
                    <a:pt x="2531" y="67576"/>
                    <a:pt x="75148" y="91232"/>
                  </a:cubicBezTo>
                  <a:cubicBezTo>
                    <a:pt x="116847" y="104765"/>
                    <a:pt x="152826" y="118518"/>
                    <a:pt x="185614" y="154716"/>
                  </a:cubicBezTo>
                  <a:cubicBezTo>
                    <a:pt x="195736" y="166270"/>
                    <a:pt x="204648" y="179253"/>
                    <a:pt x="211029" y="19366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D550262-E2CE-E9AB-A982-E45172ED9CBE}"/>
                </a:ext>
              </a:extLst>
            </p:cNvPr>
            <p:cNvSpPr/>
            <p:nvPr/>
          </p:nvSpPr>
          <p:spPr>
            <a:xfrm>
              <a:off x="2830593" y="5516078"/>
              <a:ext cx="152872" cy="415016"/>
            </a:xfrm>
            <a:custGeom>
              <a:avLst/>
              <a:gdLst>
                <a:gd name="connsiteX0" fmla="*/ 81041 w 152872"/>
                <a:gd name="connsiteY0" fmla="*/ 372877 h 415016"/>
                <a:gd name="connsiteX1" fmla="*/ 69268 w 152872"/>
                <a:gd name="connsiteY1" fmla="*/ 145344 h 415016"/>
                <a:gd name="connsiteX2" fmla="*/ 81151 w 152872"/>
                <a:gd name="connsiteY2" fmla="*/ 415017 h 415016"/>
                <a:gd name="connsiteX3" fmla="*/ 35490 w 152872"/>
                <a:gd name="connsiteY3" fmla="*/ 0 h 415016"/>
                <a:gd name="connsiteX4" fmla="*/ 14145 w 152872"/>
                <a:gd name="connsiteY4" fmla="*/ 158107 h 415016"/>
                <a:gd name="connsiteX5" fmla="*/ 81041 w 152872"/>
                <a:gd name="connsiteY5" fmla="*/ 372877 h 41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2" h="415016">
                  <a:moveTo>
                    <a:pt x="81041" y="372877"/>
                  </a:moveTo>
                  <a:cubicBezTo>
                    <a:pt x="98205" y="327547"/>
                    <a:pt x="117679" y="231604"/>
                    <a:pt x="69268" y="145344"/>
                  </a:cubicBezTo>
                  <a:cubicBezTo>
                    <a:pt x="124941" y="230394"/>
                    <a:pt x="124391" y="300040"/>
                    <a:pt x="81151" y="415017"/>
                  </a:cubicBezTo>
                  <a:cubicBezTo>
                    <a:pt x="169941" y="258340"/>
                    <a:pt x="198548" y="114757"/>
                    <a:pt x="35490" y="0"/>
                  </a:cubicBezTo>
                  <a:cubicBezTo>
                    <a:pt x="55405" y="53693"/>
                    <a:pt x="-33276" y="74708"/>
                    <a:pt x="14145" y="158107"/>
                  </a:cubicBezTo>
                  <a:cubicBezTo>
                    <a:pt x="18326" y="165699"/>
                    <a:pt x="91273" y="268463"/>
                    <a:pt x="81041" y="3728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D417389-E25A-D9D6-30C9-F2F5D5D6AD2D}"/>
                </a:ext>
              </a:extLst>
            </p:cNvPr>
            <p:cNvSpPr/>
            <p:nvPr/>
          </p:nvSpPr>
          <p:spPr>
            <a:xfrm>
              <a:off x="3758304" y="6267492"/>
              <a:ext cx="219479" cy="132317"/>
            </a:xfrm>
            <a:custGeom>
              <a:avLst/>
              <a:gdLst>
                <a:gd name="connsiteX0" fmla="*/ 197914 w 219479"/>
                <a:gd name="connsiteY0" fmla="*/ 48474 h 132317"/>
                <a:gd name="connsiteX1" fmla="*/ 62142 w 219479"/>
                <a:gd name="connsiteY1" fmla="*/ 44403 h 132317"/>
                <a:gd name="connsiteX2" fmla="*/ 44208 w 219479"/>
                <a:gd name="connsiteY2" fmla="*/ 99306 h 132317"/>
                <a:gd name="connsiteX3" fmla="*/ 53010 w 219479"/>
                <a:gd name="connsiteY3" fmla="*/ 37471 h 132317"/>
                <a:gd name="connsiteX4" fmla="*/ 72485 w 219479"/>
                <a:gd name="connsiteY4" fmla="*/ 20307 h 132317"/>
                <a:gd name="connsiteX5" fmla="*/ 38267 w 219479"/>
                <a:gd name="connsiteY5" fmla="*/ 52435 h 132317"/>
                <a:gd name="connsiteX6" fmla="*/ 28144 w 219479"/>
                <a:gd name="connsiteY6" fmla="*/ 107337 h 132317"/>
                <a:gd name="connsiteX7" fmla="*/ 28364 w 219479"/>
                <a:gd name="connsiteY7" fmla="*/ 107668 h 132317"/>
                <a:gd name="connsiteX8" fmla="*/ 28144 w 219479"/>
                <a:gd name="connsiteY8" fmla="*/ 107337 h 132317"/>
                <a:gd name="connsiteX9" fmla="*/ 20773 w 219479"/>
                <a:gd name="connsiteY9" fmla="*/ 90944 h 132317"/>
                <a:gd name="connsiteX10" fmla="*/ 23853 w 219479"/>
                <a:gd name="connsiteY10" fmla="*/ 56395 h 132317"/>
                <a:gd name="connsiteX11" fmla="*/ 8890 w 219479"/>
                <a:gd name="connsiteY11" fmla="*/ 83682 h 132317"/>
                <a:gd name="connsiteX12" fmla="*/ 2288 w 219479"/>
                <a:gd name="connsiteY12" fmla="*/ 132313 h 132317"/>
                <a:gd name="connsiteX13" fmla="*/ 3499 w 219479"/>
                <a:gd name="connsiteY13" fmla="*/ 81921 h 132317"/>
                <a:gd name="connsiteX14" fmla="*/ 92069 w 219479"/>
                <a:gd name="connsiteY14" fmla="*/ 2483 h 132317"/>
                <a:gd name="connsiteX15" fmla="*/ 202315 w 219479"/>
                <a:gd name="connsiteY15" fmla="*/ 44843 h 132317"/>
                <a:gd name="connsiteX16" fmla="*/ 219479 w 219479"/>
                <a:gd name="connsiteY16" fmla="*/ 92264 h 132317"/>
                <a:gd name="connsiteX17" fmla="*/ 197914 w 219479"/>
                <a:gd name="connsiteY17" fmla="*/ 48474 h 13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479" h="132317">
                  <a:moveTo>
                    <a:pt x="197914" y="48474"/>
                  </a:moveTo>
                  <a:cubicBezTo>
                    <a:pt x="148733" y="-9620"/>
                    <a:pt x="80847" y="18217"/>
                    <a:pt x="62142" y="44403"/>
                  </a:cubicBezTo>
                  <a:cubicBezTo>
                    <a:pt x="42338" y="69599"/>
                    <a:pt x="44428" y="99635"/>
                    <a:pt x="44208" y="99306"/>
                  </a:cubicBezTo>
                  <a:cubicBezTo>
                    <a:pt x="44868" y="101066"/>
                    <a:pt x="29685" y="69159"/>
                    <a:pt x="53010" y="37471"/>
                  </a:cubicBezTo>
                  <a:cubicBezTo>
                    <a:pt x="59062" y="29549"/>
                    <a:pt x="65883" y="24048"/>
                    <a:pt x="72485" y="20307"/>
                  </a:cubicBezTo>
                  <a:cubicBezTo>
                    <a:pt x="58291" y="24048"/>
                    <a:pt x="43768" y="42092"/>
                    <a:pt x="38267" y="52435"/>
                  </a:cubicBezTo>
                  <a:cubicBezTo>
                    <a:pt x="22093" y="77850"/>
                    <a:pt x="26934" y="104037"/>
                    <a:pt x="28144" y="107337"/>
                  </a:cubicBezTo>
                  <a:cubicBezTo>
                    <a:pt x="28254" y="107558"/>
                    <a:pt x="28364" y="107668"/>
                    <a:pt x="28364" y="107668"/>
                  </a:cubicBezTo>
                  <a:cubicBezTo>
                    <a:pt x="28364" y="107668"/>
                    <a:pt x="28254" y="107558"/>
                    <a:pt x="28144" y="107337"/>
                  </a:cubicBezTo>
                  <a:cubicBezTo>
                    <a:pt x="27154" y="106017"/>
                    <a:pt x="23083" y="100846"/>
                    <a:pt x="20773" y="90944"/>
                  </a:cubicBezTo>
                  <a:cubicBezTo>
                    <a:pt x="18462" y="81921"/>
                    <a:pt x="19122" y="69159"/>
                    <a:pt x="23853" y="56395"/>
                  </a:cubicBezTo>
                  <a:cubicBezTo>
                    <a:pt x="16812" y="65307"/>
                    <a:pt x="11751" y="74770"/>
                    <a:pt x="8890" y="83682"/>
                  </a:cubicBezTo>
                  <a:cubicBezTo>
                    <a:pt x="-1012" y="112399"/>
                    <a:pt x="3058" y="132643"/>
                    <a:pt x="2288" y="132313"/>
                  </a:cubicBezTo>
                  <a:cubicBezTo>
                    <a:pt x="3169" y="132423"/>
                    <a:pt x="-4093" y="113169"/>
                    <a:pt x="3499" y="81921"/>
                  </a:cubicBezTo>
                  <a:cubicBezTo>
                    <a:pt x="10100" y="51004"/>
                    <a:pt x="42888" y="11725"/>
                    <a:pt x="92069" y="2483"/>
                  </a:cubicBezTo>
                  <a:cubicBezTo>
                    <a:pt x="141141" y="-8190"/>
                    <a:pt x="186471" y="17336"/>
                    <a:pt x="202315" y="44843"/>
                  </a:cubicBezTo>
                  <a:cubicBezTo>
                    <a:pt x="219369" y="72129"/>
                    <a:pt x="218709" y="92594"/>
                    <a:pt x="219479" y="92264"/>
                  </a:cubicBezTo>
                  <a:cubicBezTo>
                    <a:pt x="218929" y="92924"/>
                    <a:pt x="217499" y="71579"/>
                    <a:pt x="197914" y="4847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E6E89DE-50E3-F7C1-8218-A9230B662E30}"/>
                </a:ext>
              </a:extLst>
            </p:cNvPr>
            <p:cNvSpPr/>
            <p:nvPr/>
          </p:nvSpPr>
          <p:spPr>
            <a:xfrm>
              <a:off x="3117822" y="5757035"/>
              <a:ext cx="214550" cy="113176"/>
            </a:xfrm>
            <a:custGeom>
              <a:avLst/>
              <a:gdLst>
                <a:gd name="connsiteX0" fmla="*/ 33008 w 214550"/>
                <a:gd name="connsiteY0" fmla="*/ 76798 h 113176"/>
                <a:gd name="connsiteX1" fmla="*/ 0 w 214550"/>
                <a:gd name="connsiteY1" fmla="*/ 77018 h 113176"/>
                <a:gd name="connsiteX2" fmla="*/ 23546 w 214550"/>
                <a:gd name="connsiteY2" fmla="*/ 99683 h 113176"/>
                <a:gd name="connsiteX3" fmla="*/ 68986 w 214550"/>
                <a:gd name="connsiteY3" fmla="*/ 112446 h 113176"/>
                <a:gd name="connsiteX4" fmla="*/ 121468 w 214550"/>
                <a:gd name="connsiteY4" fmla="*/ 94732 h 113176"/>
                <a:gd name="connsiteX5" fmla="*/ 151615 w 214550"/>
                <a:gd name="connsiteY5" fmla="*/ 97042 h 113176"/>
                <a:gd name="connsiteX6" fmla="*/ 167019 w 214550"/>
                <a:gd name="connsiteY6" fmla="*/ 72286 h 113176"/>
                <a:gd name="connsiteX7" fmla="*/ 183853 w 214550"/>
                <a:gd name="connsiteY7" fmla="*/ 29046 h 113176"/>
                <a:gd name="connsiteX8" fmla="*/ 201127 w 214550"/>
                <a:gd name="connsiteY8" fmla="*/ 9682 h 113176"/>
                <a:gd name="connsiteX9" fmla="*/ 213010 w 214550"/>
                <a:gd name="connsiteY9" fmla="*/ 1100 h 113176"/>
                <a:gd name="connsiteX10" fmla="*/ 214550 w 214550"/>
                <a:gd name="connsiteY10" fmla="*/ 0 h 113176"/>
                <a:gd name="connsiteX11" fmla="*/ 212350 w 214550"/>
                <a:gd name="connsiteY11" fmla="*/ 1210 h 113176"/>
                <a:gd name="connsiteX12" fmla="*/ 212130 w 214550"/>
                <a:gd name="connsiteY12" fmla="*/ 1210 h 113176"/>
                <a:gd name="connsiteX13" fmla="*/ 166469 w 214550"/>
                <a:gd name="connsiteY13" fmla="*/ 6822 h 113176"/>
                <a:gd name="connsiteX14" fmla="*/ 116957 w 214550"/>
                <a:gd name="connsiteY14" fmla="*/ 18814 h 113176"/>
                <a:gd name="connsiteX15" fmla="*/ 88791 w 214550"/>
                <a:gd name="connsiteY15" fmla="*/ 30587 h 113176"/>
                <a:gd name="connsiteX16" fmla="*/ 76688 w 214550"/>
                <a:gd name="connsiteY16" fmla="*/ 44010 h 113176"/>
                <a:gd name="connsiteX17" fmla="*/ 91651 w 214550"/>
                <a:gd name="connsiteY17" fmla="*/ 56003 h 113176"/>
                <a:gd name="connsiteX18" fmla="*/ 107495 w 214550"/>
                <a:gd name="connsiteY18" fmla="*/ 54903 h 113176"/>
                <a:gd name="connsiteX19" fmla="*/ 107495 w 214550"/>
                <a:gd name="connsiteY19" fmla="*/ 62934 h 113176"/>
                <a:gd name="connsiteX20" fmla="*/ 82079 w 214550"/>
                <a:gd name="connsiteY20" fmla="*/ 62824 h 113176"/>
                <a:gd name="connsiteX21" fmla="*/ 33008 w 214550"/>
                <a:gd name="connsiteY21" fmla="*/ 76798 h 11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4550" h="113176">
                  <a:moveTo>
                    <a:pt x="33008" y="76798"/>
                  </a:moveTo>
                  <a:cubicBezTo>
                    <a:pt x="20025" y="79659"/>
                    <a:pt x="7372" y="79769"/>
                    <a:pt x="0" y="77018"/>
                  </a:cubicBezTo>
                  <a:cubicBezTo>
                    <a:pt x="4181" y="82959"/>
                    <a:pt x="13533" y="92531"/>
                    <a:pt x="23546" y="99683"/>
                  </a:cubicBezTo>
                  <a:cubicBezTo>
                    <a:pt x="33998" y="107825"/>
                    <a:pt x="50282" y="115637"/>
                    <a:pt x="68986" y="112446"/>
                  </a:cubicBezTo>
                  <a:cubicBezTo>
                    <a:pt x="87690" y="109805"/>
                    <a:pt x="102984" y="92092"/>
                    <a:pt x="121468" y="94732"/>
                  </a:cubicBezTo>
                  <a:cubicBezTo>
                    <a:pt x="128290" y="97593"/>
                    <a:pt x="142043" y="105294"/>
                    <a:pt x="151615" y="97042"/>
                  </a:cubicBezTo>
                  <a:cubicBezTo>
                    <a:pt x="160858" y="90771"/>
                    <a:pt x="164158" y="80759"/>
                    <a:pt x="167019" y="72286"/>
                  </a:cubicBezTo>
                  <a:cubicBezTo>
                    <a:pt x="171310" y="54462"/>
                    <a:pt x="176041" y="40049"/>
                    <a:pt x="183853" y="29046"/>
                  </a:cubicBezTo>
                  <a:cubicBezTo>
                    <a:pt x="189794" y="20465"/>
                    <a:pt x="195956" y="14083"/>
                    <a:pt x="201127" y="9682"/>
                  </a:cubicBezTo>
                  <a:cubicBezTo>
                    <a:pt x="206408" y="5171"/>
                    <a:pt x="210699" y="2530"/>
                    <a:pt x="213010" y="1100"/>
                  </a:cubicBezTo>
                  <a:cubicBezTo>
                    <a:pt x="213890" y="550"/>
                    <a:pt x="214330" y="220"/>
                    <a:pt x="214550" y="0"/>
                  </a:cubicBezTo>
                  <a:cubicBezTo>
                    <a:pt x="214220" y="220"/>
                    <a:pt x="213450" y="660"/>
                    <a:pt x="212350" y="1210"/>
                  </a:cubicBezTo>
                  <a:cubicBezTo>
                    <a:pt x="212350" y="1210"/>
                    <a:pt x="212240" y="1210"/>
                    <a:pt x="212130" y="1210"/>
                  </a:cubicBezTo>
                  <a:cubicBezTo>
                    <a:pt x="208499" y="1430"/>
                    <a:pt x="191555" y="1980"/>
                    <a:pt x="166469" y="6822"/>
                  </a:cubicBezTo>
                  <a:cubicBezTo>
                    <a:pt x="152276" y="9792"/>
                    <a:pt x="135552" y="13423"/>
                    <a:pt x="116957" y="18814"/>
                  </a:cubicBezTo>
                  <a:cubicBezTo>
                    <a:pt x="107715" y="21785"/>
                    <a:pt x="98143" y="25196"/>
                    <a:pt x="88791" y="30587"/>
                  </a:cubicBezTo>
                  <a:cubicBezTo>
                    <a:pt x="84500" y="33668"/>
                    <a:pt x="78558" y="35648"/>
                    <a:pt x="76688" y="44010"/>
                  </a:cubicBezTo>
                  <a:cubicBezTo>
                    <a:pt x="78118" y="53252"/>
                    <a:pt x="84720" y="55232"/>
                    <a:pt x="91651" y="56003"/>
                  </a:cubicBezTo>
                  <a:cubicBezTo>
                    <a:pt x="97703" y="55893"/>
                    <a:pt x="103204" y="54353"/>
                    <a:pt x="107495" y="54903"/>
                  </a:cubicBezTo>
                  <a:cubicBezTo>
                    <a:pt x="110906" y="54353"/>
                    <a:pt x="109476" y="59303"/>
                    <a:pt x="107495" y="62934"/>
                  </a:cubicBezTo>
                  <a:cubicBezTo>
                    <a:pt x="102764" y="69316"/>
                    <a:pt x="91541" y="64255"/>
                    <a:pt x="82079" y="62824"/>
                  </a:cubicBezTo>
                  <a:cubicBezTo>
                    <a:pt x="61174" y="61174"/>
                    <a:pt x="46431" y="73387"/>
                    <a:pt x="33008" y="7679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9634BC2-9858-DD7E-8879-3A2EED587AF4}"/>
                </a:ext>
              </a:extLst>
            </p:cNvPr>
            <p:cNvSpPr/>
            <p:nvPr/>
          </p:nvSpPr>
          <p:spPr>
            <a:xfrm>
              <a:off x="3309618" y="5745931"/>
              <a:ext cx="219700" cy="175922"/>
            </a:xfrm>
            <a:custGeom>
              <a:avLst/>
              <a:gdLst>
                <a:gd name="connsiteX0" fmla="*/ 183832 w 219700"/>
                <a:gd name="connsiteY0" fmla="*/ 26617 h 175922"/>
                <a:gd name="connsiteX1" fmla="*/ 46740 w 219700"/>
                <a:gd name="connsiteY1" fmla="*/ 67987 h 175922"/>
                <a:gd name="connsiteX2" fmla="*/ 46850 w 219700"/>
                <a:gd name="connsiteY2" fmla="*/ 128831 h 175922"/>
                <a:gd name="connsiteX3" fmla="*/ 35407 w 219700"/>
                <a:gd name="connsiteY3" fmla="*/ 64026 h 175922"/>
                <a:gd name="connsiteX4" fmla="*/ 49270 w 219700"/>
                <a:gd name="connsiteY4" fmla="*/ 40370 h 175922"/>
                <a:gd name="connsiteX5" fmla="*/ 25615 w 219700"/>
                <a:gd name="connsiteY5" fmla="*/ 83941 h 175922"/>
                <a:gd name="connsiteX6" fmla="*/ 33537 w 219700"/>
                <a:gd name="connsiteY6" fmla="*/ 142144 h 175922"/>
                <a:gd name="connsiteX7" fmla="*/ 33867 w 219700"/>
                <a:gd name="connsiteY7" fmla="*/ 142475 h 175922"/>
                <a:gd name="connsiteX8" fmla="*/ 33537 w 219700"/>
                <a:gd name="connsiteY8" fmla="*/ 142144 h 175922"/>
                <a:gd name="connsiteX9" fmla="*/ 20773 w 219700"/>
                <a:gd name="connsiteY9" fmla="*/ 128281 h 175922"/>
                <a:gd name="connsiteX10" fmla="*/ 12522 w 219700"/>
                <a:gd name="connsiteY10" fmla="*/ 92743 h 175922"/>
                <a:gd name="connsiteX11" fmla="*/ 6470 w 219700"/>
                <a:gd name="connsiteY11" fmla="*/ 125090 h 175922"/>
                <a:gd name="connsiteX12" fmla="*/ 15822 w 219700"/>
                <a:gd name="connsiteY12" fmla="*/ 175922 h 175922"/>
                <a:gd name="connsiteX13" fmla="*/ 419 w 219700"/>
                <a:gd name="connsiteY13" fmla="*/ 125090 h 175922"/>
                <a:gd name="connsiteX14" fmla="*/ 62913 w 219700"/>
                <a:gd name="connsiteY14" fmla="*/ 16164 h 175922"/>
                <a:gd name="connsiteX15" fmla="*/ 187022 w 219700"/>
                <a:gd name="connsiteY15" fmla="*/ 21666 h 175922"/>
                <a:gd name="connsiteX16" fmla="*/ 219700 w 219700"/>
                <a:gd name="connsiteY16" fmla="*/ 63256 h 175922"/>
                <a:gd name="connsiteX17" fmla="*/ 183832 w 219700"/>
                <a:gd name="connsiteY17" fmla="*/ 26617 h 17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700" h="175922">
                  <a:moveTo>
                    <a:pt x="183832" y="26617"/>
                  </a:moveTo>
                  <a:cubicBezTo>
                    <a:pt x="115616" y="-14973"/>
                    <a:pt x="56862" y="35529"/>
                    <a:pt x="46740" y="67987"/>
                  </a:cubicBezTo>
                  <a:cubicBezTo>
                    <a:pt x="35187" y="99784"/>
                    <a:pt x="47180" y="129051"/>
                    <a:pt x="46850" y="128831"/>
                  </a:cubicBezTo>
                  <a:cubicBezTo>
                    <a:pt x="48060" y="130371"/>
                    <a:pt x="22424" y="103525"/>
                    <a:pt x="35407" y="64026"/>
                  </a:cubicBezTo>
                  <a:cubicBezTo>
                    <a:pt x="38928" y="54013"/>
                    <a:pt x="43879" y="46311"/>
                    <a:pt x="49270" y="40370"/>
                  </a:cubicBezTo>
                  <a:cubicBezTo>
                    <a:pt x="36397" y="48842"/>
                    <a:pt x="27705" y="71727"/>
                    <a:pt x="25615" y="83941"/>
                  </a:cubicBezTo>
                  <a:cubicBezTo>
                    <a:pt x="17693" y="114748"/>
                    <a:pt x="31226" y="139283"/>
                    <a:pt x="33537" y="142144"/>
                  </a:cubicBezTo>
                  <a:cubicBezTo>
                    <a:pt x="33757" y="142364"/>
                    <a:pt x="33867" y="142475"/>
                    <a:pt x="33867" y="142475"/>
                  </a:cubicBezTo>
                  <a:cubicBezTo>
                    <a:pt x="33867" y="142475"/>
                    <a:pt x="33757" y="142364"/>
                    <a:pt x="33537" y="142144"/>
                  </a:cubicBezTo>
                  <a:cubicBezTo>
                    <a:pt x="32106" y="141154"/>
                    <a:pt x="26275" y="137303"/>
                    <a:pt x="20773" y="128281"/>
                  </a:cubicBezTo>
                  <a:cubicBezTo>
                    <a:pt x="15492" y="120029"/>
                    <a:pt x="11971" y="107046"/>
                    <a:pt x="12522" y="92743"/>
                  </a:cubicBezTo>
                  <a:cubicBezTo>
                    <a:pt x="8451" y="104075"/>
                    <a:pt x="6470" y="115078"/>
                    <a:pt x="6470" y="125090"/>
                  </a:cubicBezTo>
                  <a:cubicBezTo>
                    <a:pt x="6030" y="157107"/>
                    <a:pt x="16703" y="175922"/>
                    <a:pt x="15822" y="175922"/>
                  </a:cubicBezTo>
                  <a:cubicBezTo>
                    <a:pt x="16703" y="175812"/>
                    <a:pt x="3169" y="158978"/>
                    <a:pt x="419" y="125090"/>
                  </a:cubicBezTo>
                  <a:cubicBezTo>
                    <a:pt x="-3212" y="91972"/>
                    <a:pt x="16703" y="41691"/>
                    <a:pt x="62913" y="16164"/>
                  </a:cubicBezTo>
                  <a:cubicBezTo>
                    <a:pt x="108464" y="-10901"/>
                    <a:pt x="162157" y="-450"/>
                    <a:pt x="187022" y="21666"/>
                  </a:cubicBezTo>
                  <a:cubicBezTo>
                    <a:pt x="212989" y="43231"/>
                    <a:pt x="219040" y="63916"/>
                    <a:pt x="219700" y="63256"/>
                  </a:cubicBezTo>
                  <a:cubicBezTo>
                    <a:pt x="219480" y="64026"/>
                    <a:pt x="211008" y="43231"/>
                    <a:pt x="183832" y="2661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F199E93-85B8-5B8F-A2B5-D6FDFBA97CE1}"/>
                </a:ext>
              </a:extLst>
            </p:cNvPr>
            <p:cNvSpPr/>
            <p:nvPr/>
          </p:nvSpPr>
          <p:spPr>
            <a:xfrm>
              <a:off x="2370109" y="5839224"/>
              <a:ext cx="186802" cy="214204"/>
            </a:xfrm>
            <a:custGeom>
              <a:avLst/>
              <a:gdLst>
                <a:gd name="connsiteX0" fmla="*/ 19673 w 186802"/>
                <a:gd name="connsiteY0" fmla="*/ 40710 h 214204"/>
                <a:gd name="connsiteX1" fmla="*/ 76776 w 186802"/>
                <a:gd name="connsiteY1" fmla="*/ 173070 h 214204"/>
                <a:gd name="connsiteX2" fmla="*/ 136630 w 186802"/>
                <a:gd name="connsiteY2" fmla="*/ 165589 h 214204"/>
                <a:gd name="connsiteX3" fmla="*/ 74246 w 186802"/>
                <a:gd name="connsiteY3" fmla="*/ 184843 h 214204"/>
                <a:gd name="connsiteX4" fmla="*/ 49270 w 186802"/>
                <a:gd name="connsiteY4" fmla="*/ 173730 h 214204"/>
                <a:gd name="connsiteX5" fmla="*/ 94931 w 186802"/>
                <a:gd name="connsiteY5" fmla="*/ 192215 h 214204"/>
                <a:gd name="connsiteX6" fmla="*/ 151374 w 186802"/>
                <a:gd name="connsiteY6" fmla="*/ 177361 h 214204"/>
                <a:gd name="connsiteX7" fmla="*/ 151594 w 186802"/>
                <a:gd name="connsiteY7" fmla="*/ 177032 h 214204"/>
                <a:gd name="connsiteX8" fmla="*/ 151374 w 186802"/>
                <a:gd name="connsiteY8" fmla="*/ 177361 h 214204"/>
                <a:gd name="connsiteX9" fmla="*/ 139271 w 186802"/>
                <a:gd name="connsiteY9" fmla="*/ 191775 h 214204"/>
                <a:gd name="connsiteX10" fmla="*/ 105273 w 186802"/>
                <a:gd name="connsiteY10" fmla="*/ 204208 h 214204"/>
                <a:gd name="connsiteX11" fmla="*/ 137841 w 186802"/>
                <a:gd name="connsiteY11" fmla="*/ 206298 h 214204"/>
                <a:gd name="connsiteX12" fmla="*/ 186802 w 186802"/>
                <a:gd name="connsiteY12" fmla="*/ 190785 h 214204"/>
                <a:gd name="connsiteX13" fmla="*/ 138611 w 186802"/>
                <a:gd name="connsiteY13" fmla="*/ 212239 h 214204"/>
                <a:gd name="connsiteX14" fmla="*/ 23854 w 186802"/>
                <a:gd name="connsiteY14" fmla="*/ 162728 h 214204"/>
                <a:gd name="connsiteX15" fmla="*/ 14392 w 186802"/>
                <a:gd name="connsiteY15" fmla="*/ 37739 h 214204"/>
                <a:gd name="connsiteX16" fmla="*/ 51470 w 186802"/>
                <a:gd name="connsiteY16" fmla="*/ 0 h 214204"/>
                <a:gd name="connsiteX17" fmla="*/ 19673 w 186802"/>
                <a:gd name="connsiteY17" fmla="*/ 40710 h 21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802" h="214204">
                  <a:moveTo>
                    <a:pt x="19673" y="40710"/>
                  </a:moveTo>
                  <a:cubicBezTo>
                    <a:pt x="-13115" y="113987"/>
                    <a:pt x="43659" y="166799"/>
                    <a:pt x="76776" y="173070"/>
                  </a:cubicBezTo>
                  <a:cubicBezTo>
                    <a:pt x="109454" y="180882"/>
                    <a:pt x="136850" y="165259"/>
                    <a:pt x="136630" y="165589"/>
                  </a:cubicBezTo>
                  <a:cubicBezTo>
                    <a:pt x="137951" y="164268"/>
                    <a:pt x="114735" y="193095"/>
                    <a:pt x="74246" y="184843"/>
                  </a:cubicBezTo>
                  <a:cubicBezTo>
                    <a:pt x="64013" y="182533"/>
                    <a:pt x="55871" y="178462"/>
                    <a:pt x="49270" y="173730"/>
                  </a:cubicBezTo>
                  <a:cubicBezTo>
                    <a:pt x="59172" y="185613"/>
                    <a:pt x="82718" y="191555"/>
                    <a:pt x="94931" y="192215"/>
                  </a:cubicBezTo>
                  <a:cubicBezTo>
                    <a:pt x="126178" y="196396"/>
                    <a:pt x="148733" y="180002"/>
                    <a:pt x="151374" y="177361"/>
                  </a:cubicBezTo>
                  <a:cubicBezTo>
                    <a:pt x="151484" y="177141"/>
                    <a:pt x="151594" y="176922"/>
                    <a:pt x="151594" y="177032"/>
                  </a:cubicBezTo>
                  <a:cubicBezTo>
                    <a:pt x="151594" y="177032"/>
                    <a:pt x="151484" y="177141"/>
                    <a:pt x="151374" y="177361"/>
                  </a:cubicBezTo>
                  <a:cubicBezTo>
                    <a:pt x="150494" y="178902"/>
                    <a:pt x="147523" y="185174"/>
                    <a:pt x="139271" y="191775"/>
                  </a:cubicBezTo>
                  <a:cubicBezTo>
                    <a:pt x="131789" y="198046"/>
                    <a:pt x="119466" y="203218"/>
                    <a:pt x="105273" y="204208"/>
                  </a:cubicBezTo>
                  <a:cubicBezTo>
                    <a:pt x="116826" y="206958"/>
                    <a:pt x="128048" y="207619"/>
                    <a:pt x="137841" y="206298"/>
                  </a:cubicBezTo>
                  <a:cubicBezTo>
                    <a:pt x="169418" y="202888"/>
                    <a:pt x="186692" y="190015"/>
                    <a:pt x="186802" y="190785"/>
                  </a:cubicBezTo>
                  <a:cubicBezTo>
                    <a:pt x="186582" y="189905"/>
                    <a:pt x="171619" y="205418"/>
                    <a:pt x="138611" y="212239"/>
                  </a:cubicBezTo>
                  <a:cubicBezTo>
                    <a:pt x="106373" y="219831"/>
                    <a:pt x="54551" y="205858"/>
                    <a:pt x="23854" y="162728"/>
                  </a:cubicBezTo>
                  <a:cubicBezTo>
                    <a:pt x="-8164" y="120368"/>
                    <a:pt x="-4423" y="65355"/>
                    <a:pt x="14392" y="37739"/>
                  </a:cubicBezTo>
                  <a:cubicBezTo>
                    <a:pt x="32546" y="9132"/>
                    <a:pt x="52241" y="550"/>
                    <a:pt x="51470" y="0"/>
                  </a:cubicBezTo>
                  <a:cubicBezTo>
                    <a:pt x="52241" y="550"/>
                    <a:pt x="32766" y="11553"/>
                    <a:pt x="19673" y="4071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00" name="Graphic 3">
            <a:extLst>
              <a:ext uri="{FF2B5EF4-FFF2-40B4-BE49-F238E27FC236}">
                <a16:creationId xmlns:a16="http://schemas.microsoft.com/office/drawing/2014/main" id="{AED11E52-6D5B-DA49-C943-9E62C9FB9C3A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10308555" y="5307827"/>
            <a:ext cx="1829863" cy="1419779"/>
            <a:chOff x="1607278" y="4112443"/>
            <a:chExt cx="2402436" cy="2443598"/>
          </a:xfrm>
          <a:solidFill>
            <a:srgbClr val="634019"/>
          </a:solidFill>
        </p:grpSpPr>
        <p:grpSp>
          <p:nvGrpSpPr>
            <p:cNvPr id="101" name="Graphic 3">
              <a:extLst>
                <a:ext uri="{FF2B5EF4-FFF2-40B4-BE49-F238E27FC236}">
                  <a16:creationId xmlns:a16="http://schemas.microsoft.com/office/drawing/2014/main" id="{1D6C92F4-C1B4-D620-CED3-0C0B7D450348}"/>
                </a:ext>
              </a:extLst>
            </p:cNvPr>
            <p:cNvGrpSpPr/>
            <p:nvPr/>
          </p:nvGrpSpPr>
          <p:grpSpPr>
            <a:xfrm>
              <a:off x="1626313" y="4112443"/>
              <a:ext cx="2383402" cy="2442278"/>
              <a:chOff x="1626313" y="4112443"/>
              <a:chExt cx="2383402" cy="2442278"/>
            </a:xfrm>
            <a:grpFill/>
          </p:grpSpPr>
          <p:grpSp>
            <p:nvGrpSpPr>
              <p:cNvPr id="118" name="Graphic 3">
                <a:extLst>
                  <a:ext uri="{FF2B5EF4-FFF2-40B4-BE49-F238E27FC236}">
                    <a16:creationId xmlns:a16="http://schemas.microsoft.com/office/drawing/2014/main" id="{BDCCCFFA-27FD-F040-902A-ECCD440E23DD}"/>
                  </a:ext>
                </a:extLst>
              </p:cNvPr>
              <p:cNvGrpSpPr/>
              <p:nvPr/>
            </p:nvGrpSpPr>
            <p:grpSpPr>
              <a:xfrm>
                <a:off x="2370109" y="5516078"/>
                <a:ext cx="1639606" cy="1038643"/>
                <a:chOff x="2370109" y="5516078"/>
                <a:chExt cx="1639606" cy="1038643"/>
              </a:xfrm>
              <a:grpFill/>
            </p:grpSpPr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B67C790B-00F8-D2F9-5613-88D30D34739C}"/>
                    </a:ext>
                  </a:extLst>
                </p:cNvPr>
                <p:cNvSpPr/>
                <p:nvPr/>
              </p:nvSpPr>
              <p:spPr>
                <a:xfrm>
                  <a:off x="2947575" y="6148946"/>
                  <a:ext cx="131187" cy="268352"/>
                </a:xfrm>
                <a:custGeom>
                  <a:avLst/>
                  <a:gdLst>
                    <a:gd name="connsiteX0" fmla="*/ 106762 w 131187"/>
                    <a:gd name="connsiteY0" fmla="*/ 27726 h 268352"/>
                    <a:gd name="connsiteX1" fmla="*/ 5758 w 131187"/>
                    <a:gd name="connsiteY1" fmla="*/ 148094 h 268352"/>
                    <a:gd name="connsiteX2" fmla="*/ 10710 w 131187"/>
                    <a:gd name="connsiteY2" fmla="*/ 268352 h 268352"/>
                    <a:gd name="connsiteX3" fmla="*/ 102801 w 131187"/>
                    <a:gd name="connsiteY3" fmla="*/ 182973 h 268352"/>
                    <a:gd name="connsiteX4" fmla="*/ 131188 w 131187"/>
                    <a:gd name="connsiteY4" fmla="*/ 0 h 268352"/>
                    <a:gd name="connsiteX5" fmla="*/ 36015 w 131187"/>
                    <a:gd name="connsiteY5" fmla="*/ 207069 h 268352"/>
                    <a:gd name="connsiteX6" fmla="*/ 106762 w 131187"/>
                    <a:gd name="connsiteY6" fmla="*/ 27726 h 268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187" h="268352">
                      <a:moveTo>
                        <a:pt x="106762" y="27726"/>
                      </a:moveTo>
                      <a:cubicBezTo>
                        <a:pt x="79366" y="45991"/>
                        <a:pt x="21272" y="102434"/>
                        <a:pt x="5758" y="148094"/>
                      </a:cubicBezTo>
                      <a:cubicBezTo>
                        <a:pt x="-11516" y="199036"/>
                        <a:pt x="16101" y="218071"/>
                        <a:pt x="10710" y="268352"/>
                      </a:cubicBezTo>
                      <a:cubicBezTo>
                        <a:pt x="42287" y="229074"/>
                        <a:pt x="79146" y="231164"/>
                        <a:pt x="102801" y="182973"/>
                      </a:cubicBezTo>
                      <a:cubicBezTo>
                        <a:pt x="124036" y="139732"/>
                        <a:pt x="118645" y="55013"/>
                        <a:pt x="131188" y="0"/>
                      </a:cubicBezTo>
                      <a:cubicBezTo>
                        <a:pt x="83327" y="72947"/>
                        <a:pt x="60441" y="137092"/>
                        <a:pt x="36015" y="207069"/>
                      </a:cubicBezTo>
                      <a:cubicBezTo>
                        <a:pt x="40417" y="130930"/>
                        <a:pt x="58901" y="103094"/>
                        <a:pt x="106762" y="2772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D89041B6-837E-0A25-FE34-8F58B9ACA2FD}"/>
                    </a:ext>
                  </a:extLst>
                </p:cNvPr>
                <p:cNvSpPr/>
                <p:nvPr/>
              </p:nvSpPr>
              <p:spPr>
                <a:xfrm>
                  <a:off x="3152626" y="5813049"/>
                  <a:ext cx="501446" cy="454120"/>
                </a:xfrm>
                <a:custGeom>
                  <a:avLst/>
                  <a:gdLst>
                    <a:gd name="connsiteX0" fmla="*/ 4695 w 501446"/>
                    <a:gd name="connsiteY0" fmla="*/ 81628 h 454120"/>
                    <a:gd name="connsiteX1" fmla="*/ 1174 w 501446"/>
                    <a:gd name="connsiteY1" fmla="*/ 98682 h 454120"/>
                    <a:gd name="connsiteX2" fmla="*/ 48265 w 501446"/>
                    <a:gd name="connsiteY2" fmla="*/ 323905 h 454120"/>
                    <a:gd name="connsiteX3" fmla="*/ 249833 w 501446"/>
                    <a:gd name="connsiteY3" fmla="*/ 453405 h 454120"/>
                    <a:gd name="connsiteX4" fmla="*/ 500251 w 501446"/>
                    <a:gd name="connsiteY4" fmla="*/ 245456 h 454120"/>
                    <a:gd name="connsiteX5" fmla="*/ 375262 w 501446"/>
                    <a:gd name="connsiteY5" fmla="*/ 17923 h 454120"/>
                    <a:gd name="connsiteX6" fmla="*/ 214955 w 501446"/>
                    <a:gd name="connsiteY6" fmla="*/ 113975 h 454120"/>
                    <a:gd name="connsiteX7" fmla="*/ 334552 w 501446"/>
                    <a:gd name="connsiteY7" fmla="*/ 120137 h 454120"/>
                    <a:gd name="connsiteX8" fmla="*/ 333562 w 501446"/>
                    <a:gd name="connsiteY8" fmla="*/ 65675 h 454120"/>
                    <a:gd name="connsiteX9" fmla="*/ 333892 w 501446"/>
                    <a:gd name="connsiteY9" fmla="*/ 86139 h 454120"/>
                    <a:gd name="connsiteX10" fmla="*/ 253904 w 501446"/>
                    <a:gd name="connsiteY10" fmla="*/ 130589 h 454120"/>
                    <a:gd name="connsiteX11" fmla="*/ 285591 w 501446"/>
                    <a:gd name="connsiteY11" fmla="*/ 27716 h 454120"/>
                    <a:gd name="connsiteX12" fmla="*/ 362829 w 501446"/>
                    <a:gd name="connsiteY12" fmla="*/ 42899 h 454120"/>
                    <a:gd name="connsiteX13" fmla="*/ 465923 w 501446"/>
                    <a:gd name="connsiteY13" fmla="*/ 176690 h 454120"/>
                    <a:gd name="connsiteX14" fmla="*/ 381753 w 501446"/>
                    <a:gd name="connsiteY14" fmla="*/ 389480 h 454120"/>
                    <a:gd name="connsiteX15" fmla="*/ 116812 w 501446"/>
                    <a:gd name="connsiteY15" fmla="*/ 368135 h 454120"/>
                    <a:gd name="connsiteX16" fmla="*/ 13827 w 501446"/>
                    <a:gd name="connsiteY16" fmla="*/ 146543 h 454120"/>
                    <a:gd name="connsiteX17" fmla="*/ 7776 w 501446"/>
                    <a:gd name="connsiteY17" fmla="*/ 98792 h 454120"/>
                    <a:gd name="connsiteX18" fmla="*/ 4695 w 501446"/>
                    <a:gd name="connsiteY18" fmla="*/ 81628 h 45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446" h="454120">
                      <a:moveTo>
                        <a:pt x="4695" y="81628"/>
                      </a:moveTo>
                      <a:cubicBezTo>
                        <a:pt x="3595" y="81628"/>
                        <a:pt x="2165" y="87460"/>
                        <a:pt x="1174" y="98682"/>
                      </a:cubicBezTo>
                      <a:cubicBezTo>
                        <a:pt x="-4437" y="164917"/>
                        <a:pt x="9866" y="261190"/>
                        <a:pt x="48265" y="323905"/>
                      </a:cubicBezTo>
                      <a:cubicBezTo>
                        <a:pt x="91726" y="394872"/>
                        <a:pt x="163682" y="446803"/>
                        <a:pt x="249833" y="453405"/>
                      </a:cubicBezTo>
                      <a:cubicBezTo>
                        <a:pt x="375702" y="463088"/>
                        <a:pt x="487158" y="373526"/>
                        <a:pt x="500251" y="245456"/>
                      </a:cubicBezTo>
                      <a:cubicBezTo>
                        <a:pt x="510044" y="149514"/>
                        <a:pt x="458882" y="59733"/>
                        <a:pt x="375262" y="17923"/>
                      </a:cubicBezTo>
                      <a:cubicBezTo>
                        <a:pt x="265236" y="-37090"/>
                        <a:pt x="184587" y="45869"/>
                        <a:pt x="214955" y="113975"/>
                      </a:cubicBezTo>
                      <a:cubicBezTo>
                        <a:pt x="238280" y="166348"/>
                        <a:pt x="309577" y="168328"/>
                        <a:pt x="334552" y="120137"/>
                      </a:cubicBezTo>
                      <a:cubicBezTo>
                        <a:pt x="349736" y="90870"/>
                        <a:pt x="335873" y="64794"/>
                        <a:pt x="333562" y="65675"/>
                      </a:cubicBezTo>
                      <a:lnTo>
                        <a:pt x="333892" y="86139"/>
                      </a:lnTo>
                      <a:cubicBezTo>
                        <a:pt x="330922" y="128609"/>
                        <a:pt x="286911" y="151274"/>
                        <a:pt x="253904" y="130589"/>
                      </a:cubicBezTo>
                      <a:cubicBezTo>
                        <a:pt x="214514" y="105723"/>
                        <a:pt x="223537" y="39818"/>
                        <a:pt x="285591" y="27716"/>
                      </a:cubicBezTo>
                      <a:cubicBezTo>
                        <a:pt x="311447" y="22654"/>
                        <a:pt x="339064" y="30686"/>
                        <a:pt x="362829" y="42899"/>
                      </a:cubicBezTo>
                      <a:cubicBezTo>
                        <a:pt x="413221" y="68755"/>
                        <a:pt x="452830" y="119587"/>
                        <a:pt x="465923" y="176690"/>
                      </a:cubicBezTo>
                      <a:cubicBezTo>
                        <a:pt x="484518" y="258329"/>
                        <a:pt x="450410" y="343049"/>
                        <a:pt x="381753" y="389480"/>
                      </a:cubicBezTo>
                      <a:cubicBezTo>
                        <a:pt x="298244" y="445924"/>
                        <a:pt x="191849" y="433050"/>
                        <a:pt x="116812" y="368135"/>
                      </a:cubicBezTo>
                      <a:cubicBezTo>
                        <a:pt x="53987" y="313783"/>
                        <a:pt x="26480" y="222461"/>
                        <a:pt x="13827" y="146543"/>
                      </a:cubicBezTo>
                      <a:cubicBezTo>
                        <a:pt x="10416" y="126079"/>
                        <a:pt x="8876" y="109905"/>
                        <a:pt x="7776" y="98792"/>
                      </a:cubicBezTo>
                      <a:cubicBezTo>
                        <a:pt x="6676" y="87460"/>
                        <a:pt x="5795" y="81628"/>
                        <a:pt x="4695" y="8162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EDFBCA61-59B3-6283-FB15-8AF5C4130B47}"/>
                    </a:ext>
                  </a:extLst>
                </p:cNvPr>
                <p:cNvSpPr/>
                <p:nvPr/>
              </p:nvSpPr>
              <p:spPr>
                <a:xfrm>
                  <a:off x="3172725" y="5905283"/>
                  <a:ext cx="111400" cy="69285"/>
                </a:xfrm>
                <a:custGeom>
                  <a:avLst/>
                  <a:gdLst>
                    <a:gd name="connsiteX0" fmla="*/ 53142 w 111400"/>
                    <a:gd name="connsiteY0" fmla="*/ 32743 h 69285"/>
                    <a:gd name="connsiteX1" fmla="*/ 57543 w 111400"/>
                    <a:gd name="connsiteY1" fmla="*/ 40555 h 69285"/>
                    <a:gd name="connsiteX2" fmla="*/ 74487 w 111400"/>
                    <a:gd name="connsiteY2" fmla="*/ 46937 h 69285"/>
                    <a:gd name="connsiteX3" fmla="*/ 47861 w 111400"/>
                    <a:gd name="connsiteY3" fmla="*/ 47817 h 69285"/>
                    <a:gd name="connsiteX4" fmla="*/ 0 w 111400"/>
                    <a:gd name="connsiteY4" fmla="*/ 7437 h 69285"/>
                    <a:gd name="connsiteX5" fmla="*/ 770 w 111400"/>
                    <a:gd name="connsiteY5" fmla="*/ 10078 h 69285"/>
                    <a:gd name="connsiteX6" fmla="*/ 4291 w 111400"/>
                    <a:gd name="connsiteY6" fmla="*/ 19760 h 69285"/>
                    <a:gd name="connsiteX7" fmla="*/ 60294 w 111400"/>
                    <a:gd name="connsiteY7" fmla="*/ 68392 h 69285"/>
                    <a:gd name="connsiteX8" fmla="*/ 110246 w 111400"/>
                    <a:gd name="connsiteY8" fmla="*/ 41655 h 69285"/>
                    <a:gd name="connsiteX9" fmla="*/ 85490 w 111400"/>
                    <a:gd name="connsiteY9" fmla="*/ 616 h 69285"/>
                    <a:gd name="connsiteX10" fmla="*/ 53142 w 111400"/>
                    <a:gd name="connsiteY10" fmla="*/ 32743 h 69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1400" h="69285">
                      <a:moveTo>
                        <a:pt x="53142" y="32743"/>
                      </a:moveTo>
                      <a:cubicBezTo>
                        <a:pt x="54023" y="35604"/>
                        <a:pt x="55453" y="38244"/>
                        <a:pt x="57543" y="40555"/>
                      </a:cubicBezTo>
                      <a:cubicBezTo>
                        <a:pt x="62055" y="45506"/>
                        <a:pt x="68326" y="47597"/>
                        <a:pt x="74487" y="46937"/>
                      </a:cubicBezTo>
                      <a:cubicBezTo>
                        <a:pt x="68106" y="51227"/>
                        <a:pt x="56003" y="50567"/>
                        <a:pt x="47861" y="47817"/>
                      </a:cubicBezTo>
                      <a:cubicBezTo>
                        <a:pt x="27176" y="40665"/>
                        <a:pt x="9352" y="23281"/>
                        <a:pt x="0" y="7437"/>
                      </a:cubicBezTo>
                      <a:cubicBezTo>
                        <a:pt x="220" y="8318"/>
                        <a:pt x="440" y="9198"/>
                        <a:pt x="770" y="10078"/>
                      </a:cubicBezTo>
                      <a:cubicBezTo>
                        <a:pt x="1760" y="13379"/>
                        <a:pt x="2861" y="16570"/>
                        <a:pt x="4291" y="19760"/>
                      </a:cubicBezTo>
                      <a:cubicBezTo>
                        <a:pt x="14193" y="41765"/>
                        <a:pt x="36419" y="63991"/>
                        <a:pt x="60294" y="68392"/>
                      </a:cubicBezTo>
                      <a:cubicBezTo>
                        <a:pt x="80429" y="72022"/>
                        <a:pt x="104304" y="64871"/>
                        <a:pt x="110246" y="41655"/>
                      </a:cubicBezTo>
                      <a:cubicBezTo>
                        <a:pt x="114427" y="25372"/>
                        <a:pt x="107495" y="5787"/>
                        <a:pt x="85490" y="616"/>
                      </a:cubicBezTo>
                      <a:cubicBezTo>
                        <a:pt x="67556" y="-3455"/>
                        <a:pt x="44560" y="13269"/>
                        <a:pt x="53142" y="32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81F04CAA-CCD0-E772-563C-A79202ADFD63}"/>
                    </a:ext>
                  </a:extLst>
                </p:cNvPr>
                <p:cNvSpPr/>
                <p:nvPr/>
              </p:nvSpPr>
              <p:spPr>
                <a:xfrm>
                  <a:off x="3191869" y="5989079"/>
                  <a:ext cx="141781" cy="90961"/>
                </a:xfrm>
                <a:custGeom>
                  <a:avLst/>
                  <a:gdLst>
                    <a:gd name="connsiteX0" fmla="*/ 65795 w 141781"/>
                    <a:gd name="connsiteY0" fmla="*/ 40379 h 90961"/>
                    <a:gd name="connsiteX1" fmla="*/ 70416 w 141781"/>
                    <a:gd name="connsiteY1" fmla="*/ 51272 h 90961"/>
                    <a:gd name="connsiteX2" fmla="*/ 91651 w 141781"/>
                    <a:gd name="connsiteY2" fmla="*/ 62055 h 90961"/>
                    <a:gd name="connsiteX3" fmla="*/ 56773 w 141781"/>
                    <a:gd name="connsiteY3" fmla="*/ 59414 h 90961"/>
                    <a:gd name="connsiteX4" fmla="*/ 0 w 141781"/>
                    <a:gd name="connsiteY4" fmla="*/ 0 h 90961"/>
                    <a:gd name="connsiteX5" fmla="*/ 550 w 141781"/>
                    <a:gd name="connsiteY5" fmla="*/ 3521 h 90961"/>
                    <a:gd name="connsiteX6" fmla="*/ 3741 w 141781"/>
                    <a:gd name="connsiteY6" fmla="*/ 16614 h 90961"/>
                    <a:gd name="connsiteX7" fmla="*/ 69976 w 141781"/>
                    <a:gd name="connsiteY7" fmla="*/ 87910 h 90961"/>
                    <a:gd name="connsiteX8" fmla="*/ 138743 w 141781"/>
                    <a:gd name="connsiteY8" fmla="*/ 60184 h 90961"/>
                    <a:gd name="connsiteX9" fmla="*/ 112226 w 141781"/>
                    <a:gd name="connsiteY9" fmla="*/ 3191 h 90961"/>
                    <a:gd name="connsiteX10" fmla="*/ 65795 w 141781"/>
                    <a:gd name="connsiteY10" fmla="*/ 40379 h 9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781" h="90961">
                      <a:moveTo>
                        <a:pt x="65795" y="40379"/>
                      </a:moveTo>
                      <a:cubicBezTo>
                        <a:pt x="66455" y="44231"/>
                        <a:pt x="67996" y="47862"/>
                        <a:pt x="70416" y="51272"/>
                      </a:cubicBezTo>
                      <a:cubicBezTo>
                        <a:pt x="75588" y="58314"/>
                        <a:pt x="83510" y="62055"/>
                        <a:pt x="91651" y="62055"/>
                      </a:cubicBezTo>
                      <a:cubicBezTo>
                        <a:pt x="82739" y="66676"/>
                        <a:pt x="67006" y="64255"/>
                        <a:pt x="56773" y="59414"/>
                      </a:cubicBezTo>
                      <a:cubicBezTo>
                        <a:pt x="30807" y="47201"/>
                        <a:pt x="10122" y="22005"/>
                        <a:pt x="0" y="0"/>
                      </a:cubicBezTo>
                      <a:cubicBezTo>
                        <a:pt x="110" y="1210"/>
                        <a:pt x="330" y="2311"/>
                        <a:pt x="550" y="3521"/>
                      </a:cubicBezTo>
                      <a:cubicBezTo>
                        <a:pt x="1320" y="7922"/>
                        <a:pt x="2421" y="12323"/>
                        <a:pt x="3741" y="16614"/>
                      </a:cubicBezTo>
                      <a:cubicBezTo>
                        <a:pt x="13643" y="46651"/>
                        <a:pt x="39389" y="78779"/>
                        <a:pt x="69976" y="87910"/>
                      </a:cubicBezTo>
                      <a:cubicBezTo>
                        <a:pt x="95722" y="95612"/>
                        <a:pt x="127850" y="89561"/>
                        <a:pt x="138743" y="60184"/>
                      </a:cubicBezTo>
                      <a:cubicBezTo>
                        <a:pt x="146444" y="39500"/>
                        <a:pt x="140173" y="13093"/>
                        <a:pt x="112226" y="3191"/>
                      </a:cubicBezTo>
                      <a:cubicBezTo>
                        <a:pt x="89561" y="-4841"/>
                        <a:pt x="57213" y="13753"/>
                        <a:pt x="65795" y="4037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D8B339B6-98B3-9D58-E7B9-442B3523C789}"/>
                    </a:ext>
                  </a:extLst>
                </p:cNvPr>
                <p:cNvSpPr/>
                <p:nvPr/>
              </p:nvSpPr>
              <p:spPr>
                <a:xfrm>
                  <a:off x="3238851" y="6066754"/>
                  <a:ext cx="183453" cy="114373"/>
                </a:xfrm>
                <a:custGeom>
                  <a:avLst/>
                  <a:gdLst>
                    <a:gd name="connsiteX0" fmla="*/ 91431 w 183453"/>
                    <a:gd name="connsiteY0" fmla="*/ 61177 h 114373"/>
                    <a:gd name="connsiteX1" fmla="*/ 100894 w 183453"/>
                    <a:gd name="connsiteY1" fmla="*/ 71960 h 114373"/>
                    <a:gd name="connsiteX2" fmla="*/ 129500 w 183453"/>
                    <a:gd name="connsiteY2" fmla="*/ 76140 h 114373"/>
                    <a:gd name="connsiteX3" fmla="*/ 88241 w 183453"/>
                    <a:gd name="connsiteY3" fmla="*/ 86593 h 114373"/>
                    <a:gd name="connsiteX4" fmla="*/ 0 w 183453"/>
                    <a:gd name="connsiteY4" fmla="*/ 39942 h 114373"/>
                    <a:gd name="connsiteX5" fmla="*/ 1980 w 183453"/>
                    <a:gd name="connsiteY5" fmla="*/ 43792 h 114373"/>
                    <a:gd name="connsiteX6" fmla="*/ 10672 w 183453"/>
                    <a:gd name="connsiteY6" fmla="*/ 57656 h 114373"/>
                    <a:gd name="connsiteX7" fmla="*/ 114427 w 183453"/>
                    <a:gd name="connsiteY7" fmla="*/ 114319 h 114373"/>
                    <a:gd name="connsiteX8" fmla="*/ 183413 w 183453"/>
                    <a:gd name="connsiteY8" fmla="*/ 55565 h 114373"/>
                    <a:gd name="connsiteX9" fmla="*/ 131041 w 183453"/>
                    <a:gd name="connsiteY9" fmla="*/ 2 h 114373"/>
                    <a:gd name="connsiteX10" fmla="*/ 91431 w 183453"/>
                    <a:gd name="connsiteY10" fmla="*/ 61177 h 114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453" h="114373">
                      <a:moveTo>
                        <a:pt x="91431" y="61177"/>
                      </a:moveTo>
                      <a:cubicBezTo>
                        <a:pt x="93632" y="65358"/>
                        <a:pt x="96823" y="68989"/>
                        <a:pt x="100894" y="71960"/>
                      </a:cubicBezTo>
                      <a:cubicBezTo>
                        <a:pt x="109476" y="78121"/>
                        <a:pt x="120148" y="79331"/>
                        <a:pt x="129500" y="76140"/>
                      </a:cubicBezTo>
                      <a:cubicBezTo>
                        <a:pt x="120918" y="84943"/>
                        <a:pt x="101884" y="88133"/>
                        <a:pt x="88241" y="86593"/>
                      </a:cubicBezTo>
                      <a:cubicBezTo>
                        <a:pt x="53582" y="82522"/>
                        <a:pt x="20025" y="61397"/>
                        <a:pt x="0" y="39942"/>
                      </a:cubicBezTo>
                      <a:cubicBezTo>
                        <a:pt x="660" y="41262"/>
                        <a:pt x="1320" y="42472"/>
                        <a:pt x="1980" y="43792"/>
                      </a:cubicBezTo>
                      <a:cubicBezTo>
                        <a:pt x="4621" y="48634"/>
                        <a:pt x="7482" y="53255"/>
                        <a:pt x="10672" y="57656"/>
                      </a:cubicBezTo>
                      <a:cubicBezTo>
                        <a:pt x="33558" y="88573"/>
                        <a:pt x="75588" y="115750"/>
                        <a:pt x="114427" y="114319"/>
                      </a:cubicBezTo>
                      <a:cubicBezTo>
                        <a:pt x="147104" y="113219"/>
                        <a:pt x="181873" y="93855"/>
                        <a:pt x="183413" y="55565"/>
                      </a:cubicBezTo>
                      <a:cubicBezTo>
                        <a:pt x="184403" y="28719"/>
                        <a:pt x="167129" y="552"/>
                        <a:pt x="131041" y="2"/>
                      </a:cubicBezTo>
                      <a:cubicBezTo>
                        <a:pt x="101664" y="-327"/>
                        <a:pt x="71407" y="33670"/>
                        <a:pt x="91431" y="611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DDAB8C01-EBB7-F01C-019F-94D6352DA7E1}"/>
                    </a:ext>
                  </a:extLst>
                </p:cNvPr>
                <p:cNvSpPr/>
                <p:nvPr/>
              </p:nvSpPr>
              <p:spPr>
                <a:xfrm>
                  <a:off x="3095298" y="6027478"/>
                  <a:ext cx="167664" cy="425579"/>
                </a:xfrm>
                <a:custGeom>
                  <a:avLst/>
                  <a:gdLst>
                    <a:gd name="connsiteX0" fmla="*/ 59493 w 167664"/>
                    <a:gd name="connsiteY0" fmla="*/ 43681 h 425579"/>
                    <a:gd name="connsiteX1" fmla="*/ 92611 w 167664"/>
                    <a:gd name="connsiteY1" fmla="*/ 278256 h 425579"/>
                    <a:gd name="connsiteX2" fmla="*/ 55422 w 167664"/>
                    <a:gd name="connsiteY2" fmla="*/ 0 h 425579"/>
                    <a:gd name="connsiteX3" fmla="*/ 140912 w 167664"/>
                    <a:gd name="connsiteY3" fmla="*/ 425580 h 425579"/>
                    <a:gd name="connsiteX4" fmla="*/ 148504 w 167664"/>
                    <a:gd name="connsiteY4" fmla="*/ 259771 h 425579"/>
                    <a:gd name="connsiteX5" fmla="*/ 59493 w 167664"/>
                    <a:gd name="connsiteY5" fmla="*/ 43681 h 42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7664" h="425579">
                      <a:moveTo>
                        <a:pt x="59493" y="43681"/>
                      </a:moveTo>
                      <a:cubicBezTo>
                        <a:pt x="45850" y="92312"/>
                        <a:pt x="34517" y="193425"/>
                        <a:pt x="92611" y="278256"/>
                      </a:cubicBezTo>
                      <a:cubicBezTo>
                        <a:pt x="27036" y="195296"/>
                        <a:pt x="21314" y="123119"/>
                        <a:pt x="55422" y="0"/>
                      </a:cubicBezTo>
                      <a:cubicBezTo>
                        <a:pt x="-22146" y="170540"/>
                        <a:pt x="-38540" y="322046"/>
                        <a:pt x="140912" y="425580"/>
                      </a:cubicBezTo>
                      <a:cubicBezTo>
                        <a:pt x="115276" y="371887"/>
                        <a:pt x="205277" y="341740"/>
                        <a:pt x="148504" y="259771"/>
                      </a:cubicBezTo>
                      <a:cubicBezTo>
                        <a:pt x="143443" y="252399"/>
                        <a:pt x="58393" y="152716"/>
                        <a:pt x="59493" y="4368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8F7AEE2C-5832-123C-85B9-442AE5659BFC}"/>
                    </a:ext>
                  </a:extLst>
                </p:cNvPr>
                <p:cNvSpPr/>
                <p:nvPr/>
              </p:nvSpPr>
              <p:spPr>
                <a:xfrm>
                  <a:off x="3304147" y="6264803"/>
                  <a:ext cx="133481" cy="218701"/>
                </a:xfrm>
                <a:custGeom>
                  <a:avLst/>
                  <a:gdLst>
                    <a:gd name="connsiteX0" fmla="*/ 64754 w 133481"/>
                    <a:gd name="connsiteY0" fmla="*/ 105515 h 218701"/>
                    <a:gd name="connsiteX1" fmla="*/ 79387 w 133481"/>
                    <a:gd name="connsiteY1" fmla="*/ 114647 h 218701"/>
                    <a:gd name="connsiteX2" fmla="*/ 90390 w 133481"/>
                    <a:gd name="connsiteY2" fmla="*/ 148095 h 218701"/>
                    <a:gd name="connsiteX3" fmla="*/ 94021 w 133481"/>
                    <a:gd name="connsiteY3" fmla="*/ 96273 h 218701"/>
                    <a:gd name="connsiteX4" fmla="*/ 20414 w 133481"/>
                    <a:gd name="connsiteY4" fmla="*/ 0 h 218701"/>
                    <a:gd name="connsiteX5" fmla="*/ 25365 w 133481"/>
                    <a:gd name="connsiteY5" fmla="*/ 1651 h 218701"/>
                    <a:gd name="connsiteX6" fmla="*/ 43629 w 133481"/>
                    <a:gd name="connsiteY6" fmla="*/ 9132 h 218701"/>
                    <a:gd name="connsiteX7" fmla="*/ 132420 w 133481"/>
                    <a:gd name="connsiteY7" fmla="*/ 121909 h 218701"/>
                    <a:gd name="connsiteX8" fmla="*/ 77517 w 133481"/>
                    <a:gd name="connsiteY8" fmla="*/ 217081 h 218701"/>
                    <a:gd name="connsiteX9" fmla="*/ 829 w 133481"/>
                    <a:gd name="connsiteY9" fmla="*/ 165699 h 218701"/>
                    <a:gd name="connsiteX10" fmla="*/ 64754 w 133481"/>
                    <a:gd name="connsiteY10" fmla="*/ 105515 h 218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481" h="218701">
                      <a:moveTo>
                        <a:pt x="64754" y="105515"/>
                      </a:moveTo>
                      <a:cubicBezTo>
                        <a:pt x="70145" y="107385"/>
                        <a:pt x="75096" y="110356"/>
                        <a:pt x="79387" y="114647"/>
                      </a:cubicBezTo>
                      <a:cubicBezTo>
                        <a:pt x="88520" y="123669"/>
                        <a:pt x="92150" y="136212"/>
                        <a:pt x="90390" y="148095"/>
                      </a:cubicBezTo>
                      <a:cubicBezTo>
                        <a:pt x="99082" y="135992"/>
                        <a:pt x="98862" y="112337"/>
                        <a:pt x="94021" y="96273"/>
                      </a:cubicBezTo>
                      <a:cubicBezTo>
                        <a:pt x="81918" y="55453"/>
                        <a:pt x="50011" y="19585"/>
                        <a:pt x="20414" y="0"/>
                      </a:cubicBezTo>
                      <a:cubicBezTo>
                        <a:pt x="22064" y="550"/>
                        <a:pt x="23714" y="991"/>
                        <a:pt x="25365" y="1651"/>
                      </a:cubicBezTo>
                      <a:cubicBezTo>
                        <a:pt x="31636" y="3741"/>
                        <a:pt x="37688" y="6272"/>
                        <a:pt x="43629" y="9132"/>
                      </a:cubicBezTo>
                      <a:cubicBezTo>
                        <a:pt x="84999" y="30147"/>
                        <a:pt x="125818" y="74928"/>
                        <a:pt x="132420" y="121909"/>
                      </a:cubicBezTo>
                      <a:cubicBezTo>
                        <a:pt x="137921" y="161518"/>
                        <a:pt x="122407" y="207289"/>
                        <a:pt x="77517" y="217081"/>
                      </a:cubicBezTo>
                      <a:cubicBezTo>
                        <a:pt x="45939" y="224012"/>
                        <a:pt x="9081" y="209049"/>
                        <a:pt x="829" y="165699"/>
                      </a:cubicBezTo>
                      <a:cubicBezTo>
                        <a:pt x="-5773" y="130821"/>
                        <a:pt x="28115" y="87250"/>
                        <a:pt x="64754" y="1055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06EEFF8F-6B69-2FBF-0C1C-241AA5A7812F}"/>
                    </a:ext>
                  </a:extLst>
                </p:cNvPr>
                <p:cNvSpPr/>
                <p:nvPr/>
              </p:nvSpPr>
              <p:spPr>
                <a:xfrm>
                  <a:off x="3370661" y="5978736"/>
                  <a:ext cx="219598" cy="227857"/>
                </a:xfrm>
                <a:custGeom>
                  <a:avLst/>
                  <a:gdLst>
                    <a:gd name="connsiteX0" fmla="*/ 27727 w 219598"/>
                    <a:gd name="connsiteY0" fmla="*/ 212900 h 227857"/>
                    <a:gd name="connsiteX1" fmla="*/ 159757 w 219598"/>
                    <a:gd name="connsiteY1" fmla="*/ 103204 h 227857"/>
                    <a:gd name="connsiteX2" fmla="*/ 0 w 219598"/>
                    <a:gd name="connsiteY2" fmla="*/ 227753 h 227857"/>
                    <a:gd name="connsiteX3" fmla="*/ 215871 w 219598"/>
                    <a:gd name="connsiteY3" fmla="*/ 0 h 227857"/>
                    <a:gd name="connsiteX4" fmla="*/ 129170 w 219598"/>
                    <a:gd name="connsiteY4" fmla="*/ 75808 h 227857"/>
                    <a:gd name="connsiteX5" fmla="*/ 66236 w 219598"/>
                    <a:gd name="connsiteY5" fmla="*/ 187154 h 227857"/>
                    <a:gd name="connsiteX6" fmla="*/ 27727 w 219598"/>
                    <a:gd name="connsiteY6" fmla="*/ 212900 h 227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598" h="227857">
                      <a:moveTo>
                        <a:pt x="27727" y="212900"/>
                      </a:moveTo>
                      <a:cubicBezTo>
                        <a:pt x="87360" y="203438"/>
                        <a:pt x="138743" y="161958"/>
                        <a:pt x="159757" y="103204"/>
                      </a:cubicBezTo>
                      <a:cubicBezTo>
                        <a:pt x="135222" y="186494"/>
                        <a:pt x="83179" y="217301"/>
                        <a:pt x="0" y="227753"/>
                      </a:cubicBezTo>
                      <a:cubicBezTo>
                        <a:pt x="145784" y="231054"/>
                        <a:pt x="239856" y="155687"/>
                        <a:pt x="215871" y="0"/>
                      </a:cubicBezTo>
                      <a:cubicBezTo>
                        <a:pt x="201457" y="44670"/>
                        <a:pt x="152606" y="2530"/>
                        <a:pt x="129170" y="75808"/>
                      </a:cubicBezTo>
                      <a:cubicBezTo>
                        <a:pt x="115747" y="117838"/>
                        <a:pt x="102104" y="154146"/>
                        <a:pt x="66236" y="187154"/>
                      </a:cubicBezTo>
                      <a:cubicBezTo>
                        <a:pt x="54903" y="197496"/>
                        <a:pt x="42030" y="206408"/>
                        <a:pt x="27727" y="2129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48131783-86F7-3014-04B0-5F44F84F8654}"/>
                    </a:ext>
                  </a:extLst>
                </p:cNvPr>
                <p:cNvSpPr/>
                <p:nvPr/>
              </p:nvSpPr>
              <p:spPr>
                <a:xfrm>
                  <a:off x="3641655" y="6015704"/>
                  <a:ext cx="368060" cy="228748"/>
                </a:xfrm>
                <a:custGeom>
                  <a:avLst/>
                  <a:gdLst>
                    <a:gd name="connsiteX0" fmla="*/ 0 w 368060"/>
                    <a:gd name="connsiteY0" fmla="*/ 158769 h 228748"/>
                    <a:gd name="connsiteX1" fmla="*/ 173951 w 368060"/>
                    <a:gd name="connsiteY1" fmla="*/ 58095 h 228748"/>
                    <a:gd name="connsiteX2" fmla="*/ 269893 w 368060"/>
                    <a:gd name="connsiteY2" fmla="*/ 112117 h 228748"/>
                    <a:gd name="connsiteX3" fmla="*/ 241617 w 368060"/>
                    <a:gd name="connsiteY3" fmla="*/ 154588 h 228748"/>
                    <a:gd name="connsiteX4" fmla="*/ 185173 w 368060"/>
                    <a:gd name="connsiteY4" fmla="*/ 104746 h 228748"/>
                    <a:gd name="connsiteX5" fmla="*/ 266482 w 368060"/>
                    <a:gd name="connsiteY5" fmla="*/ 228635 h 228748"/>
                    <a:gd name="connsiteX6" fmla="*/ 367706 w 368060"/>
                    <a:gd name="connsiteY6" fmla="*/ 112777 h 228748"/>
                    <a:gd name="connsiteX7" fmla="*/ 224453 w 368060"/>
                    <a:gd name="connsiteY7" fmla="*/ 1 h 228748"/>
                    <a:gd name="connsiteX8" fmla="*/ 20135 w 368060"/>
                    <a:gd name="connsiteY8" fmla="*/ 122130 h 228748"/>
                    <a:gd name="connsiteX9" fmla="*/ 3741 w 368060"/>
                    <a:gd name="connsiteY9" fmla="*/ 150736 h 228748"/>
                    <a:gd name="connsiteX10" fmla="*/ 0 w 368060"/>
                    <a:gd name="connsiteY10" fmla="*/ 158769 h 228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8060" h="228748">
                      <a:moveTo>
                        <a:pt x="0" y="158769"/>
                      </a:moveTo>
                      <a:cubicBezTo>
                        <a:pt x="38619" y="113988"/>
                        <a:pt x="104524" y="69097"/>
                        <a:pt x="173951" y="58095"/>
                      </a:cubicBezTo>
                      <a:cubicBezTo>
                        <a:pt x="214110" y="51713"/>
                        <a:pt x="268353" y="65466"/>
                        <a:pt x="269893" y="112117"/>
                      </a:cubicBezTo>
                      <a:cubicBezTo>
                        <a:pt x="270553" y="131812"/>
                        <a:pt x="259551" y="149747"/>
                        <a:pt x="241617" y="154588"/>
                      </a:cubicBezTo>
                      <a:cubicBezTo>
                        <a:pt x="196616" y="166800"/>
                        <a:pt x="177582" y="123340"/>
                        <a:pt x="185173" y="104746"/>
                      </a:cubicBezTo>
                      <a:cubicBezTo>
                        <a:pt x="140943" y="162509"/>
                        <a:pt x="206188" y="231935"/>
                        <a:pt x="266482" y="228635"/>
                      </a:cubicBezTo>
                      <a:cubicBezTo>
                        <a:pt x="339100" y="224674"/>
                        <a:pt x="371887" y="166800"/>
                        <a:pt x="367706" y="112777"/>
                      </a:cubicBezTo>
                      <a:cubicBezTo>
                        <a:pt x="361765" y="35980"/>
                        <a:pt x="290358" y="-219"/>
                        <a:pt x="224453" y="1"/>
                      </a:cubicBezTo>
                      <a:cubicBezTo>
                        <a:pt x="146224" y="331"/>
                        <a:pt x="63815" y="58205"/>
                        <a:pt x="20135" y="122130"/>
                      </a:cubicBezTo>
                      <a:cubicBezTo>
                        <a:pt x="14083" y="131262"/>
                        <a:pt x="8582" y="140835"/>
                        <a:pt x="3741" y="150736"/>
                      </a:cubicBezTo>
                      <a:cubicBezTo>
                        <a:pt x="2421" y="153487"/>
                        <a:pt x="1210" y="156128"/>
                        <a:pt x="0" y="15876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D3C42E4C-61E6-3A2C-4A7F-71FF010D34B3}"/>
                    </a:ext>
                  </a:extLst>
                </p:cNvPr>
                <p:cNvSpPr/>
                <p:nvPr/>
              </p:nvSpPr>
              <p:spPr>
                <a:xfrm>
                  <a:off x="3398718" y="6203046"/>
                  <a:ext cx="411496" cy="154220"/>
                </a:xfrm>
                <a:custGeom>
                  <a:avLst/>
                  <a:gdLst>
                    <a:gd name="connsiteX0" fmla="*/ 41920 w 411496"/>
                    <a:gd name="connsiteY0" fmla="*/ 81782 h 154220"/>
                    <a:gd name="connsiteX1" fmla="*/ 267473 w 411496"/>
                    <a:gd name="connsiteY1" fmla="*/ 69899 h 154220"/>
                    <a:gd name="connsiteX2" fmla="*/ 0 w 411496"/>
                    <a:gd name="connsiteY2" fmla="*/ 81892 h 154220"/>
                    <a:gd name="connsiteX3" fmla="*/ 411496 w 411496"/>
                    <a:gd name="connsiteY3" fmla="*/ 35791 h 154220"/>
                    <a:gd name="connsiteX4" fmla="*/ 254710 w 411496"/>
                    <a:gd name="connsiteY4" fmla="*/ 14226 h 154220"/>
                    <a:gd name="connsiteX5" fmla="*/ 41920 w 411496"/>
                    <a:gd name="connsiteY5" fmla="*/ 81782 h 15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1496" h="154220">
                      <a:moveTo>
                        <a:pt x="41920" y="81782"/>
                      </a:moveTo>
                      <a:cubicBezTo>
                        <a:pt x="86920" y="99166"/>
                        <a:pt x="181983" y="118750"/>
                        <a:pt x="267473" y="69899"/>
                      </a:cubicBezTo>
                      <a:cubicBezTo>
                        <a:pt x="183083" y="126122"/>
                        <a:pt x="114097" y="125462"/>
                        <a:pt x="0" y="81892"/>
                      </a:cubicBezTo>
                      <a:cubicBezTo>
                        <a:pt x="155356" y="171453"/>
                        <a:pt x="297730" y="200280"/>
                        <a:pt x="411496" y="35791"/>
                      </a:cubicBezTo>
                      <a:cubicBezTo>
                        <a:pt x="358244" y="55926"/>
                        <a:pt x="337449" y="-33525"/>
                        <a:pt x="254710" y="14226"/>
                      </a:cubicBezTo>
                      <a:cubicBezTo>
                        <a:pt x="247338" y="18627"/>
                        <a:pt x="145344" y="92234"/>
                        <a:pt x="41920" y="8178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AE4EEE05-5C57-C890-68B8-49FC5A0B9B81}"/>
                    </a:ext>
                  </a:extLst>
                </p:cNvPr>
                <p:cNvSpPr/>
                <p:nvPr/>
              </p:nvSpPr>
              <p:spPr>
                <a:xfrm>
                  <a:off x="3672352" y="5853747"/>
                  <a:ext cx="133681" cy="160197"/>
                </a:xfrm>
                <a:custGeom>
                  <a:avLst/>
                  <a:gdLst>
                    <a:gd name="connsiteX0" fmla="*/ 112446 w 133681"/>
                    <a:gd name="connsiteY0" fmla="*/ 0 h 160197"/>
                    <a:gd name="connsiteX1" fmla="*/ 0 w 133681"/>
                    <a:gd name="connsiteY1" fmla="*/ 43350 h 160197"/>
                    <a:gd name="connsiteX2" fmla="*/ 32678 w 133681"/>
                    <a:gd name="connsiteY2" fmla="*/ 160197 h 160197"/>
                    <a:gd name="connsiteX3" fmla="*/ 133681 w 133681"/>
                    <a:gd name="connsiteY3" fmla="*/ 111016 h 160197"/>
                    <a:gd name="connsiteX4" fmla="*/ 112446 w 133681"/>
                    <a:gd name="connsiteY4" fmla="*/ 0 h 16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681" h="160197">
                      <a:moveTo>
                        <a:pt x="112446" y="0"/>
                      </a:moveTo>
                      <a:cubicBezTo>
                        <a:pt x="80979" y="28937"/>
                        <a:pt x="40710" y="43790"/>
                        <a:pt x="0" y="43350"/>
                      </a:cubicBezTo>
                      <a:cubicBezTo>
                        <a:pt x="24536" y="76028"/>
                        <a:pt x="36859" y="117507"/>
                        <a:pt x="32678" y="160197"/>
                      </a:cubicBezTo>
                      <a:cubicBezTo>
                        <a:pt x="61064" y="134561"/>
                        <a:pt x="97153" y="115197"/>
                        <a:pt x="133681" y="111016"/>
                      </a:cubicBezTo>
                      <a:cubicBezTo>
                        <a:pt x="115197" y="79109"/>
                        <a:pt x="108925" y="38289"/>
                        <a:pt x="112446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A39153B2-9F18-CC3E-3EAF-1306351BBA7B}"/>
                    </a:ext>
                  </a:extLst>
                </p:cNvPr>
                <p:cNvSpPr/>
                <p:nvPr/>
              </p:nvSpPr>
              <p:spPr>
                <a:xfrm>
                  <a:off x="2976109" y="5655481"/>
                  <a:ext cx="195845" cy="218621"/>
                </a:xfrm>
                <a:custGeom>
                  <a:avLst/>
                  <a:gdLst>
                    <a:gd name="connsiteX0" fmla="*/ 180442 w 195845"/>
                    <a:gd name="connsiteY0" fmla="*/ 33668 h 218621"/>
                    <a:gd name="connsiteX1" fmla="*/ 111346 w 195845"/>
                    <a:gd name="connsiteY1" fmla="*/ 175161 h 218621"/>
                    <a:gd name="connsiteX2" fmla="*/ 0 w 195845"/>
                    <a:gd name="connsiteY2" fmla="*/ 218621 h 218621"/>
                    <a:gd name="connsiteX3" fmla="*/ 40819 w 195845"/>
                    <a:gd name="connsiteY3" fmla="*/ 99354 h 218621"/>
                    <a:gd name="connsiteX4" fmla="*/ 195846 w 195845"/>
                    <a:gd name="connsiteY4" fmla="*/ 0 h 218621"/>
                    <a:gd name="connsiteX5" fmla="*/ 45661 w 195845"/>
                    <a:gd name="connsiteY5" fmla="*/ 170650 h 218621"/>
                    <a:gd name="connsiteX6" fmla="*/ 180442 w 195845"/>
                    <a:gd name="connsiteY6" fmla="*/ 33668 h 21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845" h="218621">
                      <a:moveTo>
                        <a:pt x="180442" y="33668"/>
                      </a:moveTo>
                      <a:cubicBezTo>
                        <a:pt x="174831" y="66236"/>
                        <a:pt x="146664" y="142594"/>
                        <a:pt x="111346" y="175161"/>
                      </a:cubicBezTo>
                      <a:cubicBezTo>
                        <a:pt x="71957" y="211470"/>
                        <a:pt x="43570" y="193536"/>
                        <a:pt x="0" y="218621"/>
                      </a:cubicBezTo>
                      <a:cubicBezTo>
                        <a:pt x="23105" y="173731"/>
                        <a:pt x="6491" y="140503"/>
                        <a:pt x="40819" y="99354"/>
                      </a:cubicBezTo>
                      <a:cubicBezTo>
                        <a:pt x="71627" y="62385"/>
                        <a:pt x="150845" y="33668"/>
                        <a:pt x="195846" y="0"/>
                      </a:cubicBezTo>
                      <a:cubicBezTo>
                        <a:pt x="148645" y="73388"/>
                        <a:pt x="99463" y="120149"/>
                        <a:pt x="45661" y="170650"/>
                      </a:cubicBezTo>
                      <a:cubicBezTo>
                        <a:pt x="113106" y="136212"/>
                        <a:pt x="131041" y="107935"/>
                        <a:pt x="180442" y="3366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E086C53E-20EB-5802-2A94-7DE61E280FD7}"/>
                    </a:ext>
                  </a:extLst>
                </p:cNvPr>
                <p:cNvSpPr/>
                <p:nvPr/>
              </p:nvSpPr>
              <p:spPr>
                <a:xfrm>
                  <a:off x="3448119" y="6353484"/>
                  <a:ext cx="213450" cy="201237"/>
                </a:xfrm>
                <a:custGeom>
                  <a:avLst/>
                  <a:gdLst>
                    <a:gd name="connsiteX0" fmla="*/ 195186 w 213450"/>
                    <a:gd name="connsiteY0" fmla="*/ 168890 h 201237"/>
                    <a:gd name="connsiteX1" fmla="*/ 114537 w 213450"/>
                    <a:gd name="connsiteY1" fmla="*/ 33778 h 201237"/>
                    <a:gd name="connsiteX2" fmla="*/ 0 w 213450"/>
                    <a:gd name="connsiteY2" fmla="*/ 0 h 201237"/>
                    <a:gd name="connsiteX3" fmla="*/ 50722 w 213450"/>
                    <a:gd name="connsiteY3" fmla="*/ 115417 h 201237"/>
                    <a:gd name="connsiteX4" fmla="*/ 213450 w 213450"/>
                    <a:gd name="connsiteY4" fmla="*/ 201238 h 201237"/>
                    <a:gd name="connsiteX5" fmla="*/ 49512 w 213450"/>
                    <a:gd name="connsiteY5" fmla="*/ 44010 h 201237"/>
                    <a:gd name="connsiteX6" fmla="*/ 195186 w 213450"/>
                    <a:gd name="connsiteY6" fmla="*/ 168890 h 201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450" h="201237">
                      <a:moveTo>
                        <a:pt x="195186" y="168890"/>
                      </a:moveTo>
                      <a:cubicBezTo>
                        <a:pt x="186824" y="136872"/>
                        <a:pt x="152386" y="63265"/>
                        <a:pt x="114537" y="33778"/>
                      </a:cubicBezTo>
                      <a:cubicBezTo>
                        <a:pt x="72287" y="991"/>
                        <a:pt x="45441" y="21235"/>
                        <a:pt x="0" y="0"/>
                      </a:cubicBezTo>
                      <a:cubicBezTo>
                        <a:pt x="26736" y="42690"/>
                        <a:pt x="12983" y="77238"/>
                        <a:pt x="50722" y="115417"/>
                      </a:cubicBezTo>
                      <a:cubicBezTo>
                        <a:pt x="84500" y="149635"/>
                        <a:pt x="165809" y="171530"/>
                        <a:pt x="213450" y="201238"/>
                      </a:cubicBezTo>
                      <a:cubicBezTo>
                        <a:pt x="160308" y="132141"/>
                        <a:pt x="107385" y="89671"/>
                        <a:pt x="49512" y="44010"/>
                      </a:cubicBezTo>
                      <a:cubicBezTo>
                        <a:pt x="119488" y="72397"/>
                        <a:pt x="139733" y="99023"/>
                        <a:pt x="195186" y="16889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9B124CD4-E08D-8A17-861B-4B1E3EDA7130}"/>
                    </a:ext>
                  </a:extLst>
                </p:cNvPr>
                <p:cNvSpPr/>
                <p:nvPr/>
              </p:nvSpPr>
              <p:spPr>
                <a:xfrm>
                  <a:off x="2443738" y="5673767"/>
                  <a:ext cx="450227" cy="505613"/>
                </a:xfrm>
                <a:custGeom>
                  <a:avLst/>
                  <a:gdLst>
                    <a:gd name="connsiteX0" fmla="*/ 80935 w 450227"/>
                    <a:gd name="connsiteY0" fmla="*/ 500925 h 505613"/>
                    <a:gd name="connsiteX1" fmla="*/ 97769 w 450227"/>
                    <a:gd name="connsiteY1" fmla="*/ 504446 h 505613"/>
                    <a:gd name="connsiteX2" fmla="*/ 321122 w 450227"/>
                    <a:gd name="connsiteY2" fmla="*/ 456915 h 505613"/>
                    <a:gd name="connsiteX3" fmla="*/ 449522 w 450227"/>
                    <a:gd name="connsiteY3" fmla="*/ 253698 h 505613"/>
                    <a:gd name="connsiteX4" fmla="*/ 243333 w 450227"/>
                    <a:gd name="connsiteY4" fmla="*/ 1188 h 505613"/>
                    <a:gd name="connsiteX5" fmla="*/ 17781 w 450227"/>
                    <a:gd name="connsiteY5" fmla="*/ 127278 h 505613"/>
                    <a:gd name="connsiteX6" fmla="*/ 112953 w 450227"/>
                    <a:gd name="connsiteY6" fmla="*/ 289016 h 505613"/>
                    <a:gd name="connsiteX7" fmla="*/ 119004 w 450227"/>
                    <a:gd name="connsiteY7" fmla="*/ 168318 h 505613"/>
                    <a:gd name="connsiteX8" fmla="*/ 64982 w 450227"/>
                    <a:gd name="connsiteY8" fmla="*/ 169307 h 505613"/>
                    <a:gd name="connsiteX9" fmla="*/ 85226 w 450227"/>
                    <a:gd name="connsiteY9" fmla="*/ 168978 h 505613"/>
                    <a:gd name="connsiteX10" fmla="*/ 129237 w 450227"/>
                    <a:gd name="connsiteY10" fmla="*/ 249627 h 505613"/>
                    <a:gd name="connsiteX11" fmla="*/ 27133 w 450227"/>
                    <a:gd name="connsiteY11" fmla="*/ 217609 h 505613"/>
                    <a:gd name="connsiteX12" fmla="*/ 42206 w 450227"/>
                    <a:gd name="connsiteY12" fmla="*/ 139710 h 505613"/>
                    <a:gd name="connsiteX13" fmla="*/ 174897 w 450227"/>
                    <a:gd name="connsiteY13" fmla="*/ 35737 h 505613"/>
                    <a:gd name="connsiteX14" fmla="*/ 385927 w 450227"/>
                    <a:gd name="connsiteY14" fmla="*/ 120676 h 505613"/>
                    <a:gd name="connsiteX15" fmla="*/ 364802 w 450227"/>
                    <a:gd name="connsiteY15" fmla="*/ 387819 h 505613"/>
                    <a:gd name="connsiteX16" fmla="*/ 145080 w 450227"/>
                    <a:gd name="connsiteY16" fmla="*/ 491683 h 505613"/>
                    <a:gd name="connsiteX17" fmla="*/ 97769 w 450227"/>
                    <a:gd name="connsiteY17" fmla="*/ 497845 h 505613"/>
                    <a:gd name="connsiteX18" fmla="*/ 80935 w 450227"/>
                    <a:gd name="connsiteY18" fmla="*/ 500925 h 505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0227" h="505613">
                      <a:moveTo>
                        <a:pt x="80935" y="500925"/>
                      </a:moveTo>
                      <a:cubicBezTo>
                        <a:pt x="80935" y="502026"/>
                        <a:pt x="86657" y="503456"/>
                        <a:pt x="97769" y="504446"/>
                      </a:cubicBezTo>
                      <a:cubicBezTo>
                        <a:pt x="163455" y="510058"/>
                        <a:pt x="258847" y="495644"/>
                        <a:pt x="321122" y="456915"/>
                      </a:cubicBezTo>
                      <a:cubicBezTo>
                        <a:pt x="391428" y="413125"/>
                        <a:pt x="443030" y="340507"/>
                        <a:pt x="449522" y="253698"/>
                      </a:cubicBezTo>
                      <a:cubicBezTo>
                        <a:pt x="459094" y="126728"/>
                        <a:pt x="370303" y="14282"/>
                        <a:pt x="243333" y="1188"/>
                      </a:cubicBezTo>
                      <a:cubicBezTo>
                        <a:pt x="148161" y="-8604"/>
                        <a:pt x="59260" y="42888"/>
                        <a:pt x="17781" y="127278"/>
                      </a:cubicBezTo>
                      <a:cubicBezTo>
                        <a:pt x="-36792" y="238184"/>
                        <a:pt x="45507" y="319603"/>
                        <a:pt x="112953" y="289016"/>
                      </a:cubicBezTo>
                      <a:cubicBezTo>
                        <a:pt x="164885" y="265471"/>
                        <a:pt x="166866" y="193513"/>
                        <a:pt x="119004" y="168318"/>
                      </a:cubicBezTo>
                      <a:cubicBezTo>
                        <a:pt x="89958" y="153024"/>
                        <a:pt x="64101" y="166997"/>
                        <a:pt x="64982" y="169307"/>
                      </a:cubicBezTo>
                      <a:lnTo>
                        <a:pt x="85226" y="168978"/>
                      </a:lnTo>
                      <a:cubicBezTo>
                        <a:pt x="127366" y="171949"/>
                        <a:pt x="149812" y="216399"/>
                        <a:pt x="129237" y="249627"/>
                      </a:cubicBezTo>
                      <a:cubicBezTo>
                        <a:pt x="104591" y="289346"/>
                        <a:pt x="39236" y="280214"/>
                        <a:pt x="27133" y="217609"/>
                      </a:cubicBezTo>
                      <a:cubicBezTo>
                        <a:pt x="22072" y="191533"/>
                        <a:pt x="29993" y="163697"/>
                        <a:pt x="42206" y="139710"/>
                      </a:cubicBezTo>
                      <a:cubicBezTo>
                        <a:pt x="67842" y="88879"/>
                        <a:pt x="118234" y="48939"/>
                        <a:pt x="174897" y="35737"/>
                      </a:cubicBezTo>
                      <a:cubicBezTo>
                        <a:pt x="255766" y="16922"/>
                        <a:pt x="339826" y="51360"/>
                        <a:pt x="385927" y="120676"/>
                      </a:cubicBezTo>
                      <a:cubicBezTo>
                        <a:pt x="441820" y="204956"/>
                        <a:pt x="429057" y="312121"/>
                        <a:pt x="364802" y="387819"/>
                      </a:cubicBezTo>
                      <a:cubicBezTo>
                        <a:pt x="310999" y="451194"/>
                        <a:pt x="220338" y="478920"/>
                        <a:pt x="145080" y="491683"/>
                      </a:cubicBezTo>
                      <a:cubicBezTo>
                        <a:pt x="124726" y="495094"/>
                        <a:pt x="108662" y="496634"/>
                        <a:pt x="97769" y="497845"/>
                      </a:cubicBezTo>
                      <a:cubicBezTo>
                        <a:pt x="86767" y="498945"/>
                        <a:pt x="80935" y="499715"/>
                        <a:pt x="80935" y="50092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9FE75017-A818-2D39-65D3-F06133A3ED96}"/>
                    </a:ext>
                  </a:extLst>
                </p:cNvPr>
                <p:cNvSpPr/>
                <p:nvPr/>
              </p:nvSpPr>
              <p:spPr>
                <a:xfrm>
                  <a:off x="2618305" y="5996670"/>
                  <a:ext cx="90147" cy="143034"/>
                </a:xfrm>
                <a:custGeom>
                  <a:avLst/>
                  <a:gdLst>
                    <a:gd name="connsiteX0" fmla="*/ 40049 w 90147"/>
                    <a:gd name="connsiteY0" fmla="*/ 76799 h 143034"/>
                    <a:gd name="connsiteX1" fmla="*/ 50832 w 90147"/>
                    <a:gd name="connsiteY1" fmla="*/ 72068 h 143034"/>
                    <a:gd name="connsiteX2" fmla="*/ 61504 w 90147"/>
                    <a:gd name="connsiteY2" fmla="*/ 50722 h 143034"/>
                    <a:gd name="connsiteX3" fmla="*/ 58864 w 90147"/>
                    <a:gd name="connsiteY3" fmla="*/ 85821 h 143034"/>
                    <a:gd name="connsiteX4" fmla="*/ 0 w 90147"/>
                    <a:gd name="connsiteY4" fmla="*/ 143034 h 143034"/>
                    <a:gd name="connsiteX5" fmla="*/ 3521 w 90147"/>
                    <a:gd name="connsiteY5" fmla="*/ 142484 h 143034"/>
                    <a:gd name="connsiteX6" fmla="*/ 16504 w 90147"/>
                    <a:gd name="connsiteY6" fmla="*/ 139294 h 143034"/>
                    <a:gd name="connsiteX7" fmla="*/ 87140 w 90147"/>
                    <a:gd name="connsiteY7" fmla="*/ 72508 h 143034"/>
                    <a:gd name="connsiteX8" fmla="*/ 59634 w 90147"/>
                    <a:gd name="connsiteY8" fmla="*/ 3082 h 143034"/>
                    <a:gd name="connsiteX9" fmla="*/ 3191 w 90147"/>
                    <a:gd name="connsiteY9" fmla="*/ 29818 h 143034"/>
                    <a:gd name="connsiteX10" fmla="*/ 40049 w 90147"/>
                    <a:gd name="connsiteY10" fmla="*/ 76799 h 143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0147" h="143034">
                      <a:moveTo>
                        <a:pt x="40049" y="76799"/>
                      </a:moveTo>
                      <a:cubicBezTo>
                        <a:pt x="43790" y="76138"/>
                        <a:pt x="47531" y="74599"/>
                        <a:pt x="50832" y="72068"/>
                      </a:cubicBezTo>
                      <a:cubicBezTo>
                        <a:pt x="57874" y="66897"/>
                        <a:pt x="61504" y="58864"/>
                        <a:pt x="61504" y="50722"/>
                      </a:cubicBezTo>
                      <a:cubicBezTo>
                        <a:pt x="66126" y="59745"/>
                        <a:pt x="63595" y="75588"/>
                        <a:pt x="58864" y="85821"/>
                      </a:cubicBezTo>
                      <a:cubicBezTo>
                        <a:pt x="46761" y="112007"/>
                        <a:pt x="21785" y="132912"/>
                        <a:pt x="0" y="143034"/>
                      </a:cubicBezTo>
                      <a:cubicBezTo>
                        <a:pt x="1210" y="142814"/>
                        <a:pt x="2311" y="142705"/>
                        <a:pt x="3521" y="142484"/>
                      </a:cubicBezTo>
                      <a:cubicBezTo>
                        <a:pt x="7922" y="141714"/>
                        <a:pt x="12213" y="140614"/>
                        <a:pt x="16504" y="139294"/>
                      </a:cubicBezTo>
                      <a:cubicBezTo>
                        <a:pt x="46321" y="129281"/>
                        <a:pt x="78118" y="103315"/>
                        <a:pt x="87140" y="72508"/>
                      </a:cubicBezTo>
                      <a:cubicBezTo>
                        <a:pt x="94732" y="46541"/>
                        <a:pt x="88791" y="14194"/>
                        <a:pt x="59634" y="3082"/>
                      </a:cubicBezTo>
                      <a:cubicBezTo>
                        <a:pt x="39169" y="-4730"/>
                        <a:pt x="12873" y="1651"/>
                        <a:pt x="3191" y="29818"/>
                      </a:cubicBezTo>
                      <a:cubicBezTo>
                        <a:pt x="-4841" y="52813"/>
                        <a:pt x="13643" y="85381"/>
                        <a:pt x="40049" y="767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4E0FBC8C-20AF-FC85-2703-035D0458E32F}"/>
                    </a:ext>
                  </a:extLst>
                </p:cNvPr>
                <p:cNvSpPr/>
                <p:nvPr/>
              </p:nvSpPr>
              <p:spPr>
                <a:xfrm>
                  <a:off x="2695429" y="5907391"/>
                  <a:ext cx="113377" cy="185002"/>
                </a:xfrm>
                <a:custGeom>
                  <a:avLst/>
                  <a:gdLst>
                    <a:gd name="connsiteX0" fmla="*/ 60518 w 113377"/>
                    <a:gd name="connsiteY0" fmla="*/ 92800 h 185002"/>
                    <a:gd name="connsiteX1" fmla="*/ 71191 w 113377"/>
                    <a:gd name="connsiteY1" fmla="*/ 83228 h 185002"/>
                    <a:gd name="connsiteX2" fmla="*/ 75372 w 113377"/>
                    <a:gd name="connsiteY2" fmla="*/ 54402 h 185002"/>
                    <a:gd name="connsiteX3" fmla="*/ 85714 w 113377"/>
                    <a:gd name="connsiteY3" fmla="*/ 95991 h 185002"/>
                    <a:gd name="connsiteX4" fmla="*/ 39503 w 113377"/>
                    <a:gd name="connsiteY4" fmla="*/ 185002 h 185002"/>
                    <a:gd name="connsiteX5" fmla="*/ 43354 w 113377"/>
                    <a:gd name="connsiteY5" fmla="*/ 183022 h 185002"/>
                    <a:gd name="connsiteX6" fmla="*/ 57108 w 113377"/>
                    <a:gd name="connsiteY6" fmla="*/ 174220 h 185002"/>
                    <a:gd name="connsiteX7" fmla="*/ 113331 w 113377"/>
                    <a:gd name="connsiteY7" fmla="*/ 69585 h 185002"/>
                    <a:gd name="connsiteX8" fmla="*/ 55127 w 113377"/>
                    <a:gd name="connsiteY8" fmla="*/ 49 h 185002"/>
                    <a:gd name="connsiteX9" fmla="*/ 4 w 113377"/>
                    <a:gd name="connsiteY9" fmla="*/ 52971 h 185002"/>
                    <a:gd name="connsiteX10" fmla="*/ 60518 w 113377"/>
                    <a:gd name="connsiteY10" fmla="*/ 92800 h 18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377" h="185002">
                      <a:moveTo>
                        <a:pt x="60518" y="92800"/>
                      </a:moveTo>
                      <a:cubicBezTo>
                        <a:pt x="64589" y="90490"/>
                        <a:pt x="68330" y="87299"/>
                        <a:pt x="71191" y="83228"/>
                      </a:cubicBezTo>
                      <a:cubicBezTo>
                        <a:pt x="77352" y="74537"/>
                        <a:pt x="78453" y="63754"/>
                        <a:pt x="75372" y="54402"/>
                      </a:cubicBezTo>
                      <a:cubicBezTo>
                        <a:pt x="84174" y="62983"/>
                        <a:pt x="87365" y="82348"/>
                        <a:pt x="85714" y="95991"/>
                      </a:cubicBezTo>
                      <a:cubicBezTo>
                        <a:pt x="81643" y="130979"/>
                        <a:pt x="60738" y="164867"/>
                        <a:pt x="39503" y="185002"/>
                      </a:cubicBezTo>
                      <a:cubicBezTo>
                        <a:pt x="40824" y="184342"/>
                        <a:pt x="42034" y="183682"/>
                        <a:pt x="43354" y="183022"/>
                      </a:cubicBezTo>
                      <a:cubicBezTo>
                        <a:pt x="48086" y="180381"/>
                        <a:pt x="52707" y="177520"/>
                        <a:pt x="57108" y="174220"/>
                      </a:cubicBezTo>
                      <a:cubicBezTo>
                        <a:pt x="87805" y="151114"/>
                        <a:pt x="114651" y="108754"/>
                        <a:pt x="113331" y="69585"/>
                      </a:cubicBezTo>
                      <a:cubicBezTo>
                        <a:pt x="112231" y="36577"/>
                        <a:pt x="92976" y="1479"/>
                        <a:pt x="55127" y="49"/>
                      </a:cubicBezTo>
                      <a:cubicBezTo>
                        <a:pt x="28501" y="-1052"/>
                        <a:pt x="554" y="16443"/>
                        <a:pt x="4" y="52971"/>
                      </a:cubicBezTo>
                      <a:cubicBezTo>
                        <a:pt x="-436" y="82458"/>
                        <a:pt x="33232" y="113046"/>
                        <a:pt x="60518" y="928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E46FCD17-D382-8521-ACB9-F5F1B64342B6}"/>
                    </a:ext>
                  </a:extLst>
                </p:cNvPr>
                <p:cNvSpPr/>
                <p:nvPr/>
              </p:nvSpPr>
              <p:spPr>
                <a:xfrm>
                  <a:off x="2656374" y="6068017"/>
                  <a:ext cx="422058" cy="169083"/>
                </a:xfrm>
                <a:custGeom>
                  <a:avLst/>
                  <a:gdLst>
                    <a:gd name="connsiteX0" fmla="*/ 43350 w 422058"/>
                    <a:gd name="connsiteY0" fmla="*/ 109207 h 169083"/>
                    <a:gd name="connsiteX1" fmla="*/ 275945 w 422058"/>
                    <a:gd name="connsiteY1" fmla="*/ 75758 h 169083"/>
                    <a:gd name="connsiteX2" fmla="*/ 0 w 422058"/>
                    <a:gd name="connsiteY2" fmla="*/ 113167 h 169083"/>
                    <a:gd name="connsiteX3" fmla="*/ 422059 w 422058"/>
                    <a:gd name="connsiteY3" fmla="*/ 26907 h 169083"/>
                    <a:gd name="connsiteX4" fmla="*/ 257680 w 422058"/>
                    <a:gd name="connsiteY4" fmla="*/ 19315 h 169083"/>
                    <a:gd name="connsiteX5" fmla="*/ 43350 w 422058"/>
                    <a:gd name="connsiteY5" fmla="*/ 109207 h 169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2058" h="169083">
                      <a:moveTo>
                        <a:pt x="43350" y="109207"/>
                      </a:moveTo>
                      <a:cubicBezTo>
                        <a:pt x="91541" y="122960"/>
                        <a:pt x="191885" y="134402"/>
                        <a:pt x="275945" y="75758"/>
                      </a:cubicBezTo>
                      <a:cubicBezTo>
                        <a:pt x="193645" y="141884"/>
                        <a:pt x="122129" y="147605"/>
                        <a:pt x="0" y="113167"/>
                      </a:cubicBezTo>
                      <a:cubicBezTo>
                        <a:pt x="169110" y="191395"/>
                        <a:pt x="319295" y="208009"/>
                        <a:pt x="422059" y="26907"/>
                      </a:cubicBezTo>
                      <a:cubicBezTo>
                        <a:pt x="368806" y="52763"/>
                        <a:pt x="338989" y="-37898"/>
                        <a:pt x="257680" y="19315"/>
                      </a:cubicBezTo>
                      <a:cubicBezTo>
                        <a:pt x="250309" y="24487"/>
                        <a:pt x="151395" y="110307"/>
                        <a:pt x="43350" y="10920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27CA11EE-ECBA-F83F-63D2-A256E3AFA55A}"/>
                    </a:ext>
                  </a:extLst>
                </p:cNvPr>
                <p:cNvSpPr/>
                <p:nvPr/>
              </p:nvSpPr>
              <p:spPr>
                <a:xfrm>
                  <a:off x="2891719" y="5891828"/>
                  <a:ext cx="216803" cy="134653"/>
                </a:xfrm>
                <a:custGeom>
                  <a:avLst/>
                  <a:gdLst>
                    <a:gd name="connsiteX0" fmla="*/ 104524 w 216803"/>
                    <a:gd name="connsiteY0" fmla="*/ 69415 h 134653"/>
                    <a:gd name="connsiteX1" fmla="*/ 113657 w 216803"/>
                    <a:gd name="connsiteY1" fmla="*/ 54561 h 134653"/>
                    <a:gd name="connsiteX2" fmla="*/ 146774 w 216803"/>
                    <a:gd name="connsiteY2" fmla="*/ 43448 h 134653"/>
                    <a:gd name="connsiteX3" fmla="*/ 95392 w 216803"/>
                    <a:gd name="connsiteY3" fmla="*/ 39818 h 134653"/>
                    <a:gd name="connsiteX4" fmla="*/ 0 w 216803"/>
                    <a:gd name="connsiteY4" fmla="*/ 114085 h 134653"/>
                    <a:gd name="connsiteX5" fmla="*/ 1540 w 216803"/>
                    <a:gd name="connsiteY5" fmla="*/ 109024 h 134653"/>
                    <a:gd name="connsiteX6" fmla="*/ 9022 w 216803"/>
                    <a:gd name="connsiteY6" fmla="*/ 90650 h 134653"/>
                    <a:gd name="connsiteX7" fmla="*/ 120808 w 216803"/>
                    <a:gd name="connsiteY7" fmla="*/ 1089 h 134653"/>
                    <a:gd name="connsiteX8" fmla="*/ 215210 w 216803"/>
                    <a:gd name="connsiteY8" fmla="*/ 56431 h 134653"/>
                    <a:gd name="connsiteX9" fmla="*/ 164268 w 216803"/>
                    <a:gd name="connsiteY9" fmla="*/ 133780 h 134653"/>
                    <a:gd name="connsiteX10" fmla="*/ 104524 w 216803"/>
                    <a:gd name="connsiteY10" fmla="*/ 69415 h 134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6803" h="134653">
                      <a:moveTo>
                        <a:pt x="104524" y="69415"/>
                      </a:moveTo>
                      <a:cubicBezTo>
                        <a:pt x="106395" y="64023"/>
                        <a:pt x="109366" y="58962"/>
                        <a:pt x="113657" y="54561"/>
                      </a:cubicBezTo>
                      <a:cubicBezTo>
                        <a:pt x="122679" y="45429"/>
                        <a:pt x="135112" y="41688"/>
                        <a:pt x="146774" y="43448"/>
                      </a:cubicBezTo>
                      <a:cubicBezTo>
                        <a:pt x="134782" y="34756"/>
                        <a:pt x="111346" y="34977"/>
                        <a:pt x="95392" y="39818"/>
                      </a:cubicBezTo>
                      <a:cubicBezTo>
                        <a:pt x="54903" y="52031"/>
                        <a:pt x="19255" y="84268"/>
                        <a:pt x="0" y="114085"/>
                      </a:cubicBezTo>
                      <a:cubicBezTo>
                        <a:pt x="550" y="112435"/>
                        <a:pt x="990" y="110784"/>
                        <a:pt x="1540" y="109024"/>
                      </a:cubicBezTo>
                      <a:cubicBezTo>
                        <a:pt x="3631" y="102752"/>
                        <a:pt x="6161" y="96591"/>
                        <a:pt x="9022" y="90650"/>
                      </a:cubicBezTo>
                      <a:cubicBezTo>
                        <a:pt x="29817" y="48950"/>
                        <a:pt x="74267" y="7690"/>
                        <a:pt x="120808" y="1089"/>
                      </a:cubicBezTo>
                      <a:cubicBezTo>
                        <a:pt x="160088" y="-4523"/>
                        <a:pt x="205528" y="11211"/>
                        <a:pt x="215210" y="56431"/>
                      </a:cubicBezTo>
                      <a:cubicBezTo>
                        <a:pt x="222032" y="88229"/>
                        <a:pt x="207289" y="125418"/>
                        <a:pt x="164268" y="133780"/>
                      </a:cubicBezTo>
                      <a:cubicBezTo>
                        <a:pt x="129610" y="140601"/>
                        <a:pt x="86480" y="106383"/>
                        <a:pt x="104524" y="694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22B16B3D-FFE5-4B30-854A-8D24DD006880}"/>
                    </a:ext>
                  </a:extLst>
                </p:cNvPr>
                <p:cNvSpPr/>
                <p:nvPr/>
              </p:nvSpPr>
              <p:spPr>
                <a:xfrm>
                  <a:off x="2608073" y="5737869"/>
                  <a:ext cx="225877" cy="221502"/>
                </a:xfrm>
                <a:custGeom>
                  <a:avLst/>
                  <a:gdLst>
                    <a:gd name="connsiteX0" fmla="*/ 211029 w 225877"/>
                    <a:gd name="connsiteY0" fmla="*/ 193666 h 221502"/>
                    <a:gd name="connsiteX1" fmla="*/ 102214 w 225877"/>
                    <a:gd name="connsiteY1" fmla="*/ 60425 h 221502"/>
                    <a:gd name="connsiteX2" fmla="*/ 225773 w 225877"/>
                    <a:gd name="connsiteY2" fmla="*/ 221502 h 221502"/>
                    <a:gd name="connsiteX3" fmla="*/ 0 w 225877"/>
                    <a:gd name="connsiteY3" fmla="*/ 3761 h 221502"/>
                    <a:gd name="connsiteX4" fmla="*/ 75148 w 225877"/>
                    <a:gd name="connsiteY4" fmla="*/ 91232 h 221502"/>
                    <a:gd name="connsiteX5" fmla="*/ 185614 w 225877"/>
                    <a:gd name="connsiteY5" fmla="*/ 154716 h 221502"/>
                    <a:gd name="connsiteX6" fmla="*/ 211029 w 225877"/>
                    <a:gd name="connsiteY6" fmla="*/ 193666 h 221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877" h="221502">
                      <a:moveTo>
                        <a:pt x="211029" y="193666"/>
                      </a:moveTo>
                      <a:cubicBezTo>
                        <a:pt x="201677" y="133592"/>
                        <a:pt x="160528" y="81770"/>
                        <a:pt x="102214" y="60425"/>
                      </a:cubicBezTo>
                      <a:cubicBezTo>
                        <a:pt x="184733" y="85181"/>
                        <a:pt x="215320" y="137663"/>
                        <a:pt x="225773" y="221502"/>
                      </a:cubicBezTo>
                      <a:cubicBezTo>
                        <a:pt x="229074" y="74508"/>
                        <a:pt x="154366" y="-20444"/>
                        <a:pt x="0" y="3761"/>
                      </a:cubicBezTo>
                      <a:cubicBezTo>
                        <a:pt x="44340" y="18395"/>
                        <a:pt x="2531" y="67576"/>
                        <a:pt x="75148" y="91232"/>
                      </a:cubicBezTo>
                      <a:cubicBezTo>
                        <a:pt x="116847" y="104765"/>
                        <a:pt x="152826" y="118518"/>
                        <a:pt x="185614" y="154716"/>
                      </a:cubicBezTo>
                      <a:cubicBezTo>
                        <a:pt x="195736" y="166270"/>
                        <a:pt x="204648" y="179253"/>
                        <a:pt x="211029" y="19366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7292EC0C-A384-11C6-8E1F-91B130FE5D41}"/>
                    </a:ext>
                  </a:extLst>
                </p:cNvPr>
                <p:cNvSpPr/>
                <p:nvPr/>
              </p:nvSpPr>
              <p:spPr>
                <a:xfrm>
                  <a:off x="2830593" y="5516078"/>
                  <a:ext cx="152872" cy="415016"/>
                </a:xfrm>
                <a:custGeom>
                  <a:avLst/>
                  <a:gdLst>
                    <a:gd name="connsiteX0" fmla="*/ 81041 w 152872"/>
                    <a:gd name="connsiteY0" fmla="*/ 372877 h 415016"/>
                    <a:gd name="connsiteX1" fmla="*/ 69268 w 152872"/>
                    <a:gd name="connsiteY1" fmla="*/ 145344 h 415016"/>
                    <a:gd name="connsiteX2" fmla="*/ 81151 w 152872"/>
                    <a:gd name="connsiteY2" fmla="*/ 415017 h 415016"/>
                    <a:gd name="connsiteX3" fmla="*/ 35490 w 152872"/>
                    <a:gd name="connsiteY3" fmla="*/ 0 h 415016"/>
                    <a:gd name="connsiteX4" fmla="*/ 14145 w 152872"/>
                    <a:gd name="connsiteY4" fmla="*/ 158107 h 415016"/>
                    <a:gd name="connsiteX5" fmla="*/ 81041 w 152872"/>
                    <a:gd name="connsiteY5" fmla="*/ 372877 h 415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872" h="415016">
                      <a:moveTo>
                        <a:pt x="81041" y="372877"/>
                      </a:moveTo>
                      <a:cubicBezTo>
                        <a:pt x="98205" y="327547"/>
                        <a:pt x="117679" y="231604"/>
                        <a:pt x="69268" y="145344"/>
                      </a:cubicBezTo>
                      <a:cubicBezTo>
                        <a:pt x="124941" y="230394"/>
                        <a:pt x="124391" y="300040"/>
                        <a:pt x="81151" y="415017"/>
                      </a:cubicBezTo>
                      <a:cubicBezTo>
                        <a:pt x="169941" y="258340"/>
                        <a:pt x="198548" y="114757"/>
                        <a:pt x="35490" y="0"/>
                      </a:cubicBezTo>
                      <a:cubicBezTo>
                        <a:pt x="55405" y="53693"/>
                        <a:pt x="-33276" y="74708"/>
                        <a:pt x="14145" y="158107"/>
                      </a:cubicBezTo>
                      <a:cubicBezTo>
                        <a:pt x="18326" y="165699"/>
                        <a:pt x="91273" y="268463"/>
                        <a:pt x="81041" y="3728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A3A7F124-3D7F-4F7B-2D87-F27622FFAD62}"/>
                    </a:ext>
                  </a:extLst>
                </p:cNvPr>
                <p:cNvSpPr/>
                <p:nvPr/>
              </p:nvSpPr>
              <p:spPr>
                <a:xfrm>
                  <a:off x="3758304" y="6267492"/>
                  <a:ext cx="219479" cy="132317"/>
                </a:xfrm>
                <a:custGeom>
                  <a:avLst/>
                  <a:gdLst>
                    <a:gd name="connsiteX0" fmla="*/ 197914 w 219479"/>
                    <a:gd name="connsiteY0" fmla="*/ 48474 h 132317"/>
                    <a:gd name="connsiteX1" fmla="*/ 62142 w 219479"/>
                    <a:gd name="connsiteY1" fmla="*/ 44403 h 132317"/>
                    <a:gd name="connsiteX2" fmla="*/ 44208 w 219479"/>
                    <a:gd name="connsiteY2" fmla="*/ 99306 h 132317"/>
                    <a:gd name="connsiteX3" fmla="*/ 53010 w 219479"/>
                    <a:gd name="connsiteY3" fmla="*/ 37471 h 132317"/>
                    <a:gd name="connsiteX4" fmla="*/ 72485 w 219479"/>
                    <a:gd name="connsiteY4" fmla="*/ 20307 h 132317"/>
                    <a:gd name="connsiteX5" fmla="*/ 38267 w 219479"/>
                    <a:gd name="connsiteY5" fmla="*/ 52435 h 132317"/>
                    <a:gd name="connsiteX6" fmla="*/ 28144 w 219479"/>
                    <a:gd name="connsiteY6" fmla="*/ 107337 h 132317"/>
                    <a:gd name="connsiteX7" fmla="*/ 28364 w 219479"/>
                    <a:gd name="connsiteY7" fmla="*/ 107668 h 132317"/>
                    <a:gd name="connsiteX8" fmla="*/ 28144 w 219479"/>
                    <a:gd name="connsiteY8" fmla="*/ 107337 h 132317"/>
                    <a:gd name="connsiteX9" fmla="*/ 20773 w 219479"/>
                    <a:gd name="connsiteY9" fmla="*/ 90944 h 132317"/>
                    <a:gd name="connsiteX10" fmla="*/ 23853 w 219479"/>
                    <a:gd name="connsiteY10" fmla="*/ 56395 h 132317"/>
                    <a:gd name="connsiteX11" fmla="*/ 8890 w 219479"/>
                    <a:gd name="connsiteY11" fmla="*/ 83682 h 132317"/>
                    <a:gd name="connsiteX12" fmla="*/ 2288 w 219479"/>
                    <a:gd name="connsiteY12" fmla="*/ 132313 h 132317"/>
                    <a:gd name="connsiteX13" fmla="*/ 3499 w 219479"/>
                    <a:gd name="connsiteY13" fmla="*/ 81921 h 132317"/>
                    <a:gd name="connsiteX14" fmla="*/ 92069 w 219479"/>
                    <a:gd name="connsiteY14" fmla="*/ 2483 h 132317"/>
                    <a:gd name="connsiteX15" fmla="*/ 202315 w 219479"/>
                    <a:gd name="connsiteY15" fmla="*/ 44843 h 132317"/>
                    <a:gd name="connsiteX16" fmla="*/ 219479 w 219479"/>
                    <a:gd name="connsiteY16" fmla="*/ 92264 h 132317"/>
                    <a:gd name="connsiteX17" fmla="*/ 197914 w 219479"/>
                    <a:gd name="connsiteY17" fmla="*/ 48474 h 132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479" h="132317">
                      <a:moveTo>
                        <a:pt x="197914" y="48474"/>
                      </a:moveTo>
                      <a:cubicBezTo>
                        <a:pt x="148733" y="-9620"/>
                        <a:pt x="80847" y="18217"/>
                        <a:pt x="62142" y="44403"/>
                      </a:cubicBezTo>
                      <a:cubicBezTo>
                        <a:pt x="42338" y="69599"/>
                        <a:pt x="44428" y="99635"/>
                        <a:pt x="44208" y="99306"/>
                      </a:cubicBezTo>
                      <a:cubicBezTo>
                        <a:pt x="44868" y="101066"/>
                        <a:pt x="29685" y="69159"/>
                        <a:pt x="53010" y="37471"/>
                      </a:cubicBezTo>
                      <a:cubicBezTo>
                        <a:pt x="59062" y="29549"/>
                        <a:pt x="65883" y="24048"/>
                        <a:pt x="72485" y="20307"/>
                      </a:cubicBezTo>
                      <a:cubicBezTo>
                        <a:pt x="58291" y="24048"/>
                        <a:pt x="43768" y="42092"/>
                        <a:pt x="38267" y="52435"/>
                      </a:cubicBezTo>
                      <a:cubicBezTo>
                        <a:pt x="22093" y="77850"/>
                        <a:pt x="26934" y="104037"/>
                        <a:pt x="28144" y="107337"/>
                      </a:cubicBezTo>
                      <a:cubicBezTo>
                        <a:pt x="28254" y="107558"/>
                        <a:pt x="28364" y="107668"/>
                        <a:pt x="28364" y="107668"/>
                      </a:cubicBezTo>
                      <a:cubicBezTo>
                        <a:pt x="28364" y="107668"/>
                        <a:pt x="28254" y="107558"/>
                        <a:pt x="28144" y="107337"/>
                      </a:cubicBezTo>
                      <a:cubicBezTo>
                        <a:pt x="27154" y="106017"/>
                        <a:pt x="23083" y="100846"/>
                        <a:pt x="20773" y="90944"/>
                      </a:cubicBezTo>
                      <a:cubicBezTo>
                        <a:pt x="18462" y="81921"/>
                        <a:pt x="19122" y="69159"/>
                        <a:pt x="23853" y="56395"/>
                      </a:cubicBezTo>
                      <a:cubicBezTo>
                        <a:pt x="16812" y="65307"/>
                        <a:pt x="11751" y="74770"/>
                        <a:pt x="8890" y="83682"/>
                      </a:cubicBezTo>
                      <a:cubicBezTo>
                        <a:pt x="-1012" y="112399"/>
                        <a:pt x="3058" y="132643"/>
                        <a:pt x="2288" y="132313"/>
                      </a:cubicBezTo>
                      <a:cubicBezTo>
                        <a:pt x="3169" y="132423"/>
                        <a:pt x="-4093" y="113169"/>
                        <a:pt x="3499" y="81921"/>
                      </a:cubicBezTo>
                      <a:cubicBezTo>
                        <a:pt x="10100" y="51004"/>
                        <a:pt x="42888" y="11725"/>
                        <a:pt x="92069" y="2483"/>
                      </a:cubicBezTo>
                      <a:cubicBezTo>
                        <a:pt x="141141" y="-8190"/>
                        <a:pt x="186471" y="17336"/>
                        <a:pt x="202315" y="44843"/>
                      </a:cubicBezTo>
                      <a:cubicBezTo>
                        <a:pt x="219369" y="72129"/>
                        <a:pt x="218709" y="92594"/>
                        <a:pt x="219479" y="92264"/>
                      </a:cubicBezTo>
                      <a:cubicBezTo>
                        <a:pt x="218929" y="92924"/>
                        <a:pt x="217499" y="71579"/>
                        <a:pt x="197914" y="4847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504CF6E8-F491-3A11-56AD-DB08AF1603AB}"/>
                    </a:ext>
                  </a:extLst>
                </p:cNvPr>
                <p:cNvSpPr/>
                <p:nvPr/>
              </p:nvSpPr>
              <p:spPr>
                <a:xfrm>
                  <a:off x="3117822" y="5757035"/>
                  <a:ext cx="214550" cy="113176"/>
                </a:xfrm>
                <a:custGeom>
                  <a:avLst/>
                  <a:gdLst>
                    <a:gd name="connsiteX0" fmla="*/ 33008 w 214550"/>
                    <a:gd name="connsiteY0" fmla="*/ 76798 h 113176"/>
                    <a:gd name="connsiteX1" fmla="*/ 0 w 214550"/>
                    <a:gd name="connsiteY1" fmla="*/ 77018 h 113176"/>
                    <a:gd name="connsiteX2" fmla="*/ 23546 w 214550"/>
                    <a:gd name="connsiteY2" fmla="*/ 99683 h 113176"/>
                    <a:gd name="connsiteX3" fmla="*/ 68986 w 214550"/>
                    <a:gd name="connsiteY3" fmla="*/ 112446 h 113176"/>
                    <a:gd name="connsiteX4" fmla="*/ 121468 w 214550"/>
                    <a:gd name="connsiteY4" fmla="*/ 94732 h 113176"/>
                    <a:gd name="connsiteX5" fmla="*/ 151615 w 214550"/>
                    <a:gd name="connsiteY5" fmla="*/ 97042 h 113176"/>
                    <a:gd name="connsiteX6" fmla="*/ 167019 w 214550"/>
                    <a:gd name="connsiteY6" fmla="*/ 72286 h 113176"/>
                    <a:gd name="connsiteX7" fmla="*/ 183853 w 214550"/>
                    <a:gd name="connsiteY7" fmla="*/ 29046 h 113176"/>
                    <a:gd name="connsiteX8" fmla="*/ 201127 w 214550"/>
                    <a:gd name="connsiteY8" fmla="*/ 9682 h 113176"/>
                    <a:gd name="connsiteX9" fmla="*/ 213010 w 214550"/>
                    <a:gd name="connsiteY9" fmla="*/ 1100 h 113176"/>
                    <a:gd name="connsiteX10" fmla="*/ 214550 w 214550"/>
                    <a:gd name="connsiteY10" fmla="*/ 0 h 113176"/>
                    <a:gd name="connsiteX11" fmla="*/ 212350 w 214550"/>
                    <a:gd name="connsiteY11" fmla="*/ 1210 h 113176"/>
                    <a:gd name="connsiteX12" fmla="*/ 212130 w 214550"/>
                    <a:gd name="connsiteY12" fmla="*/ 1210 h 113176"/>
                    <a:gd name="connsiteX13" fmla="*/ 166469 w 214550"/>
                    <a:gd name="connsiteY13" fmla="*/ 6822 h 113176"/>
                    <a:gd name="connsiteX14" fmla="*/ 116957 w 214550"/>
                    <a:gd name="connsiteY14" fmla="*/ 18814 h 113176"/>
                    <a:gd name="connsiteX15" fmla="*/ 88791 w 214550"/>
                    <a:gd name="connsiteY15" fmla="*/ 30587 h 113176"/>
                    <a:gd name="connsiteX16" fmla="*/ 76688 w 214550"/>
                    <a:gd name="connsiteY16" fmla="*/ 44010 h 113176"/>
                    <a:gd name="connsiteX17" fmla="*/ 91651 w 214550"/>
                    <a:gd name="connsiteY17" fmla="*/ 56003 h 113176"/>
                    <a:gd name="connsiteX18" fmla="*/ 107495 w 214550"/>
                    <a:gd name="connsiteY18" fmla="*/ 54903 h 113176"/>
                    <a:gd name="connsiteX19" fmla="*/ 107495 w 214550"/>
                    <a:gd name="connsiteY19" fmla="*/ 62934 h 113176"/>
                    <a:gd name="connsiteX20" fmla="*/ 82079 w 214550"/>
                    <a:gd name="connsiteY20" fmla="*/ 62824 h 113176"/>
                    <a:gd name="connsiteX21" fmla="*/ 33008 w 214550"/>
                    <a:gd name="connsiteY21" fmla="*/ 76798 h 113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14550" h="113176">
                      <a:moveTo>
                        <a:pt x="33008" y="76798"/>
                      </a:moveTo>
                      <a:cubicBezTo>
                        <a:pt x="20025" y="79659"/>
                        <a:pt x="7372" y="79769"/>
                        <a:pt x="0" y="77018"/>
                      </a:cubicBezTo>
                      <a:cubicBezTo>
                        <a:pt x="4181" y="82959"/>
                        <a:pt x="13533" y="92531"/>
                        <a:pt x="23546" y="99683"/>
                      </a:cubicBezTo>
                      <a:cubicBezTo>
                        <a:pt x="33998" y="107825"/>
                        <a:pt x="50282" y="115637"/>
                        <a:pt x="68986" y="112446"/>
                      </a:cubicBezTo>
                      <a:cubicBezTo>
                        <a:pt x="87690" y="109805"/>
                        <a:pt x="102984" y="92092"/>
                        <a:pt x="121468" y="94732"/>
                      </a:cubicBezTo>
                      <a:cubicBezTo>
                        <a:pt x="128290" y="97593"/>
                        <a:pt x="142043" y="105294"/>
                        <a:pt x="151615" y="97042"/>
                      </a:cubicBezTo>
                      <a:cubicBezTo>
                        <a:pt x="160858" y="90771"/>
                        <a:pt x="164158" y="80759"/>
                        <a:pt x="167019" y="72286"/>
                      </a:cubicBezTo>
                      <a:cubicBezTo>
                        <a:pt x="171310" y="54462"/>
                        <a:pt x="176041" y="40049"/>
                        <a:pt x="183853" y="29046"/>
                      </a:cubicBezTo>
                      <a:cubicBezTo>
                        <a:pt x="189794" y="20465"/>
                        <a:pt x="195956" y="14083"/>
                        <a:pt x="201127" y="9682"/>
                      </a:cubicBezTo>
                      <a:cubicBezTo>
                        <a:pt x="206408" y="5171"/>
                        <a:pt x="210699" y="2530"/>
                        <a:pt x="213010" y="1100"/>
                      </a:cubicBezTo>
                      <a:cubicBezTo>
                        <a:pt x="213890" y="550"/>
                        <a:pt x="214330" y="220"/>
                        <a:pt x="214550" y="0"/>
                      </a:cubicBezTo>
                      <a:cubicBezTo>
                        <a:pt x="214220" y="220"/>
                        <a:pt x="213450" y="660"/>
                        <a:pt x="212350" y="1210"/>
                      </a:cubicBezTo>
                      <a:cubicBezTo>
                        <a:pt x="212350" y="1210"/>
                        <a:pt x="212240" y="1210"/>
                        <a:pt x="212130" y="1210"/>
                      </a:cubicBezTo>
                      <a:cubicBezTo>
                        <a:pt x="208499" y="1430"/>
                        <a:pt x="191555" y="1980"/>
                        <a:pt x="166469" y="6822"/>
                      </a:cubicBezTo>
                      <a:cubicBezTo>
                        <a:pt x="152276" y="9792"/>
                        <a:pt x="135552" y="13423"/>
                        <a:pt x="116957" y="18814"/>
                      </a:cubicBezTo>
                      <a:cubicBezTo>
                        <a:pt x="107715" y="21785"/>
                        <a:pt x="98143" y="25196"/>
                        <a:pt x="88791" y="30587"/>
                      </a:cubicBezTo>
                      <a:cubicBezTo>
                        <a:pt x="84500" y="33668"/>
                        <a:pt x="78558" y="35648"/>
                        <a:pt x="76688" y="44010"/>
                      </a:cubicBezTo>
                      <a:cubicBezTo>
                        <a:pt x="78118" y="53252"/>
                        <a:pt x="84720" y="55232"/>
                        <a:pt x="91651" y="56003"/>
                      </a:cubicBezTo>
                      <a:cubicBezTo>
                        <a:pt x="97703" y="55893"/>
                        <a:pt x="103204" y="54353"/>
                        <a:pt x="107495" y="54903"/>
                      </a:cubicBezTo>
                      <a:cubicBezTo>
                        <a:pt x="110906" y="54353"/>
                        <a:pt x="109476" y="59303"/>
                        <a:pt x="107495" y="62934"/>
                      </a:cubicBezTo>
                      <a:cubicBezTo>
                        <a:pt x="102764" y="69316"/>
                        <a:pt x="91541" y="64255"/>
                        <a:pt x="82079" y="62824"/>
                      </a:cubicBezTo>
                      <a:cubicBezTo>
                        <a:pt x="61174" y="61174"/>
                        <a:pt x="46431" y="73387"/>
                        <a:pt x="33008" y="7679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75541A95-8D6A-6005-A53B-86587EC205C1}"/>
                    </a:ext>
                  </a:extLst>
                </p:cNvPr>
                <p:cNvSpPr/>
                <p:nvPr/>
              </p:nvSpPr>
              <p:spPr>
                <a:xfrm>
                  <a:off x="3309618" y="5745931"/>
                  <a:ext cx="219700" cy="175922"/>
                </a:xfrm>
                <a:custGeom>
                  <a:avLst/>
                  <a:gdLst>
                    <a:gd name="connsiteX0" fmla="*/ 183832 w 219700"/>
                    <a:gd name="connsiteY0" fmla="*/ 26617 h 175922"/>
                    <a:gd name="connsiteX1" fmla="*/ 46740 w 219700"/>
                    <a:gd name="connsiteY1" fmla="*/ 67987 h 175922"/>
                    <a:gd name="connsiteX2" fmla="*/ 46850 w 219700"/>
                    <a:gd name="connsiteY2" fmla="*/ 128831 h 175922"/>
                    <a:gd name="connsiteX3" fmla="*/ 35407 w 219700"/>
                    <a:gd name="connsiteY3" fmla="*/ 64026 h 175922"/>
                    <a:gd name="connsiteX4" fmla="*/ 49270 w 219700"/>
                    <a:gd name="connsiteY4" fmla="*/ 40370 h 175922"/>
                    <a:gd name="connsiteX5" fmla="*/ 25615 w 219700"/>
                    <a:gd name="connsiteY5" fmla="*/ 83941 h 175922"/>
                    <a:gd name="connsiteX6" fmla="*/ 33537 w 219700"/>
                    <a:gd name="connsiteY6" fmla="*/ 142144 h 175922"/>
                    <a:gd name="connsiteX7" fmla="*/ 33867 w 219700"/>
                    <a:gd name="connsiteY7" fmla="*/ 142475 h 175922"/>
                    <a:gd name="connsiteX8" fmla="*/ 33537 w 219700"/>
                    <a:gd name="connsiteY8" fmla="*/ 142144 h 175922"/>
                    <a:gd name="connsiteX9" fmla="*/ 20773 w 219700"/>
                    <a:gd name="connsiteY9" fmla="*/ 128281 h 175922"/>
                    <a:gd name="connsiteX10" fmla="*/ 12522 w 219700"/>
                    <a:gd name="connsiteY10" fmla="*/ 92743 h 175922"/>
                    <a:gd name="connsiteX11" fmla="*/ 6470 w 219700"/>
                    <a:gd name="connsiteY11" fmla="*/ 125090 h 175922"/>
                    <a:gd name="connsiteX12" fmla="*/ 15822 w 219700"/>
                    <a:gd name="connsiteY12" fmla="*/ 175922 h 175922"/>
                    <a:gd name="connsiteX13" fmla="*/ 419 w 219700"/>
                    <a:gd name="connsiteY13" fmla="*/ 125090 h 175922"/>
                    <a:gd name="connsiteX14" fmla="*/ 62913 w 219700"/>
                    <a:gd name="connsiteY14" fmla="*/ 16164 h 175922"/>
                    <a:gd name="connsiteX15" fmla="*/ 187022 w 219700"/>
                    <a:gd name="connsiteY15" fmla="*/ 21666 h 175922"/>
                    <a:gd name="connsiteX16" fmla="*/ 219700 w 219700"/>
                    <a:gd name="connsiteY16" fmla="*/ 63256 h 175922"/>
                    <a:gd name="connsiteX17" fmla="*/ 183832 w 219700"/>
                    <a:gd name="connsiteY17" fmla="*/ 26617 h 17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700" h="175922">
                      <a:moveTo>
                        <a:pt x="183832" y="26617"/>
                      </a:moveTo>
                      <a:cubicBezTo>
                        <a:pt x="115616" y="-14973"/>
                        <a:pt x="56862" y="35529"/>
                        <a:pt x="46740" y="67987"/>
                      </a:cubicBezTo>
                      <a:cubicBezTo>
                        <a:pt x="35187" y="99784"/>
                        <a:pt x="47180" y="129051"/>
                        <a:pt x="46850" y="128831"/>
                      </a:cubicBezTo>
                      <a:cubicBezTo>
                        <a:pt x="48060" y="130371"/>
                        <a:pt x="22424" y="103525"/>
                        <a:pt x="35407" y="64026"/>
                      </a:cubicBezTo>
                      <a:cubicBezTo>
                        <a:pt x="38928" y="54013"/>
                        <a:pt x="43879" y="46311"/>
                        <a:pt x="49270" y="40370"/>
                      </a:cubicBezTo>
                      <a:cubicBezTo>
                        <a:pt x="36397" y="48842"/>
                        <a:pt x="27705" y="71727"/>
                        <a:pt x="25615" y="83941"/>
                      </a:cubicBezTo>
                      <a:cubicBezTo>
                        <a:pt x="17693" y="114748"/>
                        <a:pt x="31226" y="139283"/>
                        <a:pt x="33537" y="142144"/>
                      </a:cubicBezTo>
                      <a:cubicBezTo>
                        <a:pt x="33757" y="142364"/>
                        <a:pt x="33867" y="142475"/>
                        <a:pt x="33867" y="142475"/>
                      </a:cubicBezTo>
                      <a:cubicBezTo>
                        <a:pt x="33867" y="142475"/>
                        <a:pt x="33757" y="142364"/>
                        <a:pt x="33537" y="142144"/>
                      </a:cubicBezTo>
                      <a:cubicBezTo>
                        <a:pt x="32106" y="141154"/>
                        <a:pt x="26275" y="137303"/>
                        <a:pt x="20773" y="128281"/>
                      </a:cubicBezTo>
                      <a:cubicBezTo>
                        <a:pt x="15492" y="120029"/>
                        <a:pt x="11971" y="107046"/>
                        <a:pt x="12522" y="92743"/>
                      </a:cubicBezTo>
                      <a:cubicBezTo>
                        <a:pt x="8451" y="104075"/>
                        <a:pt x="6470" y="115078"/>
                        <a:pt x="6470" y="125090"/>
                      </a:cubicBezTo>
                      <a:cubicBezTo>
                        <a:pt x="6030" y="157107"/>
                        <a:pt x="16703" y="175922"/>
                        <a:pt x="15822" y="175922"/>
                      </a:cubicBezTo>
                      <a:cubicBezTo>
                        <a:pt x="16703" y="175812"/>
                        <a:pt x="3169" y="158978"/>
                        <a:pt x="419" y="125090"/>
                      </a:cubicBezTo>
                      <a:cubicBezTo>
                        <a:pt x="-3212" y="91972"/>
                        <a:pt x="16703" y="41691"/>
                        <a:pt x="62913" y="16164"/>
                      </a:cubicBezTo>
                      <a:cubicBezTo>
                        <a:pt x="108464" y="-10901"/>
                        <a:pt x="162157" y="-450"/>
                        <a:pt x="187022" y="21666"/>
                      </a:cubicBezTo>
                      <a:cubicBezTo>
                        <a:pt x="212989" y="43231"/>
                        <a:pt x="219040" y="63916"/>
                        <a:pt x="219700" y="63256"/>
                      </a:cubicBezTo>
                      <a:cubicBezTo>
                        <a:pt x="219480" y="64026"/>
                        <a:pt x="211008" y="43231"/>
                        <a:pt x="183832" y="2661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510DEC7-21B4-1AC9-D9AF-276AA8443DFD}"/>
                    </a:ext>
                  </a:extLst>
                </p:cNvPr>
                <p:cNvSpPr/>
                <p:nvPr/>
              </p:nvSpPr>
              <p:spPr>
                <a:xfrm>
                  <a:off x="2370109" y="5839224"/>
                  <a:ext cx="186802" cy="214204"/>
                </a:xfrm>
                <a:custGeom>
                  <a:avLst/>
                  <a:gdLst>
                    <a:gd name="connsiteX0" fmla="*/ 19673 w 186802"/>
                    <a:gd name="connsiteY0" fmla="*/ 40710 h 214204"/>
                    <a:gd name="connsiteX1" fmla="*/ 76776 w 186802"/>
                    <a:gd name="connsiteY1" fmla="*/ 173070 h 214204"/>
                    <a:gd name="connsiteX2" fmla="*/ 136630 w 186802"/>
                    <a:gd name="connsiteY2" fmla="*/ 165589 h 214204"/>
                    <a:gd name="connsiteX3" fmla="*/ 74246 w 186802"/>
                    <a:gd name="connsiteY3" fmla="*/ 184843 h 214204"/>
                    <a:gd name="connsiteX4" fmla="*/ 49270 w 186802"/>
                    <a:gd name="connsiteY4" fmla="*/ 173730 h 214204"/>
                    <a:gd name="connsiteX5" fmla="*/ 94931 w 186802"/>
                    <a:gd name="connsiteY5" fmla="*/ 192215 h 214204"/>
                    <a:gd name="connsiteX6" fmla="*/ 151374 w 186802"/>
                    <a:gd name="connsiteY6" fmla="*/ 177361 h 214204"/>
                    <a:gd name="connsiteX7" fmla="*/ 151594 w 186802"/>
                    <a:gd name="connsiteY7" fmla="*/ 177032 h 214204"/>
                    <a:gd name="connsiteX8" fmla="*/ 151374 w 186802"/>
                    <a:gd name="connsiteY8" fmla="*/ 177361 h 214204"/>
                    <a:gd name="connsiteX9" fmla="*/ 139271 w 186802"/>
                    <a:gd name="connsiteY9" fmla="*/ 191775 h 214204"/>
                    <a:gd name="connsiteX10" fmla="*/ 105273 w 186802"/>
                    <a:gd name="connsiteY10" fmla="*/ 204208 h 214204"/>
                    <a:gd name="connsiteX11" fmla="*/ 137841 w 186802"/>
                    <a:gd name="connsiteY11" fmla="*/ 206298 h 214204"/>
                    <a:gd name="connsiteX12" fmla="*/ 186802 w 186802"/>
                    <a:gd name="connsiteY12" fmla="*/ 190785 h 214204"/>
                    <a:gd name="connsiteX13" fmla="*/ 138611 w 186802"/>
                    <a:gd name="connsiteY13" fmla="*/ 212239 h 214204"/>
                    <a:gd name="connsiteX14" fmla="*/ 23854 w 186802"/>
                    <a:gd name="connsiteY14" fmla="*/ 162728 h 214204"/>
                    <a:gd name="connsiteX15" fmla="*/ 14392 w 186802"/>
                    <a:gd name="connsiteY15" fmla="*/ 37739 h 214204"/>
                    <a:gd name="connsiteX16" fmla="*/ 51470 w 186802"/>
                    <a:gd name="connsiteY16" fmla="*/ 0 h 214204"/>
                    <a:gd name="connsiteX17" fmla="*/ 19673 w 186802"/>
                    <a:gd name="connsiteY17" fmla="*/ 40710 h 2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86802" h="214204">
                      <a:moveTo>
                        <a:pt x="19673" y="40710"/>
                      </a:moveTo>
                      <a:cubicBezTo>
                        <a:pt x="-13115" y="113987"/>
                        <a:pt x="43659" y="166799"/>
                        <a:pt x="76776" y="173070"/>
                      </a:cubicBezTo>
                      <a:cubicBezTo>
                        <a:pt x="109454" y="180882"/>
                        <a:pt x="136850" y="165259"/>
                        <a:pt x="136630" y="165589"/>
                      </a:cubicBezTo>
                      <a:cubicBezTo>
                        <a:pt x="137951" y="164268"/>
                        <a:pt x="114735" y="193095"/>
                        <a:pt x="74246" y="184843"/>
                      </a:cubicBezTo>
                      <a:cubicBezTo>
                        <a:pt x="64013" y="182533"/>
                        <a:pt x="55871" y="178462"/>
                        <a:pt x="49270" y="173730"/>
                      </a:cubicBezTo>
                      <a:cubicBezTo>
                        <a:pt x="59172" y="185613"/>
                        <a:pt x="82718" y="191555"/>
                        <a:pt x="94931" y="192215"/>
                      </a:cubicBezTo>
                      <a:cubicBezTo>
                        <a:pt x="126178" y="196396"/>
                        <a:pt x="148733" y="180002"/>
                        <a:pt x="151374" y="177361"/>
                      </a:cubicBezTo>
                      <a:cubicBezTo>
                        <a:pt x="151484" y="177141"/>
                        <a:pt x="151594" y="176922"/>
                        <a:pt x="151594" y="177032"/>
                      </a:cubicBezTo>
                      <a:cubicBezTo>
                        <a:pt x="151594" y="177032"/>
                        <a:pt x="151484" y="177141"/>
                        <a:pt x="151374" y="177361"/>
                      </a:cubicBezTo>
                      <a:cubicBezTo>
                        <a:pt x="150494" y="178902"/>
                        <a:pt x="147523" y="185174"/>
                        <a:pt x="139271" y="191775"/>
                      </a:cubicBezTo>
                      <a:cubicBezTo>
                        <a:pt x="131789" y="198046"/>
                        <a:pt x="119466" y="203218"/>
                        <a:pt x="105273" y="204208"/>
                      </a:cubicBezTo>
                      <a:cubicBezTo>
                        <a:pt x="116826" y="206958"/>
                        <a:pt x="128048" y="207619"/>
                        <a:pt x="137841" y="206298"/>
                      </a:cubicBezTo>
                      <a:cubicBezTo>
                        <a:pt x="169418" y="202888"/>
                        <a:pt x="186692" y="190015"/>
                        <a:pt x="186802" y="190785"/>
                      </a:cubicBezTo>
                      <a:cubicBezTo>
                        <a:pt x="186582" y="189905"/>
                        <a:pt x="171619" y="205418"/>
                        <a:pt x="138611" y="212239"/>
                      </a:cubicBezTo>
                      <a:cubicBezTo>
                        <a:pt x="106373" y="219831"/>
                        <a:pt x="54551" y="205858"/>
                        <a:pt x="23854" y="162728"/>
                      </a:cubicBezTo>
                      <a:cubicBezTo>
                        <a:pt x="-8164" y="120368"/>
                        <a:pt x="-4423" y="65355"/>
                        <a:pt x="14392" y="37739"/>
                      </a:cubicBezTo>
                      <a:cubicBezTo>
                        <a:pt x="32546" y="9132"/>
                        <a:pt x="52241" y="550"/>
                        <a:pt x="51470" y="0"/>
                      </a:cubicBezTo>
                      <a:cubicBezTo>
                        <a:pt x="52241" y="550"/>
                        <a:pt x="32766" y="11553"/>
                        <a:pt x="19673" y="4071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19" name="Graphic 3">
                <a:extLst>
                  <a:ext uri="{FF2B5EF4-FFF2-40B4-BE49-F238E27FC236}">
                    <a16:creationId xmlns:a16="http://schemas.microsoft.com/office/drawing/2014/main" id="{3A080207-096B-4B8A-DA85-4341BF329C83}"/>
                  </a:ext>
                </a:extLst>
              </p:cNvPr>
              <p:cNvGrpSpPr/>
              <p:nvPr/>
            </p:nvGrpSpPr>
            <p:grpSpPr>
              <a:xfrm>
                <a:off x="1626313" y="4112443"/>
                <a:ext cx="1011906" cy="1657883"/>
                <a:chOff x="1626313" y="4112443"/>
                <a:chExt cx="1011906" cy="1657883"/>
              </a:xfrm>
              <a:grpFill/>
            </p:grpSpPr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5509B12F-19AA-C34F-A33A-F47364DCD4F9}"/>
                    </a:ext>
                  </a:extLst>
                </p:cNvPr>
                <p:cNvSpPr/>
                <p:nvPr/>
              </p:nvSpPr>
              <p:spPr>
                <a:xfrm>
                  <a:off x="1746901" y="5050779"/>
                  <a:ext cx="268682" cy="128331"/>
                </a:xfrm>
                <a:custGeom>
                  <a:avLst/>
                  <a:gdLst>
                    <a:gd name="connsiteX0" fmla="*/ 240736 w 268682"/>
                    <a:gd name="connsiteY0" fmla="*/ 24096 h 128331"/>
                    <a:gd name="connsiteX1" fmla="*/ 119158 w 268682"/>
                    <a:gd name="connsiteY1" fmla="*/ 123229 h 128331"/>
                    <a:gd name="connsiteX2" fmla="*/ 0 w 268682"/>
                    <a:gd name="connsiteY2" fmla="*/ 115527 h 128331"/>
                    <a:gd name="connsiteX3" fmla="*/ 86700 w 268682"/>
                    <a:gd name="connsiteY3" fmla="*/ 24536 h 128331"/>
                    <a:gd name="connsiteX4" fmla="*/ 268683 w 268682"/>
                    <a:gd name="connsiteY4" fmla="*/ 0 h 128331"/>
                    <a:gd name="connsiteX5" fmla="*/ 61394 w 268682"/>
                    <a:gd name="connsiteY5" fmla="*/ 91322 h 128331"/>
                    <a:gd name="connsiteX6" fmla="*/ 240736 w 268682"/>
                    <a:gd name="connsiteY6" fmla="*/ 24096 h 128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8682" h="128331">
                      <a:moveTo>
                        <a:pt x="240736" y="24096"/>
                      </a:moveTo>
                      <a:cubicBezTo>
                        <a:pt x="222032" y="51272"/>
                        <a:pt x="164819" y="108706"/>
                        <a:pt x="119158" y="123229"/>
                      </a:cubicBezTo>
                      <a:cubicBezTo>
                        <a:pt x="68326" y="139513"/>
                        <a:pt x="49952" y="111236"/>
                        <a:pt x="0" y="115527"/>
                      </a:cubicBezTo>
                      <a:cubicBezTo>
                        <a:pt x="39609" y="84610"/>
                        <a:pt x="38399" y="47421"/>
                        <a:pt x="86700" y="24536"/>
                      </a:cubicBezTo>
                      <a:cubicBezTo>
                        <a:pt x="130050" y="4071"/>
                        <a:pt x="213890" y="11443"/>
                        <a:pt x="268683" y="0"/>
                      </a:cubicBezTo>
                      <a:cubicBezTo>
                        <a:pt x="195296" y="46651"/>
                        <a:pt x="131151" y="68326"/>
                        <a:pt x="61394" y="91322"/>
                      </a:cubicBezTo>
                      <a:cubicBezTo>
                        <a:pt x="136982" y="88791"/>
                        <a:pt x="164929" y="70746"/>
                        <a:pt x="240736" y="240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276DEA6A-21C3-CE6E-EC10-5DFE4AED0458}"/>
                    </a:ext>
                  </a:extLst>
                </p:cNvPr>
                <p:cNvSpPr/>
                <p:nvPr/>
              </p:nvSpPr>
              <p:spPr>
                <a:xfrm>
                  <a:off x="1905970" y="4473291"/>
                  <a:ext cx="451128" cy="507812"/>
                </a:xfrm>
                <a:custGeom>
                  <a:avLst/>
                  <a:gdLst>
                    <a:gd name="connsiteX0" fmla="*/ 363554 w 451128"/>
                    <a:gd name="connsiteY0" fmla="*/ 504101 h 507812"/>
                    <a:gd name="connsiteX1" fmla="*/ 346610 w 451128"/>
                    <a:gd name="connsiteY1" fmla="*/ 507182 h 507812"/>
                    <a:gd name="connsiteX2" fmla="*/ 124358 w 451128"/>
                    <a:gd name="connsiteY2" fmla="*/ 454700 h 507812"/>
                    <a:gd name="connsiteX3" fmla="*/ 359 w 451128"/>
                    <a:gd name="connsiteY3" fmla="*/ 248622 h 507812"/>
                    <a:gd name="connsiteX4" fmla="*/ 212048 w 451128"/>
                    <a:gd name="connsiteY4" fmla="*/ 734 h 507812"/>
                    <a:gd name="connsiteX5" fmla="*/ 434850 w 451128"/>
                    <a:gd name="connsiteY5" fmla="*/ 131774 h 507812"/>
                    <a:gd name="connsiteX6" fmla="*/ 336157 w 451128"/>
                    <a:gd name="connsiteY6" fmla="*/ 291312 h 507812"/>
                    <a:gd name="connsiteX7" fmla="*/ 332746 w 451128"/>
                    <a:gd name="connsiteY7" fmla="*/ 170503 h 507812"/>
                    <a:gd name="connsiteX8" fmla="*/ 386659 w 451128"/>
                    <a:gd name="connsiteY8" fmla="*/ 172703 h 507812"/>
                    <a:gd name="connsiteX9" fmla="*/ 366414 w 451128"/>
                    <a:gd name="connsiteY9" fmla="*/ 171934 h 507812"/>
                    <a:gd name="connsiteX10" fmla="*/ 320644 w 451128"/>
                    <a:gd name="connsiteY10" fmla="*/ 251592 h 507812"/>
                    <a:gd name="connsiteX11" fmla="*/ 423408 w 451128"/>
                    <a:gd name="connsiteY11" fmla="*/ 221885 h 507812"/>
                    <a:gd name="connsiteX12" fmla="*/ 410095 w 451128"/>
                    <a:gd name="connsiteY12" fmla="*/ 143657 h 507812"/>
                    <a:gd name="connsiteX13" fmla="*/ 279714 w 451128"/>
                    <a:gd name="connsiteY13" fmla="*/ 36822 h 507812"/>
                    <a:gd name="connsiteX14" fmla="*/ 66924 w 451128"/>
                    <a:gd name="connsiteY14" fmla="*/ 117030 h 507812"/>
                    <a:gd name="connsiteX15" fmla="*/ 82218 w 451128"/>
                    <a:gd name="connsiteY15" fmla="*/ 384613 h 507812"/>
                    <a:gd name="connsiteX16" fmla="*/ 299629 w 451128"/>
                    <a:gd name="connsiteY16" fmla="*/ 493319 h 507812"/>
                    <a:gd name="connsiteX17" fmla="*/ 346830 w 451128"/>
                    <a:gd name="connsiteY17" fmla="*/ 500580 h 507812"/>
                    <a:gd name="connsiteX18" fmla="*/ 363554 w 451128"/>
                    <a:gd name="connsiteY18" fmla="*/ 504101 h 507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1128" h="507812">
                      <a:moveTo>
                        <a:pt x="363554" y="504101"/>
                      </a:moveTo>
                      <a:cubicBezTo>
                        <a:pt x="363554" y="505201"/>
                        <a:pt x="357722" y="506522"/>
                        <a:pt x="346610" y="507182"/>
                      </a:cubicBezTo>
                      <a:cubicBezTo>
                        <a:pt x="280814" y="511363"/>
                        <a:pt x="185752" y="494859"/>
                        <a:pt x="124358" y="454700"/>
                      </a:cubicBezTo>
                      <a:cubicBezTo>
                        <a:pt x="55041" y="409259"/>
                        <a:pt x="5090" y="335652"/>
                        <a:pt x="359" y="248622"/>
                      </a:cubicBezTo>
                      <a:cubicBezTo>
                        <a:pt x="-6463" y="121542"/>
                        <a:pt x="84748" y="11076"/>
                        <a:pt x="212048" y="734"/>
                      </a:cubicBezTo>
                      <a:cubicBezTo>
                        <a:pt x="307331" y="-6968"/>
                        <a:pt x="395241" y="46614"/>
                        <a:pt x="434850" y="131774"/>
                      </a:cubicBezTo>
                      <a:cubicBezTo>
                        <a:pt x="487003" y="243890"/>
                        <a:pt x="402943" y="323439"/>
                        <a:pt x="336157" y="291312"/>
                      </a:cubicBezTo>
                      <a:cubicBezTo>
                        <a:pt x="284775" y="266666"/>
                        <a:pt x="284335" y="194709"/>
                        <a:pt x="332746" y="170503"/>
                      </a:cubicBezTo>
                      <a:cubicBezTo>
                        <a:pt x="362123" y="155870"/>
                        <a:pt x="387649" y="170393"/>
                        <a:pt x="386659" y="172703"/>
                      </a:cubicBezTo>
                      <a:lnTo>
                        <a:pt x="366414" y="171934"/>
                      </a:lnTo>
                      <a:cubicBezTo>
                        <a:pt x="324275" y="174024"/>
                        <a:pt x="300729" y="217924"/>
                        <a:pt x="320644" y="251592"/>
                      </a:cubicBezTo>
                      <a:cubicBezTo>
                        <a:pt x="344409" y="291862"/>
                        <a:pt x="409985" y="284160"/>
                        <a:pt x="423408" y="221885"/>
                      </a:cubicBezTo>
                      <a:cubicBezTo>
                        <a:pt x="429019" y="195919"/>
                        <a:pt x="421647" y="167972"/>
                        <a:pt x="410095" y="143657"/>
                      </a:cubicBezTo>
                      <a:cubicBezTo>
                        <a:pt x="385559" y="92275"/>
                        <a:pt x="336047" y="51125"/>
                        <a:pt x="279714" y="36822"/>
                      </a:cubicBezTo>
                      <a:cubicBezTo>
                        <a:pt x="199285" y="16247"/>
                        <a:pt x="114455" y="48705"/>
                        <a:pt x="66924" y="117030"/>
                      </a:cubicBezTo>
                      <a:cubicBezTo>
                        <a:pt x="9161" y="199990"/>
                        <a:pt x="19613" y="307485"/>
                        <a:pt x="82218" y="384613"/>
                      </a:cubicBezTo>
                      <a:cubicBezTo>
                        <a:pt x="134700" y="449198"/>
                        <a:pt x="224701" y="478905"/>
                        <a:pt x="299629" y="493319"/>
                      </a:cubicBezTo>
                      <a:cubicBezTo>
                        <a:pt x="319874" y="497170"/>
                        <a:pt x="335937" y="499150"/>
                        <a:pt x="346830" y="500580"/>
                      </a:cubicBezTo>
                      <a:cubicBezTo>
                        <a:pt x="357722" y="502011"/>
                        <a:pt x="363444" y="502891"/>
                        <a:pt x="363554" y="50410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D535DA2F-BEA5-E0F5-D823-299033FC4353}"/>
                    </a:ext>
                  </a:extLst>
                </p:cNvPr>
                <p:cNvSpPr/>
                <p:nvPr/>
              </p:nvSpPr>
              <p:spPr>
                <a:xfrm>
                  <a:off x="2192252" y="4848789"/>
                  <a:ext cx="68930" cy="112759"/>
                </a:xfrm>
                <a:custGeom>
                  <a:avLst/>
                  <a:gdLst>
                    <a:gd name="connsiteX0" fmla="*/ 35681 w 68930"/>
                    <a:gd name="connsiteY0" fmla="*/ 58516 h 112759"/>
                    <a:gd name="connsiteX1" fmla="*/ 27980 w 68930"/>
                    <a:gd name="connsiteY1" fmla="*/ 53895 h 112759"/>
                    <a:gd name="connsiteX2" fmla="*/ 22038 w 68930"/>
                    <a:gd name="connsiteY2" fmla="*/ 36731 h 112759"/>
                    <a:gd name="connsiteX3" fmla="*/ 20608 w 68930"/>
                    <a:gd name="connsiteY3" fmla="*/ 63578 h 112759"/>
                    <a:gd name="connsiteX4" fmla="*/ 59557 w 68930"/>
                    <a:gd name="connsiteY4" fmla="*/ 112759 h 112759"/>
                    <a:gd name="connsiteX5" fmla="*/ 57026 w 68930"/>
                    <a:gd name="connsiteY5" fmla="*/ 111989 h 112759"/>
                    <a:gd name="connsiteX6" fmla="*/ 47564 w 68930"/>
                    <a:gd name="connsiteY6" fmla="*/ 108248 h 112759"/>
                    <a:gd name="connsiteX7" fmla="*/ 693 w 68930"/>
                    <a:gd name="connsiteY7" fmla="*/ 50704 h 112759"/>
                    <a:gd name="connsiteX8" fmla="*/ 28310 w 68930"/>
                    <a:gd name="connsiteY8" fmla="*/ 973 h 112759"/>
                    <a:gd name="connsiteX9" fmla="*/ 68469 w 68930"/>
                    <a:gd name="connsiteY9" fmla="*/ 26829 h 112759"/>
                    <a:gd name="connsiteX10" fmla="*/ 35681 w 68930"/>
                    <a:gd name="connsiteY10" fmla="*/ 58516 h 112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930" h="112759">
                      <a:moveTo>
                        <a:pt x="35681" y="58516"/>
                      </a:moveTo>
                      <a:cubicBezTo>
                        <a:pt x="32931" y="57636"/>
                        <a:pt x="30290" y="56096"/>
                        <a:pt x="27980" y="53895"/>
                      </a:cubicBezTo>
                      <a:cubicBezTo>
                        <a:pt x="23248" y="49274"/>
                        <a:pt x="21158" y="42783"/>
                        <a:pt x="22038" y="36731"/>
                      </a:cubicBezTo>
                      <a:cubicBezTo>
                        <a:pt x="17637" y="43113"/>
                        <a:pt x="17967" y="55326"/>
                        <a:pt x="20608" y="63578"/>
                      </a:cubicBezTo>
                      <a:cubicBezTo>
                        <a:pt x="27209" y="84593"/>
                        <a:pt x="44043" y="102857"/>
                        <a:pt x="59557" y="112759"/>
                      </a:cubicBezTo>
                      <a:cubicBezTo>
                        <a:pt x="58677" y="112539"/>
                        <a:pt x="57797" y="112209"/>
                        <a:pt x="57026" y="111989"/>
                      </a:cubicBezTo>
                      <a:cubicBezTo>
                        <a:pt x="53726" y="110999"/>
                        <a:pt x="50645" y="109678"/>
                        <a:pt x="47564" y="108248"/>
                      </a:cubicBezTo>
                      <a:cubicBezTo>
                        <a:pt x="25999" y="97795"/>
                        <a:pt x="4434" y="74910"/>
                        <a:pt x="693" y="50704"/>
                      </a:cubicBezTo>
                      <a:cubicBezTo>
                        <a:pt x="-2498" y="30240"/>
                        <a:pt x="5094" y="6474"/>
                        <a:pt x="28310" y="973"/>
                      </a:cubicBezTo>
                      <a:cubicBezTo>
                        <a:pt x="44593" y="-2878"/>
                        <a:pt x="63738" y="4494"/>
                        <a:pt x="68469" y="26829"/>
                      </a:cubicBezTo>
                      <a:cubicBezTo>
                        <a:pt x="71990" y="44763"/>
                        <a:pt x="54826" y="67649"/>
                        <a:pt x="35681" y="5851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280ED597-5093-4F52-5C82-240C112D43AC}"/>
                    </a:ext>
                  </a:extLst>
                </p:cNvPr>
                <p:cNvSpPr/>
                <p:nvPr/>
              </p:nvSpPr>
              <p:spPr>
                <a:xfrm>
                  <a:off x="2088367" y="4796414"/>
                  <a:ext cx="89160" cy="144009"/>
                </a:xfrm>
                <a:custGeom>
                  <a:avLst/>
                  <a:gdLst>
                    <a:gd name="connsiteX0" fmla="*/ 49676 w 89160"/>
                    <a:gd name="connsiteY0" fmla="*/ 76784 h 144009"/>
                    <a:gd name="connsiteX1" fmla="*/ 39003 w 89160"/>
                    <a:gd name="connsiteY1" fmla="*/ 71832 h 144009"/>
                    <a:gd name="connsiteX2" fmla="*/ 28771 w 89160"/>
                    <a:gd name="connsiteY2" fmla="*/ 50267 h 144009"/>
                    <a:gd name="connsiteX3" fmla="*/ 30641 w 89160"/>
                    <a:gd name="connsiteY3" fmla="*/ 85475 h 144009"/>
                    <a:gd name="connsiteX4" fmla="*/ 88185 w 89160"/>
                    <a:gd name="connsiteY4" fmla="*/ 144009 h 144009"/>
                    <a:gd name="connsiteX5" fmla="*/ 84664 w 89160"/>
                    <a:gd name="connsiteY5" fmla="*/ 143349 h 144009"/>
                    <a:gd name="connsiteX6" fmla="*/ 71791 w 89160"/>
                    <a:gd name="connsiteY6" fmla="*/ 139828 h 144009"/>
                    <a:gd name="connsiteX7" fmla="*/ 2585 w 89160"/>
                    <a:gd name="connsiteY7" fmla="*/ 71502 h 144009"/>
                    <a:gd name="connsiteX8" fmla="*/ 31632 w 89160"/>
                    <a:gd name="connsiteY8" fmla="*/ 2736 h 144009"/>
                    <a:gd name="connsiteX9" fmla="*/ 87525 w 89160"/>
                    <a:gd name="connsiteY9" fmla="*/ 30793 h 144009"/>
                    <a:gd name="connsiteX10" fmla="*/ 49676 w 89160"/>
                    <a:gd name="connsiteY10" fmla="*/ 76784 h 144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9160" h="144009">
                      <a:moveTo>
                        <a:pt x="49676" y="76784"/>
                      </a:moveTo>
                      <a:cubicBezTo>
                        <a:pt x="45935" y="76013"/>
                        <a:pt x="42304" y="74363"/>
                        <a:pt x="39003" y="71832"/>
                      </a:cubicBezTo>
                      <a:cubicBezTo>
                        <a:pt x="32182" y="66441"/>
                        <a:pt x="28551" y="58409"/>
                        <a:pt x="28771" y="50267"/>
                      </a:cubicBezTo>
                      <a:cubicBezTo>
                        <a:pt x="23930" y="59179"/>
                        <a:pt x="26130" y="75023"/>
                        <a:pt x="30641" y="85475"/>
                      </a:cubicBezTo>
                      <a:cubicBezTo>
                        <a:pt x="42194" y="111882"/>
                        <a:pt x="66730" y="133337"/>
                        <a:pt x="88185" y="144009"/>
                      </a:cubicBezTo>
                      <a:cubicBezTo>
                        <a:pt x="86975" y="143789"/>
                        <a:pt x="85874" y="143569"/>
                        <a:pt x="84664" y="143349"/>
                      </a:cubicBezTo>
                      <a:cubicBezTo>
                        <a:pt x="80263" y="142469"/>
                        <a:pt x="75972" y="141258"/>
                        <a:pt x="71791" y="139828"/>
                      </a:cubicBezTo>
                      <a:cubicBezTo>
                        <a:pt x="42194" y="129156"/>
                        <a:pt x="10947" y="102530"/>
                        <a:pt x="2585" y="71502"/>
                      </a:cubicBezTo>
                      <a:cubicBezTo>
                        <a:pt x="-4457" y="45316"/>
                        <a:pt x="2145" y="13189"/>
                        <a:pt x="31632" y="2736"/>
                      </a:cubicBezTo>
                      <a:cubicBezTo>
                        <a:pt x="52316" y="-4636"/>
                        <a:pt x="78393" y="2296"/>
                        <a:pt x="87525" y="30793"/>
                      </a:cubicBezTo>
                      <a:cubicBezTo>
                        <a:pt x="95006" y="53788"/>
                        <a:pt x="75862" y="86026"/>
                        <a:pt x="49676" y="7678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97A30CC0-A3E0-8766-8676-D7DD641CAC00}"/>
                    </a:ext>
                  </a:extLst>
                </p:cNvPr>
                <p:cNvSpPr/>
                <p:nvPr/>
              </p:nvSpPr>
              <p:spPr>
                <a:xfrm>
                  <a:off x="1989708" y="4705290"/>
                  <a:ext cx="113789" cy="185181"/>
                </a:xfrm>
                <a:custGeom>
                  <a:avLst/>
                  <a:gdLst>
                    <a:gd name="connsiteX0" fmla="*/ 52283 w 113789"/>
                    <a:gd name="connsiteY0" fmla="*/ 92540 h 185181"/>
                    <a:gd name="connsiteX1" fmla="*/ 41830 w 113789"/>
                    <a:gd name="connsiteY1" fmla="*/ 82747 h 185181"/>
                    <a:gd name="connsiteX2" fmla="*/ 38309 w 113789"/>
                    <a:gd name="connsiteY2" fmla="*/ 53811 h 185181"/>
                    <a:gd name="connsiteX3" fmla="*/ 27087 w 113789"/>
                    <a:gd name="connsiteY3" fmla="*/ 95180 h 185181"/>
                    <a:gd name="connsiteX4" fmla="*/ 71317 w 113789"/>
                    <a:gd name="connsiteY4" fmla="*/ 185181 h 185181"/>
                    <a:gd name="connsiteX5" fmla="*/ 67576 w 113789"/>
                    <a:gd name="connsiteY5" fmla="*/ 183091 h 185181"/>
                    <a:gd name="connsiteX6" fmla="*/ 54043 w 113789"/>
                    <a:gd name="connsiteY6" fmla="*/ 174069 h 185181"/>
                    <a:gd name="connsiteX7" fmla="*/ 130 w 113789"/>
                    <a:gd name="connsiteY7" fmla="*/ 68224 h 185181"/>
                    <a:gd name="connsiteX8" fmla="*/ 59874 w 113789"/>
                    <a:gd name="connsiteY8" fmla="*/ 8 h 185181"/>
                    <a:gd name="connsiteX9" fmla="*/ 113787 w 113789"/>
                    <a:gd name="connsiteY9" fmla="*/ 54141 h 185181"/>
                    <a:gd name="connsiteX10" fmla="*/ 52283 w 113789"/>
                    <a:gd name="connsiteY10" fmla="*/ 92540 h 185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789" h="185181">
                      <a:moveTo>
                        <a:pt x="52283" y="92540"/>
                      </a:moveTo>
                      <a:cubicBezTo>
                        <a:pt x="48212" y="90229"/>
                        <a:pt x="44691" y="86928"/>
                        <a:pt x="41830" y="82747"/>
                      </a:cubicBezTo>
                      <a:cubicBezTo>
                        <a:pt x="35889" y="73945"/>
                        <a:pt x="34899" y="63163"/>
                        <a:pt x="38309" y="53811"/>
                      </a:cubicBezTo>
                      <a:cubicBezTo>
                        <a:pt x="29397" y="62282"/>
                        <a:pt x="25766" y="81427"/>
                        <a:pt x="27087" y="95180"/>
                      </a:cubicBezTo>
                      <a:cubicBezTo>
                        <a:pt x="30387" y="130278"/>
                        <a:pt x="50522" y="164606"/>
                        <a:pt x="71317" y="185181"/>
                      </a:cubicBezTo>
                      <a:cubicBezTo>
                        <a:pt x="69997" y="184521"/>
                        <a:pt x="68787" y="183751"/>
                        <a:pt x="67576" y="183091"/>
                      </a:cubicBezTo>
                      <a:cubicBezTo>
                        <a:pt x="62845" y="180340"/>
                        <a:pt x="58334" y="177369"/>
                        <a:pt x="54043" y="174069"/>
                      </a:cubicBezTo>
                      <a:cubicBezTo>
                        <a:pt x="23896" y="150303"/>
                        <a:pt x="-2070" y="107283"/>
                        <a:pt x="130" y="68224"/>
                      </a:cubicBezTo>
                      <a:cubicBezTo>
                        <a:pt x="2001" y="35216"/>
                        <a:pt x="21916" y="668"/>
                        <a:pt x="59874" y="8"/>
                      </a:cubicBezTo>
                      <a:cubicBezTo>
                        <a:pt x="86611" y="-432"/>
                        <a:pt x="114117" y="17612"/>
                        <a:pt x="113787" y="54141"/>
                      </a:cubicBezTo>
                      <a:cubicBezTo>
                        <a:pt x="113567" y="83517"/>
                        <a:pt x="79129" y="113334"/>
                        <a:pt x="52283" y="9254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1C80318F-A542-6F4C-D86E-F1C248947D0D}"/>
                    </a:ext>
                  </a:extLst>
                </p:cNvPr>
                <p:cNvSpPr/>
                <p:nvPr/>
              </p:nvSpPr>
              <p:spPr>
                <a:xfrm>
                  <a:off x="1717634" y="4860811"/>
                  <a:ext cx="420078" cy="171463"/>
                </a:xfrm>
                <a:custGeom>
                  <a:avLst/>
                  <a:gdLst>
                    <a:gd name="connsiteX0" fmla="*/ 376838 w 420078"/>
                    <a:gd name="connsiteY0" fmla="*/ 115151 h 171463"/>
                    <a:gd name="connsiteX1" fmla="*/ 145014 w 420078"/>
                    <a:gd name="connsiteY1" fmla="*/ 76532 h 171463"/>
                    <a:gd name="connsiteX2" fmla="*/ 420078 w 420078"/>
                    <a:gd name="connsiteY2" fmla="*/ 120102 h 171463"/>
                    <a:gd name="connsiteX3" fmla="*/ 0 w 420078"/>
                    <a:gd name="connsiteY3" fmla="*/ 24490 h 171463"/>
                    <a:gd name="connsiteX4" fmla="*/ 164599 w 420078"/>
                    <a:gd name="connsiteY4" fmla="*/ 20529 h 171463"/>
                    <a:gd name="connsiteX5" fmla="*/ 376838 w 420078"/>
                    <a:gd name="connsiteY5" fmla="*/ 115151 h 171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0078" h="171463">
                      <a:moveTo>
                        <a:pt x="376838" y="115151"/>
                      </a:moveTo>
                      <a:cubicBezTo>
                        <a:pt x="328317" y="127804"/>
                        <a:pt x="227753" y="137046"/>
                        <a:pt x="145014" y="76532"/>
                      </a:cubicBezTo>
                      <a:cubicBezTo>
                        <a:pt x="225773" y="144418"/>
                        <a:pt x="297180" y="151790"/>
                        <a:pt x="420078" y="120102"/>
                      </a:cubicBezTo>
                      <a:cubicBezTo>
                        <a:pt x="249318" y="194480"/>
                        <a:pt x="98803" y="207793"/>
                        <a:pt x="0" y="24490"/>
                      </a:cubicBezTo>
                      <a:cubicBezTo>
                        <a:pt x="52702" y="51446"/>
                        <a:pt x="84500" y="-38555"/>
                        <a:pt x="164599" y="20529"/>
                      </a:cubicBezTo>
                      <a:cubicBezTo>
                        <a:pt x="171750" y="25920"/>
                        <a:pt x="268683" y="113831"/>
                        <a:pt x="376838" y="11515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02DB0068-8418-4E05-8D03-5352A13049D0}"/>
                    </a:ext>
                  </a:extLst>
                </p:cNvPr>
                <p:cNvSpPr/>
                <p:nvPr/>
              </p:nvSpPr>
              <p:spPr>
                <a:xfrm>
                  <a:off x="1690150" y="4683631"/>
                  <a:ext cx="215848" cy="134130"/>
                </a:xfrm>
                <a:custGeom>
                  <a:avLst/>
                  <a:gdLst>
                    <a:gd name="connsiteX0" fmla="*/ 112424 w 215848"/>
                    <a:gd name="connsiteY0" fmla="*/ 69858 h 134130"/>
                    <a:gd name="connsiteX1" fmla="*/ 103622 w 215848"/>
                    <a:gd name="connsiteY1" fmla="*/ 54895 h 134130"/>
                    <a:gd name="connsiteX2" fmla="*/ 70725 w 215848"/>
                    <a:gd name="connsiteY2" fmla="*/ 43122 h 134130"/>
                    <a:gd name="connsiteX3" fmla="*/ 122107 w 215848"/>
                    <a:gd name="connsiteY3" fmla="*/ 40591 h 134130"/>
                    <a:gd name="connsiteX4" fmla="*/ 215849 w 215848"/>
                    <a:gd name="connsiteY4" fmla="*/ 116949 h 134130"/>
                    <a:gd name="connsiteX5" fmla="*/ 214418 w 215848"/>
                    <a:gd name="connsiteY5" fmla="*/ 111888 h 134130"/>
                    <a:gd name="connsiteX6" fmla="*/ 207377 w 215848"/>
                    <a:gd name="connsiteY6" fmla="*/ 93404 h 134130"/>
                    <a:gd name="connsiteX7" fmla="*/ 97571 w 215848"/>
                    <a:gd name="connsiteY7" fmla="*/ 1422 h 134130"/>
                    <a:gd name="connsiteX8" fmla="*/ 1959 w 215848"/>
                    <a:gd name="connsiteY8" fmla="*/ 54675 h 134130"/>
                    <a:gd name="connsiteX9" fmla="*/ 51140 w 215848"/>
                    <a:gd name="connsiteY9" fmla="*/ 133123 h 134130"/>
                    <a:gd name="connsiteX10" fmla="*/ 112424 w 215848"/>
                    <a:gd name="connsiteY10" fmla="*/ 69858 h 134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848" h="134130">
                      <a:moveTo>
                        <a:pt x="112424" y="69858"/>
                      </a:moveTo>
                      <a:cubicBezTo>
                        <a:pt x="110774" y="64467"/>
                        <a:pt x="107803" y="59296"/>
                        <a:pt x="103622" y="54895"/>
                      </a:cubicBezTo>
                      <a:cubicBezTo>
                        <a:pt x="94820" y="45543"/>
                        <a:pt x="82497" y="41582"/>
                        <a:pt x="70725" y="43122"/>
                      </a:cubicBezTo>
                      <a:cubicBezTo>
                        <a:pt x="82937" y="34650"/>
                        <a:pt x="106373" y="35420"/>
                        <a:pt x="122107" y="40591"/>
                      </a:cubicBezTo>
                      <a:cubicBezTo>
                        <a:pt x="162266" y="53684"/>
                        <a:pt x="197254" y="86692"/>
                        <a:pt x="215849" y="116949"/>
                      </a:cubicBezTo>
                      <a:cubicBezTo>
                        <a:pt x="215409" y="115299"/>
                        <a:pt x="214858" y="113539"/>
                        <a:pt x="214418" y="111888"/>
                      </a:cubicBezTo>
                      <a:cubicBezTo>
                        <a:pt x="212438" y="105507"/>
                        <a:pt x="210127" y="99345"/>
                        <a:pt x="207377" y="93404"/>
                      </a:cubicBezTo>
                      <a:cubicBezTo>
                        <a:pt x="187462" y="51264"/>
                        <a:pt x="144002" y="9014"/>
                        <a:pt x="97571" y="1422"/>
                      </a:cubicBezTo>
                      <a:cubicBezTo>
                        <a:pt x="58512" y="-4959"/>
                        <a:pt x="12741" y="9674"/>
                        <a:pt x="1959" y="54675"/>
                      </a:cubicBezTo>
                      <a:cubicBezTo>
                        <a:pt x="-5633" y="86362"/>
                        <a:pt x="8450" y="123881"/>
                        <a:pt x="51140" y="133123"/>
                      </a:cubicBezTo>
                      <a:cubicBezTo>
                        <a:pt x="85798" y="140385"/>
                        <a:pt x="129808" y="107267"/>
                        <a:pt x="112424" y="698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2C1ECDE0-8B64-24B4-FC5A-2D12DAE985CF}"/>
                    </a:ext>
                  </a:extLst>
                </p:cNvPr>
                <p:cNvSpPr/>
                <p:nvPr/>
              </p:nvSpPr>
              <p:spPr>
                <a:xfrm>
                  <a:off x="1964972" y="4537845"/>
                  <a:ext cx="230503" cy="217515"/>
                </a:xfrm>
                <a:custGeom>
                  <a:avLst/>
                  <a:gdLst>
                    <a:gd name="connsiteX0" fmla="*/ 15404 w 230503"/>
                    <a:gd name="connsiteY0" fmla="*/ 189899 h 217515"/>
                    <a:gd name="connsiteX1" fmla="*/ 127080 w 230503"/>
                    <a:gd name="connsiteY1" fmla="*/ 59188 h 217515"/>
                    <a:gd name="connsiteX2" fmla="*/ 0 w 230503"/>
                    <a:gd name="connsiteY2" fmla="*/ 217515 h 217515"/>
                    <a:gd name="connsiteX3" fmla="*/ 230504 w 230503"/>
                    <a:gd name="connsiteY3" fmla="*/ 4836 h 217515"/>
                    <a:gd name="connsiteX4" fmla="*/ 153376 w 230503"/>
                    <a:gd name="connsiteY4" fmla="*/ 90546 h 217515"/>
                    <a:gd name="connsiteX5" fmla="*/ 41590 w 230503"/>
                    <a:gd name="connsiteY5" fmla="*/ 151500 h 217515"/>
                    <a:gd name="connsiteX6" fmla="*/ 15404 w 230503"/>
                    <a:gd name="connsiteY6" fmla="*/ 189899 h 217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0503" h="217515">
                      <a:moveTo>
                        <a:pt x="15404" y="189899"/>
                      </a:moveTo>
                      <a:cubicBezTo>
                        <a:pt x="26076" y="130045"/>
                        <a:pt x="68436" y="79103"/>
                        <a:pt x="127080" y="59188"/>
                      </a:cubicBezTo>
                      <a:cubicBezTo>
                        <a:pt x="44010" y="82074"/>
                        <a:pt x="12323" y="133896"/>
                        <a:pt x="0" y="217515"/>
                      </a:cubicBezTo>
                      <a:cubicBezTo>
                        <a:pt x="0" y="70521"/>
                        <a:pt x="76688" y="-22781"/>
                        <a:pt x="230504" y="4836"/>
                      </a:cubicBezTo>
                      <a:cubicBezTo>
                        <a:pt x="185834" y="18479"/>
                        <a:pt x="226653" y="68541"/>
                        <a:pt x="153376" y="90546"/>
                      </a:cubicBezTo>
                      <a:cubicBezTo>
                        <a:pt x="111456" y="103089"/>
                        <a:pt x="75038" y="116182"/>
                        <a:pt x="41590" y="151500"/>
                      </a:cubicBezTo>
                      <a:cubicBezTo>
                        <a:pt x="31357" y="162833"/>
                        <a:pt x="22115" y="175596"/>
                        <a:pt x="15404" y="1898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13F1DDE5-CF51-F6E6-FA0B-CDB7E0B8A3E9}"/>
                    </a:ext>
                  </a:extLst>
                </p:cNvPr>
                <p:cNvSpPr/>
                <p:nvPr/>
              </p:nvSpPr>
              <p:spPr>
                <a:xfrm>
                  <a:off x="1939111" y="4112443"/>
                  <a:ext cx="225944" cy="370382"/>
                </a:xfrm>
                <a:custGeom>
                  <a:avLst/>
                  <a:gdLst>
                    <a:gd name="connsiteX0" fmla="*/ 63600 w 225944"/>
                    <a:gd name="connsiteY0" fmla="*/ 370383 h 370382"/>
                    <a:gd name="connsiteX1" fmla="*/ 167244 w 225944"/>
                    <a:gd name="connsiteY1" fmla="*/ 197202 h 370382"/>
                    <a:gd name="connsiteX2" fmla="*/ 115752 w 225944"/>
                    <a:gd name="connsiteY2" fmla="*/ 99279 h 370382"/>
                    <a:gd name="connsiteX3" fmla="*/ 73062 w 225944"/>
                    <a:gd name="connsiteY3" fmla="*/ 126786 h 370382"/>
                    <a:gd name="connsiteX4" fmla="*/ 121253 w 225944"/>
                    <a:gd name="connsiteY4" fmla="*/ 184769 h 370382"/>
                    <a:gd name="connsiteX5" fmla="*/ 225 w 225944"/>
                    <a:gd name="connsiteY5" fmla="*/ 100049 h 370382"/>
                    <a:gd name="connsiteX6" fmla="*/ 117292 w 225944"/>
                    <a:gd name="connsiteY6" fmla="*/ 586 h 370382"/>
                    <a:gd name="connsiteX7" fmla="*/ 225888 w 225944"/>
                    <a:gd name="connsiteY7" fmla="*/ 147470 h 370382"/>
                    <a:gd name="connsiteX8" fmla="*/ 100238 w 225944"/>
                    <a:gd name="connsiteY8" fmla="*/ 350798 h 370382"/>
                    <a:gd name="connsiteX9" fmla="*/ 71522 w 225944"/>
                    <a:gd name="connsiteY9" fmla="*/ 366642 h 370382"/>
                    <a:gd name="connsiteX10" fmla="*/ 63600 w 225944"/>
                    <a:gd name="connsiteY10" fmla="*/ 370383 h 37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5944" h="370382">
                      <a:moveTo>
                        <a:pt x="63600" y="370383"/>
                      </a:moveTo>
                      <a:cubicBezTo>
                        <a:pt x="108820" y="332424"/>
                        <a:pt x="154811" y="266959"/>
                        <a:pt x="167244" y="197202"/>
                      </a:cubicBezTo>
                      <a:cubicBezTo>
                        <a:pt x="174396" y="156933"/>
                        <a:pt x="162073" y="101810"/>
                        <a:pt x="115752" y="99279"/>
                      </a:cubicBezTo>
                      <a:cubicBezTo>
                        <a:pt x="96277" y="98179"/>
                        <a:pt x="78233" y="108852"/>
                        <a:pt x="73062" y="126786"/>
                      </a:cubicBezTo>
                      <a:cubicBezTo>
                        <a:pt x="59969" y="171896"/>
                        <a:pt x="102659" y="192031"/>
                        <a:pt x="121253" y="184769"/>
                      </a:cubicBezTo>
                      <a:cubicBezTo>
                        <a:pt x="63050" y="228119"/>
                        <a:pt x="-4396" y="160784"/>
                        <a:pt x="225" y="100049"/>
                      </a:cubicBezTo>
                      <a:cubicBezTo>
                        <a:pt x="5726" y="26882"/>
                        <a:pt x="63820" y="-4805"/>
                        <a:pt x="117292" y="586"/>
                      </a:cubicBezTo>
                      <a:cubicBezTo>
                        <a:pt x="193320" y="8288"/>
                        <a:pt x="227538" y="81015"/>
                        <a:pt x="225888" y="147470"/>
                      </a:cubicBezTo>
                      <a:cubicBezTo>
                        <a:pt x="223907" y="226359"/>
                        <a:pt x="164714" y="308218"/>
                        <a:pt x="100238" y="350798"/>
                      </a:cubicBezTo>
                      <a:cubicBezTo>
                        <a:pt x="90996" y="356740"/>
                        <a:pt x="81424" y="362021"/>
                        <a:pt x="71522" y="366642"/>
                      </a:cubicBezTo>
                      <a:cubicBezTo>
                        <a:pt x="68881" y="368072"/>
                        <a:pt x="66240" y="369282"/>
                        <a:pt x="63600" y="37038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34069424-5B1F-B3EB-22E3-415F15B631F7}"/>
                    </a:ext>
                  </a:extLst>
                </p:cNvPr>
                <p:cNvSpPr/>
                <p:nvPr/>
              </p:nvSpPr>
              <p:spPr>
                <a:xfrm>
                  <a:off x="1820845" y="4311406"/>
                  <a:ext cx="154812" cy="413806"/>
                </a:xfrm>
                <a:custGeom>
                  <a:avLst/>
                  <a:gdLst>
                    <a:gd name="connsiteX0" fmla="*/ 67989 w 154812"/>
                    <a:gd name="connsiteY0" fmla="*/ 371667 h 413806"/>
                    <a:gd name="connsiteX1" fmla="*/ 84823 w 154812"/>
                    <a:gd name="connsiteY1" fmla="*/ 144464 h 413806"/>
                    <a:gd name="connsiteX2" fmla="*/ 66999 w 154812"/>
                    <a:gd name="connsiteY2" fmla="*/ 413807 h 413806"/>
                    <a:gd name="connsiteX3" fmla="*/ 121792 w 154812"/>
                    <a:gd name="connsiteY3" fmla="*/ 0 h 413806"/>
                    <a:gd name="connsiteX4" fmla="*/ 139616 w 154812"/>
                    <a:gd name="connsiteY4" fmla="*/ 158547 h 413806"/>
                    <a:gd name="connsiteX5" fmla="*/ 67989 w 154812"/>
                    <a:gd name="connsiteY5" fmla="*/ 371667 h 413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812" h="413806">
                      <a:moveTo>
                        <a:pt x="67989" y="371667"/>
                      </a:moveTo>
                      <a:cubicBezTo>
                        <a:pt x="51816" y="325896"/>
                        <a:pt x="34431" y="229624"/>
                        <a:pt x="84823" y="144464"/>
                      </a:cubicBezTo>
                      <a:cubicBezTo>
                        <a:pt x="27280" y="228303"/>
                        <a:pt x="26400" y="297839"/>
                        <a:pt x="66999" y="413807"/>
                      </a:cubicBezTo>
                      <a:cubicBezTo>
                        <a:pt x="-18271" y="255260"/>
                        <a:pt x="-43797" y="111016"/>
                        <a:pt x="121792" y="0"/>
                      </a:cubicBezTo>
                      <a:cubicBezTo>
                        <a:pt x="100667" y="53252"/>
                        <a:pt x="188908" y="76248"/>
                        <a:pt x="139616" y="158547"/>
                      </a:cubicBezTo>
                      <a:cubicBezTo>
                        <a:pt x="135215" y="165919"/>
                        <a:pt x="59957" y="267143"/>
                        <a:pt x="67989" y="37166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23F9F3CB-6D9D-0C42-117B-8CD4EEB9E392}"/>
                    </a:ext>
                  </a:extLst>
                </p:cNvPr>
                <p:cNvSpPr/>
                <p:nvPr/>
              </p:nvSpPr>
              <p:spPr>
                <a:xfrm>
                  <a:off x="2285917" y="4967930"/>
                  <a:ext cx="221041" cy="192545"/>
                </a:xfrm>
                <a:custGeom>
                  <a:avLst/>
                  <a:gdLst>
                    <a:gd name="connsiteX0" fmla="*/ 187264 w 221041"/>
                    <a:gd name="connsiteY0" fmla="*/ 14743 h 192545"/>
                    <a:gd name="connsiteX1" fmla="*/ 45551 w 221041"/>
                    <a:gd name="connsiteY1" fmla="*/ 81309 h 192545"/>
                    <a:gd name="connsiteX2" fmla="*/ 0 w 221041"/>
                    <a:gd name="connsiteY2" fmla="*/ 192545 h 192545"/>
                    <a:gd name="connsiteX3" fmla="*/ 119158 w 221041"/>
                    <a:gd name="connsiteY3" fmla="*/ 154036 h 192545"/>
                    <a:gd name="connsiteX4" fmla="*/ 221042 w 221041"/>
                    <a:gd name="connsiteY4" fmla="*/ 0 h 192545"/>
                    <a:gd name="connsiteX5" fmla="*/ 48521 w 221041"/>
                    <a:gd name="connsiteY5" fmla="*/ 147655 h 192545"/>
                    <a:gd name="connsiteX6" fmla="*/ 187264 w 221041"/>
                    <a:gd name="connsiteY6" fmla="*/ 14743 h 192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1041" h="192545">
                      <a:moveTo>
                        <a:pt x="187264" y="14743"/>
                      </a:moveTo>
                      <a:cubicBezTo>
                        <a:pt x="154806" y="19695"/>
                        <a:pt x="78558" y="46431"/>
                        <a:pt x="45551" y="81309"/>
                      </a:cubicBezTo>
                      <a:cubicBezTo>
                        <a:pt x="8692" y="120258"/>
                        <a:pt x="25856" y="149305"/>
                        <a:pt x="0" y="192545"/>
                      </a:cubicBezTo>
                      <a:cubicBezTo>
                        <a:pt x="45001" y="170320"/>
                        <a:pt x="77568" y="187704"/>
                        <a:pt x="119158" y="154036"/>
                      </a:cubicBezTo>
                      <a:cubicBezTo>
                        <a:pt x="156457" y="123779"/>
                        <a:pt x="186714" y="44561"/>
                        <a:pt x="221042" y="0"/>
                      </a:cubicBezTo>
                      <a:cubicBezTo>
                        <a:pt x="147214" y="45991"/>
                        <a:pt x="99793" y="94512"/>
                        <a:pt x="48521" y="147655"/>
                      </a:cubicBezTo>
                      <a:cubicBezTo>
                        <a:pt x="84170" y="80319"/>
                        <a:pt x="112446" y="62935"/>
                        <a:pt x="187264" y="14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E3EF58EE-07CC-F6BC-8555-EFAF9C88A202}"/>
                    </a:ext>
                  </a:extLst>
                </p:cNvPr>
                <p:cNvSpPr/>
                <p:nvPr/>
              </p:nvSpPr>
              <p:spPr>
                <a:xfrm>
                  <a:off x="1626313" y="4454440"/>
                  <a:ext cx="194635" cy="219721"/>
                </a:xfrm>
                <a:custGeom>
                  <a:avLst/>
                  <a:gdLst>
                    <a:gd name="connsiteX0" fmla="*/ 31577 w 194635"/>
                    <a:gd name="connsiteY0" fmla="*/ 19034 h 219721"/>
                    <a:gd name="connsiteX1" fmla="*/ 163718 w 194635"/>
                    <a:gd name="connsiteY1" fmla="*/ 103424 h 219721"/>
                    <a:gd name="connsiteX2" fmla="*/ 194636 w 194635"/>
                    <a:gd name="connsiteY2" fmla="*/ 219721 h 219721"/>
                    <a:gd name="connsiteX3" fmla="*/ 81419 w 194635"/>
                    <a:gd name="connsiteY3" fmla="*/ 166029 h 219721"/>
                    <a:gd name="connsiteX4" fmla="*/ 0 w 194635"/>
                    <a:gd name="connsiteY4" fmla="*/ 0 h 219721"/>
                    <a:gd name="connsiteX5" fmla="*/ 152276 w 194635"/>
                    <a:gd name="connsiteY5" fmla="*/ 168779 h 219721"/>
                    <a:gd name="connsiteX6" fmla="*/ 31577 w 194635"/>
                    <a:gd name="connsiteY6" fmla="*/ 19034 h 219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635" h="219721">
                      <a:moveTo>
                        <a:pt x="31577" y="19034"/>
                      </a:moveTo>
                      <a:cubicBezTo>
                        <a:pt x="63045" y="28167"/>
                        <a:pt x="135332" y="64475"/>
                        <a:pt x="163718" y="103424"/>
                      </a:cubicBezTo>
                      <a:cubicBezTo>
                        <a:pt x="195296" y="146774"/>
                        <a:pt x="174611" y="173400"/>
                        <a:pt x="194636" y="219721"/>
                      </a:cubicBezTo>
                      <a:cubicBezTo>
                        <a:pt x="152826" y="191775"/>
                        <a:pt x="118278" y="204868"/>
                        <a:pt x="81419" y="166029"/>
                      </a:cubicBezTo>
                      <a:cubicBezTo>
                        <a:pt x="48301" y="131151"/>
                        <a:pt x="28277" y="48741"/>
                        <a:pt x="0" y="0"/>
                      </a:cubicBezTo>
                      <a:cubicBezTo>
                        <a:pt x="67336" y="55123"/>
                        <a:pt x="108155" y="109475"/>
                        <a:pt x="152276" y="168779"/>
                      </a:cubicBezTo>
                      <a:cubicBezTo>
                        <a:pt x="125539" y="97483"/>
                        <a:pt x="99683" y="76468"/>
                        <a:pt x="31577" y="1903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44511E88-557D-C722-BFAA-E98C059E2197}"/>
                    </a:ext>
                  </a:extLst>
                </p:cNvPr>
                <p:cNvSpPr/>
                <p:nvPr/>
              </p:nvSpPr>
              <p:spPr>
                <a:xfrm>
                  <a:off x="1974130" y="5242528"/>
                  <a:ext cx="503530" cy="454898"/>
                </a:xfrm>
                <a:custGeom>
                  <a:avLst/>
                  <a:gdLst>
                    <a:gd name="connsiteX0" fmla="*/ 3715 w 503530"/>
                    <a:gd name="connsiteY0" fmla="*/ 366522 h 454898"/>
                    <a:gd name="connsiteX1" fmla="*/ 634 w 503530"/>
                    <a:gd name="connsiteY1" fmla="*/ 349468 h 454898"/>
                    <a:gd name="connsiteX2" fmla="*/ 52676 w 503530"/>
                    <a:gd name="connsiteY2" fmla="*/ 125345 h 454898"/>
                    <a:gd name="connsiteX3" fmla="*/ 256994 w 503530"/>
                    <a:gd name="connsiteY3" fmla="*/ 356 h 454898"/>
                    <a:gd name="connsiteX4" fmla="*/ 502792 w 503530"/>
                    <a:gd name="connsiteY4" fmla="*/ 213806 h 454898"/>
                    <a:gd name="connsiteX5" fmla="*/ 372851 w 503530"/>
                    <a:gd name="connsiteY5" fmla="*/ 438478 h 454898"/>
                    <a:gd name="connsiteX6" fmla="*/ 214634 w 503530"/>
                    <a:gd name="connsiteY6" fmla="*/ 338905 h 454898"/>
                    <a:gd name="connsiteX7" fmla="*/ 334342 w 503530"/>
                    <a:gd name="connsiteY7" fmla="*/ 335495 h 454898"/>
                    <a:gd name="connsiteX8" fmla="*/ 332142 w 503530"/>
                    <a:gd name="connsiteY8" fmla="*/ 389847 h 454898"/>
                    <a:gd name="connsiteX9" fmla="*/ 332912 w 503530"/>
                    <a:gd name="connsiteY9" fmla="*/ 369382 h 454898"/>
                    <a:gd name="connsiteX10" fmla="*/ 253914 w 503530"/>
                    <a:gd name="connsiteY10" fmla="*/ 323172 h 454898"/>
                    <a:gd name="connsiteX11" fmla="*/ 283400 w 503530"/>
                    <a:gd name="connsiteY11" fmla="*/ 426816 h 454898"/>
                    <a:gd name="connsiteX12" fmla="*/ 360969 w 503530"/>
                    <a:gd name="connsiteY12" fmla="*/ 413393 h 454898"/>
                    <a:gd name="connsiteX13" fmla="*/ 466923 w 503530"/>
                    <a:gd name="connsiteY13" fmla="*/ 281912 h 454898"/>
                    <a:gd name="connsiteX14" fmla="*/ 387375 w 503530"/>
                    <a:gd name="connsiteY14" fmla="*/ 67362 h 454898"/>
                    <a:gd name="connsiteX15" fmla="*/ 122103 w 503530"/>
                    <a:gd name="connsiteY15" fmla="*/ 82765 h 454898"/>
                    <a:gd name="connsiteX16" fmla="*/ 14277 w 503530"/>
                    <a:gd name="connsiteY16" fmla="*/ 302047 h 454898"/>
                    <a:gd name="connsiteX17" fmla="*/ 7126 w 503530"/>
                    <a:gd name="connsiteY17" fmla="*/ 349578 h 454898"/>
                    <a:gd name="connsiteX18" fmla="*/ 3715 w 503530"/>
                    <a:gd name="connsiteY18" fmla="*/ 366522 h 454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3530" h="454898">
                      <a:moveTo>
                        <a:pt x="3715" y="366522"/>
                      </a:moveTo>
                      <a:cubicBezTo>
                        <a:pt x="2615" y="366522"/>
                        <a:pt x="1294" y="360690"/>
                        <a:pt x="634" y="349468"/>
                      </a:cubicBezTo>
                      <a:cubicBezTo>
                        <a:pt x="-3547" y="283122"/>
                        <a:pt x="12847" y="187180"/>
                        <a:pt x="52676" y="125345"/>
                      </a:cubicBezTo>
                      <a:cubicBezTo>
                        <a:pt x="97677" y="55369"/>
                        <a:pt x="170734" y="4977"/>
                        <a:pt x="256994" y="356"/>
                      </a:cubicBezTo>
                      <a:cubicBezTo>
                        <a:pt x="382974" y="-6466"/>
                        <a:pt x="492559" y="85516"/>
                        <a:pt x="502792" y="213806"/>
                      </a:cubicBezTo>
                      <a:cubicBezTo>
                        <a:pt x="510494" y="309968"/>
                        <a:pt x="457351" y="398539"/>
                        <a:pt x="372851" y="438478"/>
                      </a:cubicBezTo>
                      <a:cubicBezTo>
                        <a:pt x="261725" y="491071"/>
                        <a:pt x="182837" y="406351"/>
                        <a:pt x="214634" y="338905"/>
                      </a:cubicBezTo>
                      <a:cubicBezTo>
                        <a:pt x="239060" y="287083"/>
                        <a:pt x="310467" y="286643"/>
                        <a:pt x="334342" y="335495"/>
                      </a:cubicBezTo>
                      <a:cubicBezTo>
                        <a:pt x="348866" y="365092"/>
                        <a:pt x="334452" y="390837"/>
                        <a:pt x="332142" y="389847"/>
                      </a:cubicBezTo>
                      <a:lnTo>
                        <a:pt x="332912" y="369382"/>
                      </a:lnTo>
                      <a:cubicBezTo>
                        <a:pt x="330932" y="326913"/>
                        <a:pt x="287361" y="303147"/>
                        <a:pt x="253914" y="323172"/>
                      </a:cubicBezTo>
                      <a:cubicBezTo>
                        <a:pt x="213974" y="347157"/>
                        <a:pt x="221566" y="413283"/>
                        <a:pt x="283400" y="426816"/>
                      </a:cubicBezTo>
                      <a:cubicBezTo>
                        <a:pt x="309147" y="432427"/>
                        <a:pt x="336873" y="425055"/>
                        <a:pt x="360969" y="413393"/>
                      </a:cubicBezTo>
                      <a:cubicBezTo>
                        <a:pt x="411911" y="388747"/>
                        <a:pt x="452730" y="338685"/>
                        <a:pt x="466923" y="281912"/>
                      </a:cubicBezTo>
                      <a:cubicBezTo>
                        <a:pt x="487278" y="200713"/>
                        <a:pt x="455151" y="115223"/>
                        <a:pt x="387375" y="67362"/>
                      </a:cubicBezTo>
                      <a:cubicBezTo>
                        <a:pt x="305076" y="9048"/>
                        <a:pt x="198461" y="19610"/>
                        <a:pt x="122103" y="82765"/>
                      </a:cubicBezTo>
                      <a:cubicBezTo>
                        <a:pt x="58068" y="135688"/>
                        <a:pt x="28581" y="226459"/>
                        <a:pt x="14277" y="302047"/>
                      </a:cubicBezTo>
                      <a:cubicBezTo>
                        <a:pt x="10427" y="322512"/>
                        <a:pt x="8556" y="338575"/>
                        <a:pt x="7126" y="349578"/>
                      </a:cubicBezTo>
                      <a:cubicBezTo>
                        <a:pt x="5805" y="360690"/>
                        <a:pt x="4815" y="366522"/>
                        <a:pt x="3715" y="36652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CF5A6EA1-DF78-6836-83B1-D3DF6E8F0081}"/>
                    </a:ext>
                  </a:extLst>
                </p:cNvPr>
                <p:cNvSpPr/>
                <p:nvPr/>
              </p:nvSpPr>
              <p:spPr>
                <a:xfrm>
                  <a:off x="2014484" y="5426576"/>
                  <a:ext cx="142866" cy="89803"/>
                </a:xfrm>
                <a:custGeom>
                  <a:avLst/>
                  <a:gdLst>
                    <a:gd name="connsiteX0" fmla="*/ 66676 w 142866"/>
                    <a:gd name="connsiteY0" fmla="*/ 49893 h 89803"/>
                    <a:gd name="connsiteX1" fmla="*/ 71517 w 142866"/>
                    <a:gd name="connsiteY1" fmla="*/ 39110 h 89803"/>
                    <a:gd name="connsiteX2" fmla="*/ 92972 w 142866"/>
                    <a:gd name="connsiteY2" fmla="*/ 28878 h 89803"/>
                    <a:gd name="connsiteX3" fmla="*/ 58094 w 142866"/>
                    <a:gd name="connsiteY3" fmla="*/ 30748 h 89803"/>
                    <a:gd name="connsiteX4" fmla="*/ 0 w 142866"/>
                    <a:gd name="connsiteY4" fmla="*/ 88842 h 89803"/>
                    <a:gd name="connsiteX5" fmla="*/ 660 w 142866"/>
                    <a:gd name="connsiteY5" fmla="*/ 85321 h 89803"/>
                    <a:gd name="connsiteX6" fmla="*/ 4181 w 142866"/>
                    <a:gd name="connsiteY6" fmla="*/ 72338 h 89803"/>
                    <a:gd name="connsiteX7" fmla="*/ 71957 w 142866"/>
                    <a:gd name="connsiteY7" fmla="*/ 2582 h 89803"/>
                    <a:gd name="connsiteX8" fmla="*/ 140173 w 142866"/>
                    <a:gd name="connsiteY8" fmla="*/ 31849 h 89803"/>
                    <a:gd name="connsiteX9" fmla="*/ 112336 w 142866"/>
                    <a:gd name="connsiteY9" fmla="*/ 88182 h 89803"/>
                    <a:gd name="connsiteX10" fmla="*/ 66676 w 142866"/>
                    <a:gd name="connsiteY10" fmla="*/ 49893 h 89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66" h="89803">
                      <a:moveTo>
                        <a:pt x="66676" y="49893"/>
                      </a:moveTo>
                      <a:cubicBezTo>
                        <a:pt x="67446" y="46152"/>
                        <a:pt x="69096" y="42411"/>
                        <a:pt x="71517" y="39110"/>
                      </a:cubicBezTo>
                      <a:cubicBezTo>
                        <a:pt x="76798" y="32179"/>
                        <a:pt x="84830" y="28658"/>
                        <a:pt x="92972" y="28878"/>
                      </a:cubicBezTo>
                      <a:cubicBezTo>
                        <a:pt x="84170" y="24037"/>
                        <a:pt x="68326" y="26127"/>
                        <a:pt x="58094" y="30748"/>
                      </a:cubicBezTo>
                      <a:cubicBezTo>
                        <a:pt x="31907" y="42411"/>
                        <a:pt x="10562" y="67167"/>
                        <a:pt x="0" y="88842"/>
                      </a:cubicBezTo>
                      <a:cubicBezTo>
                        <a:pt x="220" y="87632"/>
                        <a:pt x="440" y="86532"/>
                        <a:pt x="660" y="85321"/>
                      </a:cubicBezTo>
                      <a:cubicBezTo>
                        <a:pt x="1540" y="80920"/>
                        <a:pt x="2751" y="76519"/>
                        <a:pt x="4181" y="72338"/>
                      </a:cubicBezTo>
                      <a:cubicBezTo>
                        <a:pt x="14743" y="42521"/>
                        <a:pt x="41150" y="10944"/>
                        <a:pt x="71957" y="2582"/>
                      </a:cubicBezTo>
                      <a:cubicBezTo>
                        <a:pt x="97923" y="-4460"/>
                        <a:pt x="129830" y="2142"/>
                        <a:pt x="140173" y="31849"/>
                      </a:cubicBezTo>
                      <a:cubicBezTo>
                        <a:pt x="147435" y="52643"/>
                        <a:pt x="140613" y="78940"/>
                        <a:pt x="112336" y="88182"/>
                      </a:cubicBezTo>
                      <a:cubicBezTo>
                        <a:pt x="89451" y="95664"/>
                        <a:pt x="57543" y="76299"/>
                        <a:pt x="66676" y="4989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046229A2-BD7F-722A-E0AB-EE7F0535B0F5}"/>
                    </a:ext>
                  </a:extLst>
                </p:cNvPr>
                <p:cNvSpPr/>
                <p:nvPr/>
              </p:nvSpPr>
              <p:spPr>
                <a:xfrm>
                  <a:off x="2064105" y="5326802"/>
                  <a:ext cx="183750" cy="114791"/>
                </a:xfrm>
                <a:custGeom>
                  <a:avLst/>
                  <a:gdLst>
                    <a:gd name="connsiteX0" fmla="*/ 91761 w 183750"/>
                    <a:gd name="connsiteY0" fmla="*/ 52844 h 114791"/>
                    <a:gd name="connsiteX1" fmla="*/ 101554 w 183750"/>
                    <a:gd name="connsiteY1" fmla="*/ 42281 h 114791"/>
                    <a:gd name="connsiteX2" fmla="*/ 130270 w 183750"/>
                    <a:gd name="connsiteY2" fmla="*/ 38651 h 114791"/>
                    <a:gd name="connsiteX3" fmla="*/ 89231 w 183750"/>
                    <a:gd name="connsiteY3" fmla="*/ 27318 h 114791"/>
                    <a:gd name="connsiteX4" fmla="*/ 0 w 183750"/>
                    <a:gd name="connsiteY4" fmla="*/ 71988 h 114791"/>
                    <a:gd name="connsiteX5" fmla="*/ 2090 w 183750"/>
                    <a:gd name="connsiteY5" fmla="*/ 68137 h 114791"/>
                    <a:gd name="connsiteX6" fmla="*/ 11113 w 183750"/>
                    <a:gd name="connsiteY6" fmla="*/ 54494 h 114791"/>
                    <a:gd name="connsiteX7" fmla="*/ 116077 w 183750"/>
                    <a:gd name="connsiteY7" fmla="*/ 142 h 114791"/>
                    <a:gd name="connsiteX8" fmla="*/ 183743 w 183750"/>
                    <a:gd name="connsiteY8" fmla="*/ 60436 h 114791"/>
                    <a:gd name="connsiteX9" fmla="*/ 130160 w 183750"/>
                    <a:gd name="connsiteY9" fmla="*/ 114789 h 114791"/>
                    <a:gd name="connsiteX10" fmla="*/ 91761 w 183750"/>
                    <a:gd name="connsiteY10" fmla="*/ 52844 h 11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750" h="114791">
                      <a:moveTo>
                        <a:pt x="91761" y="52844"/>
                      </a:moveTo>
                      <a:cubicBezTo>
                        <a:pt x="94072" y="48773"/>
                        <a:pt x="97373" y="45142"/>
                        <a:pt x="101554" y="42281"/>
                      </a:cubicBezTo>
                      <a:cubicBezTo>
                        <a:pt x="110356" y="36340"/>
                        <a:pt x="121028" y="35350"/>
                        <a:pt x="130270" y="38651"/>
                      </a:cubicBezTo>
                      <a:cubicBezTo>
                        <a:pt x="121908" y="29628"/>
                        <a:pt x="102874" y="25998"/>
                        <a:pt x="89231" y="27318"/>
                      </a:cubicBezTo>
                      <a:cubicBezTo>
                        <a:pt x="54463" y="30619"/>
                        <a:pt x="20465" y="50973"/>
                        <a:pt x="0" y="71988"/>
                      </a:cubicBezTo>
                      <a:cubicBezTo>
                        <a:pt x="660" y="70668"/>
                        <a:pt x="1320" y="69458"/>
                        <a:pt x="2090" y="68137"/>
                      </a:cubicBezTo>
                      <a:cubicBezTo>
                        <a:pt x="4841" y="63406"/>
                        <a:pt x="7812" y="58785"/>
                        <a:pt x="11113" y="54494"/>
                      </a:cubicBezTo>
                      <a:cubicBezTo>
                        <a:pt x="34658" y="24127"/>
                        <a:pt x="77238" y="-2169"/>
                        <a:pt x="116077" y="142"/>
                      </a:cubicBezTo>
                      <a:cubicBezTo>
                        <a:pt x="148755" y="2012"/>
                        <a:pt x="183083" y="22147"/>
                        <a:pt x="183743" y="60436"/>
                      </a:cubicBezTo>
                      <a:cubicBezTo>
                        <a:pt x="184183" y="87392"/>
                        <a:pt x="166249" y="115119"/>
                        <a:pt x="130160" y="114789"/>
                      </a:cubicBezTo>
                      <a:cubicBezTo>
                        <a:pt x="100784" y="114568"/>
                        <a:pt x="71187" y="79910"/>
                        <a:pt x="91761" y="5284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863C381B-CD65-6A4D-25C3-9276719FD3C5}"/>
                    </a:ext>
                  </a:extLst>
                </p:cNvPr>
                <p:cNvSpPr/>
                <p:nvPr/>
              </p:nvSpPr>
              <p:spPr>
                <a:xfrm>
                  <a:off x="1923375" y="5052540"/>
                  <a:ext cx="170079" cy="423599"/>
                </a:xfrm>
                <a:custGeom>
                  <a:avLst/>
                  <a:gdLst>
                    <a:gd name="connsiteX0" fmla="*/ 55901 w 170079"/>
                    <a:gd name="connsiteY0" fmla="*/ 380029 h 423599"/>
                    <a:gd name="connsiteX1" fmla="*/ 94190 w 170079"/>
                    <a:gd name="connsiteY1" fmla="*/ 146224 h 423599"/>
                    <a:gd name="connsiteX2" fmla="*/ 50950 w 170079"/>
                    <a:gd name="connsiteY2" fmla="*/ 423599 h 423599"/>
                    <a:gd name="connsiteX3" fmla="*/ 145792 w 170079"/>
                    <a:gd name="connsiteY3" fmla="*/ 0 h 423599"/>
                    <a:gd name="connsiteX4" fmla="*/ 149753 w 170079"/>
                    <a:gd name="connsiteY4" fmla="*/ 165919 h 423599"/>
                    <a:gd name="connsiteX5" fmla="*/ 55901 w 170079"/>
                    <a:gd name="connsiteY5" fmla="*/ 380029 h 42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079" h="423599">
                      <a:moveTo>
                        <a:pt x="55901" y="380029"/>
                      </a:moveTo>
                      <a:cubicBezTo>
                        <a:pt x="43358" y="331178"/>
                        <a:pt x="34226" y="229734"/>
                        <a:pt x="94190" y="146224"/>
                      </a:cubicBezTo>
                      <a:cubicBezTo>
                        <a:pt x="26854" y="227643"/>
                        <a:pt x="19482" y="299710"/>
                        <a:pt x="50950" y="423599"/>
                      </a:cubicBezTo>
                      <a:cubicBezTo>
                        <a:pt x="-22878" y="251299"/>
                        <a:pt x="-35971" y="99573"/>
                        <a:pt x="145792" y="0"/>
                      </a:cubicBezTo>
                      <a:cubicBezTo>
                        <a:pt x="119056" y="53143"/>
                        <a:pt x="208287" y="85270"/>
                        <a:pt x="149753" y="165919"/>
                      </a:cubicBezTo>
                      <a:cubicBezTo>
                        <a:pt x="144362" y="173180"/>
                        <a:pt x="57111" y="270883"/>
                        <a:pt x="55901" y="38002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20BAF174-527D-E2A6-D077-9C5B10466E53}"/>
                    </a:ext>
                  </a:extLst>
                </p:cNvPr>
                <p:cNvSpPr/>
                <p:nvPr/>
              </p:nvSpPr>
              <p:spPr>
                <a:xfrm>
                  <a:off x="2136312" y="5024837"/>
                  <a:ext cx="133100" cy="217826"/>
                </a:xfrm>
                <a:custGeom>
                  <a:avLst/>
                  <a:gdLst>
                    <a:gd name="connsiteX0" fmla="*/ 63565 w 133100"/>
                    <a:gd name="connsiteY0" fmla="*/ 113413 h 217826"/>
                    <a:gd name="connsiteX1" fmla="*/ 78419 w 133100"/>
                    <a:gd name="connsiteY1" fmla="*/ 104610 h 217826"/>
                    <a:gd name="connsiteX2" fmla="*/ 90191 w 133100"/>
                    <a:gd name="connsiteY2" fmla="*/ 71383 h 217826"/>
                    <a:gd name="connsiteX3" fmla="*/ 92722 w 133100"/>
                    <a:gd name="connsiteY3" fmla="*/ 123205 h 217826"/>
                    <a:gd name="connsiteX4" fmla="*/ 17024 w 133100"/>
                    <a:gd name="connsiteY4" fmla="*/ 217827 h 217826"/>
                    <a:gd name="connsiteX5" fmla="*/ 22085 w 133100"/>
                    <a:gd name="connsiteY5" fmla="*/ 216287 h 217826"/>
                    <a:gd name="connsiteX6" fmla="*/ 40460 w 133100"/>
                    <a:gd name="connsiteY6" fmla="*/ 209135 h 217826"/>
                    <a:gd name="connsiteX7" fmla="*/ 131671 w 133100"/>
                    <a:gd name="connsiteY7" fmla="*/ 98339 h 217826"/>
                    <a:gd name="connsiteX8" fmla="*/ 78859 w 133100"/>
                    <a:gd name="connsiteY8" fmla="*/ 1956 h 217826"/>
                    <a:gd name="connsiteX9" fmla="*/ 1070 w 133100"/>
                    <a:gd name="connsiteY9" fmla="*/ 51578 h 217826"/>
                    <a:gd name="connsiteX10" fmla="*/ 63565 w 133100"/>
                    <a:gd name="connsiteY10" fmla="*/ 113413 h 217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100" h="217826">
                      <a:moveTo>
                        <a:pt x="63565" y="113413"/>
                      </a:moveTo>
                      <a:cubicBezTo>
                        <a:pt x="68956" y="111652"/>
                        <a:pt x="74017" y="108791"/>
                        <a:pt x="78419" y="104610"/>
                      </a:cubicBezTo>
                      <a:cubicBezTo>
                        <a:pt x="87771" y="95698"/>
                        <a:pt x="91622" y="83265"/>
                        <a:pt x="90191" y="71383"/>
                      </a:cubicBezTo>
                      <a:cubicBezTo>
                        <a:pt x="98553" y="83705"/>
                        <a:pt x="97783" y="107361"/>
                        <a:pt x="92722" y="123205"/>
                      </a:cubicBezTo>
                      <a:cubicBezTo>
                        <a:pt x="79739" y="163694"/>
                        <a:pt x="47061" y="198902"/>
                        <a:pt x="17024" y="217827"/>
                      </a:cubicBezTo>
                      <a:cubicBezTo>
                        <a:pt x="18675" y="217387"/>
                        <a:pt x="20325" y="216837"/>
                        <a:pt x="22085" y="216287"/>
                      </a:cubicBezTo>
                      <a:cubicBezTo>
                        <a:pt x="28357" y="214306"/>
                        <a:pt x="34518" y="211885"/>
                        <a:pt x="40460" y="209135"/>
                      </a:cubicBezTo>
                      <a:cubicBezTo>
                        <a:pt x="82269" y="189110"/>
                        <a:pt x="124079" y="145210"/>
                        <a:pt x="131671" y="98339"/>
                      </a:cubicBezTo>
                      <a:cubicBezTo>
                        <a:pt x="138053" y="58950"/>
                        <a:pt x="123529" y="12739"/>
                        <a:pt x="78859" y="1956"/>
                      </a:cubicBezTo>
                      <a:cubicBezTo>
                        <a:pt x="47501" y="-5635"/>
                        <a:pt x="10313" y="8448"/>
                        <a:pt x="1070" y="51578"/>
                      </a:cubicBezTo>
                      <a:cubicBezTo>
                        <a:pt x="-6411" y="86566"/>
                        <a:pt x="26486" y="130796"/>
                        <a:pt x="63565" y="11341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2BC21BC1-70BC-E051-1783-3ADFA2C579AB}"/>
                    </a:ext>
                  </a:extLst>
                </p:cNvPr>
                <p:cNvSpPr/>
                <p:nvPr/>
              </p:nvSpPr>
              <p:spPr>
                <a:xfrm>
                  <a:off x="2198007" y="5302078"/>
                  <a:ext cx="215611" cy="232484"/>
                </a:xfrm>
                <a:custGeom>
                  <a:avLst/>
                  <a:gdLst>
                    <a:gd name="connsiteX0" fmla="*/ 27396 w 215611"/>
                    <a:gd name="connsiteY0" fmla="*/ 15404 h 232484"/>
                    <a:gd name="connsiteX1" fmla="*/ 157007 w 215611"/>
                    <a:gd name="connsiteY1" fmla="*/ 128070 h 232484"/>
                    <a:gd name="connsiteX2" fmla="*/ 0 w 215611"/>
                    <a:gd name="connsiteY2" fmla="*/ 0 h 232484"/>
                    <a:gd name="connsiteX3" fmla="*/ 210809 w 215611"/>
                    <a:gd name="connsiteY3" fmla="*/ 232484 h 232484"/>
                    <a:gd name="connsiteX4" fmla="*/ 125759 w 215611"/>
                    <a:gd name="connsiteY4" fmla="*/ 154696 h 232484"/>
                    <a:gd name="connsiteX5" fmla="*/ 65245 w 215611"/>
                    <a:gd name="connsiteY5" fmla="*/ 41920 h 232484"/>
                    <a:gd name="connsiteX6" fmla="*/ 27396 w 215611"/>
                    <a:gd name="connsiteY6" fmla="*/ 15404 h 232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611" h="232484">
                      <a:moveTo>
                        <a:pt x="27396" y="15404"/>
                      </a:moveTo>
                      <a:cubicBezTo>
                        <a:pt x="86810" y="26186"/>
                        <a:pt x="137202" y="68876"/>
                        <a:pt x="157007" y="128070"/>
                      </a:cubicBezTo>
                      <a:cubicBezTo>
                        <a:pt x="134231" y="44340"/>
                        <a:pt x="82849" y="12323"/>
                        <a:pt x="0" y="0"/>
                      </a:cubicBezTo>
                      <a:cubicBezTo>
                        <a:pt x="145784" y="0"/>
                        <a:pt x="238206" y="77348"/>
                        <a:pt x="210809" y="232484"/>
                      </a:cubicBezTo>
                      <a:cubicBezTo>
                        <a:pt x="197276" y="187484"/>
                        <a:pt x="147655" y="228524"/>
                        <a:pt x="125759" y="154696"/>
                      </a:cubicBezTo>
                      <a:cubicBezTo>
                        <a:pt x="113217" y="112446"/>
                        <a:pt x="100343" y="75698"/>
                        <a:pt x="65245" y="41920"/>
                      </a:cubicBezTo>
                      <a:cubicBezTo>
                        <a:pt x="54243" y="31468"/>
                        <a:pt x="41590" y="22225"/>
                        <a:pt x="27396" y="1540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892D3171-F3F6-6E39-A19D-053868D0254D}"/>
                    </a:ext>
                  </a:extLst>
                </p:cNvPr>
                <p:cNvSpPr/>
                <p:nvPr/>
              </p:nvSpPr>
              <p:spPr>
                <a:xfrm>
                  <a:off x="2227824" y="5156684"/>
                  <a:ext cx="410396" cy="156159"/>
                </a:xfrm>
                <a:custGeom>
                  <a:avLst/>
                  <a:gdLst>
                    <a:gd name="connsiteX0" fmla="*/ 41920 w 410396"/>
                    <a:gd name="connsiteY0" fmla="*/ 68596 h 156159"/>
                    <a:gd name="connsiteX1" fmla="*/ 267143 w 410396"/>
                    <a:gd name="connsiteY1" fmla="*/ 85540 h 156159"/>
                    <a:gd name="connsiteX2" fmla="*/ 0 w 410396"/>
                    <a:gd name="connsiteY2" fmla="*/ 67606 h 156159"/>
                    <a:gd name="connsiteX3" fmla="*/ 410396 w 410396"/>
                    <a:gd name="connsiteY3" fmla="*/ 122839 h 156159"/>
                    <a:gd name="connsiteX4" fmla="*/ 253169 w 410396"/>
                    <a:gd name="connsiteY4" fmla="*/ 140883 h 156159"/>
                    <a:gd name="connsiteX5" fmla="*/ 41920 w 410396"/>
                    <a:gd name="connsiteY5" fmla="*/ 68596 h 156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0396" h="156159">
                      <a:moveTo>
                        <a:pt x="41920" y="68596"/>
                      </a:moveTo>
                      <a:cubicBezTo>
                        <a:pt x="87250" y="52313"/>
                        <a:pt x="182753" y="34708"/>
                        <a:pt x="267143" y="85540"/>
                      </a:cubicBezTo>
                      <a:cubicBezTo>
                        <a:pt x="184073" y="27447"/>
                        <a:pt x="114977" y="26567"/>
                        <a:pt x="0" y="67606"/>
                      </a:cubicBezTo>
                      <a:cubicBezTo>
                        <a:pt x="157227" y="-18434"/>
                        <a:pt x="300150" y="-44180"/>
                        <a:pt x="410396" y="122839"/>
                      </a:cubicBezTo>
                      <a:cubicBezTo>
                        <a:pt x="357584" y="101494"/>
                        <a:pt x="334808" y="190505"/>
                        <a:pt x="253169" y="140883"/>
                      </a:cubicBezTo>
                      <a:cubicBezTo>
                        <a:pt x="245798" y="136262"/>
                        <a:pt x="145564" y="60454"/>
                        <a:pt x="41920" y="685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AEBEDBB4-7AB7-2D64-E0C8-F080AAB91937}"/>
                    </a:ext>
                  </a:extLst>
                </p:cNvPr>
                <p:cNvSpPr/>
                <p:nvPr/>
              </p:nvSpPr>
              <p:spPr>
                <a:xfrm>
                  <a:off x="2489355" y="5522790"/>
                  <a:ext cx="147324" cy="124989"/>
                </a:xfrm>
                <a:custGeom>
                  <a:avLst/>
                  <a:gdLst>
                    <a:gd name="connsiteX0" fmla="*/ 0 w 147324"/>
                    <a:gd name="connsiteY0" fmla="*/ 118058 h 124989"/>
                    <a:gd name="connsiteX1" fmla="*/ 28277 w 147324"/>
                    <a:gd name="connsiteY1" fmla="*/ 0 h 124989"/>
                    <a:gd name="connsiteX2" fmla="*/ 147324 w 147324"/>
                    <a:gd name="connsiteY2" fmla="*/ 17714 h 124989"/>
                    <a:gd name="connsiteX3" fmla="*/ 111896 w 147324"/>
                    <a:gd name="connsiteY3" fmla="*/ 124989 h 124989"/>
                    <a:gd name="connsiteX4" fmla="*/ 0 w 147324"/>
                    <a:gd name="connsiteY4" fmla="*/ 118058 h 124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324" h="124989">
                      <a:moveTo>
                        <a:pt x="0" y="118058"/>
                      </a:moveTo>
                      <a:cubicBezTo>
                        <a:pt x="24426" y="82960"/>
                        <a:pt x="33778" y="40710"/>
                        <a:pt x="28277" y="0"/>
                      </a:cubicBezTo>
                      <a:cubicBezTo>
                        <a:pt x="63595" y="20355"/>
                        <a:pt x="105955" y="27397"/>
                        <a:pt x="147324" y="17714"/>
                      </a:cubicBezTo>
                      <a:cubicBezTo>
                        <a:pt x="125649" y="49402"/>
                        <a:pt x="111346" y="88021"/>
                        <a:pt x="111896" y="124989"/>
                      </a:cubicBezTo>
                      <a:cubicBezTo>
                        <a:pt x="78118" y="110576"/>
                        <a:pt x="37299" y="109696"/>
                        <a:pt x="0" y="1180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533D1648-9BD1-8708-B74E-F1D1C2BAFB28}"/>
                    </a:ext>
                  </a:extLst>
                </p:cNvPr>
                <p:cNvSpPr/>
                <p:nvPr/>
              </p:nvSpPr>
              <p:spPr>
                <a:xfrm>
                  <a:off x="1741950" y="413767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409 w 176644"/>
                    <a:gd name="connsiteY6" fmla="*/ 208389 h 220448"/>
                    <a:gd name="connsiteX7" fmla="*/ 47311 w 176644"/>
                    <a:gd name="connsiteY7" fmla="*/ 199367 h 220448"/>
                    <a:gd name="connsiteX8" fmla="*/ 33888 w 176644"/>
                    <a:gd name="connsiteY8" fmla="*/ 186163 h 220448"/>
                    <a:gd name="connsiteX9" fmla="*/ 33558 w 176644"/>
                    <a:gd name="connsiteY9" fmla="*/ 185833 h 220448"/>
                    <a:gd name="connsiteX10" fmla="*/ 33888 w 176644"/>
                    <a:gd name="connsiteY10" fmla="*/ 186163 h 220448"/>
                    <a:gd name="connsiteX11" fmla="*/ 91431 w 176644"/>
                    <a:gd name="connsiteY11" fmla="*/ 195406 h 220448"/>
                    <a:gd name="connsiteX12" fmla="*/ 135112 w 176644"/>
                    <a:gd name="connsiteY12" fmla="*/ 172520 h 220448"/>
                    <a:gd name="connsiteX13" fmla="*/ 111346 w 176644"/>
                    <a:gd name="connsiteY13" fmla="*/ 186054 h 220448"/>
                    <a:gd name="connsiteX14" fmla="*/ 47421 w 176644"/>
                    <a:gd name="connsiteY14" fmla="*/ 173071 h 220448"/>
                    <a:gd name="connsiteX15" fmla="*/ 107715 w 176644"/>
                    <a:gd name="connsiteY15" fmla="*/ 174611 h 220448"/>
                    <a:gd name="connsiteX16" fmla="*/ 151726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629" y="224233"/>
                        <a:pt x="49952" y="219832"/>
                      </a:cubicBezTo>
                      <a:cubicBezTo>
                        <a:pt x="16504" y="216311"/>
                        <a:pt x="110" y="202337"/>
                        <a:pt x="0" y="203218"/>
                      </a:cubicBezTo>
                      <a:cubicBezTo>
                        <a:pt x="0" y="202337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409" y="208389"/>
                      </a:cubicBezTo>
                      <a:cubicBezTo>
                        <a:pt x="68216" y="208719"/>
                        <a:pt x="55453" y="204868"/>
                        <a:pt x="47311" y="199367"/>
                      </a:cubicBezTo>
                      <a:cubicBezTo>
                        <a:pt x="38509" y="193535"/>
                        <a:pt x="34878" y="187594"/>
                        <a:pt x="33888" y="186163"/>
                      </a:cubicBezTo>
                      <a:cubicBezTo>
                        <a:pt x="33668" y="185943"/>
                        <a:pt x="33558" y="185833"/>
                        <a:pt x="33558" y="185833"/>
                      </a:cubicBezTo>
                      <a:cubicBezTo>
                        <a:pt x="33558" y="185833"/>
                        <a:pt x="33668" y="185943"/>
                        <a:pt x="33888" y="186163"/>
                      </a:cubicBezTo>
                      <a:cubicBezTo>
                        <a:pt x="36749" y="188474"/>
                        <a:pt x="60734" y="202667"/>
                        <a:pt x="91431" y="195406"/>
                      </a:cubicBezTo>
                      <a:cubicBezTo>
                        <a:pt x="103534" y="193645"/>
                        <a:pt x="126530" y="185393"/>
                        <a:pt x="135112" y="172520"/>
                      </a:cubicBezTo>
                      <a:cubicBezTo>
                        <a:pt x="129060" y="177911"/>
                        <a:pt x="121358" y="182753"/>
                        <a:pt x="111346" y="186054"/>
                      </a:cubicBezTo>
                      <a:cubicBezTo>
                        <a:pt x="71847" y="198266"/>
                        <a:pt x="45881" y="171860"/>
                        <a:pt x="47421" y="173071"/>
                      </a:cubicBezTo>
                      <a:cubicBezTo>
                        <a:pt x="47201" y="172740"/>
                        <a:pt x="75918" y="185503"/>
                        <a:pt x="107715" y="174611"/>
                      </a:cubicBezTo>
                      <a:cubicBezTo>
                        <a:pt x="140063" y="165149"/>
                        <a:pt x="191445" y="106945"/>
                        <a:pt x="151726" y="37299"/>
                      </a:cubicBezTo>
                      <a:cubicBezTo>
                        <a:pt x="135882" y="9462"/>
                        <a:pt x="115417" y="44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CE941F59-D06E-C663-4C28-E86077889CC7}"/>
                    </a:ext>
                  </a:extLst>
                </p:cNvPr>
                <p:cNvSpPr/>
                <p:nvPr/>
              </p:nvSpPr>
              <p:spPr>
                <a:xfrm>
                  <a:off x="2294097" y="4803771"/>
                  <a:ext cx="115599" cy="214660"/>
                </a:xfrm>
                <a:custGeom>
                  <a:avLst/>
                  <a:gdLst>
                    <a:gd name="connsiteX0" fmla="*/ 50354 w 115599"/>
                    <a:gd name="connsiteY0" fmla="*/ 132141 h 214660"/>
                    <a:gd name="connsiteX1" fmla="*/ 50794 w 115599"/>
                    <a:gd name="connsiteY1" fmla="*/ 106505 h 214660"/>
                    <a:gd name="connsiteX2" fmla="*/ 58826 w 115599"/>
                    <a:gd name="connsiteY2" fmla="*/ 106725 h 214660"/>
                    <a:gd name="connsiteX3" fmla="*/ 57395 w 115599"/>
                    <a:gd name="connsiteY3" fmla="*/ 122679 h 214660"/>
                    <a:gd name="connsiteX4" fmla="*/ 68948 w 115599"/>
                    <a:gd name="connsiteY4" fmla="*/ 137972 h 214660"/>
                    <a:gd name="connsiteX5" fmla="*/ 82591 w 115599"/>
                    <a:gd name="connsiteY5" fmla="*/ 126089 h 214660"/>
                    <a:gd name="connsiteX6" fmla="*/ 94804 w 115599"/>
                    <a:gd name="connsiteY6" fmla="*/ 97923 h 214660"/>
                    <a:gd name="connsiteX7" fmla="*/ 107787 w 115599"/>
                    <a:gd name="connsiteY7" fmla="*/ 48301 h 214660"/>
                    <a:gd name="connsiteX8" fmla="*/ 114389 w 115599"/>
                    <a:gd name="connsiteY8" fmla="*/ 2421 h 214660"/>
                    <a:gd name="connsiteX9" fmla="*/ 114389 w 115599"/>
                    <a:gd name="connsiteY9" fmla="*/ 2200 h 214660"/>
                    <a:gd name="connsiteX10" fmla="*/ 115599 w 115599"/>
                    <a:gd name="connsiteY10" fmla="*/ 0 h 214660"/>
                    <a:gd name="connsiteX11" fmla="*/ 114499 w 115599"/>
                    <a:gd name="connsiteY11" fmla="*/ 1540 h 214660"/>
                    <a:gd name="connsiteX12" fmla="*/ 105697 w 115599"/>
                    <a:gd name="connsiteY12" fmla="*/ 13313 h 214660"/>
                    <a:gd name="connsiteX13" fmla="*/ 86112 w 115599"/>
                    <a:gd name="connsiteY13" fmla="*/ 30367 h 214660"/>
                    <a:gd name="connsiteX14" fmla="*/ 42872 w 115599"/>
                    <a:gd name="connsiteY14" fmla="*/ 46431 h 214660"/>
                    <a:gd name="connsiteX15" fmla="*/ 18006 w 115599"/>
                    <a:gd name="connsiteY15" fmla="*/ 61394 h 214660"/>
                    <a:gd name="connsiteX16" fmla="*/ 19657 w 115599"/>
                    <a:gd name="connsiteY16" fmla="*/ 91761 h 214660"/>
                    <a:gd name="connsiteX17" fmla="*/ 952 w 115599"/>
                    <a:gd name="connsiteY17" fmla="*/ 144354 h 214660"/>
                    <a:gd name="connsiteX18" fmla="*/ 12615 w 115599"/>
                    <a:gd name="connsiteY18" fmla="*/ 190455 h 214660"/>
                    <a:gd name="connsiteX19" fmla="*/ 34510 w 115599"/>
                    <a:gd name="connsiteY19" fmla="*/ 214660 h 214660"/>
                    <a:gd name="connsiteX20" fmla="*/ 35500 w 115599"/>
                    <a:gd name="connsiteY20" fmla="*/ 181432 h 214660"/>
                    <a:gd name="connsiteX21" fmla="*/ 50354 w 115599"/>
                    <a:gd name="connsiteY21" fmla="*/ 132141 h 21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5599" h="214660">
                      <a:moveTo>
                        <a:pt x="50354" y="132141"/>
                      </a:moveTo>
                      <a:cubicBezTo>
                        <a:pt x="49253" y="122569"/>
                        <a:pt x="44412" y="111236"/>
                        <a:pt x="50794" y="106505"/>
                      </a:cubicBezTo>
                      <a:cubicBezTo>
                        <a:pt x="54535" y="104634"/>
                        <a:pt x="59376" y="103204"/>
                        <a:pt x="58826" y="106725"/>
                      </a:cubicBezTo>
                      <a:cubicBezTo>
                        <a:pt x="59266" y="111016"/>
                        <a:pt x="57615" y="116517"/>
                        <a:pt x="57395" y="122679"/>
                      </a:cubicBezTo>
                      <a:cubicBezTo>
                        <a:pt x="58056" y="129610"/>
                        <a:pt x="59816" y="136432"/>
                        <a:pt x="68948" y="137972"/>
                      </a:cubicBezTo>
                      <a:cubicBezTo>
                        <a:pt x="77310" y="136322"/>
                        <a:pt x="79401" y="130270"/>
                        <a:pt x="82591" y="126089"/>
                      </a:cubicBezTo>
                      <a:cubicBezTo>
                        <a:pt x="88093" y="116737"/>
                        <a:pt x="91723" y="107165"/>
                        <a:pt x="94804" y="97923"/>
                      </a:cubicBezTo>
                      <a:cubicBezTo>
                        <a:pt x="100525" y="79328"/>
                        <a:pt x="104596" y="62605"/>
                        <a:pt x="107787" y="48301"/>
                      </a:cubicBezTo>
                      <a:cubicBezTo>
                        <a:pt x="113178" y="23105"/>
                        <a:pt x="114059" y="6161"/>
                        <a:pt x="114389" y="2421"/>
                      </a:cubicBezTo>
                      <a:cubicBezTo>
                        <a:pt x="114389" y="2310"/>
                        <a:pt x="114389" y="2310"/>
                        <a:pt x="114389" y="2200"/>
                      </a:cubicBezTo>
                      <a:cubicBezTo>
                        <a:pt x="114939" y="1100"/>
                        <a:pt x="115379" y="330"/>
                        <a:pt x="115599" y="0"/>
                      </a:cubicBezTo>
                      <a:cubicBezTo>
                        <a:pt x="115379" y="220"/>
                        <a:pt x="115049" y="770"/>
                        <a:pt x="114499" y="1540"/>
                      </a:cubicBezTo>
                      <a:cubicBezTo>
                        <a:pt x="113068" y="3851"/>
                        <a:pt x="110318" y="8142"/>
                        <a:pt x="105697" y="13313"/>
                      </a:cubicBezTo>
                      <a:cubicBezTo>
                        <a:pt x="101186" y="18484"/>
                        <a:pt x="94804" y="24536"/>
                        <a:pt x="86112" y="30367"/>
                      </a:cubicBezTo>
                      <a:cubicBezTo>
                        <a:pt x="74999" y="37959"/>
                        <a:pt x="60586" y="42470"/>
                        <a:pt x="42872" y="46431"/>
                      </a:cubicBezTo>
                      <a:cubicBezTo>
                        <a:pt x="34510" y="49071"/>
                        <a:pt x="24498" y="52262"/>
                        <a:pt x="18006" y="61394"/>
                      </a:cubicBezTo>
                      <a:cubicBezTo>
                        <a:pt x="9644" y="70857"/>
                        <a:pt x="16906" y="84940"/>
                        <a:pt x="19657" y="91761"/>
                      </a:cubicBezTo>
                      <a:cubicBezTo>
                        <a:pt x="21857" y="110466"/>
                        <a:pt x="4033" y="125539"/>
                        <a:pt x="952" y="144354"/>
                      </a:cubicBezTo>
                      <a:cubicBezTo>
                        <a:pt x="-2679" y="163168"/>
                        <a:pt x="4693" y="179672"/>
                        <a:pt x="12615" y="190455"/>
                      </a:cubicBezTo>
                      <a:cubicBezTo>
                        <a:pt x="19437" y="200577"/>
                        <a:pt x="28679" y="210369"/>
                        <a:pt x="34510" y="214660"/>
                      </a:cubicBezTo>
                      <a:cubicBezTo>
                        <a:pt x="31979" y="207178"/>
                        <a:pt x="32310" y="194415"/>
                        <a:pt x="35500" y="181432"/>
                      </a:cubicBezTo>
                      <a:cubicBezTo>
                        <a:pt x="39131" y="168009"/>
                        <a:pt x="51674" y="153486"/>
                        <a:pt x="50354" y="13214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809FA588-6F26-94EE-AA4A-C8085DFE2DE0}"/>
                    </a:ext>
                  </a:extLst>
                </p:cNvPr>
                <p:cNvSpPr/>
                <p:nvPr/>
              </p:nvSpPr>
              <p:spPr>
                <a:xfrm>
                  <a:off x="2246198" y="460385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299 w 176644"/>
                    <a:gd name="connsiteY6" fmla="*/ 208389 h 220448"/>
                    <a:gd name="connsiteX7" fmla="*/ 47201 w 176644"/>
                    <a:gd name="connsiteY7" fmla="*/ 199367 h 220448"/>
                    <a:gd name="connsiteX8" fmla="*/ 33778 w 176644"/>
                    <a:gd name="connsiteY8" fmla="*/ 186164 h 220448"/>
                    <a:gd name="connsiteX9" fmla="*/ 33448 w 176644"/>
                    <a:gd name="connsiteY9" fmla="*/ 185834 h 220448"/>
                    <a:gd name="connsiteX10" fmla="*/ 33778 w 176644"/>
                    <a:gd name="connsiteY10" fmla="*/ 186164 h 220448"/>
                    <a:gd name="connsiteX11" fmla="*/ 91321 w 176644"/>
                    <a:gd name="connsiteY11" fmla="*/ 195406 h 220448"/>
                    <a:gd name="connsiteX12" fmla="*/ 135002 w 176644"/>
                    <a:gd name="connsiteY12" fmla="*/ 172520 h 220448"/>
                    <a:gd name="connsiteX13" fmla="*/ 111236 w 176644"/>
                    <a:gd name="connsiteY13" fmla="*/ 186054 h 220448"/>
                    <a:gd name="connsiteX14" fmla="*/ 47311 w 176644"/>
                    <a:gd name="connsiteY14" fmla="*/ 173071 h 220448"/>
                    <a:gd name="connsiteX15" fmla="*/ 107605 w 176644"/>
                    <a:gd name="connsiteY15" fmla="*/ 174611 h 220448"/>
                    <a:gd name="connsiteX16" fmla="*/ 151615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739" y="224233"/>
                        <a:pt x="49952" y="219832"/>
                      </a:cubicBezTo>
                      <a:cubicBezTo>
                        <a:pt x="16504" y="216311"/>
                        <a:pt x="110" y="202338"/>
                        <a:pt x="0" y="203218"/>
                      </a:cubicBezTo>
                      <a:cubicBezTo>
                        <a:pt x="0" y="202338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299" y="208389"/>
                      </a:cubicBezTo>
                      <a:cubicBezTo>
                        <a:pt x="68106" y="208719"/>
                        <a:pt x="55343" y="204868"/>
                        <a:pt x="47201" y="199367"/>
                      </a:cubicBezTo>
                      <a:cubicBezTo>
                        <a:pt x="38399" y="193535"/>
                        <a:pt x="34768" y="187594"/>
                        <a:pt x="33778" y="186164"/>
                      </a:cubicBezTo>
                      <a:cubicBezTo>
                        <a:pt x="33558" y="185943"/>
                        <a:pt x="33448" y="185834"/>
                        <a:pt x="33448" y="185834"/>
                      </a:cubicBezTo>
                      <a:cubicBezTo>
                        <a:pt x="33448" y="185834"/>
                        <a:pt x="33558" y="185943"/>
                        <a:pt x="33778" y="186164"/>
                      </a:cubicBezTo>
                      <a:cubicBezTo>
                        <a:pt x="36639" y="188474"/>
                        <a:pt x="60624" y="202668"/>
                        <a:pt x="91321" y="195406"/>
                      </a:cubicBezTo>
                      <a:cubicBezTo>
                        <a:pt x="103424" y="193645"/>
                        <a:pt x="126420" y="185393"/>
                        <a:pt x="135002" y="172520"/>
                      </a:cubicBezTo>
                      <a:cubicBezTo>
                        <a:pt x="128950" y="177912"/>
                        <a:pt x="121248" y="182753"/>
                        <a:pt x="111236" y="186054"/>
                      </a:cubicBezTo>
                      <a:cubicBezTo>
                        <a:pt x="71737" y="198266"/>
                        <a:pt x="45771" y="171860"/>
                        <a:pt x="47311" y="173071"/>
                      </a:cubicBezTo>
                      <a:cubicBezTo>
                        <a:pt x="47091" y="172741"/>
                        <a:pt x="75808" y="185504"/>
                        <a:pt x="107605" y="174611"/>
                      </a:cubicBezTo>
                      <a:cubicBezTo>
                        <a:pt x="139953" y="165149"/>
                        <a:pt x="191335" y="106945"/>
                        <a:pt x="151615" y="37299"/>
                      </a:cubicBezTo>
                      <a:cubicBezTo>
                        <a:pt x="135882" y="9572"/>
                        <a:pt x="115417" y="55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9021001A-118D-D393-03A5-39F3E8D9848D}"/>
                    </a:ext>
                  </a:extLst>
                </p:cNvPr>
                <p:cNvSpPr/>
                <p:nvPr/>
              </p:nvSpPr>
              <p:spPr>
                <a:xfrm>
                  <a:off x="2097263" y="5579673"/>
                  <a:ext cx="210769" cy="190654"/>
                </a:xfrm>
                <a:custGeom>
                  <a:avLst/>
                  <a:gdLst>
                    <a:gd name="connsiteX0" fmla="*/ 210770 w 210769"/>
                    <a:gd name="connsiteY0" fmla="*/ 140723 h 190654"/>
                    <a:gd name="connsiteX1" fmla="*/ 172591 w 210769"/>
                    <a:gd name="connsiteY1" fmla="*/ 177252 h 190654"/>
                    <a:gd name="connsiteX2" fmla="*/ 48922 w 210769"/>
                    <a:gd name="connsiteY2" fmla="*/ 164929 h 190654"/>
                    <a:gd name="connsiteX3" fmla="*/ 2381 w 210769"/>
                    <a:gd name="connsiteY3" fmla="*/ 48081 h 190654"/>
                    <a:gd name="connsiteX4" fmla="*/ 24716 w 210769"/>
                    <a:gd name="connsiteY4" fmla="*/ 0 h 190654"/>
                    <a:gd name="connsiteX5" fmla="*/ 8322 w 210769"/>
                    <a:gd name="connsiteY5" fmla="*/ 48962 h 190654"/>
                    <a:gd name="connsiteX6" fmla="*/ 9752 w 210769"/>
                    <a:gd name="connsiteY6" fmla="*/ 81859 h 190654"/>
                    <a:gd name="connsiteX7" fmla="*/ 22846 w 210769"/>
                    <a:gd name="connsiteY7" fmla="*/ 47861 h 190654"/>
                    <a:gd name="connsiteX8" fmla="*/ 37369 w 210769"/>
                    <a:gd name="connsiteY8" fmla="*/ 35978 h 190654"/>
                    <a:gd name="connsiteX9" fmla="*/ 37699 w 210769"/>
                    <a:gd name="connsiteY9" fmla="*/ 35758 h 190654"/>
                    <a:gd name="connsiteX10" fmla="*/ 37369 w 210769"/>
                    <a:gd name="connsiteY10" fmla="*/ 35978 h 190654"/>
                    <a:gd name="connsiteX11" fmla="*/ 21415 w 210769"/>
                    <a:gd name="connsiteY11" fmla="*/ 92532 h 190654"/>
                    <a:gd name="connsiteX12" fmla="*/ 38689 w 210769"/>
                    <a:gd name="connsiteY12" fmla="*/ 139072 h 190654"/>
                    <a:gd name="connsiteX13" fmla="*/ 28237 w 210769"/>
                    <a:gd name="connsiteY13" fmla="*/ 113656 h 190654"/>
                    <a:gd name="connsiteX14" fmla="*/ 48702 w 210769"/>
                    <a:gd name="connsiteY14" fmla="*/ 51162 h 190654"/>
                    <a:gd name="connsiteX15" fmla="*/ 40010 w 210769"/>
                    <a:gd name="connsiteY15" fmla="*/ 111346 h 190654"/>
                    <a:gd name="connsiteX16" fmla="*/ 169950 w 210769"/>
                    <a:gd name="connsiteY16" fmla="*/ 171861 h 190654"/>
                    <a:gd name="connsiteX17" fmla="*/ 210770 w 210769"/>
                    <a:gd name="connsiteY17" fmla="*/ 140723 h 190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0769" h="190654">
                      <a:moveTo>
                        <a:pt x="210770" y="140723"/>
                      </a:moveTo>
                      <a:cubicBezTo>
                        <a:pt x="210219" y="139953"/>
                        <a:pt x="201307" y="159647"/>
                        <a:pt x="172591" y="177252"/>
                      </a:cubicBezTo>
                      <a:cubicBezTo>
                        <a:pt x="144864" y="195626"/>
                        <a:pt x="90181" y="198266"/>
                        <a:pt x="48922" y="164929"/>
                      </a:cubicBezTo>
                      <a:cubicBezTo>
                        <a:pt x="6782" y="133021"/>
                        <a:pt x="-5871" y="80429"/>
                        <a:pt x="2381" y="48081"/>
                      </a:cubicBezTo>
                      <a:cubicBezTo>
                        <a:pt x="9862" y="15073"/>
                        <a:pt x="25596" y="220"/>
                        <a:pt x="24716" y="0"/>
                      </a:cubicBezTo>
                      <a:cubicBezTo>
                        <a:pt x="25596" y="110"/>
                        <a:pt x="12283" y="17164"/>
                        <a:pt x="8322" y="48962"/>
                      </a:cubicBezTo>
                      <a:cubicBezTo>
                        <a:pt x="6892" y="58754"/>
                        <a:pt x="7332" y="70086"/>
                        <a:pt x="9752" y="81859"/>
                      </a:cubicBezTo>
                      <a:cubicBezTo>
                        <a:pt x="11073" y="67556"/>
                        <a:pt x="16464" y="55233"/>
                        <a:pt x="22846" y="47861"/>
                      </a:cubicBezTo>
                      <a:cubicBezTo>
                        <a:pt x="29557" y="39719"/>
                        <a:pt x="35939" y="36749"/>
                        <a:pt x="37369" y="35978"/>
                      </a:cubicBezTo>
                      <a:cubicBezTo>
                        <a:pt x="37589" y="35758"/>
                        <a:pt x="37699" y="35648"/>
                        <a:pt x="37699" y="35758"/>
                      </a:cubicBezTo>
                      <a:cubicBezTo>
                        <a:pt x="37699" y="35758"/>
                        <a:pt x="37589" y="35869"/>
                        <a:pt x="37369" y="35978"/>
                      </a:cubicBezTo>
                      <a:cubicBezTo>
                        <a:pt x="34728" y="38509"/>
                        <a:pt x="17894" y="60954"/>
                        <a:pt x="21415" y="92532"/>
                      </a:cubicBezTo>
                      <a:cubicBezTo>
                        <a:pt x="21745" y="104855"/>
                        <a:pt x="27026" y="128840"/>
                        <a:pt x="38689" y="139072"/>
                      </a:cubicBezTo>
                      <a:cubicBezTo>
                        <a:pt x="34178" y="132361"/>
                        <a:pt x="30327" y="123999"/>
                        <a:pt x="28237" y="113656"/>
                      </a:cubicBezTo>
                      <a:cubicBezTo>
                        <a:pt x="20975" y="72727"/>
                        <a:pt x="50022" y="49842"/>
                        <a:pt x="48702" y="51162"/>
                      </a:cubicBezTo>
                      <a:cubicBezTo>
                        <a:pt x="49032" y="50942"/>
                        <a:pt x="33078" y="78228"/>
                        <a:pt x="40010" y="111346"/>
                      </a:cubicBezTo>
                      <a:cubicBezTo>
                        <a:pt x="45511" y="144904"/>
                        <a:pt x="96563" y="203328"/>
                        <a:pt x="169950" y="171861"/>
                      </a:cubicBezTo>
                      <a:cubicBezTo>
                        <a:pt x="198997" y="159317"/>
                        <a:pt x="210329" y="139953"/>
                        <a:pt x="210770" y="14072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9C843F8-42A0-B92E-E2FE-5949FD036B2C}"/>
                </a:ext>
              </a:extLst>
            </p:cNvPr>
            <p:cNvSpPr/>
            <p:nvPr/>
          </p:nvSpPr>
          <p:spPr>
            <a:xfrm>
              <a:off x="1655690" y="6248738"/>
              <a:ext cx="248658" cy="250640"/>
            </a:xfrm>
            <a:custGeom>
              <a:avLst/>
              <a:gdLst>
                <a:gd name="connsiteX0" fmla="*/ 248658 w 248658"/>
                <a:gd name="connsiteY0" fmla="*/ 8804 h 250640"/>
                <a:gd name="connsiteX1" fmla="*/ 248658 w 248658"/>
                <a:gd name="connsiteY1" fmla="*/ 241839 h 250640"/>
                <a:gd name="connsiteX2" fmla="*/ 239856 w 248658"/>
                <a:gd name="connsiteY2" fmla="*/ 250641 h 250640"/>
                <a:gd name="connsiteX3" fmla="*/ 8802 w 248658"/>
                <a:gd name="connsiteY3" fmla="*/ 250641 h 250640"/>
                <a:gd name="connsiteX4" fmla="*/ 0 w 248658"/>
                <a:gd name="connsiteY4" fmla="*/ 241839 h 250640"/>
                <a:gd name="connsiteX5" fmla="*/ 0 w 248658"/>
                <a:gd name="connsiteY5" fmla="*/ 8804 h 250640"/>
                <a:gd name="connsiteX6" fmla="*/ 8802 w 248658"/>
                <a:gd name="connsiteY6" fmla="*/ 2 h 250640"/>
                <a:gd name="connsiteX7" fmla="*/ 239856 w 248658"/>
                <a:gd name="connsiteY7" fmla="*/ 2 h 250640"/>
                <a:gd name="connsiteX8" fmla="*/ 248658 w 248658"/>
                <a:gd name="connsiteY8" fmla="*/ 8804 h 250640"/>
                <a:gd name="connsiteX9" fmla="*/ 231054 w 248658"/>
                <a:gd name="connsiteY9" fmla="*/ 232927 h 250640"/>
                <a:gd name="connsiteX10" fmla="*/ 231054 w 248658"/>
                <a:gd name="connsiteY10" fmla="*/ 17606 h 250640"/>
                <a:gd name="connsiteX11" fmla="*/ 17604 w 248658"/>
                <a:gd name="connsiteY11" fmla="*/ 17606 h 250640"/>
                <a:gd name="connsiteX12" fmla="*/ 17604 w 248658"/>
                <a:gd name="connsiteY12" fmla="*/ 232927 h 250640"/>
                <a:gd name="connsiteX13" fmla="*/ 231054 w 248658"/>
                <a:gd name="connsiteY13" fmla="*/ 232927 h 25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40">
                  <a:moveTo>
                    <a:pt x="248658" y="8804"/>
                  </a:moveTo>
                  <a:lnTo>
                    <a:pt x="248658" y="241839"/>
                  </a:lnTo>
                  <a:cubicBezTo>
                    <a:pt x="248658" y="246680"/>
                    <a:pt x="244697" y="250641"/>
                    <a:pt x="239856" y="250641"/>
                  </a:cubicBezTo>
                  <a:lnTo>
                    <a:pt x="8802" y="250641"/>
                  </a:lnTo>
                  <a:cubicBezTo>
                    <a:pt x="3961" y="250641"/>
                    <a:pt x="0" y="246680"/>
                    <a:pt x="0" y="241839"/>
                  </a:cubicBezTo>
                  <a:lnTo>
                    <a:pt x="0" y="8804"/>
                  </a:lnTo>
                  <a:cubicBezTo>
                    <a:pt x="0" y="3963"/>
                    <a:pt x="3961" y="2"/>
                    <a:pt x="8802" y="2"/>
                  </a:cubicBezTo>
                  <a:lnTo>
                    <a:pt x="239856" y="2"/>
                  </a:lnTo>
                  <a:cubicBezTo>
                    <a:pt x="244697" y="-108"/>
                    <a:pt x="248658" y="3853"/>
                    <a:pt x="248658" y="8804"/>
                  </a:cubicBezTo>
                  <a:close/>
                  <a:moveTo>
                    <a:pt x="231054" y="232927"/>
                  </a:moveTo>
                  <a:lnTo>
                    <a:pt x="231054" y="17606"/>
                  </a:lnTo>
                  <a:lnTo>
                    <a:pt x="17604" y="17606"/>
                  </a:lnTo>
                  <a:lnTo>
                    <a:pt x="17604" y="232927"/>
                  </a:lnTo>
                  <a:lnTo>
                    <a:pt x="231054" y="232927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8281EFA-BB4A-5DE5-6CA3-8124EC2A9D0C}"/>
                </a:ext>
              </a:extLst>
            </p:cNvPr>
            <p:cNvSpPr/>
            <p:nvPr/>
          </p:nvSpPr>
          <p:spPr>
            <a:xfrm>
              <a:off x="1607278" y="6305403"/>
              <a:ext cx="248658" cy="250638"/>
            </a:xfrm>
            <a:custGeom>
              <a:avLst/>
              <a:gdLst>
                <a:gd name="connsiteX0" fmla="*/ 248658 w 248658"/>
                <a:gd name="connsiteY0" fmla="*/ 8802 h 250638"/>
                <a:gd name="connsiteX1" fmla="*/ 248658 w 248658"/>
                <a:gd name="connsiteY1" fmla="*/ 241836 h 250638"/>
                <a:gd name="connsiteX2" fmla="*/ 239856 w 248658"/>
                <a:gd name="connsiteY2" fmla="*/ 250639 h 250638"/>
                <a:gd name="connsiteX3" fmla="*/ 8802 w 248658"/>
                <a:gd name="connsiteY3" fmla="*/ 250639 h 250638"/>
                <a:gd name="connsiteX4" fmla="*/ 0 w 248658"/>
                <a:gd name="connsiteY4" fmla="*/ 241836 h 250638"/>
                <a:gd name="connsiteX5" fmla="*/ 0 w 248658"/>
                <a:gd name="connsiteY5" fmla="*/ 8802 h 250638"/>
                <a:gd name="connsiteX6" fmla="*/ 8802 w 248658"/>
                <a:gd name="connsiteY6" fmla="*/ 0 h 250638"/>
                <a:gd name="connsiteX7" fmla="*/ 239856 w 248658"/>
                <a:gd name="connsiteY7" fmla="*/ 0 h 250638"/>
                <a:gd name="connsiteX8" fmla="*/ 248658 w 248658"/>
                <a:gd name="connsiteY8" fmla="*/ 8802 h 250638"/>
                <a:gd name="connsiteX9" fmla="*/ 231054 w 248658"/>
                <a:gd name="connsiteY9" fmla="*/ 232924 h 250638"/>
                <a:gd name="connsiteX10" fmla="*/ 231054 w 248658"/>
                <a:gd name="connsiteY10" fmla="*/ 17605 h 250638"/>
                <a:gd name="connsiteX11" fmla="*/ 17604 w 248658"/>
                <a:gd name="connsiteY11" fmla="*/ 17605 h 250638"/>
                <a:gd name="connsiteX12" fmla="*/ 17604 w 248658"/>
                <a:gd name="connsiteY12" fmla="*/ 232924 h 250638"/>
                <a:gd name="connsiteX13" fmla="*/ 231054 w 248658"/>
                <a:gd name="connsiteY13" fmla="*/ 232924 h 25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38">
                  <a:moveTo>
                    <a:pt x="248658" y="8802"/>
                  </a:moveTo>
                  <a:lnTo>
                    <a:pt x="248658" y="241836"/>
                  </a:lnTo>
                  <a:cubicBezTo>
                    <a:pt x="248658" y="246678"/>
                    <a:pt x="244697" y="250639"/>
                    <a:pt x="239856" y="250639"/>
                  </a:cubicBezTo>
                  <a:lnTo>
                    <a:pt x="8802" y="250639"/>
                  </a:lnTo>
                  <a:cubicBezTo>
                    <a:pt x="3961" y="250639"/>
                    <a:pt x="0" y="246678"/>
                    <a:pt x="0" y="241836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lnTo>
                    <a:pt x="239856" y="0"/>
                  </a:lnTo>
                  <a:cubicBezTo>
                    <a:pt x="244697" y="0"/>
                    <a:pt x="248658" y="3961"/>
                    <a:pt x="248658" y="8802"/>
                  </a:cubicBezTo>
                  <a:close/>
                  <a:moveTo>
                    <a:pt x="231054" y="232924"/>
                  </a:moveTo>
                  <a:lnTo>
                    <a:pt x="231054" y="17605"/>
                  </a:lnTo>
                  <a:lnTo>
                    <a:pt x="17604" y="17605"/>
                  </a:lnTo>
                  <a:lnTo>
                    <a:pt x="17604" y="232924"/>
                  </a:lnTo>
                  <a:lnTo>
                    <a:pt x="231054" y="232924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6D3A89D-3B7B-17FC-AC36-7968F3DA477A}"/>
                </a:ext>
              </a:extLst>
            </p:cNvPr>
            <p:cNvSpPr/>
            <p:nvPr/>
          </p:nvSpPr>
          <p:spPr>
            <a:xfrm>
              <a:off x="1720495" y="5078176"/>
              <a:ext cx="17604" cy="1362558"/>
            </a:xfrm>
            <a:custGeom>
              <a:avLst/>
              <a:gdLst>
                <a:gd name="connsiteX0" fmla="*/ 17604 w 17604"/>
                <a:gd name="connsiteY0" fmla="*/ 8802 h 1362558"/>
                <a:gd name="connsiteX1" fmla="*/ 17604 w 17604"/>
                <a:gd name="connsiteY1" fmla="*/ 1353757 h 1362558"/>
                <a:gd name="connsiteX2" fmla="*/ 8802 w 17604"/>
                <a:gd name="connsiteY2" fmla="*/ 1362559 h 1362558"/>
                <a:gd name="connsiteX3" fmla="*/ 0 w 17604"/>
                <a:gd name="connsiteY3" fmla="*/ 1353757 h 1362558"/>
                <a:gd name="connsiteX4" fmla="*/ 0 w 17604"/>
                <a:gd name="connsiteY4" fmla="*/ 8802 h 1362558"/>
                <a:gd name="connsiteX5" fmla="*/ 8802 w 17604"/>
                <a:gd name="connsiteY5" fmla="*/ 0 h 1362558"/>
                <a:gd name="connsiteX6" fmla="*/ 17604 w 17604"/>
                <a:gd name="connsiteY6" fmla="*/ 8802 h 136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04" h="1362558">
                  <a:moveTo>
                    <a:pt x="17604" y="8802"/>
                  </a:moveTo>
                  <a:lnTo>
                    <a:pt x="17604" y="1353757"/>
                  </a:lnTo>
                  <a:cubicBezTo>
                    <a:pt x="17604" y="1358598"/>
                    <a:pt x="13643" y="1362559"/>
                    <a:pt x="8802" y="1362559"/>
                  </a:cubicBezTo>
                  <a:cubicBezTo>
                    <a:pt x="3961" y="1362559"/>
                    <a:pt x="0" y="1358598"/>
                    <a:pt x="0" y="1353757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cubicBezTo>
                    <a:pt x="13753" y="0"/>
                    <a:pt x="17604" y="3961"/>
                    <a:pt x="17604" y="880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D8774C2-806F-D8EA-2651-0273FDCA748F}"/>
                </a:ext>
              </a:extLst>
            </p:cNvPr>
            <p:cNvSpPr/>
            <p:nvPr/>
          </p:nvSpPr>
          <p:spPr>
            <a:xfrm>
              <a:off x="1722805" y="6422138"/>
              <a:ext cx="1081773" cy="17606"/>
            </a:xfrm>
            <a:custGeom>
              <a:avLst/>
              <a:gdLst>
                <a:gd name="connsiteX0" fmla="*/ 1081773 w 1081773"/>
                <a:gd name="connsiteY0" fmla="*/ 8805 h 17606"/>
                <a:gd name="connsiteX1" fmla="*/ 1072971 w 1081773"/>
                <a:gd name="connsiteY1" fmla="*/ 17607 h 17606"/>
                <a:gd name="connsiteX2" fmla="*/ 8802 w 1081773"/>
                <a:gd name="connsiteY2" fmla="*/ 17607 h 17606"/>
                <a:gd name="connsiteX3" fmla="*/ 0 w 1081773"/>
                <a:gd name="connsiteY3" fmla="*/ 8805 h 17606"/>
                <a:gd name="connsiteX4" fmla="*/ 8802 w 1081773"/>
                <a:gd name="connsiteY4" fmla="*/ 2 h 17606"/>
                <a:gd name="connsiteX5" fmla="*/ 1072971 w 1081773"/>
                <a:gd name="connsiteY5" fmla="*/ 2 h 17606"/>
                <a:gd name="connsiteX6" fmla="*/ 1081773 w 1081773"/>
                <a:gd name="connsiteY6" fmla="*/ 8805 h 1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1773" h="17606">
                  <a:moveTo>
                    <a:pt x="1081773" y="8805"/>
                  </a:moveTo>
                  <a:cubicBezTo>
                    <a:pt x="1081773" y="13646"/>
                    <a:pt x="1077813" y="17607"/>
                    <a:pt x="1072971" y="17607"/>
                  </a:cubicBezTo>
                  <a:lnTo>
                    <a:pt x="8802" y="17607"/>
                  </a:lnTo>
                  <a:cubicBezTo>
                    <a:pt x="3961" y="17607"/>
                    <a:pt x="0" y="13646"/>
                    <a:pt x="0" y="8805"/>
                  </a:cubicBezTo>
                  <a:cubicBezTo>
                    <a:pt x="0" y="3964"/>
                    <a:pt x="3961" y="2"/>
                    <a:pt x="8802" y="2"/>
                  </a:cubicBezTo>
                  <a:lnTo>
                    <a:pt x="1072971" y="2"/>
                  </a:lnTo>
                  <a:cubicBezTo>
                    <a:pt x="1077922" y="-107"/>
                    <a:pt x="1081773" y="3854"/>
                    <a:pt x="1081773" y="880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F6E2D2F-8DEA-A7B1-0A6B-FEE15F6F28A2}"/>
                </a:ext>
              </a:extLst>
            </p:cNvPr>
            <p:cNvSpPr/>
            <p:nvPr/>
          </p:nvSpPr>
          <p:spPr>
            <a:xfrm>
              <a:off x="2775202" y="6374389"/>
              <a:ext cx="104634" cy="88790"/>
            </a:xfrm>
            <a:custGeom>
              <a:avLst/>
              <a:gdLst>
                <a:gd name="connsiteX0" fmla="*/ 0 w 104634"/>
                <a:gd name="connsiteY0" fmla="*/ 61284 h 88790"/>
                <a:gd name="connsiteX1" fmla="*/ 40490 w 104634"/>
                <a:gd name="connsiteY1" fmla="*/ 0 h 88790"/>
                <a:gd name="connsiteX2" fmla="*/ 104635 w 104634"/>
                <a:gd name="connsiteY2" fmla="*/ 35098 h 88790"/>
                <a:gd name="connsiteX3" fmla="*/ 62275 w 104634"/>
                <a:gd name="connsiteY3" fmla="*/ 88791 h 88790"/>
                <a:gd name="connsiteX4" fmla="*/ 0 w 104634"/>
                <a:gd name="connsiteY4" fmla="*/ 61284 h 8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34" h="88790">
                  <a:moveTo>
                    <a:pt x="0" y="61284"/>
                  </a:moveTo>
                  <a:cubicBezTo>
                    <a:pt x="21235" y="46431"/>
                    <a:pt x="35318" y="24315"/>
                    <a:pt x="40490" y="0"/>
                  </a:cubicBezTo>
                  <a:cubicBezTo>
                    <a:pt x="56333" y="19034"/>
                    <a:pt x="78999" y="31907"/>
                    <a:pt x="104635" y="35098"/>
                  </a:cubicBezTo>
                  <a:cubicBezTo>
                    <a:pt x="85820" y="48631"/>
                    <a:pt x="69536" y="67556"/>
                    <a:pt x="62275" y="88791"/>
                  </a:cubicBezTo>
                  <a:cubicBezTo>
                    <a:pt x="45991" y="73497"/>
                    <a:pt x="22996" y="64365"/>
                    <a:pt x="0" y="6128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A60DFA0-4869-3790-082C-58072D219FDC}"/>
                </a:ext>
              </a:extLst>
            </p:cNvPr>
            <p:cNvSpPr/>
            <p:nvPr/>
          </p:nvSpPr>
          <p:spPr>
            <a:xfrm>
              <a:off x="1671533" y="5020852"/>
              <a:ext cx="107495" cy="91101"/>
            </a:xfrm>
            <a:custGeom>
              <a:avLst/>
              <a:gdLst>
                <a:gd name="connsiteX0" fmla="*/ 0 w 107495"/>
                <a:gd name="connsiteY0" fmla="*/ 46101 h 91101"/>
                <a:gd name="connsiteX1" fmla="*/ 57764 w 107495"/>
                <a:gd name="connsiteY1" fmla="*/ 91101 h 91101"/>
                <a:gd name="connsiteX2" fmla="*/ 107495 w 107495"/>
                <a:gd name="connsiteY2" fmla="*/ 37189 h 91101"/>
                <a:gd name="connsiteX3" fmla="*/ 50392 w 107495"/>
                <a:gd name="connsiteY3" fmla="*/ 0 h 91101"/>
                <a:gd name="connsiteX4" fmla="*/ 0 w 107495"/>
                <a:gd name="connsiteY4" fmla="*/ 46101 h 9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95" h="91101">
                  <a:moveTo>
                    <a:pt x="0" y="46101"/>
                  </a:moveTo>
                  <a:cubicBezTo>
                    <a:pt x="24756" y="53363"/>
                    <a:pt x="45111" y="69756"/>
                    <a:pt x="57764" y="91101"/>
                  </a:cubicBezTo>
                  <a:cubicBezTo>
                    <a:pt x="66786" y="67886"/>
                    <a:pt x="84170" y="48411"/>
                    <a:pt x="107495" y="37189"/>
                  </a:cubicBezTo>
                  <a:cubicBezTo>
                    <a:pt x="85380" y="30477"/>
                    <a:pt x="64035" y="17714"/>
                    <a:pt x="50392" y="0"/>
                  </a:cubicBezTo>
                  <a:cubicBezTo>
                    <a:pt x="39719" y="19695"/>
                    <a:pt x="20795" y="35869"/>
                    <a:pt x="0" y="4610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08" name="Graphic 3">
              <a:extLst>
                <a:ext uri="{FF2B5EF4-FFF2-40B4-BE49-F238E27FC236}">
                  <a16:creationId xmlns:a16="http://schemas.microsoft.com/office/drawing/2014/main" id="{BAA8C452-1D26-46E3-FA13-D8CCA764AD92}"/>
                </a:ext>
              </a:extLst>
            </p:cNvPr>
            <p:cNvGrpSpPr/>
            <p:nvPr/>
          </p:nvGrpSpPr>
          <p:grpSpPr>
            <a:xfrm>
              <a:off x="1801584" y="5674716"/>
              <a:ext cx="651259" cy="681298"/>
              <a:chOff x="1801584" y="5674716"/>
              <a:chExt cx="651259" cy="681298"/>
            </a:xfrm>
            <a:grpFill/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5E674A8F-3BEB-9946-64C6-10FBDA1E0805}"/>
                  </a:ext>
                </a:extLst>
              </p:cNvPr>
              <p:cNvSpPr/>
              <p:nvPr/>
            </p:nvSpPr>
            <p:spPr>
              <a:xfrm>
                <a:off x="1931064" y="5985228"/>
                <a:ext cx="222272" cy="212049"/>
              </a:xfrm>
              <a:custGeom>
                <a:avLst/>
                <a:gdLst>
                  <a:gd name="connsiteX0" fmla="*/ 34128 w 222272"/>
                  <a:gd name="connsiteY0" fmla="*/ 206848 h 212049"/>
                  <a:gd name="connsiteX1" fmla="*/ 146685 w 222272"/>
                  <a:gd name="connsiteY1" fmla="*/ 180772 h 212049"/>
                  <a:gd name="connsiteX2" fmla="*/ 31488 w 222272"/>
                  <a:gd name="connsiteY2" fmla="*/ 200027 h 212049"/>
                  <a:gd name="connsiteX3" fmla="*/ 104215 w 222272"/>
                  <a:gd name="connsiteY3" fmla="*/ 128510 h 212049"/>
                  <a:gd name="connsiteX4" fmla="*/ 159228 w 222272"/>
                  <a:gd name="connsiteY4" fmla="*/ 51051 h 212049"/>
                  <a:gd name="connsiteX5" fmla="*/ 88041 w 222272"/>
                  <a:gd name="connsiteY5" fmla="*/ 113766 h 212049"/>
                  <a:gd name="connsiteX6" fmla="*/ 24336 w 222272"/>
                  <a:gd name="connsiteY6" fmla="*/ 193645 h 212049"/>
                  <a:gd name="connsiteX7" fmla="*/ 32258 w 222272"/>
                  <a:gd name="connsiteY7" fmla="*/ 76138 h 212049"/>
                  <a:gd name="connsiteX8" fmla="*/ 17405 w 222272"/>
                  <a:gd name="connsiteY8" fmla="*/ 191665 h 212049"/>
                  <a:gd name="connsiteX9" fmla="*/ 3431 w 222272"/>
                  <a:gd name="connsiteY9" fmla="*/ 77568 h 212049"/>
                  <a:gd name="connsiteX10" fmla="*/ 28627 w 222272"/>
                  <a:gd name="connsiteY10" fmla="*/ 0 h 212049"/>
                  <a:gd name="connsiteX11" fmla="*/ 71977 w 222272"/>
                  <a:gd name="connsiteY11" fmla="*/ 79659 h 212049"/>
                  <a:gd name="connsiteX12" fmla="*/ 94973 w 222272"/>
                  <a:gd name="connsiteY12" fmla="*/ 48411 h 212049"/>
                  <a:gd name="connsiteX13" fmla="*/ 194216 w 222272"/>
                  <a:gd name="connsiteY13" fmla="*/ 12213 h 212049"/>
                  <a:gd name="connsiteX14" fmla="*/ 168030 w 222272"/>
                  <a:gd name="connsiteY14" fmla="*/ 115417 h 212049"/>
                  <a:gd name="connsiteX15" fmla="*/ 139423 w 222272"/>
                  <a:gd name="connsiteY15" fmla="*/ 141493 h 212049"/>
                  <a:gd name="connsiteX16" fmla="*/ 222273 w 222272"/>
                  <a:gd name="connsiteY16" fmla="*/ 177361 h 212049"/>
                  <a:gd name="connsiteX17" fmla="*/ 148225 w 222272"/>
                  <a:gd name="connsiteY17" fmla="*/ 210149 h 212049"/>
                  <a:gd name="connsiteX18" fmla="*/ 34128 w 222272"/>
                  <a:gd name="connsiteY18" fmla="*/ 206848 h 212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272" h="212049">
                    <a:moveTo>
                      <a:pt x="34128" y="206848"/>
                    </a:moveTo>
                    <a:cubicBezTo>
                      <a:pt x="53823" y="191995"/>
                      <a:pt x="97833" y="168889"/>
                      <a:pt x="146685" y="180772"/>
                    </a:cubicBezTo>
                    <a:cubicBezTo>
                      <a:pt x="103555" y="167019"/>
                      <a:pt x="72197" y="173070"/>
                      <a:pt x="31488" y="200027"/>
                    </a:cubicBezTo>
                    <a:cubicBezTo>
                      <a:pt x="55473" y="179011"/>
                      <a:pt x="84300" y="151285"/>
                      <a:pt x="104215" y="128510"/>
                    </a:cubicBezTo>
                    <a:cubicBezTo>
                      <a:pt x="132271" y="96492"/>
                      <a:pt x="135352" y="81199"/>
                      <a:pt x="159228" y="51051"/>
                    </a:cubicBezTo>
                    <a:cubicBezTo>
                      <a:pt x="131721" y="77898"/>
                      <a:pt x="116978" y="82519"/>
                      <a:pt x="88041" y="113766"/>
                    </a:cubicBezTo>
                    <a:cubicBezTo>
                      <a:pt x="67466" y="135992"/>
                      <a:pt x="42930" y="167569"/>
                      <a:pt x="24336" y="193645"/>
                    </a:cubicBezTo>
                    <a:cubicBezTo>
                      <a:pt x="47001" y="150185"/>
                      <a:pt x="49972" y="118168"/>
                      <a:pt x="32258" y="76138"/>
                    </a:cubicBezTo>
                    <a:cubicBezTo>
                      <a:pt x="48762" y="123999"/>
                      <a:pt x="30167" y="170430"/>
                      <a:pt x="17405" y="191665"/>
                    </a:cubicBezTo>
                    <a:cubicBezTo>
                      <a:pt x="32148" y="140173"/>
                      <a:pt x="4862" y="81749"/>
                      <a:pt x="3431" y="77568"/>
                    </a:cubicBezTo>
                    <a:cubicBezTo>
                      <a:pt x="-12743" y="31247"/>
                      <a:pt x="33798" y="28937"/>
                      <a:pt x="28627" y="0"/>
                    </a:cubicBezTo>
                    <a:cubicBezTo>
                      <a:pt x="54813" y="26736"/>
                      <a:pt x="68346" y="53362"/>
                      <a:pt x="71977" y="79659"/>
                    </a:cubicBezTo>
                    <a:cubicBezTo>
                      <a:pt x="78799" y="67446"/>
                      <a:pt x="86501" y="56663"/>
                      <a:pt x="94973" y="48411"/>
                    </a:cubicBezTo>
                    <a:cubicBezTo>
                      <a:pt x="125340" y="18814"/>
                      <a:pt x="160438" y="32898"/>
                      <a:pt x="194216" y="12213"/>
                    </a:cubicBezTo>
                    <a:cubicBezTo>
                      <a:pt x="176942" y="48191"/>
                      <a:pt x="194216" y="82079"/>
                      <a:pt x="168030" y="115417"/>
                    </a:cubicBezTo>
                    <a:cubicBezTo>
                      <a:pt x="160768" y="124659"/>
                      <a:pt x="150756" y="133461"/>
                      <a:pt x="139423" y="141493"/>
                    </a:cubicBezTo>
                    <a:cubicBezTo>
                      <a:pt x="165829" y="142593"/>
                      <a:pt x="193336" y="153706"/>
                      <a:pt x="222273" y="177361"/>
                    </a:cubicBezTo>
                    <a:cubicBezTo>
                      <a:pt x="193336" y="175051"/>
                      <a:pt x="195536" y="221922"/>
                      <a:pt x="148225" y="210149"/>
                    </a:cubicBezTo>
                    <a:cubicBezTo>
                      <a:pt x="143824" y="208939"/>
                      <a:pt x="83530" y="187154"/>
                      <a:pt x="34128" y="206848"/>
                    </a:cubicBezTo>
                    <a:close/>
                  </a:path>
                </a:pathLst>
              </a:custGeom>
              <a:grpFill/>
              <a:ln w="110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110" name="Graphic 3">
                <a:extLst>
                  <a:ext uri="{FF2B5EF4-FFF2-40B4-BE49-F238E27FC236}">
                    <a16:creationId xmlns:a16="http://schemas.microsoft.com/office/drawing/2014/main" id="{B353034E-981A-878D-92A8-C17909542CBF}"/>
                  </a:ext>
                </a:extLst>
              </p:cNvPr>
              <p:cNvGrpSpPr/>
              <p:nvPr/>
            </p:nvGrpSpPr>
            <p:grpSpPr>
              <a:xfrm>
                <a:off x="1801584" y="5674716"/>
                <a:ext cx="235785" cy="358812"/>
                <a:chOff x="1801584" y="5674716"/>
                <a:chExt cx="235785" cy="358812"/>
              </a:xfrm>
              <a:grpFill/>
            </p:grpSpPr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5B4B3D2A-371B-3391-1C22-9F2AD5B8AA4A}"/>
                    </a:ext>
                  </a:extLst>
                </p:cNvPr>
                <p:cNvSpPr/>
                <p:nvPr/>
              </p:nvSpPr>
              <p:spPr>
                <a:xfrm>
                  <a:off x="1805325" y="5792353"/>
                  <a:ext cx="159097" cy="65032"/>
                </a:xfrm>
                <a:custGeom>
                  <a:avLst/>
                  <a:gdLst>
                    <a:gd name="connsiteX0" fmla="*/ 141933 w 159097"/>
                    <a:gd name="connsiteY0" fmla="*/ 12433 h 65032"/>
                    <a:gd name="connsiteX1" fmla="*/ 67776 w 159097"/>
                    <a:gd name="connsiteY1" fmla="*/ 63375 h 65032"/>
                    <a:gd name="connsiteX2" fmla="*/ 0 w 159097"/>
                    <a:gd name="connsiteY2" fmla="*/ 53253 h 65032"/>
                    <a:gd name="connsiteX3" fmla="*/ 53803 w 159097"/>
                    <a:gd name="connsiteY3" fmla="*/ 5391 h 65032"/>
                    <a:gd name="connsiteX4" fmla="*/ 159097 w 159097"/>
                    <a:gd name="connsiteY4" fmla="*/ 0 h 65032"/>
                    <a:gd name="connsiteX5" fmla="*/ 36198 w 159097"/>
                    <a:gd name="connsiteY5" fmla="*/ 42360 h 65032"/>
                    <a:gd name="connsiteX6" fmla="*/ 141933 w 159097"/>
                    <a:gd name="connsiteY6" fmla="*/ 12433 h 65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097" h="65032">
                      <a:moveTo>
                        <a:pt x="141933" y="12433"/>
                      </a:moveTo>
                      <a:cubicBezTo>
                        <a:pt x="129940" y="27067"/>
                        <a:pt x="94512" y="57214"/>
                        <a:pt x="67776" y="63375"/>
                      </a:cubicBezTo>
                      <a:cubicBezTo>
                        <a:pt x="37959" y="70307"/>
                        <a:pt x="28717" y="53253"/>
                        <a:pt x="0" y="53253"/>
                      </a:cubicBezTo>
                      <a:cubicBezTo>
                        <a:pt x="24096" y="37409"/>
                        <a:pt x="25196" y="16064"/>
                        <a:pt x="53803" y="5391"/>
                      </a:cubicBezTo>
                      <a:cubicBezTo>
                        <a:pt x="79549" y="-4291"/>
                        <a:pt x="127190" y="3961"/>
                        <a:pt x="159097" y="0"/>
                      </a:cubicBezTo>
                      <a:cubicBezTo>
                        <a:pt x="114977" y="23215"/>
                        <a:pt x="77238" y="32458"/>
                        <a:pt x="36198" y="42360"/>
                      </a:cubicBezTo>
                      <a:cubicBezTo>
                        <a:pt x="79439" y="44451"/>
                        <a:pt x="96383" y="35429"/>
                        <a:pt x="141933" y="1243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A5B1BB98-36C5-CFDF-9BC0-06A7E2D7285B}"/>
                    </a:ext>
                  </a:extLst>
                </p:cNvPr>
                <p:cNvSpPr/>
                <p:nvPr/>
              </p:nvSpPr>
              <p:spPr>
                <a:xfrm>
                  <a:off x="1801584" y="5674716"/>
                  <a:ext cx="235785" cy="103928"/>
                </a:xfrm>
                <a:custGeom>
                  <a:avLst/>
                  <a:gdLst>
                    <a:gd name="connsiteX0" fmla="*/ 211360 w 235785"/>
                    <a:gd name="connsiteY0" fmla="*/ 78577 h 103928"/>
                    <a:gd name="connsiteX1" fmla="*/ 80539 w 235785"/>
                    <a:gd name="connsiteY1" fmla="*/ 45460 h 103928"/>
                    <a:gd name="connsiteX2" fmla="*/ 235785 w 235785"/>
                    <a:gd name="connsiteY2" fmla="*/ 83529 h 103928"/>
                    <a:gd name="connsiteX3" fmla="*/ 0 w 235785"/>
                    <a:gd name="connsiteY3" fmla="*/ 8821 h 103928"/>
                    <a:gd name="connsiteX4" fmla="*/ 94292 w 235785"/>
                    <a:gd name="connsiteY4" fmla="*/ 14432 h 103928"/>
                    <a:gd name="connsiteX5" fmla="*/ 211360 w 235785"/>
                    <a:gd name="connsiteY5" fmla="*/ 78577 h 10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5785" h="103928">
                      <a:moveTo>
                        <a:pt x="211360" y="78577"/>
                      </a:moveTo>
                      <a:cubicBezTo>
                        <a:pt x="183083" y="83529"/>
                        <a:pt x="125099" y="83969"/>
                        <a:pt x="80539" y="45460"/>
                      </a:cubicBezTo>
                      <a:cubicBezTo>
                        <a:pt x="123559" y="88150"/>
                        <a:pt x="164048" y="95741"/>
                        <a:pt x="235785" y="83529"/>
                      </a:cubicBezTo>
                      <a:cubicBezTo>
                        <a:pt x="134562" y="117967"/>
                        <a:pt x="47971" y="118297"/>
                        <a:pt x="0" y="8821"/>
                      </a:cubicBezTo>
                      <a:cubicBezTo>
                        <a:pt x="28827" y="26755"/>
                        <a:pt x="51272" y="-23196"/>
                        <a:pt x="94292" y="14432"/>
                      </a:cubicBezTo>
                      <a:cubicBezTo>
                        <a:pt x="98253" y="17733"/>
                        <a:pt x="149525" y="72636"/>
                        <a:pt x="211360" y="785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AE937B58-1099-8FB9-3447-B5F6144A4589}"/>
                    </a:ext>
                  </a:extLst>
                </p:cNvPr>
                <p:cNvSpPr/>
                <p:nvPr/>
              </p:nvSpPr>
              <p:spPr>
                <a:xfrm>
                  <a:off x="1900511" y="5795763"/>
                  <a:ext cx="103013" cy="237765"/>
                </a:xfrm>
                <a:custGeom>
                  <a:avLst/>
                  <a:gdLst>
                    <a:gd name="connsiteX0" fmla="*/ 25071 w 103013"/>
                    <a:gd name="connsiteY0" fmla="*/ 213120 h 237765"/>
                    <a:gd name="connsiteX1" fmla="*/ 57969 w 103013"/>
                    <a:gd name="connsiteY1" fmla="*/ 81199 h 237765"/>
                    <a:gd name="connsiteX2" fmla="*/ 20230 w 103013"/>
                    <a:gd name="connsiteY2" fmla="*/ 237766 h 237765"/>
                    <a:gd name="connsiteX3" fmla="*/ 94278 w 103013"/>
                    <a:gd name="connsiteY3" fmla="*/ 0 h 237765"/>
                    <a:gd name="connsiteX4" fmla="*/ 88776 w 103013"/>
                    <a:gd name="connsiteY4" fmla="*/ 95062 h 237765"/>
                    <a:gd name="connsiteX5" fmla="*/ 25071 w 103013"/>
                    <a:gd name="connsiteY5" fmla="*/ 213120 h 237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013" h="237765">
                      <a:moveTo>
                        <a:pt x="25071" y="213120"/>
                      </a:moveTo>
                      <a:cubicBezTo>
                        <a:pt x="20120" y="184513"/>
                        <a:pt x="19680" y="126090"/>
                        <a:pt x="57969" y="81199"/>
                      </a:cubicBezTo>
                      <a:cubicBezTo>
                        <a:pt x="15609" y="124549"/>
                        <a:pt x="8017" y="165369"/>
                        <a:pt x="20230" y="237766"/>
                      </a:cubicBezTo>
                      <a:cubicBezTo>
                        <a:pt x="-13878" y="135772"/>
                        <a:pt x="-14318" y="48301"/>
                        <a:pt x="94278" y="0"/>
                      </a:cubicBezTo>
                      <a:cubicBezTo>
                        <a:pt x="76454" y="29157"/>
                        <a:pt x="125965" y="51712"/>
                        <a:pt x="88776" y="95062"/>
                      </a:cubicBezTo>
                      <a:cubicBezTo>
                        <a:pt x="85476" y="99133"/>
                        <a:pt x="31013" y="150846"/>
                        <a:pt x="25071" y="21312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11" name="Graphic 3">
                <a:extLst>
                  <a:ext uri="{FF2B5EF4-FFF2-40B4-BE49-F238E27FC236}">
                    <a16:creationId xmlns:a16="http://schemas.microsoft.com/office/drawing/2014/main" id="{4DEDCB7E-7084-AAA7-5AE5-2C6EDC1622CE}"/>
                  </a:ext>
                </a:extLst>
              </p:cNvPr>
              <p:cNvGrpSpPr/>
              <p:nvPr/>
            </p:nvGrpSpPr>
            <p:grpSpPr>
              <a:xfrm>
                <a:off x="2103054" y="6112748"/>
                <a:ext cx="349788" cy="243267"/>
                <a:chOff x="2103054" y="6112748"/>
                <a:chExt cx="349788" cy="243267"/>
              </a:xfrm>
              <a:grpFill/>
            </p:grpSpPr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59C4E424-1791-E91E-E42D-EEC07393F30A}"/>
                    </a:ext>
                  </a:extLst>
                </p:cNvPr>
                <p:cNvSpPr/>
                <p:nvPr/>
              </p:nvSpPr>
              <p:spPr>
                <a:xfrm>
                  <a:off x="2271740" y="6183164"/>
                  <a:ext cx="73371" cy="155356"/>
                </a:xfrm>
                <a:custGeom>
                  <a:avLst/>
                  <a:gdLst>
                    <a:gd name="connsiteX0" fmla="*/ 59618 w 73371"/>
                    <a:gd name="connsiteY0" fmla="*/ 16173 h 155356"/>
                    <a:gd name="connsiteX1" fmla="*/ 2955 w 73371"/>
                    <a:gd name="connsiteY1" fmla="*/ 86370 h 155356"/>
                    <a:gd name="connsiteX2" fmla="*/ 7136 w 73371"/>
                    <a:gd name="connsiteY2" fmla="*/ 155356 h 155356"/>
                    <a:gd name="connsiteX3" fmla="*/ 59068 w 73371"/>
                    <a:gd name="connsiteY3" fmla="*/ 105295 h 155356"/>
                    <a:gd name="connsiteX4" fmla="*/ 73371 w 73371"/>
                    <a:gd name="connsiteY4" fmla="*/ 0 h 155356"/>
                    <a:gd name="connsiteX5" fmla="*/ 20999 w 73371"/>
                    <a:gd name="connsiteY5" fmla="*/ 119818 h 155356"/>
                    <a:gd name="connsiteX6" fmla="*/ 59618 w 73371"/>
                    <a:gd name="connsiteY6" fmla="*/ 16173 h 15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371" h="155356">
                      <a:moveTo>
                        <a:pt x="59618" y="16173"/>
                      </a:moveTo>
                      <a:cubicBezTo>
                        <a:pt x="44105" y="26956"/>
                        <a:pt x="11317" y="59964"/>
                        <a:pt x="2955" y="86370"/>
                      </a:cubicBezTo>
                      <a:cubicBezTo>
                        <a:pt x="-6397" y="115747"/>
                        <a:pt x="9667" y="126419"/>
                        <a:pt x="7136" y="155356"/>
                      </a:cubicBezTo>
                      <a:cubicBezTo>
                        <a:pt x="24850" y="132471"/>
                        <a:pt x="45975" y="133241"/>
                        <a:pt x="59068" y="105295"/>
                      </a:cubicBezTo>
                      <a:cubicBezTo>
                        <a:pt x="70841" y="80209"/>
                        <a:pt x="66770" y="31687"/>
                        <a:pt x="73371" y="0"/>
                      </a:cubicBezTo>
                      <a:cubicBezTo>
                        <a:pt x="46635" y="42360"/>
                        <a:pt x="34312" y="79438"/>
                        <a:pt x="20999" y="119818"/>
                      </a:cubicBezTo>
                      <a:cubicBezTo>
                        <a:pt x="22650" y="76138"/>
                        <a:pt x="32992" y="59964"/>
                        <a:pt x="59618" y="1617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A6FBC4EA-6663-931F-1F0E-98D960DCAD27}"/>
                    </a:ext>
                  </a:extLst>
                </p:cNvPr>
                <p:cNvSpPr/>
                <p:nvPr/>
              </p:nvSpPr>
              <p:spPr>
                <a:xfrm>
                  <a:off x="2355513" y="6112748"/>
                  <a:ext cx="97330" cy="243267"/>
                </a:xfrm>
                <a:custGeom>
                  <a:avLst/>
                  <a:gdLst>
                    <a:gd name="connsiteX0" fmla="*/ 32288 w 97330"/>
                    <a:gd name="connsiteY0" fmla="*/ 24976 h 243267"/>
                    <a:gd name="connsiteX1" fmla="*/ 53854 w 97330"/>
                    <a:gd name="connsiteY1" fmla="*/ 159208 h 243267"/>
                    <a:gd name="connsiteX2" fmla="*/ 29538 w 97330"/>
                    <a:gd name="connsiteY2" fmla="*/ 0 h 243267"/>
                    <a:gd name="connsiteX3" fmla="*/ 83230 w 97330"/>
                    <a:gd name="connsiteY3" fmla="*/ 243267 h 243267"/>
                    <a:gd name="connsiteX4" fmla="*/ 85761 w 97330"/>
                    <a:gd name="connsiteY4" fmla="*/ 148095 h 243267"/>
                    <a:gd name="connsiteX5" fmla="*/ 32288 w 97330"/>
                    <a:gd name="connsiteY5" fmla="*/ 24976 h 243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330" h="243267">
                      <a:moveTo>
                        <a:pt x="32288" y="24976"/>
                      </a:moveTo>
                      <a:cubicBezTo>
                        <a:pt x="25027" y="53032"/>
                        <a:pt x="19525" y="111237"/>
                        <a:pt x="53854" y="159208"/>
                      </a:cubicBezTo>
                      <a:cubicBezTo>
                        <a:pt x="15344" y="112337"/>
                        <a:pt x="11273" y="70967"/>
                        <a:pt x="29538" y="0"/>
                      </a:cubicBezTo>
                      <a:cubicBezTo>
                        <a:pt x="-13042" y="98693"/>
                        <a:pt x="-20854" y="185834"/>
                        <a:pt x="83230" y="243267"/>
                      </a:cubicBezTo>
                      <a:cubicBezTo>
                        <a:pt x="67937" y="212680"/>
                        <a:pt x="119209" y="194416"/>
                        <a:pt x="85761" y="148095"/>
                      </a:cubicBezTo>
                      <a:cubicBezTo>
                        <a:pt x="82680" y="143694"/>
                        <a:pt x="32839" y="87471"/>
                        <a:pt x="32288" y="2497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7199DE08-7F21-BD2D-5704-C6C7AE3BFB8B}"/>
                    </a:ext>
                  </a:extLst>
                </p:cNvPr>
                <p:cNvSpPr/>
                <p:nvPr/>
              </p:nvSpPr>
              <p:spPr>
                <a:xfrm>
                  <a:off x="2103054" y="6137913"/>
                  <a:ext cx="241176" cy="98183"/>
                </a:xfrm>
                <a:custGeom>
                  <a:avLst/>
                  <a:gdLst>
                    <a:gd name="connsiteX0" fmla="*/ 24756 w 241176"/>
                    <a:gd name="connsiteY0" fmla="*/ 65606 h 98183"/>
                    <a:gd name="connsiteX1" fmla="*/ 157887 w 241176"/>
                    <a:gd name="connsiteY1" fmla="*/ 43821 h 98183"/>
                    <a:gd name="connsiteX2" fmla="*/ 0 w 241176"/>
                    <a:gd name="connsiteY2" fmla="*/ 68357 h 98183"/>
                    <a:gd name="connsiteX3" fmla="*/ 241177 w 241176"/>
                    <a:gd name="connsiteY3" fmla="*/ 14224 h 98183"/>
                    <a:gd name="connsiteX4" fmla="*/ 146774 w 241176"/>
                    <a:gd name="connsiteY4" fmla="*/ 11694 h 98183"/>
                    <a:gd name="connsiteX5" fmla="*/ 24756 w 241176"/>
                    <a:gd name="connsiteY5" fmla="*/ 65606 h 98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1176" h="98183">
                      <a:moveTo>
                        <a:pt x="24756" y="65606"/>
                      </a:moveTo>
                      <a:cubicBezTo>
                        <a:pt x="52592" y="72978"/>
                        <a:pt x="110246" y="78479"/>
                        <a:pt x="157887" y="43821"/>
                      </a:cubicBezTo>
                      <a:cubicBezTo>
                        <a:pt x="111456" y="82660"/>
                        <a:pt x="70417" y="86731"/>
                        <a:pt x="0" y="68357"/>
                      </a:cubicBezTo>
                      <a:cubicBezTo>
                        <a:pt x="97923" y="111377"/>
                        <a:pt x="184183" y="119188"/>
                        <a:pt x="241177" y="14224"/>
                      </a:cubicBezTo>
                      <a:cubicBezTo>
                        <a:pt x="210919" y="29628"/>
                        <a:pt x="192765" y="-22084"/>
                        <a:pt x="146774" y="11694"/>
                      </a:cubicBezTo>
                      <a:cubicBezTo>
                        <a:pt x="142593" y="14774"/>
                        <a:pt x="86810" y="65056"/>
                        <a:pt x="24756" y="6560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</p:grpSp>
      <p:grpSp>
        <p:nvGrpSpPr>
          <p:cNvPr id="168" name="Graphic 3">
            <a:extLst>
              <a:ext uri="{FF2B5EF4-FFF2-40B4-BE49-F238E27FC236}">
                <a16:creationId xmlns:a16="http://schemas.microsoft.com/office/drawing/2014/main" id="{5BBD89D4-0D65-23B3-6244-4718A337B025}"/>
              </a:ext>
            </a:extLst>
          </p:cNvPr>
          <p:cNvGrpSpPr>
            <a:grpSpLocks noChangeAspect="1"/>
          </p:cNvGrpSpPr>
          <p:nvPr userDrawn="1"/>
        </p:nvGrpSpPr>
        <p:grpSpPr>
          <a:xfrm rot="4301176">
            <a:off x="-434245" y="517160"/>
            <a:ext cx="1679885" cy="811765"/>
            <a:chOff x="2370109" y="5516078"/>
            <a:chExt cx="1639606" cy="1038643"/>
          </a:xfrm>
          <a:solidFill>
            <a:srgbClr val="634019"/>
          </a:solidFill>
        </p:grpSpPr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70A330A-A817-CE14-1FD1-3E7C187E0727}"/>
                </a:ext>
              </a:extLst>
            </p:cNvPr>
            <p:cNvSpPr/>
            <p:nvPr/>
          </p:nvSpPr>
          <p:spPr>
            <a:xfrm>
              <a:off x="2947575" y="6148946"/>
              <a:ext cx="131187" cy="268352"/>
            </a:xfrm>
            <a:custGeom>
              <a:avLst/>
              <a:gdLst>
                <a:gd name="connsiteX0" fmla="*/ 106762 w 131187"/>
                <a:gd name="connsiteY0" fmla="*/ 27726 h 268352"/>
                <a:gd name="connsiteX1" fmla="*/ 5758 w 131187"/>
                <a:gd name="connsiteY1" fmla="*/ 148094 h 268352"/>
                <a:gd name="connsiteX2" fmla="*/ 10710 w 131187"/>
                <a:gd name="connsiteY2" fmla="*/ 268352 h 268352"/>
                <a:gd name="connsiteX3" fmla="*/ 102801 w 131187"/>
                <a:gd name="connsiteY3" fmla="*/ 182973 h 268352"/>
                <a:gd name="connsiteX4" fmla="*/ 131188 w 131187"/>
                <a:gd name="connsiteY4" fmla="*/ 0 h 268352"/>
                <a:gd name="connsiteX5" fmla="*/ 36015 w 131187"/>
                <a:gd name="connsiteY5" fmla="*/ 207069 h 268352"/>
                <a:gd name="connsiteX6" fmla="*/ 106762 w 131187"/>
                <a:gd name="connsiteY6" fmla="*/ 27726 h 26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187" h="268352">
                  <a:moveTo>
                    <a:pt x="106762" y="27726"/>
                  </a:moveTo>
                  <a:cubicBezTo>
                    <a:pt x="79366" y="45991"/>
                    <a:pt x="21272" y="102434"/>
                    <a:pt x="5758" y="148094"/>
                  </a:cubicBezTo>
                  <a:cubicBezTo>
                    <a:pt x="-11516" y="199036"/>
                    <a:pt x="16101" y="218071"/>
                    <a:pt x="10710" y="268352"/>
                  </a:cubicBezTo>
                  <a:cubicBezTo>
                    <a:pt x="42287" y="229074"/>
                    <a:pt x="79146" y="231164"/>
                    <a:pt x="102801" y="182973"/>
                  </a:cubicBezTo>
                  <a:cubicBezTo>
                    <a:pt x="124036" y="139732"/>
                    <a:pt x="118645" y="55013"/>
                    <a:pt x="131188" y="0"/>
                  </a:cubicBezTo>
                  <a:cubicBezTo>
                    <a:pt x="83327" y="72947"/>
                    <a:pt x="60441" y="137092"/>
                    <a:pt x="36015" y="207069"/>
                  </a:cubicBezTo>
                  <a:cubicBezTo>
                    <a:pt x="40417" y="130930"/>
                    <a:pt x="58901" y="103094"/>
                    <a:pt x="106762" y="2772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7791B0F4-A061-BB5A-9682-4C9C3CB3123E}"/>
                </a:ext>
              </a:extLst>
            </p:cNvPr>
            <p:cNvSpPr/>
            <p:nvPr/>
          </p:nvSpPr>
          <p:spPr>
            <a:xfrm>
              <a:off x="3152626" y="5813049"/>
              <a:ext cx="501446" cy="454120"/>
            </a:xfrm>
            <a:custGeom>
              <a:avLst/>
              <a:gdLst>
                <a:gd name="connsiteX0" fmla="*/ 4695 w 501446"/>
                <a:gd name="connsiteY0" fmla="*/ 81628 h 454120"/>
                <a:gd name="connsiteX1" fmla="*/ 1174 w 501446"/>
                <a:gd name="connsiteY1" fmla="*/ 98682 h 454120"/>
                <a:gd name="connsiteX2" fmla="*/ 48265 w 501446"/>
                <a:gd name="connsiteY2" fmla="*/ 323905 h 454120"/>
                <a:gd name="connsiteX3" fmla="*/ 249833 w 501446"/>
                <a:gd name="connsiteY3" fmla="*/ 453405 h 454120"/>
                <a:gd name="connsiteX4" fmla="*/ 500251 w 501446"/>
                <a:gd name="connsiteY4" fmla="*/ 245456 h 454120"/>
                <a:gd name="connsiteX5" fmla="*/ 375262 w 501446"/>
                <a:gd name="connsiteY5" fmla="*/ 17923 h 454120"/>
                <a:gd name="connsiteX6" fmla="*/ 214955 w 501446"/>
                <a:gd name="connsiteY6" fmla="*/ 113975 h 454120"/>
                <a:gd name="connsiteX7" fmla="*/ 334552 w 501446"/>
                <a:gd name="connsiteY7" fmla="*/ 120137 h 454120"/>
                <a:gd name="connsiteX8" fmla="*/ 333562 w 501446"/>
                <a:gd name="connsiteY8" fmla="*/ 65675 h 454120"/>
                <a:gd name="connsiteX9" fmla="*/ 333892 w 501446"/>
                <a:gd name="connsiteY9" fmla="*/ 86139 h 454120"/>
                <a:gd name="connsiteX10" fmla="*/ 253904 w 501446"/>
                <a:gd name="connsiteY10" fmla="*/ 130589 h 454120"/>
                <a:gd name="connsiteX11" fmla="*/ 285591 w 501446"/>
                <a:gd name="connsiteY11" fmla="*/ 27716 h 454120"/>
                <a:gd name="connsiteX12" fmla="*/ 362829 w 501446"/>
                <a:gd name="connsiteY12" fmla="*/ 42899 h 454120"/>
                <a:gd name="connsiteX13" fmla="*/ 465923 w 501446"/>
                <a:gd name="connsiteY13" fmla="*/ 176690 h 454120"/>
                <a:gd name="connsiteX14" fmla="*/ 381753 w 501446"/>
                <a:gd name="connsiteY14" fmla="*/ 389480 h 454120"/>
                <a:gd name="connsiteX15" fmla="*/ 116812 w 501446"/>
                <a:gd name="connsiteY15" fmla="*/ 368135 h 454120"/>
                <a:gd name="connsiteX16" fmla="*/ 13827 w 501446"/>
                <a:gd name="connsiteY16" fmla="*/ 146543 h 454120"/>
                <a:gd name="connsiteX17" fmla="*/ 7776 w 501446"/>
                <a:gd name="connsiteY17" fmla="*/ 98792 h 454120"/>
                <a:gd name="connsiteX18" fmla="*/ 4695 w 501446"/>
                <a:gd name="connsiteY18" fmla="*/ 81628 h 45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446" h="454120">
                  <a:moveTo>
                    <a:pt x="4695" y="81628"/>
                  </a:moveTo>
                  <a:cubicBezTo>
                    <a:pt x="3595" y="81628"/>
                    <a:pt x="2165" y="87460"/>
                    <a:pt x="1174" y="98682"/>
                  </a:cubicBezTo>
                  <a:cubicBezTo>
                    <a:pt x="-4437" y="164917"/>
                    <a:pt x="9866" y="261190"/>
                    <a:pt x="48265" y="323905"/>
                  </a:cubicBezTo>
                  <a:cubicBezTo>
                    <a:pt x="91726" y="394872"/>
                    <a:pt x="163682" y="446803"/>
                    <a:pt x="249833" y="453405"/>
                  </a:cubicBezTo>
                  <a:cubicBezTo>
                    <a:pt x="375702" y="463088"/>
                    <a:pt x="487158" y="373526"/>
                    <a:pt x="500251" y="245456"/>
                  </a:cubicBezTo>
                  <a:cubicBezTo>
                    <a:pt x="510044" y="149514"/>
                    <a:pt x="458882" y="59733"/>
                    <a:pt x="375262" y="17923"/>
                  </a:cubicBezTo>
                  <a:cubicBezTo>
                    <a:pt x="265236" y="-37090"/>
                    <a:pt x="184587" y="45869"/>
                    <a:pt x="214955" y="113975"/>
                  </a:cubicBezTo>
                  <a:cubicBezTo>
                    <a:pt x="238280" y="166348"/>
                    <a:pt x="309577" y="168328"/>
                    <a:pt x="334552" y="120137"/>
                  </a:cubicBezTo>
                  <a:cubicBezTo>
                    <a:pt x="349736" y="90870"/>
                    <a:pt x="335873" y="64794"/>
                    <a:pt x="333562" y="65675"/>
                  </a:cubicBezTo>
                  <a:lnTo>
                    <a:pt x="333892" y="86139"/>
                  </a:lnTo>
                  <a:cubicBezTo>
                    <a:pt x="330922" y="128609"/>
                    <a:pt x="286911" y="151274"/>
                    <a:pt x="253904" y="130589"/>
                  </a:cubicBezTo>
                  <a:cubicBezTo>
                    <a:pt x="214514" y="105723"/>
                    <a:pt x="223537" y="39818"/>
                    <a:pt x="285591" y="27716"/>
                  </a:cubicBezTo>
                  <a:cubicBezTo>
                    <a:pt x="311447" y="22654"/>
                    <a:pt x="339064" y="30686"/>
                    <a:pt x="362829" y="42899"/>
                  </a:cubicBezTo>
                  <a:cubicBezTo>
                    <a:pt x="413221" y="68755"/>
                    <a:pt x="452830" y="119587"/>
                    <a:pt x="465923" y="176690"/>
                  </a:cubicBezTo>
                  <a:cubicBezTo>
                    <a:pt x="484518" y="258329"/>
                    <a:pt x="450410" y="343049"/>
                    <a:pt x="381753" y="389480"/>
                  </a:cubicBezTo>
                  <a:cubicBezTo>
                    <a:pt x="298244" y="445924"/>
                    <a:pt x="191849" y="433050"/>
                    <a:pt x="116812" y="368135"/>
                  </a:cubicBezTo>
                  <a:cubicBezTo>
                    <a:pt x="53987" y="313783"/>
                    <a:pt x="26480" y="222461"/>
                    <a:pt x="13827" y="146543"/>
                  </a:cubicBezTo>
                  <a:cubicBezTo>
                    <a:pt x="10416" y="126079"/>
                    <a:pt x="8876" y="109905"/>
                    <a:pt x="7776" y="98792"/>
                  </a:cubicBezTo>
                  <a:cubicBezTo>
                    <a:pt x="6676" y="87460"/>
                    <a:pt x="5795" y="81628"/>
                    <a:pt x="4695" y="8162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EECFEB12-BD82-BF84-BD25-A135B6B26660}"/>
                </a:ext>
              </a:extLst>
            </p:cNvPr>
            <p:cNvSpPr/>
            <p:nvPr/>
          </p:nvSpPr>
          <p:spPr>
            <a:xfrm>
              <a:off x="3172725" y="5905283"/>
              <a:ext cx="111400" cy="69285"/>
            </a:xfrm>
            <a:custGeom>
              <a:avLst/>
              <a:gdLst>
                <a:gd name="connsiteX0" fmla="*/ 53142 w 111400"/>
                <a:gd name="connsiteY0" fmla="*/ 32743 h 69285"/>
                <a:gd name="connsiteX1" fmla="*/ 57543 w 111400"/>
                <a:gd name="connsiteY1" fmla="*/ 40555 h 69285"/>
                <a:gd name="connsiteX2" fmla="*/ 74487 w 111400"/>
                <a:gd name="connsiteY2" fmla="*/ 46937 h 69285"/>
                <a:gd name="connsiteX3" fmla="*/ 47861 w 111400"/>
                <a:gd name="connsiteY3" fmla="*/ 47817 h 69285"/>
                <a:gd name="connsiteX4" fmla="*/ 0 w 111400"/>
                <a:gd name="connsiteY4" fmla="*/ 7437 h 69285"/>
                <a:gd name="connsiteX5" fmla="*/ 770 w 111400"/>
                <a:gd name="connsiteY5" fmla="*/ 10078 h 69285"/>
                <a:gd name="connsiteX6" fmla="*/ 4291 w 111400"/>
                <a:gd name="connsiteY6" fmla="*/ 19760 h 69285"/>
                <a:gd name="connsiteX7" fmla="*/ 60294 w 111400"/>
                <a:gd name="connsiteY7" fmla="*/ 68392 h 69285"/>
                <a:gd name="connsiteX8" fmla="*/ 110246 w 111400"/>
                <a:gd name="connsiteY8" fmla="*/ 41655 h 69285"/>
                <a:gd name="connsiteX9" fmla="*/ 85490 w 111400"/>
                <a:gd name="connsiteY9" fmla="*/ 616 h 69285"/>
                <a:gd name="connsiteX10" fmla="*/ 53142 w 111400"/>
                <a:gd name="connsiteY10" fmla="*/ 32743 h 6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00" h="69285">
                  <a:moveTo>
                    <a:pt x="53142" y="32743"/>
                  </a:moveTo>
                  <a:cubicBezTo>
                    <a:pt x="54023" y="35604"/>
                    <a:pt x="55453" y="38244"/>
                    <a:pt x="57543" y="40555"/>
                  </a:cubicBezTo>
                  <a:cubicBezTo>
                    <a:pt x="62055" y="45506"/>
                    <a:pt x="68326" y="47597"/>
                    <a:pt x="74487" y="46937"/>
                  </a:cubicBezTo>
                  <a:cubicBezTo>
                    <a:pt x="68106" y="51227"/>
                    <a:pt x="56003" y="50567"/>
                    <a:pt x="47861" y="47817"/>
                  </a:cubicBezTo>
                  <a:cubicBezTo>
                    <a:pt x="27176" y="40665"/>
                    <a:pt x="9352" y="23281"/>
                    <a:pt x="0" y="7437"/>
                  </a:cubicBezTo>
                  <a:cubicBezTo>
                    <a:pt x="220" y="8318"/>
                    <a:pt x="440" y="9198"/>
                    <a:pt x="770" y="10078"/>
                  </a:cubicBezTo>
                  <a:cubicBezTo>
                    <a:pt x="1760" y="13379"/>
                    <a:pt x="2861" y="16570"/>
                    <a:pt x="4291" y="19760"/>
                  </a:cubicBezTo>
                  <a:cubicBezTo>
                    <a:pt x="14193" y="41765"/>
                    <a:pt x="36419" y="63991"/>
                    <a:pt x="60294" y="68392"/>
                  </a:cubicBezTo>
                  <a:cubicBezTo>
                    <a:pt x="80429" y="72022"/>
                    <a:pt x="104304" y="64871"/>
                    <a:pt x="110246" y="41655"/>
                  </a:cubicBezTo>
                  <a:cubicBezTo>
                    <a:pt x="114427" y="25372"/>
                    <a:pt x="107495" y="5787"/>
                    <a:pt x="85490" y="616"/>
                  </a:cubicBezTo>
                  <a:cubicBezTo>
                    <a:pt x="67556" y="-3455"/>
                    <a:pt x="44560" y="13269"/>
                    <a:pt x="53142" y="32743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6BD4F31-07A5-2404-74EF-F0B256EC1A37}"/>
                </a:ext>
              </a:extLst>
            </p:cNvPr>
            <p:cNvSpPr/>
            <p:nvPr/>
          </p:nvSpPr>
          <p:spPr>
            <a:xfrm>
              <a:off x="3191869" y="5989079"/>
              <a:ext cx="141781" cy="90961"/>
            </a:xfrm>
            <a:custGeom>
              <a:avLst/>
              <a:gdLst>
                <a:gd name="connsiteX0" fmla="*/ 65795 w 141781"/>
                <a:gd name="connsiteY0" fmla="*/ 40379 h 90961"/>
                <a:gd name="connsiteX1" fmla="*/ 70416 w 141781"/>
                <a:gd name="connsiteY1" fmla="*/ 51272 h 90961"/>
                <a:gd name="connsiteX2" fmla="*/ 91651 w 141781"/>
                <a:gd name="connsiteY2" fmla="*/ 62055 h 90961"/>
                <a:gd name="connsiteX3" fmla="*/ 56773 w 141781"/>
                <a:gd name="connsiteY3" fmla="*/ 59414 h 90961"/>
                <a:gd name="connsiteX4" fmla="*/ 0 w 141781"/>
                <a:gd name="connsiteY4" fmla="*/ 0 h 90961"/>
                <a:gd name="connsiteX5" fmla="*/ 550 w 141781"/>
                <a:gd name="connsiteY5" fmla="*/ 3521 h 90961"/>
                <a:gd name="connsiteX6" fmla="*/ 3741 w 141781"/>
                <a:gd name="connsiteY6" fmla="*/ 16614 h 90961"/>
                <a:gd name="connsiteX7" fmla="*/ 69976 w 141781"/>
                <a:gd name="connsiteY7" fmla="*/ 87910 h 90961"/>
                <a:gd name="connsiteX8" fmla="*/ 138743 w 141781"/>
                <a:gd name="connsiteY8" fmla="*/ 60184 h 90961"/>
                <a:gd name="connsiteX9" fmla="*/ 112226 w 141781"/>
                <a:gd name="connsiteY9" fmla="*/ 3191 h 90961"/>
                <a:gd name="connsiteX10" fmla="*/ 65795 w 141781"/>
                <a:gd name="connsiteY10" fmla="*/ 40379 h 9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781" h="90961">
                  <a:moveTo>
                    <a:pt x="65795" y="40379"/>
                  </a:moveTo>
                  <a:cubicBezTo>
                    <a:pt x="66455" y="44231"/>
                    <a:pt x="67996" y="47862"/>
                    <a:pt x="70416" y="51272"/>
                  </a:cubicBezTo>
                  <a:cubicBezTo>
                    <a:pt x="75588" y="58314"/>
                    <a:pt x="83510" y="62055"/>
                    <a:pt x="91651" y="62055"/>
                  </a:cubicBezTo>
                  <a:cubicBezTo>
                    <a:pt x="82739" y="66676"/>
                    <a:pt x="67006" y="64255"/>
                    <a:pt x="56773" y="59414"/>
                  </a:cubicBezTo>
                  <a:cubicBezTo>
                    <a:pt x="30807" y="47201"/>
                    <a:pt x="10122" y="22005"/>
                    <a:pt x="0" y="0"/>
                  </a:cubicBezTo>
                  <a:cubicBezTo>
                    <a:pt x="110" y="1210"/>
                    <a:pt x="330" y="2311"/>
                    <a:pt x="550" y="3521"/>
                  </a:cubicBezTo>
                  <a:cubicBezTo>
                    <a:pt x="1320" y="7922"/>
                    <a:pt x="2421" y="12323"/>
                    <a:pt x="3741" y="16614"/>
                  </a:cubicBezTo>
                  <a:cubicBezTo>
                    <a:pt x="13643" y="46651"/>
                    <a:pt x="39389" y="78779"/>
                    <a:pt x="69976" y="87910"/>
                  </a:cubicBezTo>
                  <a:cubicBezTo>
                    <a:pt x="95722" y="95612"/>
                    <a:pt x="127850" y="89561"/>
                    <a:pt x="138743" y="60184"/>
                  </a:cubicBezTo>
                  <a:cubicBezTo>
                    <a:pt x="146444" y="39500"/>
                    <a:pt x="140173" y="13093"/>
                    <a:pt x="112226" y="3191"/>
                  </a:cubicBezTo>
                  <a:cubicBezTo>
                    <a:pt x="89561" y="-4841"/>
                    <a:pt x="57213" y="13753"/>
                    <a:pt x="65795" y="4037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207F6C24-D8BE-10FC-FD1F-87E9ABA428F1}"/>
                </a:ext>
              </a:extLst>
            </p:cNvPr>
            <p:cNvSpPr/>
            <p:nvPr/>
          </p:nvSpPr>
          <p:spPr>
            <a:xfrm>
              <a:off x="3238851" y="6066754"/>
              <a:ext cx="183453" cy="114373"/>
            </a:xfrm>
            <a:custGeom>
              <a:avLst/>
              <a:gdLst>
                <a:gd name="connsiteX0" fmla="*/ 91431 w 183453"/>
                <a:gd name="connsiteY0" fmla="*/ 61177 h 114373"/>
                <a:gd name="connsiteX1" fmla="*/ 100894 w 183453"/>
                <a:gd name="connsiteY1" fmla="*/ 71960 h 114373"/>
                <a:gd name="connsiteX2" fmla="*/ 129500 w 183453"/>
                <a:gd name="connsiteY2" fmla="*/ 76140 h 114373"/>
                <a:gd name="connsiteX3" fmla="*/ 88241 w 183453"/>
                <a:gd name="connsiteY3" fmla="*/ 86593 h 114373"/>
                <a:gd name="connsiteX4" fmla="*/ 0 w 183453"/>
                <a:gd name="connsiteY4" fmla="*/ 39942 h 114373"/>
                <a:gd name="connsiteX5" fmla="*/ 1980 w 183453"/>
                <a:gd name="connsiteY5" fmla="*/ 43792 h 114373"/>
                <a:gd name="connsiteX6" fmla="*/ 10672 w 183453"/>
                <a:gd name="connsiteY6" fmla="*/ 57656 h 114373"/>
                <a:gd name="connsiteX7" fmla="*/ 114427 w 183453"/>
                <a:gd name="connsiteY7" fmla="*/ 114319 h 114373"/>
                <a:gd name="connsiteX8" fmla="*/ 183413 w 183453"/>
                <a:gd name="connsiteY8" fmla="*/ 55565 h 114373"/>
                <a:gd name="connsiteX9" fmla="*/ 131041 w 183453"/>
                <a:gd name="connsiteY9" fmla="*/ 2 h 114373"/>
                <a:gd name="connsiteX10" fmla="*/ 91431 w 183453"/>
                <a:gd name="connsiteY10" fmla="*/ 61177 h 11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453" h="114373">
                  <a:moveTo>
                    <a:pt x="91431" y="61177"/>
                  </a:moveTo>
                  <a:cubicBezTo>
                    <a:pt x="93632" y="65358"/>
                    <a:pt x="96823" y="68989"/>
                    <a:pt x="100894" y="71960"/>
                  </a:cubicBezTo>
                  <a:cubicBezTo>
                    <a:pt x="109476" y="78121"/>
                    <a:pt x="120148" y="79331"/>
                    <a:pt x="129500" y="76140"/>
                  </a:cubicBezTo>
                  <a:cubicBezTo>
                    <a:pt x="120918" y="84943"/>
                    <a:pt x="101884" y="88133"/>
                    <a:pt x="88241" y="86593"/>
                  </a:cubicBezTo>
                  <a:cubicBezTo>
                    <a:pt x="53582" y="82522"/>
                    <a:pt x="20025" y="61397"/>
                    <a:pt x="0" y="39942"/>
                  </a:cubicBezTo>
                  <a:cubicBezTo>
                    <a:pt x="660" y="41262"/>
                    <a:pt x="1320" y="42472"/>
                    <a:pt x="1980" y="43792"/>
                  </a:cubicBezTo>
                  <a:cubicBezTo>
                    <a:pt x="4621" y="48634"/>
                    <a:pt x="7482" y="53255"/>
                    <a:pt x="10672" y="57656"/>
                  </a:cubicBezTo>
                  <a:cubicBezTo>
                    <a:pt x="33558" y="88573"/>
                    <a:pt x="75588" y="115750"/>
                    <a:pt x="114427" y="114319"/>
                  </a:cubicBezTo>
                  <a:cubicBezTo>
                    <a:pt x="147104" y="113219"/>
                    <a:pt x="181873" y="93855"/>
                    <a:pt x="183413" y="55565"/>
                  </a:cubicBezTo>
                  <a:cubicBezTo>
                    <a:pt x="184403" y="28719"/>
                    <a:pt x="167129" y="552"/>
                    <a:pt x="131041" y="2"/>
                  </a:cubicBezTo>
                  <a:cubicBezTo>
                    <a:pt x="101664" y="-327"/>
                    <a:pt x="71407" y="33670"/>
                    <a:pt x="91431" y="611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1B35249-806D-B285-3E92-3A9AE645F7D7}"/>
                </a:ext>
              </a:extLst>
            </p:cNvPr>
            <p:cNvSpPr/>
            <p:nvPr/>
          </p:nvSpPr>
          <p:spPr>
            <a:xfrm>
              <a:off x="3095298" y="6027478"/>
              <a:ext cx="167664" cy="425579"/>
            </a:xfrm>
            <a:custGeom>
              <a:avLst/>
              <a:gdLst>
                <a:gd name="connsiteX0" fmla="*/ 59493 w 167664"/>
                <a:gd name="connsiteY0" fmla="*/ 43681 h 425579"/>
                <a:gd name="connsiteX1" fmla="*/ 92611 w 167664"/>
                <a:gd name="connsiteY1" fmla="*/ 278256 h 425579"/>
                <a:gd name="connsiteX2" fmla="*/ 55422 w 167664"/>
                <a:gd name="connsiteY2" fmla="*/ 0 h 425579"/>
                <a:gd name="connsiteX3" fmla="*/ 140912 w 167664"/>
                <a:gd name="connsiteY3" fmla="*/ 425580 h 425579"/>
                <a:gd name="connsiteX4" fmla="*/ 148504 w 167664"/>
                <a:gd name="connsiteY4" fmla="*/ 259771 h 425579"/>
                <a:gd name="connsiteX5" fmla="*/ 59493 w 167664"/>
                <a:gd name="connsiteY5" fmla="*/ 43681 h 42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64" h="425579">
                  <a:moveTo>
                    <a:pt x="59493" y="43681"/>
                  </a:moveTo>
                  <a:cubicBezTo>
                    <a:pt x="45850" y="92312"/>
                    <a:pt x="34517" y="193425"/>
                    <a:pt x="92611" y="278256"/>
                  </a:cubicBezTo>
                  <a:cubicBezTo>
                    <a:pt x="27036" y="195296"/>
                    <a:pt x="21314" y="123119"/>
                    <a:pt x="55422" y="0"/>
                  </a:cubicBezTo>
                  <a:cubicBezTo>
                    <a:pt x="-22146" y="170540"/>
                    <a:pt x="-38540" y="322046"/>
                    <a:pt x="140912" y="425580"/>
                  </a:cubicBezTo>
                  <a:cubicBezTo>
                    <a:pt x="115276" y="371887"/>
                    <a:pt x="205277" y="341740"/>
                    <a:pt x="148504" y="259771"/>
                  </a:cubicBezTo>
                  <a:cubicBezTo>
                    <a:pt x="143443" y="252399"/>
                    <a:pt x="58393" y="152716"/>
                    <a:pt x="59493" y="4368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1E45162-9EB1-104F-1516-0DF5852E398C}"/>
                </a:ext>
              </a:extLst>
            </p:cNvPr>
            <p:cNvSpPr/>
            <p:nvPr/>
          </p:nvSpPr>
          <p:spPr>
            <a:xfrm>
              <a:off x="3304147" y="6264803"/>
              <a:ext cx="133481" cy="218701"/>
            </a:xfrm>
            <a:custGeom>
              <a:avLst/>
              <a:gdLst>
                <a:gd name="connsiteX0" fmla="*/ 64754 w 133481"/>
                <a:gd name="connsiteY0" fmla="*/ 105515 h 218701"/>
                <a:gd name="connsiteX1" fmla="*/ 79387 w 133481"/>
                <a:gd name="connsiteY1" fmla="*/ 114647 h 218701"/>
                <a:gd name="connsiteX2" fmla="*/ 90390 w 133481"/>
                <a:gd name="connsiteY2" fmla="*/ 148095 h 218701"/>
                <a:gd name="connsiteX3" fmla="*/ 94021 w 133481"/>
                <a:gd name="connsiteY3" fmla="*/ 96273 h 218701"/>
                <a:gd name="connsiteX4" fmla="*/ 20414 w 133481"/>
                <a:gd name="connsiteY4" fmla="*/ 0 h 218701"/>
                <a:gd name="connsiteX5" fmla="*/ 25365 w 133481"/>
                <a:gd name="connsiteY5" fmla="*/ 1651 h 218701"/>
                <a:gd name="connsiteX6" fmla="*/ 43629 w 133481"/>
                <a:gd name="connsiteY6" fmla="*/ 9132 h 218701"/>
                <a:gd name="connsiteX7" fmla="*/ 132420 w 133481"/>
                <a:gd name="connsiteY7" fmla="*/ 121909 h 218701"/>
                <a:gd name="connsiteX8" fmla="*/ 77517 w 133481"/>
                <a:gd name="connsiteY8" fmla="*/ 217081 h 218701"/>
                <a:gd name="connsiteX9" fmla="*/ 829 w 133481"/>
                <a:gd name="connsiteY9" fmla="*/ 165699 h 218701"/>
                <a:gd name="connsiteX10" fmla="*/ 64754 w 133481"/>
                <a:gd name="connsiteY10" fmla="*/ 105515 h 21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481" h="218701">
                  <a:moveTo>
                    <a:pt x="64754" y="105515"/>
                  </a:moveTo>
                  <a:cubicBezTo>
                    <a:pt x="70145" y="107385"/>
                    <a:pt x="75096" y="110356"/>
                    <a:pt x="79387" y="114647"/>
                  </a:cubicBezTo>
                  <a:cubicBezTo>
                    <a:pt x="88520" y="123669"/>
                    <a:pt x="92150" y="136212"/>
                    <a:pt x="90390" y="148095"/>
                  </a:cubicBezTo>
                  <a:cubicBezTo>
                    <a:pt x="99082" y="135992"/>
                    <a:pt x="98862" y="112337"/>
                    <a:pt x="94021" y="96273"/>
                  </a:cubicBezTo>
                  <a:cubicBezTo>
                    <a:pt x="81918" y="55453"/>
                    <a:pt x="50011" y="19585"/>
                    <a:pt x="20414" y="0"/>
                  </a:cubicBezTo>
                  <a:cubicBezTo>
                    <a:pt x="22064" y="550"/>
                    <a:pt x="23714" y="991"/>
                    <a:pt x="25365" y="1651"/>
                  </a:cubicBezTo>
                  <a:cubicBezTo>
                    <a:pt x="31636" y="3741"/>
                    <a:pt x="37688" y="6272"/>
                    <a:pt x="43629" y="9132"/>
                  </a:cubicBezTo>
                  <a:cubicBezTo>
                    <a:pt x="84999" y="30147"/>
                    <a:pt x="125818" y="74928"/>
                    <a:pt x="132420" y="121909"/>
                  </a:cubicBezTo>
                  <a:cubicBezTo>
                    <a:pt x="137921" y="161518"/>
                    <a:pt x="122407" y="207289"/>
                    <a:pt x="77517" y="217081"/>
                  </a:cubicBezTo>
                  <a:cubicBezTo>
                    <a:pt x="45939" y="224012"/>
                    <a:pt x="9081" y="209049"/>
                    <a:pt x="829" y="165699"/>
                  </a:cubicBezTo>
                  <a:cubicBezTo>
                    <a:pt x="-5773" y="130821"/>
                    <a:pt x="28115" y="87250"/>
                    <a:pt x="64754" y="1055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E6AE5CB-F6DA-2986-E328-D5B3EE586BB4}"/>
                </a:ext>
              </a:extLst>
            </p:cNvPr>
            <p:cNvSpPr/>
            <p:nvPr/>
          </p:nvSpPr>
          <p:spPr>
            <a:xfrm>
              <a:off x="3370661" y="5978736"/>
              <a:ext cx="219598" cy="227857"/>
            </a:xfrm>
            <a:custGeom>
              <a:avLst/>
              <a:gdLst>
                <a:gd name="connsiteX0" fmla="*/ 27727 w 219598"/>
                <a:gd name="connsiteY0" fmla="*/ 212900 h 227857"/>
                <a:gd name="connsiteX1" fmla="*/ 159757 w 219598"/>
                <a:gd name="connsiteY1" fmla="*/ 103204 h 227857"/>
                <a:gd name="connsiteX2" fmla="*/ 0 w 219598"/>
                <a:gd name="connsiteY2" fmla="*/ 227753 h 227857"/>
                <a:gd name="connsiteX3" fmla="*/ 215871 w 219598"/>
                <a:gd name="connsiteY3" fmla="*/ 0 h 227857"/>
                <a:gd name="connsiteX4" fmla="*/ 129170 w 219598"/>
                <a:gd name="connsiteY4" fmla="*/ 75808 h 227857"/>
                <a:gd name="connsiteX5" fmla="*/ 66236 w 219598"/>
                <a:gd name="connsiteY5" fmla="*/ 187154 h 227857"/>
                <a:gd name="connsiteX6" fmla="*/ 27727 w 219598"/>
                <a:gd name="connsiteY6" fmla="*/ 212900 h 22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598" h="227857">
                  <a:moveTo>
                    <a:pt x="27727" y="212900"/>
                  </a:moveTo>
                  <a:cubicBezTo>
                    <a:pt x="87360" y="203438"/>
                    <a:pt x="138743" y="161958"/>
                    <a:pt x="159757" y="103204"/>
                  </a:cubicBezTo>
                  <a:cubicBezTo>
                    <a:pt x="135222" y="186494"/>
                    <a:pt x="83179" y="217301"/>
                    <a:pt x="0" y="227753"/>
                  </a:cubicBezTo>
                  <a:cubicBezTo>
                    <a:pt x="145784" y="231054"/>
                    <a:pt x="239856" y="155687"/>
                    <a:pt x="215871" y="0"/>
                  </a:cubicBezTo>
                  <a:cubicBezTo>
                    <a:pt x="201457" y="44670"/>
                    <a:pt x="152606" y="2530"/>
                    <a:pt x="129170" y="75808"/>
                  </a:cubicBezTo>
                  <a:cubicBezTo>
                    <a:pt x="115747" y="117838"/>
                    <a:pt x="102104" y="154146"/>
                    <a:pt x="66236" y="187154"/>
                  </a:cubicBezTo>
                  <a:cubicBezTo>
                    <a:pt x="54903" y="197496"/>
                    <a:pt x="42030" y="206408"/>
                    <a:pt x="27727" y="2129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94D78708-947F-B284-25DC-51C1A907AD0C}"/>
                </a:ext>
              </a:extLst>
            </p:cNvPr>
            <p:cNvSpPr/>
            <p:nvPr/>
          </p:nvSpPr>
          <p:spPr>
            <a:xfrm>
              <a:off x="3641655" y="6015704"/>
              <a:ext cx="368060" cy="228748"/>
            </a:xfrm>
            <a:custGeom>
              <a:avLst/>
              <a:gdLst>
                <a:gd name="connsiteX0" fmla="*/ 0 w 368060"/>
                <a:gd name="connsiteY0" fmla="*/ 158769 h 228748"/>
                <a:gd name="connsiteX1" fmla="*/ 173951 w 368060"/>
                <a:gd name="connsiteY1" fmla="*/ 58095 h 228748"/>
                <a:gd name="connsiteX2" fmla="*/ 269893 w 368060"/>
                <a:gd name="connsiteY2" fmla="*/ 112117 h 228748"/>
                <a:gd name="connsiteX3" fmla="*/ 241617 w 368060"/>
                <a:gd name="connsiteY3" fmla="*/ 154588 h 228748"/>
                <a:gd name="connsiteX4" fmla="*/ 185173 w 368060"/>
                <a:gd name="connsiteY4" fmla="*/ 104746 h 228748"/>
                <a:gd name="connsiteX5" fmla="*/ 266482 w 368060"/>
                <a:gd name="connsiteY5" fmla="*/ 228635 h 228748"/>
                <a:gd name="connsiteX6" fmla="*/ 367706 w 368060"/>
                <a:gd name="connsiteY6" fmla="*/ 112777 h 228748"/>
                <a:gd name="connsiteX7" fmla="*/ 224453 w 368060"/>
                <a:gd name="connsiteY7" fmla="*/ 1 h 228748"/>
                <a:gd name="connsiteX8" fmla="*/ 20135 w 368060"/>
                <a:gd name="connsiteY8" fmla="*/ 122130 h 228748"/>
                <a:gd name="connsiteX9" fmla="*/ 3741 w 368060"/>
                <a:gd name="connsiteY9" fmla="*/ 150736 h 228748"/>
                <a:gd name="connsiteX10" fmla="*/ 0 w 368060"/>
                <a:gd name="connsiteY10" fmla="*/ 158769 h 22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060" h="228748">
                  <a:moveTo>
                    <a:pt x="0" y="158769"/>
                  </a:moveTo>
                  <a:cubicBezTo>
                    <a:pt x="38619" y="113988"/>
                    <a:pt x="104524" y="69097"/>
                    <a:pt x="173951" y="58095"/>
                  </a:cubicBezTo>
                  <a:cubicBezTo>
                    <a:pt x="214110" y="51713"/>
                    <a:pt x="268353" y="65466"/>
                    <a:pt x="269893" y="112117"/>
                  </a:cubicBezTo>
                  <a:cubicBezTo>
                    <a:pt x="270553" y="131812"/>
                    <a:pt x="259551" y="149747"/>
                    <a:pt x="241617" y="154588"/>
                  </a:cubicBezTo>
                  <a:cubicBezTo>
                    <a:pt x="196616" y="166800"/>
                    <a:pt x="177582" y="123340"/>
                    <a:pt x="185173" y="104746"/>
                  </a:cubicBezTo>
                  <a:cubicBezTo>
                    <a:pt x="140943" y="162509"/>
                    <a:pt x="206188" y="231935"/>
                    <a:pt x="266482" y="228635"/>
                  </a:cubicBezTo>
                  <a:cubicBezTo>
                    <a:pt x="339100" y="224674"/>
                    <a:pt x="371887" y="166800"/>
                    <a:pt x="367706" y="112777"/>
                  </a:cubicBezTo>
                  <a:cubicBezTo>
                    <a:pt x="361765" y="35980"/>
                    <a:pt x="290358" y="-219"/>
                    <a:pt x="224453" y="1"/>
                  </a:cubicBezTo>
                  <a:cubicBezTo>
                    <a:pt x="146224" y="331"/>
                    <a:pt x="63815" y="58205"/>
                    <a:pt x="20135" y="122130"/>
                  </a:cubicBezTo>
                  <a:cubicBezTo>
                    <a:pt x="14083" y="131262"/>
                    <a:pt x="8582" y="140835"/>
                    <a:pt x="3741" y="150736"/>
                  </a:cubicBezTo>
                  <a:cubicBezTo>
                    <a:pt x="2421" y="153487"/>
                    <a:pt x="1210" y="156128"/>
                    <a:pt x="0" y="15876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FCD8BD8-0249-637F-CB50-FFC64F0AF85F}"/>
                </a:ext>
              </a:extLst>
            </p:cNvPr>
            <p:cNvSpPr/>
            <p:nvPr/>
          </p:nvSpPr>
          <p:spPr>
            <a:xfrm>
              <a:off x="3398718" y="6203046"/>
              <a:ext cx="411496" cy="154220"/>
            </a:xfrm>
            <a:custGeom>
              <a:avLst/>
              <a:gdLst>
                <a:gd name="connsiteX0" fmla="*/ 41920 w 411496"/>
                <a:gd name="connsiteY0" fmla="*/ 81782 h 154220"/>
                <a:gd name="connsiteX1" fmla="*/ 267473 w 411496"/>
                <a:gd name="connsiteY1" fmla="*/ 69899 h 154220"/>
                <a:gd name="connsiteX2" fmla="*/ 0 w 411496"/>
                <a:gd name="connsiteY2" fmla="*/ 81892 h 154220"/>
                <a:gd name="connsiteX3" fmla="*/ 411496 w 411496"/>
                <a:gd name="connsiteY3" fmla="*/ 35791 h 154220"/>
                <a:gd name="connsiteX4" fmla="*/ 254710 w 411496"/>
                <a:gd name="connsiteY4" fmla="*/ 14226 h 154220"/>
                <a:gd name="connsiteX5" fmla="*/ 41920 w 411496"/>
                <a:gd name="connsiteY5" fmla="*/ 81782 h 15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496" h="154220">
                  <a:moveTo>
                    <a:pt x="41920" y="81782"/>
                  </a:moveTo>
                  <a:cubicBezTo>
                    <a:pt x="86920" y="99166"/>
                    <a:pt x="181983" y="118750"/>
                    <a:pt x="267473" y="69899"/>
                  </a:cubicBezTo>
                  <a:cubicBezTo>
                    <a:pt x="183083" y="126122"/>
                    <a:pt x="114097" y="125462"/>
                    <a:pt x="0" y="81892"/>
                  </a:cubicBezTo>
                  <a:cubicBezTo>
                    <a:pt x="155356" y="171453"/>
                    <a:pt x="297730" y="200280"/>
                    <a:pt x="411496" y="35791"/>
                  </a:cubicBezTo>
                  <a:cubicBezTo>
                    <a:pt x="358244" y="55926"/>
                    <a:pt x="337449" y="-33525"/>
                    <a:pt x="254710" y="14226"/>
                  </a:cubicBezTo>
                  <a:cubicBezTo>
                    <a:pt x="247338" y="18627"/>
                    <a:pt x="145344" y="92234"/>
                    <a:pt x="41920" y="8178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5883A15-8F94-FEDE-8CE9-60C6D74B7B61}"/>
                </a:ext>
              </a:extLst>
            </p:cNvPr>
            <p:cNvSpPr/>
            <p:nvPr/>
          </p:nvSpPr>
          <p:spPr>
            <a:xfrm>
              <a:off x="3672352" y="5853747"/>
              <a:ext cx="133681" cy="160197"/>
            </a:xfrm>
            <a:custGeom>
              <a:avLst/>
              <a:gdLst>
                <a:gd name="connsiteX0" fmla="*/ 112446 w 133681"/>
                <a:gd name="connsiteY0" fmla="*/ 0 h 160197"/>
                <a:gd name="connsiteX1" fmla="*/ 0 w 133681"/>
                <a:gd name="connsiteY1" fmla="*/ 43350 h 160197"/>
                <a:gd name="connsiteX2" fmla="*/ 32678 w 133681"/>
                <a:gd name="connsiteY2" fmla="*/ 160197 h 160197"/>
                <a:gd name="connsiteX3" fmla="*/ 133681 w 133681"/>
                <a:gd name="connsiteY3" fmla="*/ 111016 h 160197"/>
                <a:gd name="connsiteX4" fmla="*/ 112446 w 133681"/>
                <a:gd name="connsiteY4" fmla="*/ 0 h 1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81" h="160197">
                  <a:moveTo>
                    <a:pt x="112446" y="0"/>
                  </a:moveTo>
                  <a:cubicBezTo>
                    <a:pt x="80979" y="28937"/>
                    <a:pt x="40710" y="43790"/>
                    <a:pt x="0" y="43350"/>
                  </a:cubicBezTo>
                  <a:cubicBezTo>
                    <a:pt x="24536" y="76028"/>
                    <a:pt x="36859" y="117507"/>
                    <a:pt x="32678" y="160197"/>
                  </a:cubicBezTo>
                  <a:cubicBezTo>
                    <a:pt x="61064" y="134561"/>
                    <a:pt x="97153" y="115197"/>
                    <a:pt x="133681" y="111016"/>
                  </a:cubicBezTo>
                  <a:cubicBezTo>
                    <a:pt x="115197" y="79109"/>
                    <a:pt x="108925" y="38289"/>
                    <a:pt x="112446" y="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B7A6A44D-CEDB-4648-F192-6C46BE207ECD}"/>
                </a:ext>
              </a:extLst>
            </p:cNvPr>
            <p:cNvSpPr/>
            <p:nvPr/>
          </p:nvSpPr>
          <p:spPr>
            <a:xfrm>
              <a:off x="2976109" y="5655481"/>
              <a:ext cx="195845" cy="218621"/>
            </a:xfrm>
            <a:custGeom>
              <a:avLst/>
              <a:gdLst>
                <a:gd name="connsiteX0" fmla="*/ 180442 w 195845"/>
                <a:gd name="connsiteY0" fmla="*/ 33668 h 218621"/>
                <a:gd name="connsiteX1" fmla="*/ 111346 w 195845"/>
                <a:gd name="connsiteY1" fmla="*/ 175161 h 218621"/>
                <a:gd name="connsiteX2" fmla="*/ 0 w 195845"/>
                <a:gd name="connsiteY2" fmla="*/ 218621 h 218621"/>
                <a:gd name="connsiteX3" fmla="*/ 40819 w 195845"/>
                <a:gd name="connsiteY3" fmla="*/ 99354 h 218621"/>
                <a:gd name="connsiteX4" fmla="*/ 195846 w 195845"/>
                <a:gd name="connsiteY4" fmla="*/ 0 h 218621"/>
                <a:gd name="connsiteX5" fmla="*/ 45661 w 195845"/>
                <a:gd name="connsiteY5" fmla="*/ 170650 h 218621"/>
                <a:gd name="connsiteX6" fmla="*/ 180442 w 195845"/>
                <a:gd name="connsiteY6" fmla="*/ 33668 h 21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45" h="218621">
                  <a:moveTo>
                    <a:pt x="180442" y="33668"/>
                  </a:moveTo>
                  <a:cubicBezTo>
                    <a:pt x="174831" y="66236"/>
                    <a:pt x="146664" y="142594"/>
                    <a:pt x="111346" y="175161"/>
                  </a:cubicBezTo>
                  <a:cubicBezTo>
                    <a:pt x="71957" y="211470"/>
                    <a:pt x="43570" y="193536"/>
                    <a:pt x="0" y="218621"/>
                  </a:cubicBezTo>
                  <a:cubicBezTo>
                    <a:pt x="23105" y="173731"/>
                    <a:pt x="6491" y="140503"/>
                    <a:pt x="40819" y="99354"/>
                  </a:cubicBezTo>
                  <a:cubicBezTo>
                    <a:pt x="71627" y="62385"/>
                    <a:pt x="150845" y="33668"/>
                    <a:pt x="195846" y="0"/>
                  </a:cubicBezTo>
                  <a:cubicBezTo>
                    <a:pt x="148645" y="73388"/>
                    <a:pt x="99463" y="120149"/>
                    <a:pt x="45661" y="170650"/>
                  </a:cubicBezTo>
                  <a:cubicBezTo>
                    <a:pt x="113106" y="136212"/>
                    <a:pt x="131041" y="107935"/>
                    <a:pt x="180442" y="3366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D2DCD8B-78C9-C998-BC83-0E18BBE877F2}"/>
                </a:ext>
              </a:extLst>
            </p:cNvPr>
            <p:cNvSpPr/>
            <p:nvPr/>
          </p:nvSpPr>
          <p:spPr>
            <a:xfrm>
              <a:off x="3448119" y="6353484"/>
              <a:ext cx="213450" cy="201237"/>
            </a:xfrm>
            <a:custGeom>
              <a:avLst/>
              <a:gdLst>
                <a:gd name="connsiteX0" fmla="*/ 195186 w 213450"/>
                <a:gd name="connsiteY0" fmla="*/ 168890 h 201237"/>
                <a:gd name="connsiteX1" fmla="*/ 114537 w 213450"/>
                <a:gd name="connsiteY1" fmla="*/ 33778 h 201237"/>
                <a:gd name="connsiteX2" fmla="*/ 0 w 213450"/>
                <a:gd name="connsiteY2" fmla="*/ 0 h 201237"/>
                <a:gd name="connsiteX3" fmla="*/ 50722 w 213450"/>
                <a:gd name="connsiteY3" fmla="*/ 115417 h 201237"/>
                <a:gd name="connsiteX4" fmla="*/ 213450 w 213450"/>
                <a:gd name="connsiteY4" fmla="*/ 201238 h 201237"/>
                <a:gd name="connsiteX5" fmla="*/ 49512 w 213450"/>
                <a:gd name="connsiteY5" fmla="*/ 44010 h 201237"/>
                <a:gd name="connsiteX6" fmla="*/ 195186 w 213450"/>
                <a:gd name="connsiteY6" fmla="*/ 168890 h 20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450" h="201237">
                  <a:moveTo>
                    <a:pt x="195186" y="168890"/>
                  </a:moveTo>
                  <a:cubicBezTo>
                    <a:pt x="186824" y="136872"/>
                    <a:pt x="152386" y="63265"/>
                    <a:pt x="114537" y="33778"/>
                  </a:cubicBezTo>
                  <a:cubicBezTo>
                    <a:pt x="72287" y="991"/>
                    <a:pt x="45441" y="21235"/>
                    <a:pt x="0" y="0"/>
                  </a:cubicBezTo>
                  <a:cubicBezTo>
                    <a:pt x="26736" y="42690"/>
                    <a:pt x="12983" y="77238"/>
                    <a:pt x="50722" y="115417"/>
                  </a:cubicBezTo>
                  <a:cubicBezTo>
                    <a:pt x="84500" y="149635"/>
                    <a:pt x="165809" y="171530"/>
                    <a:pt x="213450" y="201238"/>
                  </a:cubicBezTo>
                  <a:cubicBezTo>
                    <a:pt x="160308" y="132141"/>
                    <a:pt x="107385" y="89671"/>
                    <a:pt x="49512" y="44010"/>
                  </a:cubicBezTo>
                  <a:cubicBezTo>
                    <a:pt x="119488" y="72397"/>
                    <a:pt x="139733" y="99023"/>
                    <a:pt x="195186" y="16889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88D86EB-7DA3-A90A-8FD1-CDCDAEF2AC3E}"/>
                </a:ext>
              </a:extLst>
            </p:cNvPr>
            <p:cNvSpPr/>
            <p:nvPr/>
          </p:nvSpPr>
          <p:spPr>
            <a:xfrm>
              <a:off x="2443738" y="5673767"/>
              <a:ext cx="450227" cy="505613"/>
            </a:xfrm>
            <a:custGeom>
              <a:avLst/>
              <a:gdLst>
                <a:gd name="connsiteX0" fmla="*/ 80935 w 450227"/>
                <a:gd name="connsiteY0" fmla="*/ 500925 h 505613"/>
                <a:gd name="connsiteX1" fmla="*/ 97769 w 450227"/>
                <a:gd name="connsiteY1" fmla="*/ 504446 h 505613"/>
                <a:gd name="connsiteX2" fmla="*/ 321122 w 450227"/>
                <a:gd name="connsiteY2" fmla="*/ 456915 h 505613"/>
                <a:gd name="connsiteX3" fmla="*/ 449522 w 450227"/>
                <a:gd name="connsiteY3" fmla="*/ 253698 h 505613"/>
                <a:gd name="connsiteX4" fmla="*/ 243333 w 450227"/>
                <a:gd name="connsiteY4" fmla="*/ 1188 h 505613"/>
                <a:gd name="connsiteX5" fmla="*/ 17781 w 450227"/>
                <a:gd name="connsiteY5" fmla="*/ 127278 h 505613"/>
                <a:gd name="connsiteX6" fmla="*/ 112953 w 450227"/>
                <a:gd name="connsiteY6" fmla="*/ 289016 h 505613"/>
                <a:gd name="connsiteX7" fmla="*/ 119004 w 450227"/>
                <a:gd name="connsiteY7" fmla="*/ 168318 h 505613"/>
                <a:gd name="connsiteX8" fmla="*/ 64982 w 450227"/>
                <a:gd name="connsiteY8" fmla="*/ 169307 h 505613"/>
                <a:gd name="connsiteX9" fmla="*/ 85226 w 450227"/>
                <a:gd name="connsiteY9" fmla="*/ 168978 h 505613"/>
                <a:gd name="connsiteX10" fmla="*/ 129237 w 450227"/>
                <a:gd name="connsiteY10" fmla="*/ 249627 h 505613"/>
                <a:gd name="connsiteX11" fmla="*/ 27133 w 450227"/>
                <a:gd name="connsiteY11" fmla="*/ 217609 h 505613"/>
                <a:gd name="connsiteX12" fmla="*/ 42206 w 450227"/>
                <a:gd name="connsiteY12" fmla="*/ 139710 h 505613"/>
                <a:gd name="connsiteX13" fmla="*/ 174897 w 450227"/>
                <a:gd name="connsiteY13" fmla="*/ 35737 h 505613"/>
                <a:gd name="connsiteX14" fmla="*/ 385927 w 450227"/>
                <a:gd name="connsiteY14" fmla="*/ 120676 h 505613"/>
                <a:gd name="connsiteX15" fmla="*/ 364802 w 450227"/>
                <a:gd name="connsiteY15" fmla="*/ 387819 h 505613"/>
                <a:gd name="connsiteX16" fmla="*/ 145080 w 450227"/>
                <a:gd name="connsiteY16" fmla="*/ 491683 h 505613"/>
                <a:gd name="connsiteX17" fmla="*/ 97769 w 450227"/>
                <a:gd name="connsiteY17" fmla="*/ 497845 h 505613"/>
                <a:gd name="connsiteX18" fmla="*/ 80935 w 450227"/>
                <a:gd name="connsiteY18" fmla="*/ 500925 h 50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227" h="505613">
                  <a:moveTo>
                    <a:pt x="80935" y="500925"/>
                  </a:moveTo>
                  <a:cubicBezTo>
                    <a:pt x="80935" y="502026"/>
                    <a:pt x="86657" y="503456"/>
                    <a:pt x="97769" y="504446"/>
                  </a:cubicBezTo>
                  <a:cubicBezTo>
                    <a:pt x="163455" y="510058"/>
                    <a:pt x="258847" y="495644"/>
                    <a:pt x="321122" y="456915"/>
                  </a:cubicBezTo>
                  <a:cubicBezTo>
                    <a:pt x="391428" y="413125"/>
                    <a:pt x="443030" y="340507"/>
                    <a:pt x="449522" y="253698"/>
                  </a:cubicBezTo>
                  <a:cubicBezTo>
                    <a:pt x="459094" y="126728"/>
                    <a:pt x="370303" y="14282"/>
                    <a:pt x="243333" y="1188"/>
                  </a:cubicBezTo>
                  <a:cubicBezTo>
                    <a:pt x="148161" y="-8604"/>
                    <a:pt x="59260" y="42888"/>
                    <a:pt x="17781" y="127278"/>
                  </a:cubicBezTo>
                  <a:cubicBezTo>
                    <a:pt x="-36792" y="238184"/>
                    <a:pt x="45507" y="319603"/>
                    <a:pt x="112953" y="289016"/>
                  </a:cubicBezTo>
                  <a:cubicBezTo>
                    <a:pt x="164885" y="265471"/>
                    <a:pt x="166866" y="193513"/>
                    <a:pt x="119004" y="168318"/>
                  </a:cubicBezTo>
                  <a:cubicBezTo>
                    <a:pt x="89958" y="153024"/>
                    <a:pt x="64101" y="166997"/>
                    <a:pt x="64982" y="169307"/>
                  </a:cubicBezTo>
                  <a:lnTo>
                    <a:pt x="85226" y="168978"/>
                  </a:lnTo>
                  <a:cubicBezTo>
                    <a:pt x="127366" y="171949"/>
                    <a:pt x="149812" y="216399"/>
                    <a:pt x="129237" y="249627"/>
                  </a:cubicBezTo>
                  <a:cubicBezTo>
                    <a:pt x="104591" y="289346"/>
                    <a:pt x="39236" y="280214"/>
                    <a:pt x="27133" y="217609"/>
                  </a:cubicBezTo>
                  <a:cubicBezTo>
                    <a:pt x="22072" y="191533"/>
                    <a:pt x="29993" y="163697"/>
                    <a:pt x="42206" y="139710"/>
                  </a:cubicBezTo>
                  <a:cubicBezTo>
                    <a:pt x="67842" y="88879"/>
                    <a:pt x="118234" y="48939"/>
                    <a:pt x="174897" y="35737"/>
                  </a:cubicBezTo>
                  <a:cubicBezTo>
                    <a:pt x="255766" y="16922"/>
                    <a:pt x="339826" y="51360"/>
                    <a:pt x="385927" y="120676"/>
                  </a:cubicBezTo>
                  <a:cubicBezTo>
                    <a:pt x="441820" y="204956"/>
                    <a:pt x="429057" y="312121"/>
                    <a:pt x="364802" y="387819"/>
                  </a:cubicBezTo>
                  <a:cubicBezTo>
                    <a:pt x="310999" y="451194"/>
                    <a:pt x="220338" y="478920"/>
                    <a:pt x="145080" y="491683"/>
                  </a:cubicBezTo>
                  <a:cubicBezTo>
                    <a:pt x="124726" y="495094"/>
                    <a:pt x="108662" y="496634"/>
                    <a:pt x="97769" y="497845"/>
                  </a:cubicBezTo>
                  <a:cubicBezTo>
                    <a:pt x="86767" y="498945"/>
                    <a:pt x="80935" y="499715"/>
                    <a:pt x="80935" y="50092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736280F-F651-8DCF-ADC4-AD13D7512817}"/>
                </a:ext>
              </a:extLst>
            </p:cNvPr>
            <p:cNvSpPr/>
            <p:nvPr/>
          </p:nvSpPr>
          <p:spPr>
            <a:xfrm>
              <a:off x="2618305" y="5996670"/>
              <a:ext cx="90147" cy="143034"/>
            </a:xfrm>
            <a:custGeom>
              <a:avLst/>
              <a:gdLst>
                <a:gd name="connsiteX0" fmla="*/ 40049 w 90147"/>
                <a:gd name="connsiteY0" fmla="*/ 76799 h 143034"/>
                <a:gd name="connsiteX1" fmla="*/ 50832 w 90147"/>
                <a:gd name="connsiteY1" fmla="*/ 72068 h 143034"/>
                <a:gd name="connsiteX2" fmla="*/ 61504 w 90147"/>
                <a:gd name="connsiteY2" fmla="*/ 50722 h 143034"/>
                <a:gd name="connsiteX3" fmla="*/ 58864 w 90147"/>
                <a:gd name="connsiteY3" fmla="*/ 85821 h 143034"/>
                <a:gd name="connsiteX4" fmla="*/ 0 w 90147"/>
                <a:gd name="connsiteY4" fmla="*/ 143034 h 143034"/>
                <a:gd name="connsiteX5" fmla="*/ 3521 w 90147"/>
                <a:gd name="connsiteY5" fmla="*/ 142484 h 143034"/>
                <a:gd name="connsiteX6" fmla="*/ 16504 w 90147"/>
                <a:gd name="connsiteY6" fmla="*/ 139294 h 143034"/>
                <a:gd name="connsiteX7" fmla="*/ 87140 w 90147"/>
                <a:gd name="connsiteY7" fmla="*/ 72508 h 143034"/>
                <a:gd name="connsiteX8" fmla="*/ 59634 w 90147"/>
                <a:gd name="connsiteY8" fmla="*/ 3082 h 143034"/>
                <a:gd name="connsiteX9" fmla="*/ 3191 w 90147"/>
                <a:gd name="connsiteY9" fmla="*/ 29818 h 143034"/>
                <a:gd name="connsiteX10" fmla="*/ 40049 w 90147"/>
                <a:gd name="connsiteY10" fmla="*/ 76799 h 14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147" h="143034">
                  <a:moveTo>
                    <a:pt x="40049" y="76799"/>
                  </a:moveTo>
                  <a:cubicBezTo>
                    <a:pt x="43790" y="76138"/>
                    <a:pt x="47531" y="74599"/>
                    <a:pt x="50832" y="72068"/>
                  </a:cubicBezTo>
                  <a:cubicBezTo>
                    <a:pt x="57874" y="66897"/>
                    <a:pt x="61504" y="58864"/>
                    <a:pt x="61504" y="50722"/>
                  </a:cubicBezTo>
                  <a:cubicBezTo>
                    <a:pt x="66126" y="59745"/>
                    <a:pt x="63595" y="75588"/>
                    <a:pt x="58864" y="85821"/>
                  </a:cubicBezTo>
                  <a:cubicBezTo>
                    <a:pt x="46761" y="112007"/>
                    <a:pt x="21785" y="132912"/>
                    <a:pt x="0" y="143034"/>
                  </a:cubicBezTo>
                  <a:cubicBezTo>
                    <a:pt x="1210" y="142814"/>
                    <a:pt x="2311" y="142705"/>
                    <a:pt x="3521" y="142484"/>
                  </a:cubicBezTo>
                  <a:cubicBezTo>
                    <a:pt x="7922" y="141714"/>
                    <a:pt x="12213" y="140614"/>
                    <a:pt x="16504" y="139294"/>
                  </a:cubicBezTo>
                  <a:cubicBezTo>
                    <a:pt x="46321" y="129281"/>
                    <a:pt x="78118" y="103315"/>
                    <a:pt x="87140" y="72508"/>
                  </a:cubicBezTo>
                  <a:cubicBezTo>
                    <a:pt x="94732" y="46541"/>
                    <a:pt x="88791" y="14194"/>
                    <a:pt x="59634" y="3082"/>
                  </a:cubicBezTo>
                  <a:cubicBezTo>
                    <a:pt x="39169" y="-4730"/>
                    <a:pt x="12873" y="1651"/>
                    <a:pt x="3191" y="29818"/>
                  </a:cubicBezTo>
                  <a:cubicBezTo>
                    <a:pt x="-4841" y="52813"/>
                    <a:pt x="13643" y="85381"/>
                    <a:pt x="40049" y="7679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D3425CED-95E4-6C54-218F-F9B9AEC0543C}"/>
                </a:ext>
              </a:extLst>
            </p:cNvPr>
            <p:cNvSpPr/>
            <p:nvPr/>
          </p:nvSpPr>
          <p:spPr>
            <a:xfrm>
              <a:off x="2695429" y="5907391"/>
              <a:ext cx="113377" cy="185002"/>
            </a:xfrm>
            <a:custGeom>
              <a:avLst/>
              <a:gdLst>
                <a:gd name="connsiteX0" fmla="*/ 60518 w 113377"/>
                <a:gd name="connsiteY0" fmla="*/ 92800 h 185002"/>
                <a:gd name="connsiteX1" fmla="*/ 71191 w 113377"/>
                <a:gd name="connsiteY1" fmla="*/ 83228 h 185002"/>
                <a:gd name="connsiteX2" fmla="*/ 75372 w 113377"/>
                <a:gd name="connsiteY2" fmla="*/ 54402 h 185002"/>
                <a:gd name="connsiteX3" fmla="*/ 85714 w 113377"/>
                <a:gd name="connsiteY3" fmla="*/ 95991 h 185002"/>
                <a:gd name="connsiteX4" fmla="*/ 39503 w 113377"/>
                <a:gd name="connsiteY4" fmla="*/ 185002 h 185002"/>
                <a:gd name="connsiteX5" fmla="*/ 43354 w 113377"/>
                <a:gd name="connsiteY5" fmla="*/ 183022 h 185002"/>
                <a:gd name="connsiteX6" fmla="*/ 57108 w 113377"/>
                <a:gd name="connsiteY6" fmla="*/ 174220 h 185002"/>
                <a:gd name="connsiteX7" fmla="*/ 113331 w 113377"/>
                <a:gd name="connsiteY7" fmla="*/ 69585 h 185002"/>
                <a:gd name="connsiteX8" fmla="*/ 55127 w 113377"/>
                <a:gd name="connsiteY8" fmla="*/ 49 h 185002"/>
                <a:gd name="connsiteX9" fmla="*/ 4 w 113377"/>
                <a:gd name="connsiteY9" fmla="*/ 52971 h 185002"/>
                <a:gd name="connsiteX10" fmla="*/ 60518 w 113377"/>
                <a:gd name="connsiteY10" fmla="*/ 92800 h 18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77" h="185002">
                  <a:moveTo>
                    <a:pt x="60518" y="92800"/>
                  </a:moveTo>
                  <a:cubicBezTo>
                    <a:pt x="64589" y="90490"/>
                    <a:pt x="68330" y="87299"/>
                    <a:pt x="71191" y="83228"/>
                  </a:cubicBezTo>
                  <a:cubicBezTo>
                    <a:pt x="77352" y="74537"/>
                    <a:pt x="78453" y="63754"/>
                    <a:pt x="75372" y="54402"/>
                  </a:cubicBezTo>
                  <a:cubicBezTo>
                    <a:pt x="84174" y="62983"/>
                    <a:pt x="87365" y="82348"/>
                    <a:pt x="85714" y="95991"/>
                  </a:cubicBezTo>
                  <a:cubicBezTo>
                    <a:pt x="81643" y="130979"/>
                    <a:pt x="60738" y="164867"/>
                    <a:pt x="39503" y="185002"/>
                  </a:cubicBezTo>
                  <a:cubicBezTo>
                    <a:pt x="40824" y="184342"/>
                    <a:pt x="42034" y="183682"/>
                    <a:pt x="43354" y="183022"/>
                  </a:cubicBezTo>
                  <a:cubicBezTo>
                    <a:pt x="48086" y="180381"/>
                    <a:pt x="52707" y="177520"/>
                    <a:pt x="57108" y="174220"/>
                  </a:cubicBezTo>
                  <a:cubicBezTo>
                    <a:pt x="87805" y="151114"/>
                    <a:pt x="114651" y="108754"/>
                    <a:pt x="113331" y="69585"/>
                  </a:cubicBezTo>
                  <a:cubicBezTo>
                    <a:pt x="112231" y="36577"/>
                    <a:pt x="92976" y="1479"/>
                    <a:pt x="55127" y="49"/>
                  </a:cubicBezTo>
                  <a:cubicBezTo>
                    <a:pt x="28501" y="-1052"/>
                    <a:pt x="554" y="16443"/>
                    <a:pt x="4" y="52971"/>
                  </a:cubicBezTo>
                  <a:cubicBezTo>
                    <a:pt x="-436" y="82458"/>
                    <a:pt x="33232" y="113046"/>
                    <a:pt x="60518" y="928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C24D026F-E96D-34D2-AB87-D4663C2BD205}"/>
                </a:ext>
              </a:extLst>
            </p:cNvPr>
            <p:cNvSpPr/>
            <p:nvPr/>
          </p:nvSpPr>
          <p:spPr>
            <a:xfrm>
              <a:off x="2656374" y="6068017"/>
              <a:ext cx="422058" cy="169083"/>
            </a:xfrm>
            <a:custGeom>
              <a:avLst/>
              <a:gdLst>
                <a:gd name="connsiteX0" fmla="*/ 43350 w 422058"/>
                <a:gd name="connsiteY0" fmla="*/ 109207 h 169083"/>
                <a:gd name="connsiteX1" fmla="*/ 275945 w 422058"/>
                <a:gd name="connsiteY1" fmla="*/ 75758 h 169083"/>
                <a:gd name="connsiteX2" fmla="*/ 0 w 422058"/>
                <a:gd name="connsiteY2" fmla="*/ 113167 h 169083"/>
                <a:gd name="connsiteX3" fmla="*/ 422059 w 422058"/>
                <a:gd name="connsiteY3" fmla="*/ 26907 h 169083"/>
                <a:gd name="connsiteX4" fmla="*/ 257680 w 422058"/>
                <a:gd name="connsiteY4" fmla="*/ 19315 h 169083"/>
                <a:gd name="connsiteX5" fmla="*/ 43350 w 422058"/>
                <a:gd name="connsiteY5" fmla="*/ 109207 h 16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58" h="169083">
                  <a:moveTo>
                    <a:pt x="43350" y="109207"/>
                  </a:moveTo>
                  <a:cubicBezTo>
                    <a:pt x="91541" y="122960"/>
                    <a:pt x="191885" y="134402"/>
                    <a:pt x="275945" y="75758"/>
                  </a:cubicBezTo>
                  <a:cubicBezTo>
                    <a:pt x="193645" y="141884"/>
                    <a:pt x="122129" y="147605"/>
                    <a:pt x="0" y="113167"/>
                  </a:cubicBezTo>
                  <a:cubicBezTo>
                    <a:pt x="169110" y="191395"/>
                    <a:pt x="319295" y="208009"/>
                    <a:pt x="422059" y="26907"/>
                  </a:cubicBezTo>
                  <a:cubicBezTo>
                    <a:pt x="368806" y="52763"/>
                    <a:pt x="338989" y="-37898"/>
                    <a:pt x="257680" y="19315"/>
                  </a:cubicBezTo>
                  <a:cubicBezTo>
                    <a:pt x="250309" y="24487"/>
                    <a:pt x="151395" y="110307"/>
                    <a:pt x="43350" y="10920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3A4332AE-9EBE-06CC-F289-A0AB22CE1296}"/>
                </a:ext>
              </a:extLst>
            </p:cNvPr>
            <p:cNvSpPr/>
            <p:nvPr/>
          </p:nvSpPr>
          <p:spPr>
            <a:xfrm>
              <a:off x="2891719" y="5891828"/>
              <a:ext cx="216803" cy="134653"/>
            </a:xfrm>
            <a:custGeom>
              <a:avLst/>
              <a:gdLst>
                <a:gd name="connsiteX0" fmla="*/ 104524 w 216803"/>
                <a:gd name="connsiteY0" fmla="*/ 69415 h 134653"/>
                <a:gd name="connsiteX1" fmla="*/ 113657 w 216803"/>
                <a:gd name="connsiteY1" fmla="*/ 54561 h 134653"/>
                <a:gd name="connsiteX2" fmla="*/ 146774 w 216803"/>
                <a:gd name="connsiteY2" fmla="*/ 43448 h 134653"/>
                <a:gd name="connsiteX3" fmla="*/ 95392 w 216803"/>
                <a:gd name="connsiteY3" fmla="*/ 39818 h 134653"/>
                <a:gd name="connsiteX4" fmla="*/ 0 w 216803"/>
                <a:gd name="connsiteY4" fmla="*/ 114085 h 134653"/>
                <a:gd name="connsiteX5" fmla="*/ 1540 w 216803"/>
                <a:gd name="connsiteY5" fmla="*/ 109024 h 134653"/>
                <a:gd name="connsiteX6" fmla="*/ 9022 w 216803"/>
                <a:gd name="connsiteY6" fmla="*/ 90650 h 134653"/>
                <a:gd name="connsiteX7" fmla="*/ 120808 w 216803"/>
                <a:gd name="connsiteY7" fmla="*/ 1089 h 134653"/>
                <a:gd name="connsiteX8" fmla="*/ 215210 w 216803"/>
                <a:gd name="connsiteY8" fmla="*/ 56431 h 134653"/>
                <a:gd name="connsiteX9" fmla="*/ 164268 w 216803"/>
                <a:gd name="connsiteY9" fmla="*/ 133780 h 134653"/>
                <a:gd name="connsiteX10" fmla="*/ 104524 w 216803"/>
                <a:gd name="connsiteY10" fmla="*/ 69415 h 13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03" h="134653">
                  <a:moveTo>
                    <a:pt x="104524" y="69415"/>
                  </a:moveTo>
                  <a:cubicBezTo>
                    <a:pt x="106395" y="64023"/>
                    <a:pt x="109366" y="58962"/>
                    <a:pt x="113657" y="54561"/>
                  </a:cubicBezTo>
                  <a:cubicBezTo>
                    <a:pt x="122679" y="45429"/>
                    <a:pt x="135112" y="41688"/>
                    <a:pt x="146774" y="43448"/>
                  </a:cubicBezTo>
                  <a:cubicBezTo>
                    <a:pt x="134782" y="34756"/>
                    <a:pt x="111346" y="34977"/>
                    <a:pt x="95392" y="39818"/>
                  </a:cubicBezTo>
                  <a:cubicBezTo>
                    <a:pt x="54903" y="52031"/>
                    <a:pt x="19255" y="84268"/>
                    <a:pt x="0" y="114085"/>
                  </a:cubicBezTo>
                  <a:cubicBezTo>
                    <a:pt x="550" y="112435"/>
                    <a:pt x="990" y="110784"/>
                    <a:pt x="1540" y="109024"/>
                  </a:cubicBezTo>
                  <a:cubicBezTo>
                    <a:pt x="3631" y="102752"/>
                    <a:pt x="6161" y="96591"/>
                    <a:pt x="9022" y="90650"/>
                  </a:cubicBezTo>
                  <a:cubicBezTo>
                    <a:pt x="29817" y="48950"/>
                    <a:pt x="74267" y="7690"/>
                    <a:pt x="120808" y="1089"/>
                  </a:cubicBezTo>
                  <a:cubicBezTo>
                    <a:pt x="160088" y="-4523"/>
                    <a:pt x="205528" y="11211"/>
                    <a:pt x="215210" y="56431"/>
                  </a:cubicBezTo>
                  <a:cubicBezTo>
                    <a:pt x="222032" y="88229"/>
                    <a:pt x="207289" y="125418"/>
                    <a:pt x="164268" y="133780"/>
                  </a:cubicBezTo>
                  <a:cubicBezTo>
                    <a:pt x="129610" y="140601"/>
                    <a:pt x="86480" y="106383"/>
                    <a:pt x="104524" y="694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7973FBCF-B93A-41F7-9AEC-50DEC87332C1}"/>
                </a:ext>
              </a:extLst>
            </p:cNvPr>
            <p:cNvSpPr/>
            <p:nvPr/>
          </p:nvSpPr>
          <p:spPr>
            <a:xfrm>
              <a:off x="2608073" y="5737869"/>
              <a:ext cx="225877" cy="221502"/>
            </a:xfrm>
            <a:custGeom>
              <a:avLst/>
              <a:gdLst>
                <a:gd name="connsiteX0" fmla="*/ 211029 w 225877"/>
                <a:gd name="connsiteY0" fmla="*/ 193666 h 221502"/>
                <a:gd name="connsiteX1" fmla="*/ 102214 w 225877"/>
                <a:gd name="connsiteY1" fmla="*/ 60425 h 221502"/>
                <a:gd name="connsiteX2" fmla="*/ 225773 w 225877"/>
                <a:gd name="connsiteY2" fmla="*/ 221502 h 221502"/>
                <a:gd name="connsiteX3" fmla="*/ 0 w 225877"/>
                <a:gd name="connsiteY3" fmla="*/ 3761 h 221502"/>
                <a:gd name="connsiteX4" fmla="*/ 75148 w 225877"/>
                <a:gd name="connsiteY4" fmla="*/ 91232 h 221502"/>
                <a:gd name="connsiteX5" fmla="*/ 185614 w 225877"/>
                <a:gd name="connsiteY5" fmla="*/ 154716 h 221502"/>
                <a:gd name="connsiteX6" fmla="*/ 211029 w 225877"/>
                <a:gd name="connsiteY6" fmla="*/ 193666 h 22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77" h="221502">
                  <a:moveTo>
                    <a:pt x="211029" y="193666"/>
                  </a:moveTo>
                  <a:cubicBezTo>
                    <a:pt x="201677" y="133592"/>
                    <a:pt x="160528" y="81770"/>
                    <a:pt x="102214" y="60425"/>
                  </a:cubicBezTo>
                  <a:cubicBezTo>
                    <a:pt x="184733" y="85181"/>
                    <a:pt x="215320" y="137663"/>
                    <a:pt x="225773" y="221502"/>
                  </a:cubicBezTo>
                  <a:cubicBezTo>
                    <a:pt x="229074" y="74508"/>
                    <a:pt x="154366" y="-20444"/>
                    <a:pt x="0" y="3761"/>
                  </a:cubicBezTo>
                  <a:cubicBezTo>
                    <a:pt x="44340" y="18395"/>
                    <a:pt x="2531" y="67576"/>
                    <a:pt x="75148" y="91232"/>
                  </a:cubicBezTo>
                  <a:cubicBezTo>
                    <a:pt x="116847" y="104765"/>
                    <a:pt x="152826" y="118518"/>
                    <a:pt x="185614" y="154716"/>
                  </a:cubicBezTo>
                  <a:cubicBezTo>
                    <a:pt x="195736" y="166270"/>
                    <a:pt x="204648" y="179253"/>
                    <a:pt x="211029" y="19366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0A2FAC58-314F-DEBE-DD70-9C7E0466F00C}"/>
                </a:ext>
              </a:extLst>
            </p:cNvPr>
            <p:cNvSpPr/>
            <p:nvPr/>
          </p:nvSpPr>
          <p:spPr>
            <a:xfrm>
              <a:off x="2830593" y="5516078"/>
              <a:ext cx="152872" cy="415016"/>
            </a:xfrm>
            <a:custGeom>
              <a:avLst/>
              <a:gdLst>
                <a:gd name="connsiteX0" fmla="*/ 81041 w 152872"/>
                <a:gd name="connsiteY0" fmla="*/ 372877 h 415016"/>
                <a:gd name="connsiteX1" fmla="*/ 69268 w 152872"/>
                <a:gd name="connsiteY1" fmla="*/ 145344 h 415016"/>
                <a:gd name="connsiteX2" fmla="*/ 81151 w 152872"/>
                <a:gd name="connsiteY2" fmla="*/ 415017 h 415016"/>
                <a:gd name="connsiteX3" fmla="*/ 35490 w 152872"/>
                <a:gd name="connsiteY3" fmla="*/ 0 h 415016"/>
                <a:gd name="connsiteX4" fmla="*/ 14145 w 152872"/>
                <a:gd name="connsiteY4" fmla="*/ 158107 h 415016"/>
                <a:gd name="connsiteX5" fmla="*/ 81041 w 152872"/>
                <a:gd name="connsiteY5" fmla="*/ 372877 h 41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2" h="415016">
                  <a:moveTo>
                    <a:pt x="81041" y="372877"/>
                  </a:moveTo>
                  <a:cubicBezTo>
                    <a:pt x="98205" y="327547"/>
                    <a:pt x="117679" y="231604"/>
                    <a:pt x="69268" y="145344"/>
                  </a:cubicBezTo>
                  <a:cubicBezTo>
                    <a:pt x="124941" y="230394"/>
                    <a:pt x="124391" y="300040"/>
                    <a:pt x="81151" y="415017"/>
                  </a:cubicBezTo>
                  <a:cubicBezTo>
                    <a:pt x="169941" y="258340"/>
                    <a:pt x="198548" y="114757"/>
                    <a:pt x="35490" y="0"/>
                  </a:cubicBezTo>
                  <a:cubicBezTo>
                    <a:pt x="55405" y="53693"/>
                    <a:pt x="-33276" y="74708"/>
                    <a:pt x="14145" y="158107"/>
                  </a:cubicBezTo>
                  <a:cubicBezTo>
                    <a:pt x="18326" y="165699"/>
                    <a:pt x="91273" y="268463"/>
                    <a:pt x="81041" y="3728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BF75FC0-9C2C-D398-9C2D-88C32736B064}"/>
                </a:ext>
              </a:extLst>
            </p:cNvPr>
            <p:cNvSpPr/>
            <p:nvPr/>
          </p:nvSpPr>
          <p:spPr>
            <a:xfrm>
              <a:off x="3758304" y="6267492"/>
              <a:ext cx="219479" cy="132317"/>
            </a:xfrm>
            <a:custGeom>
              <a:avLst/>
              <a:gdLst>
                <a:gd name="connsiteX0" fmla="*/ 197914 w 219479"/>
                <a:gd name="connsiteY0" fmla="*/ 48474 h 132317"/>
                <a:gd name="connsiteX1" fmla="*/ 62142 w 219479"/>
                <a:gd name="connsiteY1" fmla="*/ 44403 h 132317"/>
                <a:gd name="connsiteX2" fmla="*/ 44208 w 219479"/>
                <a:gd name="connsiteY2" fmla="*/ 99306 h 132317"/>
                <a:gd name="connsiteX3" fmla="*/ 53010 w 219479"/>
                <a:gd name="connsiteY3" fmla="*/ 37471 h 132317"/>
                <a:gd name="connsiteX4" fmla="*/ 72485 w 219479"/>
                <a:gd name="connsiteY4" fmla="*/ 20307 h 132317"/>
                <a:gd name="connsiteX5" fmla="*/ 38267 w 219479"/>
                <a:gd name="connsiteY5" fmla="*/ 52435 h 132317"/>
                <a:gd name="connsiteX6" fmla="*/ 28144 w 219479"/>
                <a:gd name="connsiteY6" fmla="*/ 107337 h 132317"/>
                <a:gd name="connsiteX7" fmla="*/ 28364 w 219479"/>
                <a:gd name="connsiteY7" fmla="*/ 107668 h 132317"/>
                <a:gd name="connsiteX8" fmla="*/ 28144 w 219479"/>
                <a:gd name="connsiteY8" fmla="*/ 107337 h 132317"/>
                <a:gd name="connsiteX9" fmla="*/ 20773 w 219479"/>
                <a:gd name="connsiteY9" fmla="*/ 90944 h 132317"/>
                <a:gd name="connsiteX10" fmla="*/ 23853 w 219479"/>
                <a:gd name="connsiteY10" fmla="*/ 56395 h 132317"/>
                <a:gd name="connsiteX11" fmla="*/ 8890 w 219479"/>
                <a:gd name="connsiteY11" fmla="*/ 83682 h 132317"/>
                <a:gd name="connsiteX12" fmla="*/ 2288 w 219479"/>
                <a:gd name="connsiteY12" fmla="*/ 132313 h 132317"/>
                <a:gd name="connsiteX13" fmla="*/ 3499 w 219479"/>
                <a:gd name="connsiteY13" fmla="*/ 81921 h 132317"/>
                <a:gd name="connsiteX14" fmla="*/ 92069 w 219479"/>
                <a:gd name="connsiteY14" fmla="*/ 2483 h 132317"/>
                <a:gd name="connsiteX15" fmla="*/ 202315 w 219479"/>
                <a:gd name="connsiteY15" fmla="*/ 44843 h 132317"/>
                <a:gd name="connsiteX16" fmla="*/ 219479 w 219479"/>
                <a:gd name="connsiteY16" fmla="*/ 92264 h 132317"/>
                <a:gd name="connsiteX17" fmla="*/ 197914 w 219479"/>
                <a:gd name="connsiteY17" fmla="*/ 48474 h 13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479" h="132317">
                  <a:moveTo>
                    <a:pt x="197914" y="48474"/>
                  </a:moveTo>
                  <a:cubicBezTo>
                    <a:pt x="148733" y="-9620"/>
                    <a:pt x="80847" y="18217"/>
                    <a:pt x="62142" y="44403"/>
                  </a:cubicBezTo>
                  <a:cubicBezTo>
                    <a:pt x="42338" y="69599"/>
                    <a:pt x="44428" y="99635"/>
                    <a:pt x="44208" y="99306"/>
                  </a:cubicBezTo>
                  <a:cubicBezTo>
                    <a:pt x="44868" y="101066"/>
                    <a:pt x="29685" y="69159"/>
                    <a:pt x="53010" y="37471"/>
                  </a:cubicBezTo>
                  <a:cubicBezTo>
                    <a:pt x="59062" y="29549"/>
                    <a:pt x="65883" y="24048"/>
                    <a:pt x="72485" y="20307"/>
                  </a:cubicBezTo>
                  <a:cubicBezTo>
                    <a:pt x="58291" y="24048"/>
                    <a:pt x="43768" y="42092"/>
                    <a:pt x="38267" y="52435"/>
                  </a:cubicBezTo>
                  <a:cubicBezTo>
                    <a:pt x="22093" y="77850"/>
                    <a:pt x="26934" y="104037"/>
                    <a:pt x="28144" y="107337"/>
                  </a:cubicBezTo>
                  <a:cubicBezTo>
                    <a:pt x="28254" y="107558"/>
                    <a:pt x="28364" y="107668"/>
                    <a:pt x="28364" y="107668"/>
                  </a:cubicBezTo>
                  <a:cubicBezTo>
                    <a:pt x="28364" y="107668"/>
                    <a:pt x="28254" y="107558"/>
                    <a:pt x="28144" y="107337"/>
                  </a:cubicBezTo>
                  <a:cubicBezTo>
                    <a:pt x="27154" y="106017"/>
                    <a:pt x="23083" y="100846"/>
                    <a:pt x="20773" y="90944"/>
                  </a:cubicBezTo>
                  <a:cubicBezTo>
                    <a:pt x="18462" y="81921"/>
                    <a:pt x="19122" y="69159"/>
                    <a:pt x="23853" y="56395"/>
                  </a:cubicBezTo>
                  <a:cubicBezTo>
                    <a:pt x="16812" y="65307"/>
                    <a:pt x="11751" y="74770"/>
                    <a:pt x="8890" y="83682"/>
                  </a:cubicBezTo>
                  <a:cubicBezTo>
                    <a:pt x="-1012" y="112399"/>
                    <a:pt x="3058" y="132643"/>
                    <a:pt x="2288" y="132313"/>
                  </a:cubicBezTo>
                  <a:cubicBezTo>
                    <a:pt x="3169" y="132423"/>
                    <a:pt x="-4093" y="113169"/>
                    <a:pt x="3499" y="81921"/>
                  </a:cubicBezTo>
                  <a:cubicBezTo>
                    <a:pt x="10100" y="51004"/>
                    <a:pt x="42888" y="11725"/>
                    <a:pt x="92069" y="2483"/>
                  </a:cubicBezTo>
                  <a:cubicBezTo>
                    <a:pt x="141141" y="-8190"/>
                    <a:pt x="186471" y="17336"/>
                    <a:pt x="202315" y="44843"/>
                  </a:cubicBezTo>
                  <a:cubicBezTo>
                    <a:pt x="219369" y="72129"/>
                    <a:pt x="218709" y="92594"/>
                    <a:pt x="219479" y="92264"/>
                  </a:cubicBezTo>
                  <a:cubicBezTo>
                    <a:pt x="218929" y="92924"/>
                    <a:pt x="217499" y="71579"/>
                    <a:pt x="197914" y="4847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39664A13-8CF4-EFAD-2EAE-9D22AC5EB26C}"/>
                </a:ext>
              </a:extLst>
            </p:cNvPr>
            <p:cNvSpPr/>
            <p:nvPr/>
          </p:nvSpPr>
          <p:spPr>
            <a:xfrm>
              <a:off x="3117822" y="5757035"/>
              <a:ext cx="214550" cy="113176"/>
            </a:xfrm>
            <a:custGeom>
              <a:avLst/>
              <a:gdLst>
                <a:gd name="connsiteX0" fmla="*/ 33008 w 214550"/>
                <a:gd name="connsiteY0" fmla="*/ 76798 h 113176"/>
                <a:gd name="connsiteX1" fmla="*/ 0 w 214550"/>
                <a:gd name="connsiteY1" fmla="*/ 77018 h 113176"/>
                <a:gd name="connsiteX2" fmla="*/ 23546 w 214550"/>
                <a:gd name="connsiteY2" fmla="*/ 99683 h 113176"/>
                <a:gd name="connsiteX3" fmla="*/ 68986 w 214550"/>
                <a:gd name="connsiteY3" fmla="*/ 112446 h 113176"/>
                <a:gd name="connsiteX4" fmla="*/ 121468 w 214550"/>
                <a:gd name="connsiteY4" fmla="*/ 94732 h 113176"/>
                <a:gd name="connsiteX5" fmla="*/ 151615 w 214550"/>
                <a:gd name="connsiteY5" fmla="*/ 97042 h 113176"/>
                <a:gd name="connsiteX6" fmla="*/ 167019 w 214550"/>
                <a:gd name="connsiteY6" fmla="*/ 72286 h 113176"/>
                <a:gd name="connsiteX7" fmla="*/ 183853 w 214550"/>
                <a:gd name="connsiteY7" fmla="*/ 29046 h 113176"/>
                <a:gd name="connsiteX8" fmla="*/ 201127 w 214550"/>
                <a:gd name="connsiteY8" fmla="*/ 9682 h 113176"/>
                <a:gd name="connsiteX9" fmla="*/ 213010 w 214550"/>
                <a:gd name="connsiteY9" fmla="*/ 1100 h 113176"/>
                <a:gd name="connsiteX10" fmla="*/ 214550 w 214550"/>
                <a:gd name="connsiteY10" fmla="*/ 0 h 113176"/>
                <a:gd name="connsiteX11" fmla="*/ 212350 w 214550"/>
                <a:gd name="connsiteY11" fmla="*/ 1210 h 113176"/>
                <a:gd name="connsiteX12" fmla="*/ 212130 w 214550"/>
                <a:gd name="connsiteY12" fmla="*/ 1210 h 113176"/>
                <a:gd name="connsiteX13" fmla="*/ 166469 w 214550"/>
                <a:gd name="connsiteY13" fmla="*/ 6822 h 113176"/>
                <a:gd name="connsiteX14" fmla="*/ 116957 w 214550"/>
                <a:gd name="connsiteY14" fmla="*/ 18814 h 113176"/>
                <a:gd name="connsiteX15" fmla="*/ 88791 w 214550"/>
                <a:gd name="connsiteY15" fmla="*/ 30587 h 113176"/>
                <a:gd name="connsiteX16" fmla="*/ 76688 w 214550"/>
                <a:gd name="connsiteY16" fmla="*/ 44010 h 113176"/>
                <a:gd name="connsiteX17" fmla="*/ 91651 w 214550"/>
                <a:gd name="connsiteY17" fmla="*/ 56003 h 113176"/>
                <a:gd name="connsiteX18" fmla="*/ 107495 w 214550"/>
                <a:gd name="connsiteY18" fmla="*/ 54903 h 113176"/>
                <a:gd name="connsiteX19" fmla="*/ 107495 w 214550"/>
                <a:gd name="connsiteY19" fmla="*/ 62934 h 113176"/>
                <a:gd name="connsiteX20" fmla="*/ 82079 w 214550"/>
                <a:gd name="connsiteY20" fmla="*/ 62824 h 113176"/>
                <a:gd name="connsiteX21" fmla="*/ 33008 w 214550"/>
                <a:gd name="connsiteY21" fmla="*/ 76798 h 11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4550" h="113176">
                  <a:moveTo>
                    <a:pt x="33008" y="76798"/>
                  </a:moveTo>
                  <a:cubicBezTo>
                    <a:pt x="20025" y="79659"/>
                    <a:pt x="7372" y="79769"/>
                    <a:pt x="0" y="77018"/>
                  </a:cubicBezTo>
                  <a:cubicBezTo>
                    <a:pt x="4181" y="82959"/>
                    <a:pt x="13533" y="92531"/>
                    <a:pt x="23546" y="99683"/>
                  </a:cubicBezTo>
                  <a:cubicBezTo>
                    <a:pt x="33998" y="107825"/>
                    <a:pt x="50282" y="115637"/>
                    <a:pt x="68986" y="112446"/>
                  </a:cubicBezTo>
                  <a:cubicBezTo>
                    <a:pt x="87690" y="109805"/>
                    <a:pt x="102984" y="92092"/>
                    <a:pt x="121468" y="94732"/>
                  </a:cubicBezTo>
                  <a:cubicBezTo>
                    <a:pt x="128290" y="97593"/>
                    <a:pt x="142043" y="105294"/>
                    <a:pt x="151615" y="97042"/>
                  </a:cubicBezTo>
                  <a:cubicBezTo>
                    <a:pt x="160858" y="90771"/>
                    <a:pt x="164158" y="80759"/>
                    <a:pt x="167019" y="72286"/>
                  </a:cubicBezTo>
                  <a:cubicBezTo>
                    <a:pt x="171310" y="54462"/>
                    <a:pt x="176041" y="40049"/>
                    <a:pt x="183853" y="29046"/>
                  </a:cubicBezTo>
                  <a:cubicBezTo>
                    <a:pt x="189794" y="20465"/>
                    <a:pt x="195956" y="14083"/>
                    <a:pt x="201127" y="9682"/>
                  </a:cubicBezTo>
                  <a:cubicBezTo>
                    <a:pt x="206408" y="5171"/>
                    <a:pt x="210699" y="2530"/>
                    <a:pt x="213010" y="1100"/>
                  </a:cubicBezTo>
                  <a:cubicBezTo>
                    <a:pt x="213890" y="550"/>
                    <a:pt x="214330" y="220"/>
                    <a:pt x="214550" y="0"/>
                  </a:cubicBezTo>
                  <a:cubicBezTo>
                    <a:pt x="214220" y="220"/>
                    <a:pt x="213450" y="660"/>
                    <a:pt x="212350" y="1210"/>
                  </a:cubicBezTo>
                  <a:cubicBezTo>
                    <a:pt x="212350" y="1210"/>
                    <a:pt x="212240" y="1210"/>
                    <a:pt x="212130" y="1210"/>
                  </a:cubicBezTo>
                  <a:cubicBezTo>
                    <a:pt x="208499" y="1430"/>
                    <a:pt x="191555" y="1980"/>
                    <a:pt x="166469" y="6822"/>
                  </a:cubicBezTo>
                  <a:cubicBezTo>
                    <a:pt x="152276" y="9792"/>
                    <a:pt x="135552" y="13423"/>
                    <a:pt x="116957" y="18814"/>
                  </a:cubicBezTo>
                  <a:cubicBezTo>
                    <a:pt x="107715" y="21785"/>
                    <a:pt x="98143" y="25196"/>
                    <a:pt x="88791" y="30587"/>
                  </a:cubicBezTo>
                  <a:cubicBezTo>
                    <a:pt x="84500" y="33668"/>
                    <a:pt x="78558" y="35648"/>
                    <a:pt x="76688" y="44010"/>
                  </a:cubicBezTo>
                  <a:cubicBezTo>
                    <a:pt x="78118" y="53252"/>
                    <a:pt x="84720" y="55232"/>
                    <a:pt x="91651" y="56003"/>
                  </a:cubicBezTo>
                  <a:cubicBezTo>
                    <a:pt x="97703" y="55893"/>
                    <a:pt x="103204" y="54353"/>
                    <a:pt x="107495" y="54903"/>
                  </a:cubicBezTo>
                  <a:cubicBezTo>
                    <a:pt x="110906" y="54353"/>
                    <a:pt x="109476" y="59303"/>
                    <a:pt x="107495" y="62934"/>
                  </a:cubicBezTo>
                  <a:cubicBezTo>
                    <a:pt x="102764" y="69316"/>
                    <a:pt x="91541" y="64255"/>
                    <a:pt x="82079" y="62824"/>
                  </a:cubicBezTo>
                  <a:cubicBezTo>
                    <a:pt x="61174" y="61174"/>
                    <a:pt x="46431" y="73387"/>
                    <a:pt x="33008" y="7679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5EE1393D-EEE8-F4E3-DBA4-3617BAD912FE}"/>
                </a:ext>
              </a:extLst>
            </p:cNvPr>
            <p:cNvSpPr/>
            <p:nvPr/>
          </p:nvSpPr>
          <p:spPr>
            <a:xfrm>
              <a:off x="3309618" y="5745931"/>
              <a:ext cx="219700" cy="175922"/>
            </a:xfrm>
            <a:custGeom>
              <a:avLst/>
              <a:gdLst>
                <a:gd name="connsiteX0" fmla="*/ 183832 w 219700"/>
                <a:gd name="connsiteY0" fmla="*/ 26617 h 175922"/>
                <a:gd name="connsiteX1" fmla="*/ 46740 w 219700"/>
                <a:gd name="connsiteY1" fmla="*/ 67987 h 175922"/>
                <a:gd name="connsiteX2" fmla="*/ 46850 w 219700"/>
                <a:gd name="connsiteY2" fmla="*/ 128831 h 175922"/>
                <a:gd name="connsiteX3" fmla="*/ 35407 w 219700"/>
                <a:gd name="connsiteY3" fmla="*/ 64026 h 175922"/>
                <a:gd name="connsiteX4" fmla="*/ 49270 w 219700"/>
                <a:gd name="connsiteY4" fmla="*/ 40370 h 175922"/>
                <a:gd name="connsiteX5" fmla="*/ 25615 w 219700"/>
                <a:gd name="connsiteY5" fmla="*/ 83941 h 175922"/>
                <a:gd name="connsiteX6" fmla="*/ 33537 w 219700"/>
                <a:gd name="connsiteY6" fmla="*/ 142144 h 175922"/>
                <a:gd name="connsiteX7" fmla="*/ 33867 w 219700"/>
                <a:gd name="connsiteY7" fmla="*/ 142475 h 175922"/>
                <a:gd name="connsiteX8" fmla="*/ 33537 w 219700"/>
                <a:gd name="connsiteY8" fmla="*/ 142144 h 175922"/>
                <a:gd name="connsiteX9" fmla="*/ 20773 w 219700"/>
                <a:gd name="connsiteY9" fmla="*/ 128281 h 175922"/>
                <a:gd name="connsiteX10" fmla="*/ 12522 w 219700"/>
                <a:gd name="connsiteY10" fmla="*/ 92743 h 175922"/>
                <a:gd name="connsiteX11" fmla="*/ 6470 w 219700"/>
                <a:gd name="connsiteY11" fmla="*/ 125090 h 175922"/>
                <a:gd name="connsiteX12" fmla="*/ 15822 w 219700"/>
                <a:gd name="connsiteY12" fmla="*/ 175922 h 175922"/>
                <a:gd name="connsiteX13" fmla="*/ 419 w 219700"/>
                <a:gd name="connsiteY13" fmla="*/ 125090 h 175922"/>
                <a:gd name="connsiteX14" fmla="*/ 62913 w 219700"/>
                <a:gd name="connsiteY14" fmla="*/ 16164 h 175922"/>
                <a:gd name="connsiteX15" fmla="*/ 187022 w 219700"/>
                <a:gd name="connsiteY15" fmla="*/ 21666 h 175922"/>
                <a:gd name="connsiteX16" fmla="*/ 219700 w 219700"/>
                <a:gd name="connsiteY16" fmla="*/ 63256 h 175922"/>
                <a:gd name="connsiteX17" fmla="*/ 183832 w 219700"/>
                <a:gd name="connsiteY17" fmla="*/ 26617 h 17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700" h="175922">
                  <a:moveTo>
                    <a:pt x="183832" y="26617"/>
                  </a:moveTo>
                  <a:cubicBezTo>
                    <a:pt x="115616" y="-14973"/>
                    <a:pt x="56862" y="35529"/>
                    <a:pt x="46740" y="67987"/>
                  </a:cubicBezTo>
                  <a:cubicBezTo>
                    <a:pt x="35187" y="99784"/>
                    <a:pt x="47180" y="129051"/>
                    <a:pt x="46850" y="128831"/>
                  </a:cubicBezTo>
                  <a:cubicBezTo>
                    <a:pt x="48060" y="130371"/>
                    <a:pt x="22424" y="103525"/>
                    <a:pt x="35407" y="64026"/>
                  </a:cubicBezTo>
                  <a:cubicBezTo>
                    <a:pt x="38928" y="54013"/>
                    <a:pt x="43879" y="46311"/>
                    <a:pt x="49270" y="40370"/>
                  </a:cubicBezTo>
                  <a:cubicBezTo>
                    <a:pt x="36397" y="48842"/>
                    <a:pt x="27705" y="71727"/>
                    <a:pt x="25615" y="83941"/>
                  </a:cubicBezTo>
                  <a:cubicBezTo>
                    <a:pt x="17693" y="114748"/>
                    <a:pt x="31226" y="139283"/>
                    <a:pt x="33537" y="142144"/>
                  </a:cubicBezTo>
                  <a:cubicBezTo>
                    <a:pt x="33757" y="142364"/>
                    <a:pt x="33867" y="142475"/>
                    <a:pt x="33867" y="142475"/>
                  </a:cubicBezTo>
                  <a:cubicBezTo>
                    <a:pt x="33867" y="142475"/>
                    <a:pt x="33757" y="142364"/>
                    <a:pt x="33537" y="142144"/>
                  </a:cubicBezTo>
                  <a:cubicBezTo>
                    <a:pt x="32106" y="141154"/>
                    <a:pt x="26275" y="137303"/>
                    <a:pt x="20773" y="128281"/>
                  </a:cubicBezTo>
                  <a:cubicBezTo>
                    <a:pt x="15492" y="120029"/>
                    <a:pt x="11971" y="107046"/>
                    <a:pt x="12522" y="92743"/>
                  </a:cubicBezTo>
                  <a:cubicBezTo>
                    <a:pt x="8451" y="104075"/>
                    <a:pt x="6470" y="115078"/>
                    <a:pt x="6470" y="125090"/>
                  </a:cubicBezTo>
                  <a:cubicBezTo>
                    <a:pt x="6030" y="157107"/>
                    <a:pt x="16703" y="175922"/>
                    <a:pt x="15822" y="175922"/>
                  </a:cubicBezTo>
                  <a:cubicBezTo>
                    <a:pt x="16703" y="175812"/>
                    <a:pt x="3169" y="158978"/>
                    <a:pt x="419" y="125090"/>
                  </a:cubicBezTo>
                  <a:cubicBezTo>
                    <a:pt x="-3212" y="91972"/>
                    <a:pt x="16703" y="41691"/>
                    <a:pt x="62913" y="16164"/>
                  </a:cubicBezTo>
                  <a:cubicBezTo>
                    <a:pt x="108464" y="-10901"/>
                    <a:pt x="162157" y="-450"/>
                    <a:pt x="187022" y="21666"/>
                  </a:cubicBezTo>
                  <a:cubicBezTo>
                    <a:pt x="212989" y="43231"/>
                    <a:pt x="219040" y="63916"/>
                    <a:pt x="219700" y="63256"/>
                  </a:cubicBezTo>
                  <a:cubicBezTo>
                    <a:pt x="219480" y="64026"/>
                    <a:pt x="211008" y="43231"/>
                    <a:pt x="183832" y="2661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7F3A06F-C220-3E16-E2B3-879F7F3EBD36}"/>
                </a:ext>
              </a:extLst>
            </p:cNvPr>
            <p:cNvSpPr/>
            <p:nvPr/>
          </p:nvSpPr>
          <p:spPr>
            <a:xfrm>
              <a:off x="2370109" y="5839224"/>
              <a:ext cx="186802" cy="214204"/>
            </a:xfrm>
            <a:custGeom>
              <a:avLst/>
              <a:gdLst>
                <a:gd name="connsiteX0" fmla="*/ 19673 w 186802"/>
                <a:gd name="connsiteY0" fmla="*/ 40710 h 214204"/>
                <a:gd name="connsiteX1" fmla="*/ 76776 w 186802"/>
                <a:gd name="connsiteY1" fmla="*/ 173070 h 214204"/>
                <a:gd name="connsiteX2" fmla="*/ 136630 w 186802"/>
                <a:gd name="connsiteY2" fmla="*/ 165589 h 214204"/>
                <a:gd name="connsiteX3" fmla="*/ 74246 w 186802"/>
                <a:gd name="connsiteY3" fmla="*/ 184843 h 214204"/>
                <a:gd name="connsiteX4" fmla="*/ 49270 w 186802"/>
                <a:gd name="connsiteY4" fmla="*/ 173730 h 214204"/>
                <a:gd name="connsiteX5" fmla="*/ 94931 w 186802"/>
                <a:gd name="connsiteY5" fmla="*/ 192215 h 214204"/>
                <a:gd name="connsiteX6" fmla="*/ 151374 w 186802"/>
                <a:gd name="connsiteY6" fmla="*/ 177361 h 214204"/>
                <a:gd name="connsiteX7" fmla="*/ 151594 w 186802"/>
                <a:gd name="connsiteY7" fmla="*/ 177032 h 214204"/>
                <a:gd name="connsiteX8" fmla="*/ 151374 w 186802"/>
                <a:gd name="connsiteY8" fmla="*/ 177361 h 214204"/>
                <a:gd name="connsiteX9" fmla="*/ 139271 w 186802"/>
                <a:gd name="connsiteY9" fmla="*/ 191775 h 214204"/>
                <a:gd name="connsiteX10" fmla="*/ 105273 w 186802"/>
                <a:gd name="connsiteY10" fmla="*/ 204208 h 214204"/>
                <a:gd name="connsiteX11" fmla="*/ 137841 w 186802"/>
                <a:gd name="connsiteY11" fmla="*/ 206298 h 214204"/>
                <a:gd name="connsiteX12" fmla="*/ 186802 w 186802"/>
                <a:gd name="connsiteY12" fmla="*/ 190785 h 214204"/>
                <a:gd name="connsiteX13" fmla="*/ 138611 w 186802"/>
                <a:gd name="connsiteY13" fmla="*/ 212239 h 214204"/>
                <a:gd name="connsiteX14" fmla="*/ 23854 w 186802"/>
                <a:gd name="connsiteY14" fmla="*/ 162728 h 214204"/>
                <a:gd name="connsiteX15" fmla="*/ 14392 w 186802"/>
                <a:gd name="connsiteY15" fmla="*/ 37739 h 214204"/>
                <a:gd name="connsiteX16" fmla="*/ 51470 w 186802"/>
                <a:gd name="connsiteY16" fmla="*/ 0 h 214204"/>
                <a:gd name="connsiteX17" fmla="*/ 19673 w 186802"/>
                <a:gd name="connsiteY17" fmla="*/ 40710 h 21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802" h="214204">
                  <a:moveTo>
                    <a:pt x="19673" y="40710"/>
                  </a:moveTo>
                  <a:cubicBezTo>
                    <a:pt x="-13115" y="113987"/>
                    <a:pt x="43659" y="166799"/>
                    <a:pt x="76776" y="173070"/>
                  </a:cubicBezTo>
                  <a:cubicBezTo>
                    <a:pt x="109454" y="180882"/>
                    <a:pt x="136850" y="165259"/>
                    <a:pt x="136630" y="165589"/>
                  </a:cubicBezTo>
                  <a:cubicBezTo>
                    <a:pt x="137951" y="164268"/>
                    <a:pt x="114735" y="193095"/>
                    <a:pt x="74246" y="184843"/>
                  </a:cubicBezTo>
                  <a:cubicBezTo>
                    <a:pt x="64013" y="182533"/>
                    <a:pt x="55871" y="178462"/>
                    <a:pt x="49270" y="173730"/>
                  </a:cubicBezTo>
                  <a:cubicBezTo>
                    <a:pt x="59172" y="185613"/>
                    <a:pt x="82718" y="191555"/>
                    <a:pt x="94931" y="192215"/>
                  </a:cubicBezTo>
                  <a:cubicBezTo>
                    <a:pt x="126178" y="196396"/>
                    <a:pt x="148733" y="180002"/>
                    <a:pt x="151374" y="177361"/>
                  </a:cubicBezTo>
                  <a:cubicBezTo>
                    <a:pt x="151484" y="177141"/>
                    <a:pt x="151594" y="176922"/>
                    <a:pt x="151594" y="177032"/>
                  </a:cubicBezTo>
                  <a:cubicBezTo>
                    <a:pt x="151594" y="177032"/>
                    <a:pt x="151484" y="177141"/>
                    <a:pt x="151374" y="177361"/>
                  </a:cubicBezTo>
                  <a:cubicBezTo>
                    <a:pt x="150494" y="178902"/>
                    <a:pt x="147523" y="185174"/>
                    <a:pt x="139271" y="191775"/>
                  </a:cubicBezTo>
                  <a:cubicBezTo>
                    <a:pt x="131789" y="198046"/>
                    <a:pt x="119466" y="203218"/>
                    <a:pt x="105273" y="204208"/>
                  </a:cubicBezTo>
                  <a:cubicBezTo>
                    <a:pt x="116826" y="206958"/>
                    <a:pt x="128048" y="207619"/>
                    <a:pt x="137841" y="206298"/>
                  </a:cubicBezTo>
                  <a:cubicBezTo>
                    <a:pt x="169418" y="202888"/>
                    <a:pt x="186692" y="190015"/>
                    <a:pt x="186802" y="190785"/>
                  </a:cubicBezTo>
                  <a:cubicBezTo>
                    <a:pt x="186582" y="189905"/>
                    <a:pt x="171619" y="205418"/>
                    <a:pt x="138611" y="212239"/>
                  </a:cubicBezTo>
                  <a:cubicBezTo>
                    <a:pt x="106373" y="219831"/>
                    <a:pt x="54551" y="205858"/>
                    <a:pt x="23854" y="162728"/>
                  </a:cubicBezTo>
                  <a:cubicBezTo>
                    <a:pt x="-8164" y="120368"/>
                    <a:pt x="-4423" y="65355"/>
                    <a:pt x="14392" y="37739"/>
                  </a:cubicBezTo>
                  <a:cubicBezTo>
                    <a:pt x="32546" y="9132"/>
                    <a:pt x="52241" y="550"/>
                    <a:pt x="51470" y="0"/>
                  </a:cubicBezTo>
                  <a:cubicBezTo>
                    <a:pt x="52241" y="550"/>
                    <a:pt x="32766" y="11553"/>
                    <a:pt x="19673" y="4071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pic>
        <p:nvPicPr>
          <p:cNvPr id="193" name="image2.png">
            <a:extLst>
              <a:ext uri="{FF2B5EF4-FFF2-40B4-BE49-F238E27FC236}">
                <a16:creationId xmlns:a16="http://schemas.microsoft.com/office/drawing/2014/main" id="{F0F89B9B-1245-F128-0CF6-8895B6EBCBE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43" y="77174"/>
            <a:ext cx="1003300" cy="826770"/>
          </a:xfrm>
          <a:prstGeom prst="rect">
            <a:avLst/>
          </a:prstGeom>
          <a:ln/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BF14328E-4840-D7E2-978A-D9C581EFBB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37" y="121806"/>
            <a:ext cx="854317" cy="737507"/>
          </a:xfrm>
          <a:prstGeom prst="rect">
            <a:avLst/>
          </a:prstGeom>
        </p:spPr>
      </p:pic>
      <p:grpSp>
        <p:nvGrpSpPr>
          <p:cNvPr id="195" name="Group 194">
            <a:extLst>
              <a:ext uri="{FF2B5EF4-FFF2-40B4-BE49-F238E27FC236}">
                <a16:creationId xmlns:a16="http://schemas.microsoft.com/office/drawing/2014/main" id="{0EDCDA70-1E46-B565-ED52-D6D01993E78B}"/>
              </a:ext>
            </a:extLst>
          </p:cNvPr>
          <p:cNvGrpSpPr/>
          <p:nvPr userDrawn="1"/>
        </p:nvGrpSpPr>
        <p:grpSpPr>
          <a:xfrm>
            <a:off x="185848" y="1532081"/>
            <a:ext cx="99074" cy="3808418"/>
            <a:chOff x="185848" y="1569687"/>
            <a:chExt cx="99074" cy="3808418"/>
          </a:xfrm>
        </p:grpSpPr>
        <p:grpSp>
          <p:nvGrpSpPr>
            <p:cNvPr id="196" name="Graphic 3">
              <a:extLst>
                <a:ext uri="{FF2B5EF4-FFF2-40B4-BE49-F238E27FC236}">
                  <a16:creationId xmlns:a16="http://schemas.microsoft.com/office/drawing/2014/main" id="{DD220612-18BC-0FB5-EF34-CF7F4122229F}"/>
                </a:ext>
              </a:extLst>
            </p:cNvPr>
            <p:cNvGrpSpPr/>
            <p:nvPr/>
          </p:nvGrpSpPr>
          <p:grpSpPr>
            <a:xfrm>
              <a:off x="265524" y="1672618"/>
              <a:ext cx="19398" cy="3600000"/>
              <a:chOff x="1785740" y="637534"/>
              <a:chExt cx="15403" cy="3632172"/>
            </a:xfrm>
            <a:solidFill>
              <a:srgbClr val="F0C421"/>
            </a:solidFill>
          </p:grpSpPr>
          <p:grpSp>
            <p:nvGrpSpPr>
              <p:cNvPr id="198" name="Graphic 3">
                <a:extLst>
                  <a:ext uri="{FF2B5EF4-FFF2-40B4-BE49-F238E27FC236}">
                    <a16:creationId xmlns:a16="http://schemas.microsoft.com/office/drawing/2014/main" id="{4782C05B-78C2-7889-DF68-CC0A5A7CCABF}"/>
                  </a:ext>
                </a:extLst>
              </p:cNvPr>
              <p:cNvGrpSpPr/>
              <p:nvPr/>
            </p:nvGrpSpPr>
            <p:grpSpPr>
              <a:xfrm>
                <a:off x="1785740" y="637534"/>
                <a:ext cx="15403" cy="2786734"/>
                <a:chOff x="1785740" y="637534"/>
                <a:chExt cx="15403" cy="2786734"/>
              </a:xfrm>
              <a:solidFill>
                <a:srgbClr val="F0C421"/>
              </a:solidFill>
            </p:grpSpPr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09AB84F8-E1A8-163C-66BA-9C283F24BFC4}"/>
                    </a:ext>
                  </a:extLst>
                </p:cNvPr>
                <p:cNvSpPr/>
                <p:nvPr/>
              </p:nvSpPr>
              <p:spPr>
                <a:xfrm>
                  <a:off x="1785740" y="637534"/>
                  <a:ext cx="15403" cy="1386216"/>
                </a:xfrm>
                <a:custGeom>
                  <a:avLst/>
                  <a:gdLst>
                    <a:gd name="connsiteX0" fmla="*/ 0 w 15403"/>
                    <a:gd name="connsiteY0" fmla="*/ 1378515 h 1386216"/>
                    <a:gd name="connsiteX1" fmla="*/ 7702 w 15403"/>
                    <a:gd name="connsiteY1" fmla="*/ 1386217 h 1386216"/>
                    <a:gd name="connsiteX2" fmla="*/ 15404 w 15403"/>
                    <a:gd name="connsiteY2" fmla="*/ 1378515 h 1386216"/>
                    <a:gd name="connsiteX3" fmla="*/ 7702 w 15403"/>
                    <a:gd name="connsiteY3" fmla="*/ 1370814 h 1386216"/>
                    <a:gd name="connsiteX4" fmla="*/ 0 w 15403"/>
                    <a:gd name="connsiteY4" fmla="*/ 1378515 h 1386216"/>
                    <a:gd name="connsiteX5" fmla="*/ 0 w 15403"/>
                    <a:gd name="connsiteY5" fmla="*/ 1378515 h 1386216"/>
                    <a:gd name="connsiteX6" fmla="*/ 0 w 15403"/>
                    <a:gd name="connsiteY6" fmla="*/ 1347378 h 1386216"/>
                    <a:gd name="connsiteX7" fmla="*/ 7702 w 15403"/>
                    <a:gd name="connsiteY7" fmla="*/ 1355080 h 1386216"/>
                    <a:gd name="connsiteX8" fmla="*/ 15404 w 15403"/>
                    <a:gd name="connsiteY8" fmla="*/ 1347378 h 1386216"/>
                    <a:gd name="connsiteX9" fmla="*/ 7702 w 15403"/>
                    <a:gd name="connsiteY9" fmla="*/ 1339676 h 1386216"/>
                    <a:gd name="connsiteX10" fmla="*/ 0 w 15403"/>
                    <a:gd name="connsiteY10" fmla="*/ 1347378 h 1386216"/>
                    <a:gd name="connsiteX11" fmla="*/ 0 w 15403"/>
                    <a:gd name="connsiteY11" fmla="*/ 1347378 h 1386216"/>
                    <a:gd name="connsiteX12" fmla="*/ 0 w 15403"/>
                    <a:gd name="connsiteY12" fmla="*/ 1316241 h 1386216"/>
                    <a:gd name="connsiteX13" fmla="*/ 7702 w 15403"/>
                    <a:gd name="connsiteY13" fmla="*/ 1323942 h 1386216"/>
                    <a:gd name="connsiteX14" fmla="*/ 15404 w 15403"/>
                    <a:gd name="connsiteY14" fmla="*/ 1316241 h 1386216"/>
                    <a:gd name="connsiteX15" fmla="*/ 7702 w 15403"/>
                    <a:gd name="connsiteY15" fmla="*/ 1308539 h 1386216"/>
                    <a:gd name="connsiteX16" fmla="*/ 0 w 15403"/>
                    <a:gd name="connsiteY16" fmla="*/ 1316241 h 1386216"/>
                    <a:gd name="connsiteX17" fmla="*/ 0 w 15403"/>
                    <a:gd name="connsiteY17" fmla="*/ 1316241 h 1386216"/>
                    <a:gd name="connsiteX18" fmla="*/ 0 w 15403"/>
                    <a:gd name="connsiteY18" fmla="*/ 1285103 h 1386216"/>
                    <a:gd name="connsiteX19" fmla="*/ 7702 w 15403"/>
                    <a:gd name="connsiteY19" fmla="*/ 1292805 h 1386216"/>
                    <a:gd name="connsiteX20" fmla="*/ 15404 w 15403"/>
                    <a:gd name="connsiteY20" fmla="*/ 1285103 h 1386216"/>
                    <a:gd name="connsiteX21" fmla="*/ 7702 w 15403"/>
                    <a:gd name="connsiteY21" fmla="*/ 1277402 h 1386216"/>
                    <a:gd name="connsiteX22" fmla="*/ 0 w 15403"/>
                    <a:gd name="connsiteY22" fmla="*/ 1285103 h 1386216"/>
                    <a:gd name="connsiteX23" fmla="*/ 0 w 15403"/>
                    <a:gd name="connsiteY23" fmla="*/ 1285103 h 1386216"/>
                    <a:gd name="connsiteX24" fmla="*/ 0 w 15403"/>
                    <a:gd name="connsiteY24" fmla="*/ 1253966 h 1386216"/>
                    <a:gd name="connsiteX25" fmla="*/ 7702 w 15403"/>
                    <a:gd name="connsiteY25" fmla="*/ 1261668 h 1386216"/>
                    <a:gd name="connsiteX26" fmla="*/ 15404 w 15403"/>
                    <a:gd name="connsiteY26" fmla="*/ 1253966 h 1386216"/>
                    <a:gd name="connsiteX27" fmla="*/ 7702 w 15403"/>
                    <a:gd name="connsiteY27" fmla="*/ 1246264 h 1386216"/>
                    <a:gd name="connsiteX28" fmla="*/ 0 w 15403"/>
                    <a:gd name="connsiteY28" fmla="*/ 1253966 h 1386216"/>
                    <a:gd name="connsiteX29" fmla="*/ 0 w 15403"/>
                    <a:gd name="connsiteY29" fmla="*/ 1253966 h 1386216"/>
                    <a:gd name="connsiteX30" fmla="*/ 0 w 15403"/>
                    <a:gd name="connsiteY30" fmla="*/ 1222829 h 1386216"/>
                    <a:gd name="connsiteX31" fmla="*/ 7702 w 15403"/>
                    <a:gd name="connsiteY31" fmla="*/ 1230531 h 1386216"/>
                    <a:gd name="connsiteX32" fmla="*/ 15404 w 15403"/>
                    <a:gd name="connsiteY32" fmla="*/ 1222829 h 1386216"/>
                    <a:gd name="connsiteX33" fmla="*/ 7702 w 15403"/>
                    <a:gd name="connsiteY33" fmla="*/ 1215127 h 1386216"/>
                    <a:gd name="connsiteX34" fmla="*/ 0 w 15403"/>
                    <a:gd name="connsiteY34" fmla="*/ 1222829 h 1386216"/>
                    <a:gd name="connsiteX35" fmla="*/ 0 w 15403"/>
                    <a:gd name="connsiteY35" fmla="*/ 1222829 h 1386216"/>
                    <a:gd name="connsiteX36" fmla="*/ 0 w 15403"/>
                    <a:gd name="connsiteY36" fmla="*/ 1191581 h 1386216"/>
                    <a:gd name="connsiteX37" fmla="*/ 7702 w 15403"/>
                    <a:gd name="connsiteY37" fmla="*/ 1199283 h 1386216"/>
                    <a:gd name="connsiteX38" fmla="*/ 15404 w 15403"/>
                    <a:gd name="connsiteY38" fmla="*/ 1191581 h 1386216"/>
                    <a:gd name="connsiteX39" fmla="*/ 7702 w 15403"/>
                    <a:gd name="connsiteY39" fmla="*/ 1183880 h 1386216"/>
                    <a:gd name="connsiteX40" fmla="*/ 0 w 15403"/>
                    <a:gd name="connsiteY40" fmla="*/ 1191581 h 1386216"/>
                    <a:gd name="connsiteX41" fmla="*/ 0 w 15403"/>
                    <a:gd name="connsiteY41" fmla="*/ 1191581 h 1386216"/>
                    <a:gd name="connsiteX42" fmla="*/ 0 w 15403"/>
                    <a:gd name="connsiteY42" fmla="*/ 1160444 h 1386216"/>
                    <a:gd name="connsiteX43" fmla="*/ 7702 w 15403"/>
                    <a:gd name="connsiteY43" fmla="*/ 1168146 h 1386216"/>
                    <a:gd name="connsiteX44" fmla="*/ 15404 w 15403"/>
                    <a:gd name="connsiteY44" fmla="*/ 1160444 h 1386216"/>
                    <a:gd name="connsiteX45" fmla="*/ 7702 w 15403"/>
                    <a:gd name="connsiteY45" fmla="*/ 1152742 h 1386216"/>
                    <a:gd name="connsiteX46" fmla="*/ 0 w 15403"/>
                    <a:gd name="connsiteY46" fmla="*/ 1160444 h 1386216"/>
                    <a:gd name="connsiteX47" fmla="*/ 0 w 15403"/>
                    <a:gd name="connsiteY47" fmla="*/ 1160444 h 1386216"/>
                    <a:gd name="connsiteX48" fmla="*/ 0 w 15403"/>
                    <a:gd name="connsiteY48" fmla="*/ 1129307 h 1386216"/>
                    <a:gd name="connsiteX49" fmla="*/ 7702 w 15403"/>
                    <a:gd name="connsiteY49" fmla="*/ 1137009 h 1386216"/>
                    <a:gd name="connsiteX50" fmla="*/ 15404 w 15403"/>
                    <a:gd name="connsiteY50" fmla="*/ 1129307 h 1386216"/>
                    <a:gd name="connsiteX51" fmla="*/ 7702 w 15403"/>
                    <a:gd name="connsiteY51" fmla="*/ 1121605 h 1386216"/>
                    <a:gd name="connsiteX52" fmla="*/ 0 w 15403"/>
                    <a:gd name="connsiteY52" fmla="*/ 1129307 h 1386216"/>
                    <a:gd name="connsiteX53" fmla="*/ 0 w 15403"/>
                    <a:gd name="connsiteY53" fmla="*/ 1129307 h 1386216"/>
                    <a:gd name="connsiteX54" fmla="*/ 0 w 15403"/>
                    <a:gd name="connsiteY54" fmla="*/ 1098170 h 1386216"/>
                    <a:gd name="connsiteX55" fmla="*/ 7702 w 15403"/>
                    <a:gd name="connsiteY55" fmla="*/ 1105871 h 1386216"/>
                    <a:gd name="connsiteX56" fmla="*/ 15404 w 15403"/>
                    <a:gd name="connsiteY56" fmla="*/ 1098170 h 1386216"/>
                    <a:gd name="connsiteX57" fmla="*/ 7702 w 15403"/>
                    <a:gd name="connsiteY57" fmla="*/ 1090468 h 1386216"/>
                    <a:gd name="connsiteX58" fmla="*/ 0 w 15403"/>
                    <a:gd name="connsiteY58" fmla="*/ 1098170 h 1386216"/>
                    <a:gd name="connsiteX59" fmla="*/ 0 w 15403"/>
                    <a:gd name="connsiteY59" fmla="*/ 1098170 h 1386216"/>
                    <a:gd name="connsiteX60" fmla="*/ 0 w 15403"/>
                    <a:gd name="connsiteY60" fmla="*/ 1067032 h 1386216"/>
                    <a:gd name="connsiteX61" fmla="*/ 7702 w 15403"/>
                    <a:gd name="connsiteY61" fmla="*/ 1074734 h 1386216"/>
                    <a:gd name="connsiteX62" fmla="*/ 15404 w 15403"/>
                    <a:gd name="connsiteY62" fmla="*/ 1067032 h 1386216"/>
                    <a:gd name="connsiteX63" fmla="*/ 7702 w 15403"/>
                    <a:gd name="connsiteY63" fmla="*/ 1059331 h 1386216"/>
                    <a:gd name="connsiteX64" fmla="*/ 0 w 15403"/>
                    <a:gd name="connsiteY64" fmla="*/ 1067032 h 1386216"/>
                    <a:gd name="connsiteX65" fmla="*/ 0 w 15403"/>
                    <a:gd name="connsiteY65" fmla="*/ 1067032 h 1386216"/>
                    <a:gd name="connsiteX66" fmla="*/ 0 w 15403"/>
                    <a:gd name="connsiteY66" fmla="*/ 1035785 h 1386216"/>
                    <a:gd name="connsiteX67" fmla="*/ 7702 w 15403"/>
                    <a:gd name="connsiteY67" fmla="*/ 1043487 h 1386216"/>
                    <a:gd name="connsiteX68" fmla="*/ 15404 w 15403"/>
                    <a:gd name="connsiteY68" fmla="*/ 1035785 h 1386216"/>
                    <a:gd name="connsiteX69" fmla="*/ 7702 w 15403"/>
                    <a:gd name="connsiteY69" fmla="*/ 1028083 h 1386216"/>
                    <a:gd name="connsiteX70" fmla="*/ 0 w 15403"/>
                    <a:gd name="connsiteY70" fmla="*/ 1035785 h 1386216"/>
                    <a:gd name="connsiteX71" fmla="*/ 0 w 15403"/>
                    <a:gd name="connsiteY71" fmla="*/ 1035785 h 1386216"/>
                    <a:gd name="connsiteX72" fmla="*/ 0 w 15403"/>
                    <a:gd name="connsiteY72" fmla="*/ 1004648 h 1386216"/>
                    <a:gd name="connsiteX73" fmla="*/ 7702 w 15403"/>
                    <a:gd name="connsiteY73" fmla="*/ 1012350 h 1386216"/>
                    <a:gd name="connsiteX74" fmla="*/ 15404 w 15403"/>
                    <a:gd name="connsiteY74" fmla="*/ 1004648 h 1386216"/>
                    <a:gd name="connsiteX75" fmla="*/ 7702 w 15403"/>
                    <a:gd name="connsiteY75" fmla="*/ 996946 h 1386216"/>
                    <a:gd name="connsiteX76" fmla="*/ 0 w 15403"/>
                    <a:gd name="connsiteY76" fmla="*/ 1004648 h 1386216"/>
                    <a:gd name="connsiteX77" fmla="*/ 0 w 15403"/>
                    <a:gd name="connsiteY77" fmla="*/ 1004648 h 1386216"/>
                    <a:gd name="connsiteX78" fmla="*/ 0 w 15403"/>
                    <a:gd name="connsiteY78" fmla="*/ 973510 h 1386216"/>
                    <a:gd name="connsiteX79" fmla="*/ 7702 w 15403"/>
                    <a:gd name="connsiteY79" fmla="*/ 981212 h 1386216"/>
                    <a:gd name="connsiteX80" fmla="*/ 15404 w 15403"/>
                    <a:gd name="connsiteY80" fmla="*/ 973510 h 1386216"/>
                    <a:gd name="connsiteX81" fmla="*/ 7702 w 15403"/>
                    <a:gd name="connsiteY81" fmla="*/ 965809 h 1386216"/>
                    <a:gd name="connsiteX82" fmla="*/ 0 w 15403"/>
                    <a:gd name="connsiteY82" fmla="*/ 973510 h 1386216"/>
                    <a:gd name="connsiteX83" fmla="*/ 0 w 15403"/>
                    <a:gd name="connsiteY83" fmla="*/ 973510 h 1386216"/>
                    <a:gd name="connsiteX84" fmla="*/ 0 w 15403"/>
                    <a:gd name="connsiteY84" fmla="*/ 942373 h 1386216"/>
                    <a:gd name="connsiteX85" fmla="*/ 7702 w 15403"/>
                    <a:gd name="connsiteY85" fmla="*/ 950075 h 1386216"/>
                    <a:gd name="connsiteX86" fmla="*/ 15404 w 15403"/>
                    <a:gd name="connsiteY86" fmla="*/ 942373 h 1386216"/>
                    <a:gd name="connsiteX87" fmla="*/ 7702 w 15403"/>
                    <a:gd name="connsiteY87" fmla="*/ 934671 h 1386216"/>
                    <a:gd name="connsiteX88" fmla="*/ 0 w 15403"/>
                    <a:gd name="connsiteY88" fmla="*/ 942373 h 1386216"/>
                    <a:gd name="connsiteX89" fmla="*/ 0 w 15403"/>
                    <a:gd name="connsiteY89" fmla="*/ 942373 h 1386216"/>
                    <a:gd name="connsiteX90" fmla="*/ 0 w 15403"/>
                    <a:gd name="connsiteY90" fmla="*/ 911236 h 1386216"/>
                    <a:gd name="connsiteX91" fmla="*/ 7702 w 15403"/>
                    <a:gd name="connsiteY91" fmla="*/ 918938 h 1386216"/>
                    <a:gd name="connsiteX92" fmla="*/ 15404 w 15403"/>
                    <a:gd name="connsiteY92" fmla="*/ 911236 h 1386216"/>
                    <a:gd name="connsiteX93" fmla="*/ 7702 w 15403"/>
                    <a:gd name="connsiteY93" fmla="*/ 903534 h 1386216"/>
                    <a:gd name="connsiteX94" fmla="*/ 0 w 15403"/>
                    <a:gd name="connsiteY94" fmla="*/ 911236 h 1386216"/>
                    <a:gd name="connsiteX95" fmla="*/ 0 w 15403"/>
                    <a:gd name="connsiteY95" fmla="*/ 911236 h 1386216"/>
                    <a:gd name="connsiteX96" fmla="*/ 0 w 15403"/>
                    <a:gd name="connsiteY96" fmla="*/ 880099 h 1386216"/>
                    <a:gd name="connsiteX97" fmla="*/ 7702 w 15403"/>
                    <a:gd name="connsiteY97" fmla="*/ 887800 h 1386216"/>
                    <a:gd name="connsiteX98" fmla="*/ 15404 w 15403"/>
                    <a:gd name="connsiteY98" fmla="*/ 880099 h 1386216"/>
                    <a:gd name="connsiteX99" fmla="*/ 7702 w 15403"/>
                    <a:gd name="connsiteY99" fmla="*/ 872397 h 1386216"/>
                    <a:gd name="connsiteX100" fmla="*/ 0 w 15403"/>
                    <a:gd name="connsiteY100" fmla="*/ 880099 h 1386216"/>
                    <a:gd name="connsiteX101" fmla="*/ 0 w 15403"/>
                    <a:gd name="connsiteY101" fmla="*/ 880099 h 1386216"/>
                    <a:gd name="connsiteX102" fmla="*/ 0 w 15403"/>
                    <a:gd name="connsiteY102" fmla="*/ 848851 h 1386216"/>
                    <a:gd name="connsiteX103" fmla="*/ 7702 w 15403"/>
                    <a:gd name="connsiteY103" fmla="*/ 856553 h 1386216"/>
                    <a:gd name="connsiteX104" fmla="*/ 15404 w 15403"/>
                    <a:gd name="connsiteY104" fmla="*/ 848851 h 1386216"/>
                    <a:gd name="connsiteX105" fmla="*/ 7702 w 15403"/>
                    <a:gd name="connsiteY105" fmla="*/ 841149 h 1386216"/>
                    <a:gd name="connsiteX106" fmla="*/ 0 w 15403"/>
                    <a:gd name="connsiteY106" fmla="*/ 848851 h 1386216"/>
                    <a:gd name="connsiteX107" fmla="*/ 0 w 15403"/>
                    <a:gd name="connsiteY107" fmla="*/ 848851 h 1386216"/>
                    <a:gd name="connsiteX108" fmla="*/ 0 w 15403"/>
                    <a:gd name="connsiteY108" fmla="*/ 817714 h 1386216"/>
                    <a:gd name="connsiteX109" fmla="*/ 7702 w 15403"/>
                    <a:gd name="connsiteY109" fmla="*/ 825416 h 1386216"/>
                    <a:gd name="connsiteX110" fmla="*/ 15404 w 15403"/>
                    <a:gd name="connsiteY110" fmla="*/ 817714 h 1386216"/>
                    <a:gd name="connsiteX111" fmla="*/ 7702 w 15403"/>
                    <a:gd name="connsiteY111" fmla="*/ 810012 h 1386216"/>
                    <a:gd name="connsiteX112" fmla="*/ 0 w 15403"/>
                    <a:gd name="connsiteY112" fmla="*/ 817714 h 1386216"/>
                    <a:gd name="connsiteX113" fmla="*/ 0 w 15403"/>
                    <a:gd name="connsiteY113" fmla="*/ 817714 h 1386216"/>
                    <a:gd name="connsiteX114" fmla="*/ 0 w 15403"/>
                    <a:gd name="connsiteY114" fmla="*/ 786577 h 1386216"/>
                    <a:gd name="connsiteX115" fmla="*/ 7702 w 15403"/>
                    <a:gd name="connsiteY115" fmla="*/ 794279 h 1386216"/>
                    <a:gd name="connsiteX116" fmla="*/ 15404 w 15403"/>
                    <a:gd name="connsiteY116" fmla="*/ 786577 h 1386216"/>
                    <a:gd name="connsiteX117" fmla="*/ 7702 w 15403"/>
                    <a:gd name="connsiteY117" fmla="*/ 778875 h 1386216"/>
                    <a:gd name="connsiteX118" fmla="*/ 0 w 15403"/>
                    <a:gd name="connsiteY118" fmla="*/ 786577 h 1386216"/>
                    <a:gd name="connsiteX119" fmla="*/ 0 w 15403"/>
                    <a:gd name="connsiteY119" fmla="*/ 786577 h 1386216"/>
                    <a:gd name="connsiteX120" fmla="*/ 0 w 15403"/>
                    <a:gd name="connsiteY120" fmla="*/ 755439 h 1386216"/>
                    <a:gd name="connsiteX121" fmla="*/ 7702 w 15403"/>
                    <a:gd name="connsiteY121" fmla="*/ 763141 h 1386216"/>
                    <a:gd name="connsiteX122" fmla="*/ 15404 w 15403"/>
                    <a:gd name="connsiteY122" fmla="*/ 755439 h 1386216"/>
                    <a:gd name="connsiteX123" fmla="*/ 7702 w 15403"/>
                    <a:gd name="connsiteY123" fmla="*/ 747738 h 1386216"/>
                    <a:gd name="connsiteX124" fmla="*/ 0 w 15403"/>
                    <a:gd name="connsiteY124" fmla="*/ 755439 h 1386216"/>
                    <a:gd name="connsiteX125" fmla="*/ 0 w 15403"/>
                    <a:gd name="connsiteY125" fmla="*/ 755439 h 1386216"/>
                    <a:gd name="connsiteX126" fmla="*/ 0 w 15403"/>
                    <a:gd name="connsiteY126" fmla="*/ 724302 h 1386216"/>
                    <a:gd name="connsiteX127" fmla="*/ 7702 w 15403"/>
                    <a:gd name="connsiteY127" fmla="*/ 732004 h 1386216"/>
                    <a:gd name="connsiteX128" fmla="*/ 15404 w 15403"/>
                    <a:gd name="connsiteY128" fmla="*/ 724302 h 1386216"/>
                    <a:gd name="connsiteX129" fmla="*/ 7702 w 15403"/>
                    <a:gd name="connsiteY129" fmla="*/ 716600 h 1386216"/>
                    <a:gd name="connsiteX130" fmla="*/ 0 w 15403"/>
                    <a:gd name="connsiteY130" fmla="*/ 724302 h 1386216"/>
                    <a:gd name="connsiteX131" fmla="*/ 0 w 15403"/>
                    <a:gd name="connsiteY131" fmla="*/ 724302 h 1386216"/>
                    <a:gd name="connsiteX132" fmla="*/ 0 w 15403"/>
                    <a:gd name="connsiteY132" fmla="*/ 693165 h 1386216"/>
                    <a:gd name="connsiteX133" fmla="*/ 7702 w 15403"/>
                    <a:gd name="connsiteY133" fmla="*/ 700867 h 1386216"/>
                    <a:gd name="connsiteX134" fmla="*/ 15404 w 15403"/>
                    <a:gd name="connsiteY134" fmla="*/ 693165 h 1386216"/>
                    <a:gd name="connsiteX135" fmla="*/ 7702 w 15403"/>
                    <a:gd name="connsiteY135" fmla="*/ 685463 h 1386216"/>
                    <a:gd name="connsiteX136" fmla="*/ 0 w 15403"/>
                    <a:gd name="connsiteY136" fmla="*/ 693165 h 1386216"/>
                    <a:gd name="connsiteX137" fmla="*/ 0 w 15403"/>
                    <a:gd name="connsiteY137" fmla="*/ 693165 h 1386216"/>
                    <a:gd name="connsiteX138" fmla="*/ 0 w 15403"/>
                    <a:gd name="connsiteY138" fmla="*/ 661917 h 1386216"/>
                    <a:gd name="connsiteX139" fmla="*/ 7702 w 15403"/>
                    <a:gd name="connsiteY139" fmla="*/ 669619 h 1386216"/>
                    <a:gd name="connsiteX140" fmla="*/ 15404 w 15403"/>
                    <a:gd name="connsiteY140" fmla="*/ 661917 h 1386216"/>
                    <a:gd name="connsiteX141" fmla="*/ 7702 w 15403"/>
                    <a:gd name="connsiteY141" fmla="*/ 654216 h 1386216"/>
                    <a:gd name="connsiteX142" fmla="*/ 0 w 15403"/>
                    <a:gd name="connsiteY142" fmla="*/ 661917 h 1386216"/>
                    <a:gd name="connsiteX143" fmla="*/ 0 w 15403"/>
                    <a:gd name="connsiteY143" fmla="*/ 661917 h 1386216"/>
                    <a:gd name="connsiteX144" fmla="*/ 0 w 15403"/>
                    <a:gd name="connsiteY144" fmla="*/ 630780 h 1386216"/>
                    <a:gd name="connsiteX145" fmla="*/ 7702 w 15403"/>
                    <a:gd name="connsiteY145" fmla="*/ 638482 h 1386216"/>
                    <a:gd name="connsiteX146" fmla="*/ 15404 w 15403"/>
                    <a:gd name="connsiteY146" fmla="*/ 630780 h 1386216"/>
                    <a:gd name="connsiteX147" fmla="*/ 7702 w 15403"/>
                    <a:gd name="connsiteY147" fmla="*/ 623078 h 1386216"/>
                    <a:gd name="connsiteX148" fmla="*/ 0 w 15403"/>
                    <a:gd name="connsiteY148" fmla="*/ 630780 h 1386216"/>
                    <a:gd name="connsiteX149" fmla="*/ 0 w 15403"/>
                    <a:gd name="connsiteY149" fmla="*/ 630780 h 1386216"/>
                    <a:gd name="connsiteX150" fmla="*/ 0 w 15403"/>
                    <a:gd name="connsiteY150" fmla="*/ 599643 h 1386216"/>
                    <a:gd name="connsiteX151" fmla="*/ 7702 w 15403"/>
                    <a:gd name="connsiteY151" fmla="*/ 607345 h 1386216"/>
                    <a:gd name="connsiteX152" fmla="*/ 15404 w 15403"/>
                    <a:gd name="connsiteY152" fmla="*/ 599643 h 1386216"/>
                    <a:gd name="connsiteX153" fmla="*/ 7702 w 15403"/>
                    <a:gd name="connsiteY153" fmla="*/ 591941 h 1386216"/>
                    <a:gd name="connsiteX154" fmla="*/ 0 w 15403"/>
                    <a:gd name="connsiteY154" fmla="*/ 599643 h 1386216"/>
                    <a:gd name="connsiteX155" fmla="*/ 0 w 15403"/>
                    <a:gd name="connsiteY155" fmla="*/ 599643 h 1386216"/>
                    <a:gd name="connsiteX156" fmla="*/ 0 w 15403"/>
                    <a:gd name="connsiteY156" fmla="*/ 568506 h 1386216"/>
                    <a:gd name="connsiteX157" fmla="*/ 7702 w 15403"/>
                    <a:gd name="connsiteY157" fmla="*/ 576207 h 1386216"/>
                    <a:gd name="connsiteX158" fmla="*/ 15404 w 15403"/>
                    <a:gd name="connsiteY158" fmla="*/ 568506 h 1386216"/>
                    <a:gd name="connsiteX159" fmla="*/ 7702 w 15403"/>
                    <a:gd name="connsiteY159" fmla="*/ 560804 h 1386216"/>
                    <a:gd name="connsiteX160" fmla="*/ 0 w 15403"/>
                    <a:gd name="connsiteY160" fmla="*/ 568506 h 1386216"/>
                    <a:gd name="connsiteX161" fmla="*/ 0 w 15403"/>
                    <a:gd name="connsiteY161" fmla="*/ 568506 h 1386216"/>
                    <a:gd name="connsiteX162" fmla="*/ 0 w 15403"/>
                    <a:gd name="connsiteY162" fmla="*/ 537368 h 1386216"/>
                    <a:gd name="connsiteX163" fmla="*/ 7702 w 15403"/>
                    <a:gd name="connsiteY163" fmla="*/ 545070 h 1386216"/>
                    <a:gd name="connsiteX164" fmla="*/ 15404 w 15403"/>
                    <a:gd name="connsiteY164" fmla="*/ 537368 h 1386216"/>
                    <a:gd name="connsiteX165" fmla="*/ 7702 w 15403"/>
                    <a:gd name="connsiteY165" fmla="*/ 529667 h 1386216"/>
                    <a:gd name="connsiteX166" fmla="*/ 0 w 15403"/>
                    <a:gd name="connsiteY166" fmla="*/ 537368 h 1386216"/>
                    <a:gd name="connsiteX167" fmla="*/ 0 w 15403"/>
                    <a:gd name="connsiteY167" fmla="*/ 537368 h 1386216"/>
                    <a:gd name="connsiteX168" fmla="*/ 0 w 15403"/>
                    <a:gd name="connsiteY168" fmla="*/ 506121 h 1386216"/>
                    <a:gd name="connsiteX169" fmla="*/ 7702 w 15403"/>
                    <a:gd name="connsiteY169" fmla="*/ 513823 h 1386216"/>
                    <a:gd name="connsiteX170" fmla="*/ 15404 w 15403"/>
                    <a:gd name="connsiteY170" fmla="*/ 506121 h 1386216"/>
                    <a:gd name="connsiteX171" fmla="*/ 7702 w 15403"/>
                    <a:gd name="connsiteY171" fmla="*/ 498419 h 1386216"/>
                    <a:gd name="connsiteX172" fmla="*/ 0 w 15403"/>
                    <a:gd name="connsiteY172" fmla="*/ 506121 h 1386216"/>
                    <a:gd name="connsiteX173" fmla="*/ 0 w 15403"/>
                    <a:gd name="connsiteY173" fmla="*/ 506121 h 1386216"/>
                    <a:gd name="connsiteX174" fmla="*/ 0 w 15403"/>
                    <a:gd name="connsiteY174" fmla="*/ 474984 h 1386216"/>
                    <a:gd name="connsiteX175" fmla="*/ 7702 w 15403"/>
                    <a:gd name="connsiteY175" fmla="*/ 482686 h 1386216"/>
                    <a:gd name="connsiteX176" fmla="*/ 15404 w 15403"/>
                    <a:gd name="connsiteY176" fmla="*/ 474984 h 1386216"/>
                    <a:gd name="connsiteX177" fmla="*/ 7702 w 15403"/>
                    <a:gd name="connsiteY177" fmla="*/ 467282 h 1386216"/>
                    <a:gd name="connsiteX178" fmla="*/ 0 w 15403"/>
                    <a:gd name="connsiteY178" fmla="*/ 474984 h 1386216"/>
                    <a:gd name="connsiteX179" fmla="*/ 0 w 15403"/>
                    <a:gd name="connsiteY179" fmla="*/ 474984 h 1386216"/>
                    <a:gd name="connsiteX180" fmla="*/ 0 w 15403"/>
                    <a:gd name="connsiteY180" fmla="*/ 443846 h 1386216"/>
                    <a:gd name="connsiteX181" fmla="*/ 7702 w 15403"/>
                    <a:gd name="connsiteY181" fmla="*/ 451548 h 1386216"/>
                    <a:gd name="connsiteX182" fmla="*/ 15404 w 15403"/>
                    <a:gd name="connsiteY182" fmla="*/ 443846 h 1386216"/>
                    <a:gd name="connsiteX183" fmla="*/ 7702 w 15403"/>
                    <a:gd name="connsiteY183" fmla="*/ 436145 h 1386216"/>
                    <a:gd name="connsiteX184" fmla="*/ 0 w 15403"/>
                    <a:gd name="connsiteY184" fmla="*/ 443846 h 1386216"/>
                    <a:gd name="connsiteX185" fmla="*/ 0 w 15403"/>
                    <a:gd name="connsiteY185" fmla="*/ 443846 h 1386216"/>
                    <a:gd name="connsiteX186" fmla="*/ 0 w 15403"/>
                    <a:gd name="connsiteY186" fmla="*/ 412709 h 1386216"/>
                    <a:gd name="connsiteX187" fmla="*/ 7702 w 15403"/>
                    <a:gd name="connsiteY187" fmla="*/ 420411 h 1386216"/>
                    <a:gd name="connsiteX188" fmla="*/ 15404 w 15403"/>
                    <a:gd name="connsiteY188" fmla="*/ 412709 h 1386216"/>
                    <a:gd name="connsiteX189" fmla="*/ 7702 w 15403"/>
                    <a:gd name="connsiteY189" fmla="*/ 405007 h 1386216"/>
                    <a:gd name="connsiteX190" fmla="*/ 0 w 15403"/>
                    <a:gd name="connsiteY190" fmla="*/ 412709 h 1386216"/>
                    <a:gd name="connsiteX191" fmla="*/ 0 w 15403"/>
                    <a:gd name="connsiteY191" fmla="*/ 412709 h 1386216"/>
                    <a:gd name="connsiteX192" fmla="*/ 0 w 15403"/>
                    <a:gd name="connsiteY192" fmla="*/ 381572 h 1386216"/>
                    <a:gd name="connsiteX193" fmla="*/ 7702 w 15403"/>
                    <a:gd name="connsiteY193" fmla="*/ 389274 h 1386216"/>
                    <a:gd name="connsiteX194" fmla="*/ 15404 w 15403"/>
                    <a:gd name="connsiteY194" fmla="*/ 381572 h 1386216"/>
                    <a:gd name="connsiteX195" fmla="*/ 7702 w 15403"/>
                    <a:gd name="connsiteY195" fmla="*/ 373870 h 1386216"/>
                    <a:gd name="connsiteX196" fmla="*/ 0 w 15403"/>
                    <a:gd name="connsiteY196" fmla="*/ 381572 h 1386216"/>
                    <a:gd name="connsiteX197" fmla="*/ 0 w 15403"/>
                    <a:gd name="connsiteY197" fmla="*/ 381572 h 1386216"/>
                    <a:gd name="connsiteX198" fmla="*/ 0 w 15403"/>
                    <a:gd name="connsiteY198" fmla="*/ 350435 h 1386216"/>
                    <a:gd name="connsiteX199" fmla="*/ 7702 w 15403"/>
                    <a:gd name="connsiteY199" fmla="*/ 358136 h 1386216"/>
                    <a:gd name="connsiteX200" fmla="*/ 15404 w 15403"/>
                    <a:gd name="connsiteY200" fmla="*/ 350435 h 1386216"/>
                    <a:gd name="connsiteX201" fmla="*/ 7702 w 15403"/>
                    <a:gd name="connsiteY201" fmla="*/ 342733 h 1386216"/>
                    <a:gd name="connsiteX202" fmla="*/ 0 w 15403"/>
                    <a:gd name="connsiteY202" fmla="*/ 350435 h 1386216"/>
                    <a:gd name="connsiteX203" fmla="*/ 0 w 15403"/>
                    <a:gd name="connsiteY203" fmla="*/ 350435 h 1386216"/>
                    <a:gd name="connsiteX204" fmla="*/ 0 w 15403"/>
                    <a:gd name="connsiteY204" fmla="*/ 319187 h 1386216"/>
                    <a:gd name="connsiteX205" fmla="*/ 7702 w 15403"/>
                    <a:gd name="connsiteY205" fmla="*/ 326889 h 1386216"/>
                    <a:gd name="connsiteX206" fmla="*/ 15404 w 15403"/>
                    <a:gd name="connsiteY206" fmla="*/ 319187 h 1386216"/>
                    <a:gd name="connsiteX207" fmla="*/ 7702 w 15403"/>
                    <a:gd name="connsiteY207" fmla="*/ 311485 h 1386216"/>
                    <a:gd name="connsiteX208" fmla="*/ 0 w 15403"/>
                    <a:gd name="connsiteY208" fmla="*/ 319187 h 1386216"/>
                    <a:gd name="connsiteX209" fmla="*/ 0 w 15403"/>
                    <a:gd name="connsiteY209" fmla="*/ 319187 h 1386216"/>
                    <a:gd name="connsiteX210" fmla="*/ 0 w 15403"/>
                    <a:gd name="connsiteY210" fmla="*/ 288050 h 1386216"/>
                    <a:gd name="connsiteX211" fmla="*/ 7702 w 15403"/>
                    <a:gd name="connsiteY211" fmla="*/ 295752 h 1386216"/>
                    <a:gd name="connsiteX212" fmla="*/ 15404 w 15403"/>
                    <a:gd name="connsiteY212" fmla="*/ 288050 h 1386216"/>
                    <a:gd name="connsiteX213" fmla="*/ 7702 w 15403"/>
                    <a:gd name="connsiteY213" fmla="*/ 280348 h 1386216"/>
                    <a:gd name="connsiteX214" fmla="*/ 0 w 15403"/>
                    <a:gd name="connsiteY214" fmla="*/ 288050 h 1386216"/>
                    <a:gd name="connsiteX215" fmla="*/ 0 w 15403"/>
                    <a:gd name="connsiteY215" fmla="*/ 288050 h 1386216"/>
                    <a:gd name="connsiteX216" fmla="*/ 0 w 15403"/>
                    <a:gd name="connsiteY216" fmla="*/ 256913 h 1386216"/>
                    <a:gd name="connsiteX217" fmla="*/ 7702 w 15403"/>
                    <a:gd name="connsiteY217" fmla="*/ 264614 h 1386216"/>
                    <a:gd name="connsiteX218" fmla="*/ 15404 w 15403"/>
                    <a:gd name="connsiteY218" fmla="*/ 256913 h 1386216"/>
                    <a:gd name="connsiteX219" fmla="*/ 7702 w 15403"/>
                    <a:gd name="connsiteY219" fmla="*/ 249211 h 1386216"/>
                    <a:gd name="connsiteX220" fmla="*/ 0 w 15403"/>
                    <a:gd name="connsiteY220" fmla="*/ 256913 h 1386216"/>
                    <a:gd name="connsiteX221" fmla="*/ 0 w 15403"/>
                    <a:gd name="connsiteY221" fmla="*/ 256913 h 1386216"/>
                    <a:gd name="connsiteX222" fmla="*/ 0 w 15403"/>
                    <a:gd name="connsiteY222" fmla="*/ 225775 h 1386216"/>
                    <a:gd name="connsiteX223" fmla="*/ 7702 w 15403"/>
                    <a:gd name="connsiteY223" fmla="*/ 233477 h 1386216"/>
                    <a:gd name="connsiteX224" fmla="*/ 15404 w 15403"/>
                    <a:gd name="connsiteY224" fmla="*/ 225775 h 1386216"/>
                    <a:gd name="connsiteX225" fmla="*/ 7702 w 15403"/>
                    <a:gd name="connsiteY225" fmla="*/ 218074 h 1386216"/>
                    <a:gd name="connsiteX226" fmla="*/ 0 w 15403"/>
                    <a:gd name="connsiteY226" fmla="*/ 225775 h 1386216"/>
                    <a:gd name="connsiteX227" fmla="*/ 0 w 15403"/>
                    <a:gd name="connsiteY227" fmla="*/ 225775 h 1386216"/>
                    <a:gd name="connsiteX228" fmla="*/ 0 w 15403"/>
                    <a:gd name="connsiteY228" fmla="*/ 194638 h 1386216"/>
                    <a:gd name="connsiteX229" fmla="*/ 7702 w 15403"/>
                    <a:gd name="connsiteY229" fmla="*/ 202340 h 1386216"/>
                    <a:gd name="connsiteX230" fmla="*/ 15404 w 15403"/>
                    <a:gd name="connsiteY230" fmla="*/ 194638 h 1386216"/>
                    <a:gd name="connsiteX231" fmla="*/ 7702 w 15403"/>
                    <a:gd name="connsiteY231" fmla="*/ 186936 h 1386216"/>
                    <a:gd name="connsiteX232" fmla="*/ 0 w 15403"/>
                    <a:gd name="connsiteY232" fmla="*/ 194638 h 1386216"/>
                    <a:gd name="connsiteX233" fmla="*/ 0 w 15403"/>
                    <a:gd name="connsiteY233" fmla="*/ 194638 h 1386216"/>
                    <a:gd name="connsiteX234" fmla="*/ 0 w 15403"/>
                    <a:gd name="connsiteY234" fmla="*/ 163391 h 1386216"/>
                    <a:gd name="connsiteX235" fmla="*/ 7702 w 15403"/>
                    <a:gd name="connsiteY235" fmla="*/ 171093 h 1386216"/>
                    <a:gd name="connsiteX236" fmla="*/ 15404 w 15403"/>
                    <a:gd name="connsiteY236" fmla="*/ 163391 h 1386216"/>
                    <a:gd name="connsiteX237" fmla="*/ 7702 w 15403"/>
                    <a:gd name="connsiteY237" fmla="*/ 155689 h 1386216"/>
                    <a:gd name="connsiteX238" fmla="*/ 0 w 15403"/>
                    <a:gd name="connsiteY238" fmla="*/ 163391 h 1386216"/>
                    <a:gd name="connsiteX239" fmla="*/ 0 w 15403"/>
                    <a:gd name="connsiteY239" fmla="*/ 163391 h 1386216"/>
                    <a:gd name="connsiteX240" fmla="*/ 0 w 15403"/>
                    <a:gd name="connsiteY240" fmla="*/ 132253 h 1386216"/>
                    <a:gd name="connsiteX241" fmla="*/ 7702 w 15403"/>
                    <a:gd name="connsiteY241" fmla="*/ 139955 h 1386216"/>
                    <a:gd name="connsiteX242" fmla="*/ 15404 w 15403"/>
                    <a:gd name="connsiteY242" fmla="*/ 132253 h 1386216"/>
                    <a:gd name="connsiteX243" fmla="*/ 7702 w 15403"/>
                    <a:gd name="connsiteY243" fmla="*/ 124552 h 1386216"/>
                    <a:gd name="connsiteX244" fmla="*/ 0 w 15403"/>
                    <a:gd name="connsiteY244" fmla="*/ 132253 h 1386216"/>
                    <a:gd name="connsiteX245" fmla="*/ 0 w 15403"/>
                    <a:gd name="connsiteY245" fmla="*/ 132253 h 1386216"/>
                    <a:gd name="connsiteX246" fmla="*/ 0 w 15403"/>
                    <a:gd name="connsiteY246" fmla="*/ 101116 h 1386216"/>
                    <a:gd name="connsiteX247" fmla="*/ 7702 w 15403"/>
                    <a:gd name="connsiteY247" fmla="*/ 108818 h 1386216"/>
                    <a:gd name="connsiteX248" fmla="*/ 15404 w 15403"/>
                    <a:gd name="connsiteY248" fmla="*/ 101116 h 1386216"/>
                    <a:gd name="connsiteX249" fmla="*/ 7702 w 15403"/>
                    <a:gd name="connsiteY249" fmla="*/ 93414 h 1386216"/>
                    <a:gd name="connsiteX250" fmla="*/ 0 w 15403"/>
                    <a:gd name="connsiteY250" fmla="*/ 101116 h 1386216"/>
                    <a:gd name="connsiteX251" fmla="*/ 0 w 15403"/>
                    <a:gd name="connsiteY251" fmla="*/ 101116 h 1386216"/>
                    <a:gd name="connsiteX252" fmla="*/ 0 w 15403"/>
                    <a:gd name="connsiteY252" fmla="*/ 69979 h 1386216"/>
                    <a:gd name="connsiteX253" fmla="*/ 7702 w 15403"/>
                    <a:gd name="connsiteY253" fmla="*/ 77681 h 1386216"/>
                    <a:gd name="connsiteX254" fmla="*/ 15404 w 15403"/>
                    <a:gd name="connsiteY254" fmla="*/ 69979 h 1386216"/>
                    <a:gd name="connsiteX255" fmla="*/ 7702 w 15403"/>
                    <a:gd name="connsiteY255" fmla="*/ 62277 h 1386216"/>
                    <a:gd name="connsiteX256" fmla="*/ 0 w 15403"/>
                    <a:gd name="connsiteY256" fmla="*/ 69979 h 1386216"/>
                    <a:gd name="connsiteX257" fmla="*/ 0 w 15403"/>
                    <a:gd name="connsiteY257" fmla="*/ 69979 h 1386216"/>
                    <a:gd name="connsiteX258" fmla="*/ 0 w 15403"/>
                    <a:gd name="connsiteY258" fmla="*/ 38842 h 1386216"/>
                    <a:gd name="connsiteX259" fmla="*/ 7702 w 15403"/>
                    <a:gd name="connsiteY259" fmla="*/ 46543 h 1386216"/>
                    <a:gd name="connsiteX260" fmla="*/ 15404 w 15403"/>
                    <a:gd name="connsiteY260" fmla="*/ 38842 h 1386216"/>
                    <a:gd name="connsiteX261" fmla="*/ 7702 w 15403"/>
                    <a:gd name="connsiteY261" fmla="*/ 31140 h 1386216"/>
                    <a:gd name="connsiteX262" fmla="*/ 0 w 15403"/>
                    <a:gd name="connsiteY262" fmla="*/ 38842 h 1386216"/>
                    <a:gd name="connsiteX263" fmla="*/ 0 w 15403"/>
                    <a:gd name="connsiteY263" fmla="*/ 38842 h 1386216"/>
                    <a:gd name="connsiteX264" fmla="*/ 0 w 15403"/>
                    <a:gd name="connsiteY264" fmla="*/ 7704 h 1386216"/>
                    <a:gd name="connsiteX265" fmla="*/ 7702 w 15403"/>
                    <a:gd name="connsiteY265" fmla="*/ 15406 h 1386216"/>
                    <a:gd name="connsiteX266" fmla="*/ 15404 w 15403"/>
                    <a:gd name="connsiteY266" fmla="*/ 7704 h 1386216"/>
                    <a:gd name="connsiteX267" fmla="*/ 7702 w 15403"/>
                    <a:gd name="connsiteY267" fmla="*/ 3 h 1386216"/>
                    <a:gd name="connsiteX268" fmla="*/ 0 w 15403"/>
                    <a:gd name="connsiteY268" fmla="*/ 7704 h 138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15403" h="1386216">
                      <a:moveTo>
                        <a:pt x="0" y="1378515"/>
                      </a:moveTo>
                      <a:cubicBezTo>
                        <a:pt x="0" y="1382806"/>
                        <a:pt x="3411" y="1386217"/>
                        <a:pt x="7702" y="1386217"/>
                      </a:cubicBezTo>
                      <a:cubicBezTo>
                        <a:pt x="11993" y="1386217"/>
                        <a:pt x="15404" y="1382696"/>
                        <a:pt x="15404" y="1378515"/>
                      </a:cubicBezTo>
                      <a:cubicBezTo>
                        <a:pt x="15404" y="1374224"/>
                        <a:pt x="11993" y="1370814"/>
                        <a:pt x="7702" y="1370814"/>
                      </a:cubicBezTo>
                      <a:cubicBezTo>
                        <a:pt x="3411" y="1370814"/>
                        <a:pt x="0" y="1374334"/>
                        <a:pt x="0" y="1378515"/>
                      </a:cubicBezTo>
                      <a:lnTo>
                        <a:pt x="0" y="1378515"/>
                      </a:lnTo>
                      <a:close/>
                      <a:moveTo>
                        <a:pt x="0" y="1347378"/>
                      </a:moveTo>
                      <a:cubicBezTo>
                        <a:pt x="0" y="1351669"/>
                        <a:pt x="3411" y="1355080"/>
                        <a:pt x="7702" y="1355080"/>
                      </a:cubicBezTo>
                      <a:cubicBezTo>
                        <a:pt x="11993" y="1355080"/>
                        <a:pt x="15404" y="1351559"/>
                        <a:pt x="15404" y="1347378"/>
                      </a:cubicBezTo>
                      <a:cubicBezTo>
                        <a:pt x="15404" y="1343087"/>
                        <a:pt x="11993" y="1339676"/>
                        <a:pt x="7702" y="1339676"/>
                      </a:cubicBezTo>
                      <a:cubicBezTo>
                        <a:pt x="3411" y="1339676"/>
                        <a:pt x="0" y="1343087"/>
                        <a:pt x="0" y="1347378"/>
                      </a:cubicBezTo>
                      <a:lnTo>
                        <a:pt x="0" y="1347378"/>
                      </a:lnTo>
                      <a:close/>
                      <a:moveTo>
                        <a:pt x="0" y="1316241"/>
                      </a:moveTo>
                      <a:cubicBezTo>
                        <a:pt x="0" y="1320532"/>
                        <a:pt x="3411" y="1323942"/>
                        <a:pt x="7702" y="1323942"/>
                      </a:cubicBezTo>
                      <a:cubicBezTo>
                        <a:pt x="11993" y="1323942"/>
                        <a:pt x="15404" y="1320422"/>
                        <a:pt x="15404" y="1316241"/>
                      </a:cubicBezTo>
                      <a:cubicBezTo>
                        <a:pt x="15404" y="1311950"/>
                        <a:pt x="11993" y="1308539"/>
                        <a:pt x="7702" y="1308539"/>
                      </a:cubicBezTo>
                      <a:cubicBezTo>
                        <a:pt x="3411" y="1308539"/>
                        <a:pt x="0" y="1311950"/>
                        <a:pt x="0" y="1316241"/>
                      </a:cubicBezTo>
                      <a:lnTo>
                        <a:pt x="0" y="1316241"/>
                      </a:lnTo>
                      <a:close/>
                      <a:moveTo>
                        <a:pt x="0" y="1285103"/>
                      </a:moveTo>
                      <a:cubicBezTo>
                        <a:pt x="0" y="1289394"/>
                        <a:pt x="3411" y="1292805"/>
                        <a:pt x="7702" y="1292805"/>
                      </a:cubicBezTo>
                      <a:cubicBezTo>
                        <a:pt x="11993" y="1292805"/>
                        <a:pt x="15404" y="1289284"/>
                        <a:pt x="15404" y="1285103"/>
                      </a:cubicBezTo>
                      <a:cubicBezTo>
                        <a:pt x="15404" y="1280812"/>
                        <a:pt x="11993" y="1277402"/>
                        <a:pt x="7702" y="1277402"/>
                      </a:cubicBezTo>
                      <a:cubicBezTo>
                        <a:pt x="3411" y="1277402"/>
                        <a:pt x="0" y="1280812"/>
                        <a:pt x="0" y="1285103"/>
                      </a:cubicBezTo>
                      <a:lnTo>
                        <a:pt x="0" y="1285103"/>
                      </a:lnTo>
                      <a:close/>
                      <a:moveTo>
                        <a:pt x="0" y="1253966"/>
                      </a:moveTo>
                      <a:cubicBezTo>
                        <a:pt x="0" y="1258257"/>
                        <a:pt x="3411" y="1261668"/>
                        <a:pt x="7702" y="1261668"/>
                      </a:cubicBezTo>
                      <a:cubicBezTo>
                        <a:pt x="11993" y="1261668"/>
                        <a:pt x="15404" y="1258147"/>
                        <a:pt x="15404" y="1253966"/>
                      </a:cubicBezTo>
                      <a:cubicBezTo>
                        <a:pt x="15404" y="1249675"/>
                        <a:pt x="11993" y="1246264"/>
                        <a:pt x="7702" y="1246264"/>
                      </a:cubicBezTo>
                      <a:cubicBezTo>
                        <a:pt x="3411" y="1246154"/>
                        <a:pt x="0" y="1249675"/>
                        <a:pt x="0" y="1253966"/>
                      </a:cubicBezTo>
                      <a:lnTo>
                        <a:pt x="0" y="1253966"/>
                      </a:lnTo>
                      <a:close/>
                      <a:moveTo>
                        <a:pt x="0" y="1222829"/>
                      </a:moveTo>
                      <a:cubicBezTo>
                        <a:pt x="0" y="1227120"/>
                        <a:pt x="3411" y="1230531"/>
                        <a:pt x="7702" y="1230531"/>
                      </a:cubicBezTo>
                      <a:cubicBezTo>
                        <a:pt x="11993" y="1230531"/>
                        <a:pt x="15404" y="1227010"/>
                        <a:pt x="15404" y="1222829"/>
                      </a:cubicBezTo>
                      <a:cubicBezTo>
                        <a:pt x="15404" y="1218538"/>
                        <a:pt x="11993" y="1215127"/>
                        <a:pt x="7702" y="1215127"/>
                      </a:cubicBezTo>
                      <a:cubicBezTo>
                        <a:pt x="3411" y="1215017"/>
                        <a:pt x="0" y="1218538"/>
                        <a:pt x="0" y="1222829"/>
                      </a:cubicBezTo>
                      <a:lnTo>
                        <a:pt x="0" y="1222829"/>
                      </a:lnTo>
                      <a:close/>
                      <a:moveTo>
                        <a:pt x="0" y="1191581"/>
                      </a:moveTo>
                      <a:cubicBezTo>
                        <a:pt x="0" y="1195872"/>
                        <a:pt x="3411" y="1199283"/>
                        <a:pt x="7702" y="1199283"/>
                      </a:cubicBezTo>
                      <a:cubicBezTo>
                        <a:pt x="11993" y="1199283"/>
                        <a:pt x="15404" y="1195762"/>
                        <a:pt x="15404" y="1191581"/>
                      </a:cubicBezTo>
                      <a:cubicBezTo>
                        <a:pt x="15404" y="1187290"/>
                        <a:pt x="11993" y="1183880"/>
                        <a:pt x="7702" y="1183880"/>
                      </a:cubicBezTo>
                      <a:cubicBezTo>
                        <a:pt x="3411" y="1183880"/>
                        <a:pt x="0" y="1187401"/>
                        <a:pt x="0" y="1191581"/>
                      </a:cubicBezTo>
                      <a:lnTo>
                        <a:pt x="0" y="1191581"/>
                      </a:lnTo>
                      <a:close/>
                      <a:moveTo>
                        <a:pt x="0" y="1160444"/>
                      </a:moveTo>
                      <a:cubicBezTo>
                        <a:pt x="0" y="1164735"/>
                        <a:pt x="3411" y="1168146"/>
                        <a:pt x="7702" y="1168146"/>
                      </a:cubicBezTo>
                      <a:cubicBezTo>
                        <a:pt x="11993" y="1168146"/>
                        <a:pt x="15404" y="1164625"/>
                        <a:pt x="15404" y="1160444"/>
                      </a:cubicBezTo>
                      <a:cubicBezTo>
                        <a:pt x="15404" y="1156153"/>
                        <a:pt x="11993" y="1152742"/>
                        <a:pt x="7702" y="1152742"/>
                      </a:cubicBezTo>
                      <a:cubicBezTo>
                        <a:pt x="3411" y="1152742"/>
                        <a:pt x="0" y="1156153"/>
                        <a:pt x="0" y="1160444"/>
                      </a:cubicBezTo>
                      <a:lnTo>
                        <a:pt x="0" y="1160444"/>
                      </a:lnTo>
                      <a:close/>
                      <a:moveTo>
                        <a:pt x="0" y="1129307"/>
                      </a:moveTo>
                      <a:cubicBezTo>
                        <a:pt x="0" y="1133598"/>
                        <a:pt x="3411" y="1137009"/>
                        <a:pt x="7702" y="1137009"/>
                      </a:cubicBezTo>
                      <a:cubicBezTo>
                        <a:pt x="11993" y="1137009"/>
                        <a:pt x="15404" y="1133488"/>
                        <a:pt x="15404" y="1129307"/>
                      </a:cubicBezTo>
                      <a:cubicBezTo>
                        <a:pt x="15404" y="1125016"/>
                        <a:pt x="11993" y="1121605"/>
                        <a:pt x="7702" y="1121605"/>
                      </a:cubicBezTo>
                      <a:cubicBezTo>
                        <a:pt x="3411" y="1121605"/>
                        <a:pt x="0" y="1125016"/>
                        <a:pt x="0" y="1129307"/>
                      </a:cubicBezTo>
                      <a:lnTo>
                        <a:pt x="0" y="1129307"/>
                      </a:lnTo>
                      <a:close/>
                      <a:moveTo>
                        <a:pt x="0" y="1098170"/>
                      </a:moveTo>
                      <a:cubicBezTo>
                        <a:pt x="0" y="1102461"/>
                        <a:pt x="3411" y="1105871"/>
                        <a:pt x="7702" y="1105871"/>
                      </a:cubicBezTo>
                      <a:cubicBezTo>
                        <a:pt x="11993" y="1105871"/>
                        <a:pt x="15404" y="1102351"/>
                        <a:pt x="15404" y="1098170"/>
                      </a:cubicBezTo>
                      <a:cubicBezTo>
                        <a:pt x="15404" y="1093879"/>
                        <a:pt x="11993" y="1090468"/>
                        <a:pt x="7702" y="1090468"/>
                      </a:cubicBezTo>
                      <a:cubicBezTo>
                        <a:pt x="3411" y="1090358"/>
                        <a:pt x="0" y="1093879"/>
                        <a:pt x="0" y="1098170"/>
                      </a:cubicBezTo>
                      <a:lnTo>
                        <a:pt x="0" y="1098170"/>
                      </a:lnTo>
                      <a:close/>
                      <a:moveTo>
                        <a:pt x="0" y="1067032"/>
                      </a:moveTo>
                      <a:cubicBezTo>
                        <a:pt x="0" y="1071323"/>
                        <a:pt x="3411" y="1074734"/>
                        <a:pt x="7702" y="1074734"/>
                      </a:cubicBezTo>
                      <a:cubicBezTo>
                        <a:pt x="11993" y="1074734"/>
                        <a:pt x="15404" y="1071213"/>
                        <a:pt x="15404" y="1067032"/>
                      </a:cubicBezTo>
                      <a:cubicBezTo>
                        <a:pt x="15404" y="1062741"/>
                        <a:pt x="11993" y="1059331"/>
                        <a:pt x="7702" y="1059331"/>
                      </a:cubicBezTo>
                      <a:cubicBezTo>
                        <a:pt x="3411" y="1059220"/>
                        <a:pt x="0" y="1062741"/>
                        <a:pt x="0" y="1067032"/>
                      </a:cubicBezTo>
                      <a:lnTo>
                        <a:pt x="0" y="1067032"/>
                      </a:lnTo>
                      <a:close/>
                      <a:moveTo>
                        <a:pt x="0" y="1035785"/>
                      </a:moveTo>
                      <a:cubicBezTo>
                        <a:pt x="0" y="1040076"/>
                        <a:pt x="3411" y="1043487"/>
                        <a:pt x="7702" y="1043487"/>
                      </a:cubicBezTo>
                      <a:cubicBezTo>
                        <a:pt x="11993" y="1043487"/>
                        <a:pt x="15404" y="1039966"/>
                        <a:pt x="15404" y="1035785"/>
                      </a:cubicBezTo>
                      <a:cubicBezTo>
                        <a:pt x="15404" y="1031494"/>
                        <a:pt x="11993" y="1028083"/>
                        <a:pt x="7702" y="1028083"/>
                      </a:cubicBezTo>
                      <a:cubicBezTo>
                        <a:pt x="3411" y="1028083"/>
                        <a:pt x="0" y="1031604"/>
                        <a:pt x="0" y="1035785"/>
                      </a:cubicBezTo>
                      <a:lnTo>
                        <a:pt x="0" y="1035785"/>
                      </a:lnTo>
                      <a:close/>
                      <a:moveTo>
                        <a:pt x="0" y="1004648"/>
                      </a:moveTo>
                      <a:cubicBezTo>
                        <a:pt x="0" y="1008939"/>
                        <a:pt x="3411" y="1012350"/>
                        <a:pt x="7702" y="1012350"/>
                      </a:cubicBezTo>
                      <a:cubicBezTo>
                        <a:pt x="11993" y="1012350"/>
                        <a:pt x="15404" y="1008829"/>
                        <a:pt x="15404" y="1004648"/>
                      </a:cubicBezTo>
                      <a:cubicBezTo>
                        <a:pt x="15404" y="1000357"/>
                        <a:pt x="11993" y="996946"/>
                        <a:pt x="7702" y="996946"/>
                      </a:cubicBezTo>
                      <a:cubicBezTo>
                        <a:pt x="3411" y="996946"/>
                        <a:pt x="0" y="1000357"/>
                        <a:pt x="0" y="1004648"/>
                      </a:cubicBezTo>
                      <a:lnTo>
                        <a:pt x="0" y="1004648"/>
                      </a:lnTo>
                      <a:close/>
                      <a:moveTo>
                        <a:pt x="0" y="973510"/>
                      </a:moveTo>
                      <a:cubicBezTo>
                        <a:pt x="0" y="977801"/>
                        <a:pt x="3411" y="981212"/>
                        <a:pt x="7702" y="981212"/>
                      </a:cubicBezTo>
                      <a:cubicBezTo>
                        <a:pt x="11993" y="981212"/>
                        <a:pt x="15404" y="977691"/>
                        <a:pt x="15404" y="973510"/>
                      </a:cubicBezTo>
                      <a:cubicBezTo>
                        <a:pt x="15404" y="969219"/>
                        <a:pt x="11993" y="965809"/>
                        <a:pt x="7702" y="965809"/>
                      </a:cubicBezTo>
                      <a:cubicBezTo>
                        <a:pt x="3411" y="965809"/>
                        <a:pt x="0" y="969219"/>
                        <a:pt x="0" y="973510"/>
                      </a:cubicBezTo>
                      <a:lnTo>
                        <a:pt x="0" y="973510"/>
                      </a:lnTo>
                      <a:close/>
                      <a:moveTo>
                        <a:pt x="0" y="942373"/>
                      </a:moveTo>
                      <a:cubicBezTo>
                        <a:pt x="0" y="946664"/>
                        <a:pt x="3411" y="950075"/>
                        <a:pt x="7702" y="950075"/>
                      </a:cubicBezTo>
                      <a:cubicBezTo>
                        <a:pt x="11993" y="950075"/>
                        <a:pt x="15404" y="946554"/>
                        <a:pt x="15404" y="942373"/>
                      </a:cubicBezTo>
                      <a:cubicBezTo>
                        <a:pt x="15404" y="938082"/>
                        <a:pt x="11993" y="934671"/>
                        <a:pt x="7702" y="934671"/>
                      </a:cubicBezTo>
                      <a:cubicBezTo>
                        <a:pt x="3411" y="934671"/>
                        <a:pt x="0" y="938082"/>
                        <a:pt x="0" y="942373"/>
                      </a:cubicBezTo>
                      <a:lnTo>
                        <a:pt x="0" y="942373"/>
                      </a:lnTo>
                      <a:close/>
                      <a:moveTo>
                        <a:pt x="0" y="911236"/>
                      </a:moveTo>
                      <a:cubicBezTo>
                        <a:pt x="0" y="915527"/>
                        <a:pt x="3411" y="918938"/>
                        <a:pt x="7702" y="918938"/>
                      </a:cubicBezTo>
                      <a:cubicBezTo>
                        <a:pt x="11993" y="918938"/>
                        <a:pt x="15404" y="915417"/>
                        <a:pt x="15404" y="911236"/>
                      </a:cubicBezTo>
                      <a:cubicBezTo>
                        <a:pt x="15404" y="906945"/>
                        <a:pt x="11993" y="903534"/>
                        <a:pt x="7702" y="903534"/>
                      </a:cubicBezTo>
                      <a:cubicBezTo>
                        <a:pt x="3411" y="903424"/>
                        <a:pt x="0" y="906945"/>
                        <a:pt x="0" y="911236"/>
                      </a:cubicBezTo>
                      <a:lnTo>
                        <a:pt x="0" y="911236"/>
                      </a:lnTo>
                      <a:close/>
                      <a:moveTo>
                        <a:pt x="0" y="880099"/>
                      </a:moveTo>
                      <a:cubicBezTo>
                        <a:pt x="0" y="884390"/>
                        <a:pt x="3411" y="887800"/>
                        <a:pt x="7702" y="887800"/>
                      </a:cubicBezTo>
                      <a:cubicBezTo>
                        <a:pt x="11993" y="887800"/>
                        <a:pt x="15404" y="884280"/>
                        <a:pt x="15404" y="880099"/>
                      </a:cubicBezTo>
                      <a:cubicBezTo>
                        <a:pt x="15404" y="875808"/>
                        <a:pt x="11993" y="872397"/>
                        <a:pt x="7702" y="872397"/>
                      </a:cubicBezTo>
                      <a:cubicBezTo>
                        <a:pt x="3411" y="872287"/>
                        <a:pt x="0" y="875808"/>
                        <a:pt x="0" y="880099"/>
                      </a:cubicBezTo>
                      <a:lnTo>
                        <a:pt x="0" y="880099"/>
                      </a:lnTo>
                      <a:close/>
                      <a:moveTo>
                        <a:pt x="0" y="848851"/>
                      </a:moveTo>
                      <a:cubicBezTo>
                        <a:pt x="0" y="853142"/>
                        <a:pt x="3411" y="856553"/>
                        <a:pt x="7702" y="856553"/>
                      </a:cubicBezTo>
                      <a:cubicBezTo>
                        <a:pt x="11993" y="856553"/>
                        <a:pt x="15404" y="853032"/>
                        <a:pt x="15404" y="848851"/>
                      </a:cubicBezTo>
                      <a:cubicBezTo>
                        <a:pt x="15404" y="844670"/>
                        <a:pt x="11993" y="841149"/>
                        <a:pt x="7702" y="841149"/>
                      </a:cubicBezTo>
                      <a:cubicBezTo>
                        <a:pt x="3411" y="841149"/>
                        <a:pt x="0" y="844670"/>
                        <a:pt x="0" y="848851"/>
                      </a:cubicBezTo>
                      <a:lnTo>
                        <a:pt x="0" y="848851"/>
                      </a:lnTo>
                      <a:close/>
                      <a:moveTo>
                        <a:pt x="0" y="817714"/>
                      </a:moveTo>
                      <a:cubicBezTo>
                        <a:pt x="0" y="822005"/>
                        <a:pt x="3411" y="825416"/>
                        <a:pt x="7702" y="825416"/>
                      </a:cubicBezTo>
                      <a:cubicBezTo>
                        <a:pt x="11993" y="825416"/>
                        <a:pt x="15404" y="821895"/>
                        <a:pt x="15404" y="817714"/>
                      </a:cubicBezTo>
                      <a:cubicBezTo>
                        <a:pt x="15404" y="813423"/>
                        <a:pt x="11993" y="810012"/>
                        <a:pt x="7702" y="810012"/>
                      </a:cubicBezTo>
                      <a:cubicBezTo>
                        <a:pt x="3411" y="810012"/>
                        <a:pt x="0" y="813423"/>
                        <a:pt x="0" y="817714"/>
                      </a:cubicBezTo>
                      <a:lnTo>
                        <a:pt x="0" y="817714"/>
                      </a:lnTo>
                      <a:close/>
                      <a:moveTo>
                        <a:pt x="0" y="786577"/>
                      </a:moveTo>
                      <a:cubicBezTo>
                        <a:pt x="0" y="790868"/>
                        <a:pt x="3411" y="794279"/>
                        <a:pt x="7702" y="794279"/>
                      </a:cubicBezTo>
                      <a:cubicBezTo>
                        <a:pt x="11993" y="794279"/>
                        <a:pt x="15404" y="790758"/>
                        <a:pt x="15404" y="786577"/>
                      </a:cubicBezTo>
                      <a:cubicBezTo>
                        <a:pt x="15404" y="782286"/>
                        <a:pt x="11993" y="778875"/>
                        <a:pt x="7702" y="778875"/>
                      </a:cubicBezTo>
                      <a:cubicBezTo>
                        <a:pt x="3411" y="778875"/>
                        <a:pt x="0" y="782286"/>
                        <a:pt x="0" y="786577"/>
                      </a:cubicBezTo>
                      <a:lnTo>
                        <a:pt x="0" y="786577"/>
                      </a:lnTo>
                      <a:close/>
                      <a:moveTo>
                        <a:pt x="0" y="755439"/>
                      </a:moveTo>
                      <a:cubicBezTo>
                        <a:pt x="0" y="759730"/>
                        <a:pt x="3411" y="763141"/>
                        <a:pt x="7702" y="763141"/>
                      </a:cubicBezTo>
                      <a:cubicBezTo>
                        <a:pt x="11993" y="763141"/>
                        <a:pt x="15404" y="759620"/>
                        <a:pt x="15404" y="755439"/>
                      </a:cubicBezTo>
                      <a:cubicBezTo>
                        <a:pt x="15404" y="751148"/>
                        <a:pt x="11993" y="747738"/>
                        <a:pt x="7702" y="747738"/>
                      </a:cubicBezTo>
                      <a:cubicBezTo>
                        <a:pt x="3411" y="747628"/>
                        <a:pt x="0" y="751148"/>
                        <a:pt x="0" y="755439"/>
                      </a:cubicBezTo>
                      <a:lnTo>
                        <a:pt x="0" y="755439"/>
                      </a:lnTo>
                      <a:close/>
                      <a:moveTo>
                        <a:pt x="0" y="724302"/>
                      </a:moveTo>
                      <a:cubicBezTo>
                        <a:pt x="0" y="728593"/>
                        <a:pt x="3411" y="732004"/>
                        <a:pt x="7702" y="732004"/>
                      </a:cubicBezTo>
                      <a:cubicBezTo>
                        <a:pt x="11993" y="732004"/>
                        <a:pt x="15404" y="728483"/>
                        <a:pt x="15404" y="724302"/>
                      </a:cubicBezTo>
                      <a:cubicBezTo>
                        <a:pt x="15404" y="720011"/>
                        <a:pt x="11993" y="716600"/>
                        <a:pt x="7702" y="716600"/>
                      </a:cubicBezTo>
                      <a:cubicBezTo>
                        <a:pt x="3411" y="716490"/>
                        <a:pt x="0" y="720011"/>
                        <a:pt x="0" y="724302"/>
                      </a:cubicBezTo>
                      <a:lnTo>
                        <a:pt x="0" y="724302"/>
                      </a:lnTo>
                      <a:close/>
                      <a:moveTo>
                        <a:pt x="0" y="693165"/>
                      </a:moveTo>
                      <a:cubicBezTo>
                        <a:pt x="0" y="697456"/>
                        <a:pt x="3411" y="700867"/>
                        <a:pt x="7702" y="700867"/>
                      </a:cubicBezTo>
                      <a:cubicBezTo>
                        <a:pt x="11993" y="700867"/>
                        <a:pt x="15404" y="697346"/>
                        <a:pt x="15404" y="693165"/>
                      </a:cubicBezTo>
                      <a:cubicBezTo>
                        <a:pt x="15404" y="688874"/>
                        <a:pt x="11993" y="685463"/>
                        <a:pt x="7702" y="685463"/>
                      </a:cubicBezTo>
                      <a:cubicBezTo>
                        <a:pt x="3411" y="685353"/>
                        <a:pt x="0" y="688874"/>
                        <a:pt x="0" y="693165"/>
                      </a:cubicBezTo>
                      <a:lnTo>
                        <a:pt x="0" y="693165"/>
                      </a:lnTo>
                      <a:close/>
                      <a:moveTo>
                        <a:pt x="0" y="661917"/>
                      </a:moveTo>
                      <a:cubicBezTo>
                        <a:pt x="0" y="666208"/>
                        <a:pt x="3411" y="669619"/>
                        <a:pt x="7702" y="669619"/>
                      </a:cubicBezTo>
                      <a:cubicBezTo>
                        <a:pt x="11993" y="669619"/>
                        <a:pt x="15404" y="666098"/>
                        <a:pt x="15404" y="661917"/>
                      </a:cubicBezTo>
                      <a:cubicBezTo>
                        <a:pt x="15404" y="657626"/>
                        <a:pt x="11993" y="654216"/>
                        <a:pt x="7702" y="654216"/>
                      </a:cubicBezTo>
                      <a:cubicBezTo>
                        <a:pt x="3411" y="654216"/>
                        <a:pt x="0" y="657626"/>
                        <a:pt x="0" y="661917"/>
                      </a:cubicBezTo>
                      <a:lnTo>
                        <a:pt x="0" y="661917"/>
                      </a:lnTo>
                      <a:close/>
                      <a:moveTo>
                        <a:pt x="0" y="630780"/>
                      </a:moveTo>
                      <a:cubicBezTo>
                        <a:pt x="0" y="635071"/>
                        <a:pt x="3411" y="638482"/>
                        <a:pt x="7702" y="638482"/>
                      </a:cubicBezTo>
                      <a:cubicBezTo>
                        <a:pt x="11993" y="638482"/>
                        <a:pt x="15404" y="634961"/>
                        <a:pt x="15404" y="630780"/>
                      </a:cubicBezTo>
                      <a:cubicBezTo>
                        <a:pt x="15404" y="626489"/>
                        <a:pt x="11993" y="623078"/>
                        <a:pt x="7702" y="623078"/>
                      </a:cubicBezTo>
                      <a:cubicBezTo>
                        <a:pt x="3411" y="623078"/>
                        <a:pt x="0" y="626489"/>
                        <a:pt x="0" y="630780"/>
                      </a:cubicBezTo>
                      <a:lnTo>
                        <a:pt x="0" y="630780"/>
                      </a:lnTo>
                      <a:close/>
                      <a:moveTo>
                        <a:pt x="0" y="599643"/>
                      </a:moveTo>
                      <a:cubicBezTo>
                        <a:pt x="0" y="603934"/>
                        <a:pt x="3411" y="607345"/>
                        <a:pt x="7702" y="607345"/>
                      </a:cubicBezTo>
                      <a:cubicBezTo>
                        <a:pt x="11993" y="607345"/>
                        <a:pt x="15404" y="603824"/>
                        <a:pt x="15404" y="599643"/>
                      </a:cubicBezTo>
                      <a:cubicBezTo>
                        <a:pt x="15404" y="595352"/>
                        <a:pt x="11993" y="591941"/>
                        <a:pt x="7702" y="591941"/>
                      </a:cubicBezTo>
                      <a:cubicBezTo>
                        <a:pt x="3411" y="591941"/>
                        <a:pt x="0" y="595352"/>
                        <a:pt x="0" y="599643"/>
                      </a:cubicBezTo>
                      <a:lnTo>
                        <a:pt x="0" y="599643"/>
                      </a:lnTo>
                      <a:close/>
                      <a:moveTo>
                        <a:pt x="0" y="568506"/>
                      </a:moveTo>
                      <a:cubicBezTo>
                        <a:pt x="0" y="572797"/>
                        <a:pt x="3411" y="576207"/>
                        <a:pt x="7702" y="576207"/>
                      </a:cubicBezTo>
                      <a:cubicBezTo>
                        <a:pt x="11993" y="576207"/>
                        <a:pt x="15404" y="572687"/>
                        <a:pt x="15404" y="568506"/>
                      </a:cubicBezTo>
                      <a:cubicBezTo>
                        <a:pt x="15404" y="564215"/>
                        <a:pt x="11993" y="560804"/>
                        <a:pt x="7702" y="560804"/>
                      </a:cubicBezTo>
                      <a:cubicBezTo>
                        <a:pt x="3411" y="560694"/>
                        <a:pt x="0" y="564215"/>
                        <a:pt x="0" y="568506"/>
                      </a:cubicBezTo>
                      <a:lnTo>
                        <a:pt x="0" y="568506"/>
                      </a:lnTo>
                      <a:close/>
                      <a:moveTo>
                        <a:pt x="0" y="537368"/>
                      </a:moveTo>
                      <a:cubicBezTo>
                        <a:pt x="0" y="541659"/>
                        <a:pt x="3411" y="545070"/>
                        <a:pt x="7702" y="545070"/>
                      </a:cubicBezTo>
                      <a:cubicBezTo>
                        <a:pt x="11993" y="545070"/>
                        <a:pt x="15404" y="541549"/>
                        <a:pt x="15404" y="537368"/>
                      </a:cubicBezTo>
                      <a:cubicBezTo>
                        <a:pt x="15404" y="533077"/>
                        <a:pt x="11993" y="529667"/>
                        <a:pt x="7702" y="529667"/>
                      </a:cubicBezTo>
                      <a:cubicBezTo>
                        <a:pt x="3411" y="529556"/>
                        <a:pt x="0" y="533077"/>
                        <a:pt x="0" y="537368"/>
                      </a:cubicBezTo>
                      <a:lnTo>
                        <a:pt x="0" y="537368"/>
                      </a:lnTo>
                      <a:close/>
                      <a:moveTo>
                        <a:pt x="0" y="506121"/>
                      </a:moveTo>
                      <a:cubicBezTo>
                        <a:pt x="0" y="510412"/>
                        <a:pt x="3411" y="513823"/>
                        <a:pt x="7702" y="513823"/>
                      </a:cubicBezTo>
                      <a:cubicBezTo>
                        <a:pt x="11993" y="513823"/>
                        <a:pt x="15404" y="510302"/>
                        <a:pt x="15404" y="506121"/>
                      </a:cubicBezTo>
                      <a:cubicBezTo>
                        <a:pt x="15404" y="501830"/>
                        <a:pt x="11993" y="498419"/>
                        <a:pt x="7702" y="498419"/>
                      </a:cubicBezTo>
                      <a:cubicBezTo>
                        <a:pt x="3411" y="498419"/>
                        <a:pt x="0" y="501940"/>
                        <a:pt x="0" y="506121"/>
                      </a:cubicBezTo>
                      <a:lnTo>
                        <a:pt x="0" y="506121"/>
                      </a:lnTo>
                      <a:close/>
                      <a:moveTo>
                        <a:pt x="0" y="474984"/>
                      </a:moveTo>
                      <a:cubicBezTo>
                        <a:pt x="0" y="479275"/>
                        <a:pt x="3411" y="482686"/>
                        <a:pt x="7702" y="482686"/>
                      </a:cubicBezTo>
                      <a:cubicBezTo>
                        <a:pt x="11993" y="482686"/>
                        <a:pt x="15404" y="479165"/>
                        <a:pt x="15404" y="474984"/>
                      </a:cubicBezTo>
                      <a:cubicBezTo>
                        <a:pt x="15404" y="470693"/>
                        <a:pt x="11993" y="467282"/>
                        <a:pt x="7702" y="467282"/>
                      </a:cubicBezTo>
                      <a:cubicBezTo>
                        <a:pt x="3411" y="467282"/>
                        <a:pt x="0" y="470693"/>
                        <a:pt x="0" y="474984"/>
                      </a:cubicBezTo>
                      <a:lnTo>
                        <a:pt x="0" y="474984"/>
                      </a:lnTo>
                      <a:close/>
                      <a:moveTo>
                        <a:pt x="0" y="443846"/>
                      </a:moveTo>
                      <a:cubicBezTo>
                        <a:pt x="0" y="448137"/>
                        <a:pt x="3411" y="451548"/>
                        <a:pt x="7702" y="451548"/>
                      </a:cubicBezTo>
                      <a:cubicBezTo>
                        <a:pt x="11993" y="451548"/>
                        <a:pt x="15404" y="448027"/>
                        <a:pt x="15404" y="443846"/>
                      </a:cubicBezTo>
                      <a:cubicBezTo>
                        <a:pt x="15404" y="439555"/>
                        <a:pt x="11993" y="436145"/>
                        <a:pt x="7702" y="436145"/>
                      </a:cubicBezTo>
                      <a:cubicBezTo>
                        <a:pt x="3411" y="436145"/>
                        <a:pt x="0" y="439555"/>
                        <a:pt x="0" y="443846"/>
                      </a:cubicBezTo>
                      <a:lnTo>
                        <a:pt x="0" y="443846"/>
                      </a:lnTo>
                      <a:close/>
                      <a:moveTo>
                        <a:pt x="0" y="412709"/>
                      </a:moveTo>
                      <a:cubicBezTo>
                        <a:pt x="0" y="417000"/>
                        <a:pt x="3411" y="420411"/>
                        <a:pt x="7702" y="420411"/>
                      </a:cubicBezTo>
                      <a:cubicBezTo>
                        <a:pt x="11993" y="420411"/>
                        <a:pt x="15404" y="416890"/>
                        <a:pt x="15404" y="412709"/>
                      </a:cubicBezTo>
                      <a:cubicBezTo>
                        <a:pt x="15404" y="408418"/>
                        <a:pt x="11993" y="405007"/>
                        <a:pt x="7702" y="405007"/>
                      </a:cubicBezTo>
                      <a:cubicBezTo>
                        <a:pt x="3411" y="404897"/>
                        <a:pt x="0" y="408418"/>
                        <a:pt x="0" y="412709"/>
                      </a:cubicBezTo>
                      <a:lnTo>
                        <a:pt x="0" y="412709"/>
                      </a:lnTo>
                      <a:close/>
                      <a:moveTo>
                        <a:pt x="0" y="381572"/>
                      </a:moveTo>
                      <a:cubicBezTo>
                        <a:pt x="0" y="385863"/>
                        <a:pt x="3411" y="389274"/>
                        <a:pt x="7702" y="389274"/>
                      </a:cubicBezTo>
                      <a:cubicBezTo>
                        <a:pt x="11993" y="389274"/>
                        <a:pt x="15404" y="385753"/>
                        <a:pt x="15404" y="381572"/>
                      </a:cubicBezTo>
                      <a:cubicBezTo>
                        <a:pt x="15404" y="377281"/>
                        <a:pt x="11993" y="373870"/>
                        <a:pt x="7702" y="373870"/>
                      </a:cubicBezTo>
                      <a:cubicBezTo>
                        <a:pt x="3411" y="373760"/>
                        <a:pt x="0" y="377281"/>
                        <a:pt x="0" y="381572"/>
                      </a:cubicBezTo>
                      <a:lnTo>
                        <a:pt x="0" y="381572"/>
                      </a:lnTo>
                      <a:close/>
                      <a:moveTo>
                        <a:pt x="0" y="350435"/>
                      </a:moveTo>
                      <a:cubicBezTo>
                        <a:pt x="0" y="354726"/>
                        <a:pt x="3411" y="358136"/>
                        <a:pt x="7702" y="358136"/>
                      </a:cubicBezTo>
                      <a:cubicBezTo>
                        <a:pt x="11993" y="358136"/>
                        <a:pt x="15404" y="354615"/>
                        <a:pt x="15404" y="350435"/>
                      </a:cubicBezTo>
                      <a:cubicBezTo>
                        <a:pt x="15404" y="346254"/>
                        <a:pt x="11993" y="342733"/>
                        <a:pt x="7702" y="342733"/>
                      </a:cubicBezTo>
                      <a:cubicBezTo>
                        <a:pt x="3411" y="342623"/>
                        <a:pt x="0" y="346144"/>
                        <a:pt x="0" y="350435"/>
                      </a:cubicBezTo>
                      <a:lnTo>
                        <a:pt x="0" y="350435"/>
                      </a:lnTo>
                      <a:close/>
                      <a:moveTo>
                        <a:pt x="0" y="319187"/>
                      </a:moveTo>
                      <a:cubicBezTo>
                        <a:pt x="0" y="323478"/>
                        <a:pt x="3411" y="326889"/>
                        <a:pt x="7702" y="326889"/>
                      </a:cubicBezTo>
                      <a:cubicBezTo>
                        <a:pt x="11993" y="326889"/>
                        <a:pt x="15404" y="323368"/>
                        <a:pt x="15404" y="319187"/>
                      </a:cubicBezTo>
                      <a:cubicBezTo>
                        <a:pt x="15404" y="315006"/>
                        <a:pt x="11993" y="311485"/>
                        <a:pt x="7702" y="311485"/>
                      </a:cubicBezTo>
                      <a:cubicBezTo>
                        <a:pt x="3411" y="311485"/>
                        <a:pt x="0" y="314896"/>
                        <a:pt x="0" y="319187"/>
                      </a:cubicBezTo>
                      <a:lnTo>
                        <a:pt x="0" y="319187"/>
                      </a:lnTo>
                      <a:close/>
                      <a:moveTo>
                        <a:pt x="0" y="288050"/>
                      </a:moveTo>
                      <a:cubicBezTo>
                        <a:pt x="0" y="292341"/>
                        <a:pt x="3411" y="295752"/>
                        <a:pt x="7702" y="295752"/>
                      </a:cubicBezTo>
                      <a:cubicBezTo>
                        <a:pt x="11993" y="295752"/>
                        <a:pt x="15404" y="292231"/>
                        <a:pt x="15404" y="288050"/>
                      </a:cubicBezTo>
                      <a:cubicBezTo>
                        <a:pt x="15404" y="283759"/>
                        <a:pt x="11993" y="280348"/>
                        <a:pt x="7702" y="280348"/>
                      </a:cubicBezTo>
                      <a:cubicBezTo>
                        <a:pt x="3411" y="280348"/>
                        <a:pt x="0" y="283759"/>
                        <a:pt x="0" y="288050"/>
                      </a:cubicBezTo>
                      <a:lnTo>
                        <a:pt x="0" y="288050"/>
                      </a:lnTo>
                      <a:close/>
                      <a:moveTo>
                        <a:pt x="0" y="256913"/>
                      </a:moveTo>
                      <a:cubicBezTo>
                        <a:pt x="0" y="261204"/>
                        <a:pt x="3411" y="264614"/>
                        <a:pt x="7702" y="264614"/>
                      </a:cubicBezTo>
                      <a:cubicBezTo>
                        <a:pt x="11993" y="264614"/>
                        <a:pt x="15404" y="261094"/>
                        <a:pt x="15404" y="256913"/>
                      </a:cubicBezTo>
                      <a:cubicBezTo>
                        <a:pt x="15404" y="252622"/>
                        <a:pt x="11993" y="249211"/>
                        <a:pt x="7702" y="249211"/>
                      </a:cubicBezTo>
                      <a:cubicBezTo>
                        <a:pt x="3411" y="249211"/>
                        <a:pt x="0" y="252622"/>
                        <a:pt x="0" y="256913"/>
                      </a:cubicBezTo>
                      <a:lnTo>
                        <a:pt x="0" y="256913"/>
                      </a:lnTo>
                      <a:close/>
                      <a:moveTo>
                        <a:pt x="0" y="225775"/>
                      </a:moveTo>
                      <a:cubicBezTo>
                        <a:pt x="0" y="230066"/>
                        <a:pt x="3411" y="233477"/>
                        <a:pt x="7702" y="233477"/>
                      </a:cubicBezTo>
                      <a:cubicBezTo>
                        <a:pt x="11993" y="233477"/>
                        <a:pt x="15404" y="229956"/>
                        <a:pt x="15404" y="225775"/>
                      </a:cubicBezTo>
                      <a:cubicBezTo>
                        <a:pt x="15404" y="221484"/>
                        <a:pt x="11993" y="218074"/>
                        <a:pt x="7702" y="218074"/>
                      </a:cubicBezTo>
                      <a:cubicBezTo>
                        <a:pt x="3411" y="217964"/>
                        <a:pt x="0" y="221484"/>
                        <a:pt x="0" y="225775"/>
                      </a:cubicBezTo>
                      <a:lnTo>
                        <a:pt x="0" y="225775"/>
                      </a:lnTo>
                      <a:close/>
                      <a:moveTo>
                        <a:pt x="0" y="194638"/>
                      </a:moveTo>
                      <a:cubicBezTo>
                        <a:pt x="0" y="198929"/>
                        <a:pt x="3411" y="202340"/>
                        <a:pt x="7702" y="202340"/>
                      </a:cubicBezTo>
                      <a:cubicBezTo>
                        <a:pt x="11993" y="202340"/>
                        <a:pt x="15404" y="198819"/>
                        <a:pt x="15404" y="194638"/>
                      </a:cubicBezTo>
                      <a:cubicBezTo>
                        <a:pt x="15404" y="190347"/>
                        <a:pt x="11993" y="186936"/>
                        <a:pt x="7702" y="186936"/>
                      </a:cubicBezTo>
                      <a:cubicBezTo>
                        <a:pt x="3411" y="186826"/>
                        <a:pt x="0" y="190347"/>
                        <a:pt x="0" y="194638"/>
                      </a:cubicBezTo>
                      <a:lnTo>
                        <a:pt x="0" y="194638"/>
                      </a:lnTo>
                      <a:close/>
                      <a:moveTo>
                        <a:pt x="0" y="163391"/>
                      </a:moveTo>
                      <a:cubicBezTo>
                        <a:pt x="0" y="167682"/>
                        <a:pt x="3411" y="171093"/>
                        <a:pt x="7702" y="171093"/>
                      </a:cubicBezTo>
                      <a:cubicBezTo>
                        <a:pt x="11993" y="171093"/>
                        <a:pt x="15404" y="167572"/>
                        <a:pt x="15404" y="163391"/>
                      </a:cubicBezTo>
                      <a:cubicBezTo>
                        <a:pt x="15404" y="159100"/>
                        <a:pt x="11993" y="155689"/>
                        <a:pt x="7702" y="155689"/>
                      </a:cubicBezTo>
                      <a:cubicBezTo>
                        <a:pt x="3411" y="155689"/>
                        <a:pt x="0" y="159210"/>
                        <a:pt x="0" y="163391"/>
                      </a:cubicBezTo>
                      <a:lnTo>
                        <a:pt x="0" y="163391"/>
                      </a:lnTo>
                      <a:close/>
                      <a:moveTo>
                        <a:pt x="0" y="132253"/>
                      </a:moveTo>
                      <a:cubicBezTo>
                        <a:pt x="0" y="136544"/>
                        <a:pt x="3411" y="139955"/>
                        <a:pt x="7702" y="139955"/>
                      </a:cubicBezTo>
                      <a:cubicBezTo>
                        <a:pt x="11993" y="139955"/>
                        <a:pt x="15404" y="136434"/>
                        <a:pt x="15404" y="132253"/>
                      </a:cubicBezTo>
                      <a:cubicBezTo>
                        <a:pt x="15404" y="127962"/>
                        <a:pt x="11993" y="124552"/>
                        <a:pt x="7702" y="124552"/>
                      </a:cubicBezTo>
                      <a:cubicBezTo>
                        <a:pt x="3411" y="124552"/>
                        <a:pt x="0" y="127962"/>
                        <a:pt x="0" y="132253"/>
                      </a:cubicBezTo>
                      <a:lnTo>
                        <a:pt x="0" y="132253"/>
                      </a:lnTo>
                      <a:close/>
                      <a:moveTo>
                        <a:pt x="0" y="101116"/>
                      </a:moveTo>
                      <a:cubicBezTo>
                        <a:pt x="0" y="105407"/>
                        <a:pt x="3411" y="108818"/>
                        <a:pt x="7702" y="108818"/>
                      </a:cubicBezTo>
                      <a:cubicBezTo>
                        <a:pt x="11993" y="108818"/>
                        <a:pt x="15404" y="105297"/>
                        <a:pt x="15404" y="101116"/>
                      </a:cubicBezTo>
                      <a:cubicBezTo>
                        <a:pt x="15404" y="96825"/>
                        <a:pt x="11993" y="93414"/>
                        <a:pt x="7702" y="93414"/>
                      </a:cubicBezTo>
                      <a:cubicBezTo>
                        <a:pt x="3411" y="93414"/>
                        <a:pt x="0" y="96825"/>
                        <a:pt x="0" y="101116"/>
                      </a:cubicBezTo>
                      <a:lnTo>
                        <a:pt x="0" y="101116"/>
                      </a:lnTo>
                      <a:close/>
                      <a:moveTo>
                        <a:pt x="0" y="69979"/>
                      </a:moveTo>
                      <a:cubicBezTo>
                        <a:pt x="0" y="74270"/>
                        <a:pt x="3411" y="77681"/>
                        <a:pt x="7702" y="77681"/>
                      </a:cubicBezTo>
                      <a:cubicBezTo>
                        <a:pt x="11993" y="77681"/>
                        <a:pt x="15404" y="74160"/>
                        <a:pt x="15404" y="69979"/>
                      </a:cubicBezTo>
                      <a:cubicBezTo>
                        <a:pt x="15404" y="65688"/>
                        <a:pt x="11993" y="62277"/>
                        <a:pt x="7702" y="62277"/>
                      </a:cubicBezTo>
                      <a:cubicBezTo>
                        <a:pt x="3411" y="62277"/>
                        <a:pt x="0" y="65688"/>
                        <a:pt x="0" y="69979"/>
                      </a:cubicBezTo>
                      <a:lnTo>
                        <a:pt x="0" y="69979"/>
                      </a:lnTo>
                      <a:close/>
                      <a:moveTo>
                        <a:pt x="0" y="38842"/>
                      </a:moveTo>
                      <a:cubicBezTo>
                        <a:pt x="0" y="43133"/>
                        <a:pt x="3411" y="46543"/>
                        <a:pt x="7702" y="46543"/>
                      </a:cubicBezTo>
                      <a:cubicBezTo>
                        <a:pt x="11993" y="46543"/>
                        <a:pt x="15404" y="43023"/>
                        <a:pt x="15404" y="38842"/>
                      </a:cubicBezTo>
                      <a:cubicBezTo>
                        <a:pt x="15404" y="34551"/>
                        <a:pt x="11993" y="31140"/>
                        <a:pt x="7702" y="31140"/>
                      </a:cubicBezTo>
                      <a:cubicBezTo>
                        <a:pt x="3411" y="31030"/>
                        <a:pt x="0" y="34551"/>
                        <a:pt x="0" y="38842"/>
                      </a:cubicBezTo>
                      <a:lnTo>
                        <a:pt x="0" y="38842"/>
                      </a:lnTo>
                      <a:close/>
                      <a:moveTo>
                        <a:pt x="0" y="7704"/>
                      </a:moveTo>
                      <a:cubicBezTo>
                        <a:pt x="0" y="11995"/>
                        <a:pt x="3411" y="15406"/>
                        <a:pt x="7702" y="15406"/>
                      </a:cubicBezTo>
                      <a:cubicBezTo>
                        <a:pt x="11993" y="15406"/>
                        <a:pt x="15404" y="11885"/>
                        <a:pt x="15404" y="7704"/>
                      </a:cubicBezTo>
                      <a:cubicBezTo>
                        <a:pt x="15404" y="3413"/>
                        <a:pt x="11993" y="3"/>
                        <a:pt x="7702" y="3"/>
                      </a:cubicBezTo>
                      <a:cubicBezTo>
                        <a:pt x="3411" y="-108"/>
                        <a:pt x="0" y="3413"/>
                        <a:pt x="0" y="7704"/>
                      </a:cubicBezTo>
                      <a:close/>
                    </a:path>
                  </a:pathLst>
                </a:custGeom>
                <a:solidFill>
                  <a:srgbClr val="F0C421"/>
                </a:solidFill>
                <a:ln w="11002" cap="flat">
                  <a:solidFill>
                    <a:srgbClr val="6340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078511E7-AF30-7727-3522-730FEF94E17B}"/>
                    </a:ext>
                  </a:extLst>
                </p:cNvPr>
                <p:cNvSpPr/>
                <p:nvPr/>
              </p:nvSpPr>
              <p:spPr>
                <a:xfrm>
                  <a:off x="1785740" y="2037944"/>
                  <a:ext cx="15403" cy="1386324"/>
                </a:xfrm>
                <a:custGeom>
                  <a:avLst/>
                  <a:gdLst>
                    <a:gd name="connsiteX0" fmla="*/ 0 w 15403"/>
                    <a:gd name="connsiteY0" fmla="*/ 1378623 h 1386324"/>
                    <a:gd name="connsiteX1" fmla="*/ 7702 w 15403"/>
                    <a:gd name="connsiteY1" fmla="*/ 1386325 h 1386324"/>
                    <a:gd name="connsiteX2" fmla="*/ 15404 w 15403"/>
                    <a:gd name="connsiteY2" fmla="*/ 1378623 h 1386324"/>
                    <a:gd name="connsiteX3" fmla="*/ 7702 w 15403"/>
                    <a:gd name="connsiteY3" fmla="*/ 1370921 h 1386324"/>
                    <a:gd name="connsiteX4" fmla="*/ 0 w 15403"/>
                    <a:gd name="connsiteY4" fmla="*/ 1378623 h 1386324"/>
                    <a:gd name="connsiteX5" fmla="*/ 0 w 15403"/>
                    <a:gd name="connsiteY5" fmla="*/ 1378623 h 1386324"/>
                    <a:gd name="connsiteX6" fmla="*/ 0 w 15403"/>
                    <a:gd name="connsiteY6" fmla="*/ 1347486 h 1386324"/>
                    <a:gd name="connsiteX7" fmla="*/ 7702 w 15403"/>
                    <a:gd name="connsiteY7" fmla="*/ 1355187 h 1386324"/>
                    <a:gd name="connsiteX8" fmla="*/ 15404 w 15403"/>
                    <a:gd name="connsiteY8" fmla="*/ 1347486 h 1386324"/>
                    <a:gd name="connsiteX9" fmla="*/ 7702 w 15403"/>
                    <a:gd name="connsiteY9" fmla="*/ 1339784 h 1386324"/>
                    <a:gd name="connsiteX10" fmla="*/ 0 w 15403"/>
                    <a:gd name="connsiteY10" fmla="*/ 1347486 h 1386324"/>
                    <a:gd name="connsiteX11" fmla="*/ 0 w 15403"/>
                    <a:gd name="connsiteY11" fmla="*/ 1347486 h 1386324"/>
                    <a:gd name="connsiteX12" fmla="*/ 0 w 15403"/>
                    <a:gd name="connsiteY12" fmla="*/ 1316238 h 1386324"/>
                    <a:gd name="connsiteX13" fmla="*/ 7702 w 15403"/>
                    <a:gd name="connsiteY13" fmla="*/ 1323940 h 1386324"/>
                    <a:gd name="connsiteX14" fmla="*/ 15404 w 15403"/>
                    <a:gd name="connsiteY14" fmla="*/ 1316238 h 1386324"/>
                    <a:gd name="connsiteX15" fmla="*/ 7702 w 15403"/>
                    <a:gd name="connsiteY15" fmla="*/ 1308536 h 1386324"/>
                    <a:gd name="connsiteX16" fmla="*/ 0 w 15403"/>
                    <a:gd name="connsiteY16" fmla="*/ 1316238 h 1386324"/>
                    <a:gd name="connsiteX17" fmla="*/ 0 w 15403"/>
                    <a:gd name="connsiteY17" fmla="*/ 1316238 h 1386324"/>
                    <a:gd name="connsiteX18" fmla="*/ 0 w 15403"/>
                    <a:gd name="connsiteY18" fmla="*/ 1285101 h 1386324"/>
                    <a:gd name="connsiteX19" fmla="*/ 7702 w 15403"/>
                    <a:gd name="connsiteY19" fmla="*/ 1292803 h 1386324"/>
                    <a:gd name="connsiteX20" fmla="*/ 15404 w 15403"/>
                    <a:gd name="connsiteY20" fmla="*/ 1285101 h 1386324"/>
                    <a:gd name="connsiteX21" fmla="*/ 7702 w 15403"/>
                    <a:gd name="connsiteY21" fmla="*/ 1277399 h 1386324"/>
                    <a:gd name="connsiteX22" fmla="*/ 0 w 15403"/>
                    <a:gd name="connsiteY22" fmla="*/ 1285101 h 1386324"/>
                    <a:gd name="connsiteX23" fmla="*/ 0 w 15403"/>
                    <a:gd name="connsiteY23" fmla="*/ 1285101 h 1386324"/>
                    <a:gd name="connsiteX24" fmla="*/ 0 w 15403"/>
                    <a:gd name="connsiteY24" fmla="*/ 1253964 h 1386324"/>
                    <a:gd name="connsiteX25" fmla="*/ 7702 w 15403"/>
                    <a:gd name="connsiteY25" fmla="*/ 1261665 h 1386324"/>
                    <a:gd name="connsiteX26" fmla="*/ 15404 w 15403"/>
                    <a:gd name="connsiteY26" fmla="*/ 1253964 h 1386324"/>
                    <a:gd name="connsiteX27" fmla="*/ 7702 w 15403"/>
                    <a:gd name="connsiteY27" fmla="*/ 1246262 h 1386324"/>
                    <a:gd name="connsiteX28" fmla="*/ 0 w 15403"/>
                    <a:gd name="connsiteY28" fmla="*/ 1253964 h 1386324"/>
                    <a:gd name="connsiteX29" fmla="*/ 0 w 15403"/>
                    <a:gd name="connsiteY29" fmla="*/ 1253964 h 1386324"/>
                    <a:gd name="connsiteX30" fmla="*/ 0 w 15403"/>
                    <a:gd name="connsiteY30" fmla="*/ 1222826 h 1386324"/>
                    <a:gd name="connsiteX31" fmla="*/ 7702 w 15403"/>
                    <a:gd name="connsiteY31" fmla="*/ 1230528 h 1386324"/>
                    <a:gd name="connsiteX32" fmla="*/ 15404 w 15403"/>
                    <a:gd name="connsiteY32" fmla="*/ 1222826 h 1386324"/>
                    <a:gd name="connsiteX33" fmla="*/ 7702 w 15403"/>
                    <a:gd name="connsiteY33" fmla="*/ 1215125 h 1386324"/>
                    <a:gd name="connsiteX34" fmla="*/ 0 w 15403"/>
                    <a:gd name="connsiteY34" fmla="*/ 1222826 h 1386324"/>
                    <a:gd name="connsiteX35" fmla="*/ 0 w 15403"/>
                    <a:gd name="connsiteY35" fmla="*/ 1222826 h 1386324"/>
                    <a:gd name="connsiteX36" fmla="*/ 0 w 15403"/>
                    <a:gd name="connsiteY36" fmla="*/ 1191689 h 1386324"/>
                    <a:gd name="connsiteX37" fmla="*/ 7702 w 15403"/>
                    <a:gd name="connsiteY37" fmla="*/ 1199391 h 1386324"/>
                    <a:gd name="connsiteX38" fmla="*/ 15404 w 15403"/>
                    <a:gd name="connsiteY38" fmla="*/ 1191689 h 1386324"/>
                    <a:gd name="connsiteX39" fmla="*/ 7702 w 15403"/>
                    <a:gd name="connsiteY39" fmla="*/ 1183987 h 1386324"/>
                    <a:gd name="connsiteX40" fmla="*/ 0 w 15403"/>
                    <a:gd name="connsiteY40" fmla="*/ 1191689 h 1386324"/>
                    <a:gd name="connsiteX41" fmla="*/ 0 w 15403"/>
                    <a:gd name="connsiteY41" fmla="*/ 1191689 h 1386324"/>
                    <a:gd name="connsiteX42" fmla="*/ 0 w 15403"/>
                    <a:gd name="connsiteY42" fmla="*/ 1160552 h 1386324"/>
                    <a:gd name="connsiteX43" fmla="*/ 7702 w 15403"/>
                    <a:gd name="connsiteY43" fmla="*/ 1168253 h 1386324"/>
                    <a:gd name="connsiteX44" fmla="*/ 15404 w 15403"/>
                    <a:gd name="connsiteY44" fmla="*/ 1160552 h 1386324"/>
                    <a:gd name="connsiteX45" fmla="*/ 7702 w 15403"/>
                    <a:gd name="connsiteY45" fmla="*/ 1152850 h 1386324"/>
                    <a:gd name="connsiteX46" fmla="*/ 0 w 15403"/>
                    <a:gd name="connsiteY46" fmla="*/ 1160552 h 1386324"/>
                    <a:gd name="connsiteX47" fmla="*/ 0 w 15403"/>
                    <a:gd name="connsiteY47" fmla="*/ 1160552 h 1386324"/>
                    <a:gd name="connsiteX48" fmla="*/ 0 w 15403"/>
                    <a:gd name="connsiteY48" fmla="*/ 1129304 h 1386324"/>
                    <a:gd name="connsiteX49" fmla="*/ 7702 w 15403"/>
                    <a:gd name="connsiteY49" fmla="*/ 1137006 h 1386324"/>
                    <a:gd name="connsiteX50" fmla="*/ 15404 w 15403"/>
                    <a:gd name="connsiteY50" fmla="*/ 1129304 h 1386324"/>
                    <a:gd name="connsiteX51" fmla="*/ 7702 w 15403"/>
                    <a:gd name="connsiteY51" fmla="*/ 1121603 h 1386324"/>
                    <a:gd name="connsiteX52" fmla="*/ 0 w 15403"/>
                    <a:gd name="connsiteY52" fmla="*/ 1129304 h 1386324"/>
                    <a:gd name="connsiteX53" fmla="*/ 0 w 15403"/>
                    <a:gd name="connsiteY53" fmla="*/ 1129304 h 1386324"/>
                    <a:gd name="connsiteX54" fmla="*/ 0 w 15403"/>
                    <a:gd name="connsiteY54" fmla="*/ 1098167 h 1386324"/>
                    <a:gd name="connsiteX55" fmla="*/ 7702 w 15403"/>
                    <a:gd name="connsiteY55" fmla="*/ 1105869 h 1386324"/>
                    <a:gd name="connsiteX56" fmla="*/ 15404 w 15403"/>
                    <a:gd name="connsiteY56" fmla="*/ 1098167 h 1386324"/>
                    <a:gd name="connsiteX57" fmla="*/ 7702 w 15403"/>
                    <a:gd name="connsiteY57" fmla="*/ 1090465 h 1386324"/>
                    <a:gd name="connsiteX58" fmla="*/ 0 w 15403"/>
                    <a:gd name="connsiteY58" fmla="*/ 1098167 h 1386324"/>
                    <a:gd name="connsiteX59" fmla="*/ 0 w 15403"/>
                    <a:gd name="connsiteY59" fmla="*/ 1098167 h 1386324"/>
                    <a:gd name="connsiteX60" fmla="*/ 0 w 15403"/>
                    <a:gd name="connsiteY60" fmla="*/ 1067030 h 1386324"/>
                    <a:gd name="connsiteX61" fmla="*/ 7702 w 15403"/>
                    <a:gd name="connsiteY61" fmla="*/ 1074732 h 1386324"/>
                    <a:gd name="connsiteX62" fmla="*/ 15404 w 15403"/>
                    <a:gd name="connsiteY62" fmla="*/ 1067030 h 1386324"/>
                    <a:gd name="connsiteX63" fmla="*/ 7702 w 15403"/>
                    <a:gd name="connsiteY63" fmla="*/ 1059328 h 1386324"/>
                    <a:gd name="connsiteX64" fmla="*/ 0 w 15403"/>
                    <a:gd name="connsiteY64" fmla="*/ 1067030 h 1386324"/>
                    <a:gd name="connsiteX65" fmla="*/ 0 w 15403"/>
                    <a:gd name="connsiteY65" fmla="*/ 1067030 h 1386324"/>
                    <a:gd name="connsiteX66" fmla="*/ 0 w 15403"/>
                    <a:gd name="connsiteY66" fmla="*/ 1035892 h 1386324"/>
                    <a:gd name="connsiteX67" fmla="*/ 7702 w 15403"/>
                    <a:gd name="connsiteY67" fmla="*/ 1043594 h 1386324"/>
                    <a:gd name="connsiteX68" fmla="*/ 15404 w 15403"/>
                    <a:gd name="connsiteY68" fmla="*/ 1035892 h 1386324"/>
                    <a:gd name="connsiteX69" fmla="*/ 7702 w 15403"/>
                    <a:gd name="connsiteY69" fmla="*/ 1028191 h 1386324"/>
                    <a:gd name="connsiteX70" fmla="*/ 0 w 15403"/>
                    <a:gd name="connsiteY70" fmla="*/ 1035892 h 1386324"/>
                    <a:gd name="connsiteX71" fmla="*/ 0 w 15403"/>
                    <a:gd name="connsiteY71" fmla="*/ 1035892 h 1386324"/>
                    <a:gd name="connsiteX72" fmla="*/ 0 w 15403"/>
                    <a:gd name="connsiteY72" fmla="*/ 1004755 h 1386324"/>
                    <a:gd name="connsiteX73" fmla="*/ 7702 w 15403"/>
                    <a:gd name="connsiteY73" fmla="*/ 1012457 h 1386324"/>
                    <a:gd name="connsiteX74" fmla="*/ 15404 w 15403"/>
                    <a:gd name="connsiteY74" fmla="*/ 1004755 h 1386324"/>
                    <a:gd name="connsiteX75" fmla="*/ 7702 w 15403"/>
                    <a:gd name="connsiteY75" fmla="*/ 997053 h 1386324"/>
                    <a:gd name="connsiteX76" fmla="*/ 0 w 15403"/>
                    <a:gd name="connsiteY76" fmla="*/ 1004755 h 1386324"/>
                    <a:gd name="connsiteX77" fmla="*/ 0 w 15403"/>
                    <a:gd name="connsiteY77" fmla="*/ 1004755 h 1386324"/>
                    <a:gd name="connsiteX78" fmla="*/ 0 w 15403"/>
                    <a:gd name="connsiteY78" fmla="*/ 973508 h 1386324"/>
                    <a:gd name="connsiteX79" fmla="*/ 7702 w 15403"/>
                    <a:gd name="connsiteY79" fmla="*/ 981210 h 1386324"/>
                    <a:gd name="connsiteX80" fmla="*/ 15404 w 15403"/>
                    <a:gd name="connsiteY80" fmla="*/ 973508 h 1386324"/>
                    <a:gd name="connsiteX81" fmla="*/ 7702 w 15403"/>
                    <a:gd name="connsiteY81" fmla="*/ 965806 h 1386324"/>
                    <a:gd name="connsiteX82" fmla="*/ 0 w 15403"/>
                    <a:gd name="connsiteY82" fmla="*/ 973508 h 1386324"/>
                    <a:gd name="connsiteX83" fmla="*/ 0 w 15403"/>
                    <a:gd name="connsiteY83" fmla="*/ 973508 h 1386324"/>
                    <a:gd name="connsiteX84" fmla="*/ 0 w 15403"/>
                    <a:gd name="connsiteY84" fmla="*/ 942371 h 1386324"/>
                    <a:gd name="connsiteX85" fmla="*/ 7702 w 15403"/>
                    <a:gd name="connsiteY85" fmla="*/ 950073 h 1386324"/>
                    <a:gd name="connsiteX86" fmla="*/ 15404 w 15403"/>
                    <a:gd name="connsiteY86" fmla="*/ 942371 h 1386324"/>
                    <a:gd name="connsiteX87" fmla="*/ 7702 w 15403"/>
                    <a:gd name="connsiteY87" fmla="*/ 934669 h 1386324"/>
                    <a:gd name="connsiteX88" fmla="*/ 0 w 15403"/>
                    <a:gd name="connsiteY88" fmla="*/ 942371 h 1386324"/>
                    <a:gd name="connsiteX89" fmla="*/ 0 w 15403"/>
                    <a:gd name="connsiteY89" fmla="*/ 942371 h 1386324"/>
                    <a:gd name="connsiteX90" fmla="*/ 0 w 15403"/>
                    <a:gd name="connsiteY90" fmla="*/ 911233 h 1386324"/>
                    <a:gd name="connsiteX91" fmla="*/ 7702 w 15403"/>
                    <a:gd name="connsiteY91" fmla="*/ 918935 h 1386324"/>
                    <a:gd name="connsiteX92" fmla="*/ 15404 w 15403"/>
                    <a:gd name="connsiteY92" fmla="*/ 911233 h 1386324"/>
                    <a:gd name="connsiteX93" fmla="*/ 7702 w 15403"/>
                    <a:gd name="connsiteY93" fmla="*/ 903531 h 1386324"/>
                    <a:gd name="connsiteX94" fmla="*/ 0 w 15403"/>
                    <a:gd name="connsiteY94" fmla="*/ 911233 h 1386324"/>
                    <a:gd name="connsiteX95" fmla="*/ 0 w 15403"/>
                    <a:gd name="connsiteY95" fmla="*/ 911233 h 1386324"/>
                    <a:gd name="connsiteX96" fmla="*/ 0 w 15403"/>
                    <a:gd name="connsiteY96" fmla="*/ 880096 h 1386324"/>
                    <a:gd name="connsiteX97" fmla="*/ 7702 w 15403"/>
                    <a:gd name="connsiteY97" fmla="*/ 887798 h 1386324"/>
                    <a:gd name="connsiteX98" fmla="*/ 15404 w 15403"/>
                    <a:gd name="connsiteY98" fmla="*/ 880096 h 1386324"/>
                    <a:gd name="connsiteX99" fmla="*/ 7702 w 15403"/>
                    <a:gd name="connsiteY99" fmla="*/ 872394 h 1386324"/>
                    <a:gd name="connsiteX100" fmla="*/ 0 w 15403"/>
                    <a:gd name="connsiteY100" fmla="*/ 880096 h 1386324"/>
                    <a:gd name="connsiteX101" fmla="*/ 0 w 15403"/>
                    <a:gd name="connsiteY101" fmla="*/ 880096 h 1386324"/>
                    <a:gd name="connsiteX102" fmla="*/ 0 w 15403"/>
                    <a:gd name="connsiteY102" fmla="*/ 848959 h 1386324"/>
                    <a:gd name="connsiteX103" fmla="*/ 7702 w 15403"/>
                    <a:gd name="connsiteY103" fmla="*/ 856660 h 1386324"/>
                    <a:gd name="connsiteX104" fmla="*/ 15404 w 15403"/>
                    <a:gd name="connsiteY104" fmla="*/ 848959 h 1386324"/>
                    <a:gd name="connsiteX105" fmla="*/ 7702 w 15403"/>
                    <a:gd name="connsiteY105" fmla="*/ 841257 h 1386324"/>
                    <a:gd name="connsiteX106" fmla="*/ 0 w 15403"/>
                    <a:gd name="connsiteY106" fmla="*/ 848959 h 1386324"/>
                    <a:gd name="connsiteX107" fmla="*/ 0 w 15403"/>
                    <a:gd name="connsiteY107" fmla="*/ 848959 h 1386324"/>
                    <a:gd name="connsiteX108" fmla="*/ 0 w 15403"/>
                    <a:gd name="connsiteY108" fmla="*/ 817821 h 1386324"/>
                    <a:gd name="connsiteX109" fmla="*/ 7702 w 15403"/>
                    <a:gd name="connsiteY109" fmla="*/ 825523 h 1386324"/>
                    <a:gd name="connsiteX110" fmla="*/ 15404 w 15403"/>
                    <a:gd name="connsiteY110" fmla="*/ 817821 h 1386324"/>
                    <a:gd name="connsiteX111" fmla="*/ 7702 w 15403"/>
                    <a:gd name="connsiteY111" fmla="*/ 810120 h 1386324"/>
                    <a:gd name="connsiteX112" fmla="*/ 0 w 15403"/>
                    <a:gd name="connsiteY112" fmla="*/ 817821 h 1386324"/>
                    <a:gd name="connsiteX113" fmla="*/ 0 w 15403"/>
                    <a:gd name="connsiteY113" fmla="*/ 817821 h 1386324"/>
                    <a:gd name="connsiteX114" fmla="*/ 0 w 15403"/>
                    <a:gd name="connsiteY114" fmla="*/ 786574 h 1386324"/>
                    <a:gd name="connsiteX115" fmla="*/ 7702 w 15403"/>
                    <a:gd name="connsiteY115" fmla="*/ 794276 h 1386324"/>
                    <a:gd name="connsiteX116" fmla="*/ 15404 w 15403"/>
                    <a:gd name="connsiteY116" fmla="*/ 786574 h 1386324"/>
                    <a:gd name="connsiteX117" fmla="*/ 7702 w 15403"/>
                    <a:gd name="connsiteY117" fmla="*/ 778872 h 1386324"/>
                    <a:gd name="connsiteX118" fmla="*/ 0 w 15403"/>
                    <a:gd name="connsiteY118" fmla="*/ 786574 h 1386324"/>
                    <a:gd name="connsiteX119" fmla="*/ 0 w 15403"/>
                    <a:gd name="connsiteY119" fmla="*/ 786574 h 1386324"/>
                    <a:gd name="connsiteX120" fmla="*/ 0 w 15403"/>
                    <a:gd name="connsiteY120" fmla="*/ 755437 h 1386324"/>
                    <a:gd name="connsiteX121" fmla="*/ 7702 w 15403"/>
                    <a:gd name="connsiteY121" fmla="*/ 763139 h 1386324"/>
                    <a:gd name="connsiteX122" fmla="*/ 15404 w 15403"/>
                    <a:gd name="connsiteY122" fmla="*/ 755437 h 1386324"/>
                    <a:gd name="connsiteX123" fmla="*/ 7702 w 15403"/>
                    <a:gd name="connsiteY123" fmla="*/ 747735 h 1386324"/>
                    <a:gd name="connsiteX124" fmla="*/ 0 w 15403"/>
                    <a:gd name="connsiteY124" fmla="*/ 755437 h 1386324"/>
                    <a:gd name="connsiteX125" fmla="*/ 0 w 15403"/>
                    <a:gd name="connsiteY125" fmla="*/ 755437 h 1386324"/>
                    <a:gd name="connsiteX126" fmla="*/ 0 w 15403"/>
                    <a:gd name="connsiteY126" fmla="*/ 724299 h 1386324"/>
                    <a:gd name="connsiteX127" fmla="*/ 7702 w 15403"/>
                    <a:gd name="connsiteY127" fmla="*/ 732001 h 1386324"/>
                    <a:gd name="connsiteX128" fmla="*/ 15404 w 15403"/>
                    <a:gd name="connsiteY128" fmla="*/ 724299 h 1386324"/>
                    <a:gd name="connsiteX129" fmla="*/ 7702 w 15403"/>
                    <a:gd name="connsiteY129" fmla="*/ 716598 h 1386324"/>
                    <a:gd name="connsiteX130" fmla="*/ 0 w 15403"/>
                    <a:gd name="connsiteY130" fmla="*/ 724299 h 1386324"/>
                    <a:gd name="connsiteX131" fmla="*/ 0 w 15403"/>
                    <a:gd name="connsiteY131" fmla="*/ 724299 h 1386324"/>
                    <a:gd name="connsiteX132" fmla="*/ 0 w 15403"/>
                    <a:gd name="connsiteY132" fmla="*/ 693162 h 1386324"/>
                    <a:gd name="connsiteX133" fmla="*/ 7702 w 15403"/>
                    <a:gd name="connsiteY133" fmla="*/ 700864 h 1386324"/>
                    <a:gd name="connsiteX134" fmla="*/ 15404 w 15403"/>
                    <a:gd name="connsiteY134" fmla="*/ 693162 h 1386324"/>
                    <a:gd name="connsiteX135" fmla="*/ 7702 w 15403"/>
                    <a:gd name="connsiteY135" fmla="*/ 685460 h 1386324"/>
                    <a:gd name="connsiteX136" fmla="*/ 0 w 15403"/>
                    <a:gd name="connsiteY136" fmla="*/ 693162 h 1386324"/>
                    <a:gd name="connsiteX137" fmla="*/ 0 w 15403"/>
                    <a:gd name="connsiteY137" fmla="*/ 693162 h 1386324"/>
                    <a:gd name="connsiteX138" fmla="*/ 0 w 15403"/>
                    <a:gd name="connsiteY138" fmla="*/ 662025 h 1386324"/>
                    <a:gd name="connsiteX139" fmla="*/ 7702 w 15403"/>
                    <a:gd name="connsiteY139" fmla="*/ 669727 h 1386324"/>
                    <a:gd name="connsiteX140" fmla="*/ 15404 w 15403"/>
                    <a:gd name="connsiteY140" fmla="*/ 662025 h 1386324"/>
                    <a:gd name="connsiteX141" fmla="*/ 7702 w 15403"/>
                    <a:gd name="connsiteY141" fmla="*/ 654323 h 1386324"/>
                    <a:gd name="connsiteX142" fmla="*/ 0 w 15403"/>
                    <a:gd name="connsiteY142" fmla="*/ 662025 h 1386324"/>
                    <a:gd name="connsiteX143" fmla="*/ 0 w 15403"/>
                    <a:gd name="connsiteY143" fmla="*/ 662025 h 1386324"/>
                    <a:gd name="connsiteX144" fmla="*/ 0 w 15403"/>
                    <a:gd name="connsiteY144" fmla="*/ 630888 h 1386324"/>
                    <a:gd name="connsiteX145" fmla="*/ 7702 w 15403"/>
                    <a:gd name="connsiteY145" fmla="*/ 638589 h 1386324"/>
                    <a:gd name="connsiteX146" fmla="*/ 15404 w 15403"/>
                    <a:gd name="connsiteY146" fmla="*/ 630888 h 1386324"/>
                    <a:gd name="connsiteX147" fmla="*/ 7702 w 15403"/>
                    <a:gd name="connsiteY147" fmla="*/ 623186 h 1386324"/>
                    <a:gd name="connsiteX148" fmla="*/ 0 w 15403"/>
                    <a:gd name="connsiteY148" fmla="*/ 630888 h 1386324"/>
                    <a:gd name="connsiteX149" fmla="*/ 0 w 15403"/>
                    <a:gd name="connsiteY149" fmla="*/ 630888 h 1386324"/>
                    <a:gd name="connsiteX150" fmla="*/ 0 w 15403"/>
                    <a:gd name="connsiteY150" fmla="*/ 599640 h 1386324"/>
                    <a:gd name="connsiteX151" fmla="*/ 7702 w 15403"/>
                    <a:gd name="connsiteY151" fmla="*/ 607342 h 1386324"/>
                    <a:gd name="connsiteX152" fmla="*/ 15404 w 15403"/>
                    <a:gd name="connsiteY152" fmla="*/ 599640 h 1386324"/>
                    <a:gd name="connsiteX153" fmla="*/ 7702 w 15403"/>
                    <a:gd name="connsiteY153" fmla="*/ 591938 h 1386324"/>
                    <a:gd name="connsiteX154" fmla="*/ 0 w 15403"/>
                    <a:gd name="connsiteY154" fmla="*/ 599640 h 1386324"/>
                    <a:gd name="connsiteX155" fmla="*/ 0 w 15403"/>
                    <a:gd name="connsiteY155" fmla="*/ 599640 h 1386324"/>
                    <a:gd name="connsiteX156" fmla="*/ 0 w 15403"/>
                    <a:gd name="connsiteY156" fmla="*/ 568503 h 1386324"/>
                    <a:gd name="connsiteX157" fmla="*/ 7702 w 15403"/>
                    <a:gd name="connsiteY157" fmla="*/ 576205 h 1386324"/>
                    <a:gd name="connsiteX158" fmla="*/ 15404 w 15403"/>
                    <a:gd name="connsiteY158" fmla="*/ 568503 h 1386324"/>
                    <a:gd name="connsiteX159" fmla="*/ 7702 w 15403"/>
                    <a:gd name="connsiteY159" fmla="*/ 560801 h 1386324"/>
                    <a:gd name="connsiteX160" fmla="*/ 0 w 15403"/>
                    <a:gd name="connsiteY160" fmla="*/ 568503 h 1386324"/>
                    <a:gd name="connsiteX161" fmla="*/ 0 w 15403"/>
                    <a:gd name="connsiteY161" fmla="*/ 568503 h 1386324"/>
                    <a:gd name="connsiteX162" fmla="*/ 0 w 15403"/>
                    <a:gd name="connsiteY162" fmla="*/ 537366 h 1386324"/>
                    <a:gd name="connsiteX163" fmla="*/ 7702 w 15403"/>
                    <a:gd name="connsiteY163" fmla="*/ 545068 h 1386324"/>
                    <a:gd name="connsiteX164" fmla="*/ 15404 w 15403"/>
                    <a:gd name="connsiteY164" fmla="*/ 537366 h 1386324"/>
                    <a:gd name="connsiteX165" fmla="*/ 7702 w 15403"/>
                    <a:gd name="connsiteY165" fmla="*/ 529664 h 1386324"/>
                    <a:gd name="connsiteX166" fmla="*/ 0 w 15403"/>
                    <a:gd name="connsiteY166" fmla="*/ 537366 h 1386324"/>
                    <a:gd name="connsiteX167" fmla="*/ 0 w 15403"/>
                    <a:gd name="connsiteY167" fmla="*/ 537366 h 1386324"/>
                    <a:gd name="connsiteX168" fmla="*/ 0 w 15403"/>
                    <a:gd name="connsiteY168" fmla="*/ 506228 h 1386324"/>
                    <a:gd name="connsiteX169" fmla="*/ 7702 w 15403"/>
                    <a:gd name="connsiteY169" fmla="*/ 513930 h 1386324"/>
                    <a:gd name="connsiteX170" fmla="*/ 15404 w 15403"/>
                    <a:gd name="connsiteY170" fmla="*/ 506228 h 1386324"/>
                    <a:gd name="connsiteX171" fmla="*/ 7702 w 15403"/>
                    <a:gd name="connsiteY171" fmla="*/ 498527 h 1386324"/>
                    <a:gd name="connsiteX172" fmla="*/ 0 w 15403"/>
                    <a:gd name="connsiteY172" fmla="*/ 506228 h 1386324"/>
                    <a:gd name="connsiteX173" fmla="*/ 0 w 15403"/>
                    <a:gd name="connsiteY173" fmla="*/ 506228 h 1386324"/>
                    <a:gd name="connsiteX174" fmla="*/ 0 w 15403"/>
                    <a:gd name="connsiteY174" fmla="*/ 475091 h 1386324"/>
                    <a:gd name="connsiteX175" fmla="*/ 7702 w 15403"/>
                    <a:gd name="connsiteY175" fmla="*/ 482793 h 1386324"/>
                    <a:gd name="connsiteX176" fmla="*/ 15404 w 15403"/>
                    <a:gd name="connsiteY176" fmla="*/ 475091 h 1386324"/>
                    <a:gd name="connsiteX177" fmla="*/ 7702 w 15403"/>
                    <a:gd name="connsiteY177" fmla="*/ 467389 h 1386324"/>
                    <a:gd name="connsiteX178" fmla="*/ 0 w 15403"/>
                    <a:gd name="connsiteY178" fmla="*/ 475091 h 1386324"/>
                    <a:gd name="connsiteX179" fmla="*/ 0 w 15403"/>
                    <a:gd name="connsiteY179" fmla="*/ 475091 h 1386324"/>
                    <a:gd name="connsiteX180" fmla="*/ 0 w 15403"/>
                    <a:gd name="connsiteY180" fmla="*/ 443844 h 1386324"/>
                    <a:gd name="connsiteX181" fmla="*/ 7702 w 15403"/>
                    <a:gd name="connsiteY181" fmla="*/ 451546 h 1386324"/>
                    <a:gd name="connsiteX182" fmla="*/ 15404 w 15403"/>
                    <a:gd name="connsiteY182" fmla="*/ 443844 h 1386324"/>
                    <a:gd name="connsiteX183" fmla="*/ 7702 w 15403"/>
                    <a:gd name="connsiteY183" fmla="*/ 436142 h 1386324"/>
                    <a:gd name="connsiteX184" fmla="*/ 0 w 15403"/>
                    <a:gd name="connsiteY184" fmla="*/ 443844 h 1386324"/>
                    <a:gd name="connsiteX185" fmla="*/ 0 w 15403"/>
                    <a:gd name="connsiteY185" fmla="*/ 443844 h 1386324"/>
                    <a:gd name="connsiteX186" fmla="*/ 0 w 15403"/>
                    <a:gd name="connsiteY186" fmla="*/ 412707 h 1386324"/>
                    <a:gd name="connsiteX187" fmla="*/ 7702 w 15403"/>
                    <a:gd name="connsiteY187" fmla="*/ 420408 h 1386324"/>
                    <a:gd name="connsiteX188" fmla="*/ 15404 w 15403"/>
                    <a:gd name="connsiteY188" fmla="*/ 412707 h 1386324"/>
                    <a:gd name="connsiteX189" fmla="*/ 7702 w 15403"/>
                    <a:gd name="connsiteY189" fmla="*/ 405005 h 1386324"/>
                    <a:gd name="connsiteX190" fmla="*/ 0 w 15403"/>
                    <a:gd name="connsiteY190" fmla="*/ 412707 h 1386324"/>
                    <a:gd name="connsiteX191" fmla="*/ 0 w 15403"/>
                    <a:gd name="connsiteY191" fmla="*/ 412707 h 1386324"/>
                    <a:gd name="connsiteX192" fmla="*/ 0 w 15403"/>
                    <a:gd name="connsiteY192" fmla="*/ 381569 h 1386324"/>
                    <a:gd name="connsiteX193" fmla="*/ 7702 w 15403"/>
                    <a:gd name="connsiteY193" fmla="*/ 389271 h 1386324"/>
                    <a:gd name="connsiteX194" fmla="*/ 15404 w 15403"/>
                    <a:gd name="connsiteY194" fmla="*/ 381569 h 1386324"/>
                    <a:gd name="connsiteX195" fmla="*/ 7702 w 15403"/>
                    <a:gd name="connsiteY195" fmla="*/ 373867 h 1386324"/>
                    <a:gd name="connsiteX196" fmla="*/ 0 w 15403"/>
                    <a:gd name="connsiteY196" fmla="*/ 381569 h 1386324"/>
                    <a:gd name="connsiteX197" fmla="*/ 0 w 15403"/>
                    <a:gd name="connsiteY197" fmla="*/ 381569 h 1386324"/>
                    <a:gd name="connsiteX198" fmla="*/ 0 w 15403"/>
                    <a:gd name="connsiteY198" fmla="*/ 350432 h 1386324"/>
                    <a:gd name="connsiteX199" fmla="*/ 7702 w 15403"/>
                    <a:gd name="connsiteY199" fmla="*/ 358134 h 1386324"/>
                    <a:gd name="connsiteX200" fmla="*/ 15404 w 15403"/>
                    <a:gd name="connsiteY200" fmla="*/ 350432 h 1386324"/>
                    <a:gd name="connsiteX201" fmla="*/ 7702 w 15403"/>
                    <a:gd name="connsiteY201" fmla="*/ 342730 h 1386324"/>
                    <a:gd name="connsiteX202" fmla="*/ 0 w 15403"/>
                    <a:gd name="connsiteY202" fmla="*/ 350432 h 1386324"/>
                    <a:gd name="connsiteX203" fmla="*/ 0 w 15403"/>
                    <a:gd name="connsiteY203" fmla="*/ 350432 h 1386324"/>
                    <a:gd name="connsiteX204" fmla="*/ 0 w 15403"/>
                    <a:gd name="connsiteY204" fmla="*/ 319295 h 1386324"/>
                    <a:gd name="connsiteX205" fmla="*/ 7702 w 15403"/>
                    <a:gd name="connsiteY205" fmla="*/ 326996 h 1386324"/>
                    <a:gd name="connsiteX206" fmla="*/ 15404 w 15403"/>
                    <a:gd name="connsiteY206" fmla="*/ 319295 h 1386324"/>
                    <a:gd name="connsiteX207" fmla="*/ 7702 w 15403"/>
                    <a:gd name="connsiteY207" fmla="*/ 311593 h 1386324"/>
                    <a:gd name="connsiteX208" fmla="*/ 0 w 15403"/>
                    <a:gd name="connsiteY208" fmla="*/ 319295 h 1386324"/>
                    <a:gd name="connsiteX209" fmla="*/ 0 w 15403"/>
                    <a:gd name="connsiteY209" fmla="*/ 319295 h 1386324"/>
                    <a:gd name="connsiteX210" fmla="*/ 0 w 15403"/>
                    <a:gd name="connsiteY210" fmla="*/ 288157 h 1386324"/>
                    <a:gd name="connsiteX211" fmla="*/ 7702 w 15403"/>
                    <a:gd name="connsiteY211" fmla="*/ 295859 h 1386324"/>
                    <a:gd name="connsiteX212" fmla="*/ 15404 w 15403"/>
                    <a:gd name="connsiteY212" fmla="*/ 288157 h 1386324"/>
                    <a:gd name="connsiteX213" fmla="*/ 7702 w 15403"/>
                    <a:gd name="connsiteY213" fmla="*/ 280456 h 1386324"/>
                    <a:gd name="connsiteX214" fmla="*/ 0 w 15403"/>
                    <a:gd name="connsiteY214" fmla="*/ 288157 h 1386324"/>
                    <a:gd name="connsiteX215" fmla="*/ 0 w 15403"/>
                    <a:gd name="connsiteY215" fmla="*/ 288157 h 1386324"/>
                    <a:gd name="connsiteX216" fmla="*/ 0 w 15403"/>
                    <a:gd name="connsiteY216" fmla="*/ 256910 h 1386324"/>
                    <a:gd name="connsiteX217" fmla="*/ 7702 w 15403"/>
                    <a:gd name="connsiteY217" fmla="*/ 264612 h 1386324"/>
                    <a:gd name="connsiteX218" fmla="*/ 15404 w 15403"/>
                    <a:gd name="connsiteY218" fmla="*/ 256910 h 1386324"/>
                    <a:gd name="connsiteX219" fmla="*/ 7702 w 15403"/>
                    <a:gd name="connsiteY219" fmla="*/ 249208 h 1386324"/>
                    <a:gd name="connsiteX220" fmla="*/ 0 w 15403"/>
                    <a:gd name="connsiteY220" fmla="*/ 256910 h 1386324"/>
                    <a:gd name="connsiteX221" fmla="*/ 0 w 15403"/>
                    <a:gd name="connsiteY221" fmla="*/ 256910 h 1386324"/>
                    <a:gd name="connsiteX222" fmla="*/ 0 w 15403"/>
                    <a:gd name="connsiteY222" fmla="*/ 225773 h 1386324"/>
                    <a:gd name="connsiteX223" fmla="*/ 7702 w 15403"/>
                    <a:gd name="connsiteY223" fmla="*/ 233475 h 1386324"/>
                    <a:gd name="connsiteX224" fmla="*/ 15404 w 15403"/>
                    <a:gd name="connsiteY224" fmla="*/ 225773 h 1386324"/>
                    <a:gd name="connsiteX225" fmla="*/ 7702 w 15403"/>
                    <a:gd name="connsiteY225" fmla="*/ 218071 h 1386324"/>
                    <a:gd name="connsiteX226" fmla="*/ 0 w 15403"/>
                    <a:gd name="connsiteY226" fmla="*/ 225773 h 1386324"/>
                    <a:gd name="connsiteX227" fmla="*/ 0 w 15403"/>
                    <a:gd name="connsiteY227" fmla="*/ 225773 h 1386324"/>
                    <a:gd name="connsiteX228" fmla="*/ 0 w 15403"/>
                    <a:gd name="connsiteY228" fmla="*/ 194635 h 1386324"/>
                    <a:gd name="connsiteX229" fmla="*/ 7702 w 15403"/>
                    <a:gd name="connsiteY229" fmla="*/ 202337 h 1386324"/>
                    <a:gd name="connsiteX230" fmla="*/ 15404 w 15403"/>
                    <a:gd name="connsiteY230" fmla="*/ 194635 h 1386324"/>
                    <a:gd name="connsiteX231" fmla="*/ 7702 w 15403"/>
                    <a:gd name="connsiteY231" fmla="*/ 186934 h 1386324"/>
                    <a:gd name="connsiteX232" fmla="*/ 0 w 15403"/>
                    <a:gd name="connsiteY232" fmla="*/ 194635 h 1386324"/>
                    <a:gd name="connsiteX233" fmla="*/ 0 w 15403"/>
                    <a:gd name="connsiteY233" fmla="*/ 194635 h 1386324"/>
                    <a:gd name="connsiteX234" fmla="*/ 0 w 15403"/>
                    <a:gd name="connsiteY234" fmla="*/ 163498 h 1386324"/>
                    <a:gd name="connsiteX235" fmla="*/ 7702 w 15403"/>
                    <a:gd name="connsiteY235" fmla="*/ 171200 h 1386324"/>
                    <a:gd name="connsiteX236" fmla="*/ 15404 w 15403"/>
                    <a:gd name="connsiteY236" fmla="*/ 163498 h 1386324"/>
                    <a:gd name="connsiteX237" fmla="*/ 7702 w 15403"/>
                    <a:gd name="connsiteY237" fmla="*/ 155796 h 1386324"/>
                    <a:gd name="connsiteX238" fmla="*/ 0 w 15403"/>
                    <a:gd name="connsiteY238" fmla="*/ 163498 h 1386324"/>
                    <a:gd name="connsiteX239" fmla="*/ 0 w 15403"/>
                    <a:gd name="connsiteY239" fmla="*/ 163498 h 1386324"/>
                    <a:gd name="connsiteX240" fmla="*/ 0 w 15403"/>
                    <a:gd name="connsiteY240" fmla="*/ 132361 h 1386324"/>
                    <a:gd name="connsiteX241" fmla="*/ 7702 w 15403"/>
                    <a:gd name="connsiteY241" fmla="*/ 140063 h 1386324"/>
                    <a:gd name="connsiteX242" fmla="*/ 15404 w 15403"/>
                    <a:gd name="connsiteY242" fmla="*/ 132361 h 1386324"/>
                    <a:gd name="connsiteX243" fmla="*/ 7702 w 15403"/>
                    <a:gd name="connsiteY243" fmla="*/ 124659 h 1386324"/>
                    <a:gd name="connsiteX244" fmla="*/ 0 w 15403"/>
                    <a:gd name="connsiteY244" fmla="*/ 132361 h 1386324"/>
                    <a:gd name="connsiteX245" fmla="*/ 0 w 15403"/>
                    <a:gd name="connsiteY245" fmla="*/ 132361 h 1386324"/>
                    <a:gd name="connsiteX246" fmla="*/ 0 w 15403"/>
                    <a:gd name="connsiteY246" fmla="*/ 101114 h 1386324"/>
                    <a:gd name="connsiteX247" fmla="*/ 7702 w 15403"/>
                    <a:gd name="connsiteY247" fmla="*/ 108815 h 1386324"/>
                    <a:gd name="connsiteX248" fmla="*/ 15404 w 15403"/>
                    <a:gd name="connsiteY248" fmla="*/ 101114 h 1386324"/>
                    <a:gd name="connsiteX249" fmla="*/ 7702 w 15403"/>
                    <a:gd name="connsiteY249" fmla="*/ 93412 h 1386324"/>
                    <a:gd name="connsiteX250" fmla="*/ 0 w 15403"/>
                    <a:gd name="connsiteY250" fmla="*/ 101114 h 1386324"/>
                    <a:gd name="connsiteX251" fmla="*/ 0 w 15403"/>
                    <a:gd name="connsiteY251" fmla="*/ 101114 h 1386324"/>
                    <a:gd name="connsiteX252" fmla="*/ 0 w 15403"/>
                    <a:gd name="connsiteY252" fmla="*/ 69976 h 1386324"/>
                    <a:gd name="connsiteX253" fmla="*/ 7702 w 15403"/>
                    <a:gd name="connsiteY253" fmla="*/ 77678 h 1386324"/>
                    <a:gd name="connsiteX254" fmla="*/ 15404 w 15403"/>
                    <a:gd name="connsiteY254" fmla="*/ 69976 h 1386324"/>
                    <a:gd name="connsiteX255" fmla="*/ 7702 w 15403"/>
                    <a:gd name="connsiteY255" fmla="*/ 62274 h 1386324"/>
                    <a:gd name="connsiteX256" fmla="*/ 0 w 15403"/>
                    <a:gd name="connsiteY256" fmla="*/ 69976 h 1386324"/>
                    <a:gd name="connsiteX257" fmla="*/ 0 w 15403"/>
                    <a:gd name="connsiteY257" fmla="*/ 69976 h 1386324"/>
                    <a:gd name="connsiteX258" fmla="*/ 0 w 15403"/>
                    <a:gd name="connsiteY258" fmla="*/ 38839 h 1386324"/>
                    <a:gd name="connsiteX259" fmla="*/ 7702 w 15403"/>
                    <a:gd name="connsiteY259" fmla="*/ 46541 h 1386324"/>
                    <a:gd name="connsiteX260" fmla="*/ 15404 w 15403"/>
                    <a:gd name="connsiteY260" fmla="*/ 38839 h 1386324"/>
                    <a:gd name="connsiteX261" fmla="*/ 7702 w 15403"/>
                    <a:gd name="connsiteY261" fmla="*/ 31137 h 1386324"/>
                    <a:gd name="connsiteX262" fmla="*/ 0 w 15403"/>
                    <a:gd name="connsiteY262" fmla="*/ 38839 h 1386324"/>
                    <a:gd name="connsiteX263" fmla="*/ 0 w 15403"/>
                    <a:gd name="connsiteY263" fmla="*/ 38839 h 1386324"/>
                    <a:gd name="connsiteX264" fmla="*/ 0 w 15403"/>
                    <a:gd name="connsiteY264" fmla="*/ 7702 h 1386324"/>
                    <a:gd name="connsiteX265" fmla="*/ 7702 w 15403"/>
                    <a:gd name="connsiteY265" fmla="*/ 15404 h 1386324"/>
                    <a:gd name="connsiteX266" fmla="*/ 15404 w 15403"/>
                    <a:gd name="connsiteY266" fmla="*/ 7702 h 1386324"/>
                    <a:gd name="connsiteX267" fmla="*/ 7702 w 15403"/>
                    <a:gd name="connsiteY267" fmla="*/ 0 h 1386324"/>
                    <a:gd name="connsiteX268" fmla="*/ 0 w 15403"/>
                    <a:gd name="connsiteY268" fmla="*/ 7702 h 1386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15403" h="1386324">
                      <a:moveTo>
                        <a:pt x="0" y="1378623"/>
                      </a:moveTo>
                      <a:cubicBezTo>
                        <a:pt x="0" y="1382914"/>
                        <a:pt x="3411" y="1386325"/>
                        <a:pt x="7702" y="1386325"/>
                      </a:cubicBezTo>
                      <a:cubicBezTo>
                        <a:pt x="11993" y="1386325"/>
                        <a:pt x="15404" y="1382804"/>
                        <a:pt x="15404" y="1378623"/>
                      </a:cubicBezTo>
                      <a:cubicBezTo>
                        <a:pt x="15404" y="1374332"/>
                        <a:pt x="11993" y="1370921"/>
                        <a:pt x="7702" y="1370921"/>
                      </a:cubicBezTo>
                      <a:cubicBezTo>
                        <a:pt x="3411" y="1370811"/>
                        <a:pt x="0" y="1374332"/>
                        <a:pt x="0" y="1378623"/>
                      </a:cubicBezTo>
                      <a:lnTo>
                        <a:pt x="0" y="1378623"/>
                      </a:lnTo>
                      <a:close/>
                      <a:moveTo>
                        <a:pt x="0" y="1347486"/>
                      </a:moveTo>
                      <a:cubicBezTo>
                        <a:pt x="0" y="1351776"/>
                        <a:pt x="3411" y="1355187"/>
                        <a:pt x="7702" y="1355187"/>
                      </a:cubicBezTo>
                      <a:cubicBezTo>
                        <a:pt x="11993" y="1355187"/>
                        <a:pt x="15404" y="1351667"/>
                        <a:pt x="15404" y="1347486"/>
                      </a:cubicBezTo>
                      <a:cubicBezTo>
                        <a:pt x="15404" y="1343194"/>
                        <a:pt x="11993" y="1339784"/>
                        <a:pt x="7702" y="1339784"/>
                      </a:cubicBezTo>
                      <a:cubicBezTo>
                        <a:pt x="3411" y="1339673"/>
                        <a:pt x="0" y="1343194"/>
                        <a:pt x="0" y="1347486"/>
                      </a:cubicBezTo>
                      <a:lnTo>
                        <a:pt x="0" y="1347486"/>
                      </a:lnTo>
                      <a:close/>
                      <a:moveTo>
                        <a:pt x="0" y="1316238"/>
                      </a:moveTo>
                      <a:cubicBezTo>
                        <a:pt x="0" y="1320529"/>
                        <a:pt x="3411" y="1323940"/>
                        <a:pt x="7702" y="1323940"/>
                      </a:cubicBezTo>
                      <a:cubicBezTo>
                        <a:pt x="11993" y="1323940"/>
                        <a:pt x="15404" y="1320419"/>
                        <a:pt x="15404" y="1316238"/>
                      </a:cubicBezTo>
                      <a:cubicBezTo>
                        <a:pt x="15404" y="1311947"/>
                        <a:pt x="11993" y="1308536"/>
                        <a:pt x="7702" y="1308536"/>
                      </a:cubicBezTo>
                      <a:cubicBezTo>
                        <a:pt x="3411" y="1308536"/>
                        <a:pt x="0" y="1312057"/>
                        <a:pt x="0" y="1316238"/>
                      </a:cubicBezTo>
                      <a:lnTo>
                        <a:pt x="0" y="1316238"/>
                      </a:lnTo>
                      <a:close/>
                      <a:moveTo>
                        <a:pt x="0" y="1285101"/>
                      </a:moveTo>
                      <a:cubicBezTo>
                        <a:pt x="0" y="1289392"/>
                        <a:pt x="3411" y="1292803"/>
                        <a:pt x="7702" y="1292803"/>
                      </a:cubicBezTo>
                      <a:cubicBezTo>
                        <a:pt x="11993" y="1292803"/>
                        <a:pt x="15404" y="1289282"/>
                        <a:pt x="15404" y="1285101"/>
                      </a:cubicBezTo>
                      <a:cubicBezTo>
                        <a:pt x="15404" y="1280810"/>
                        <a:pt x="11993" y="1277399"/>
                        <a:pt x="7702" y="1277399"/>
                      </a:cubicBezTo>
                      <a:cubicBezTo>
                        <a:pt x="3411" y="1277399"/>
                        <a:pt x="0" y="1280810"/>
                        <a:pt x="0" y="1285101"/>
                      </a:cubicBezTo>
                      <a:lnTo>
                        <a:pt x="0" y="1285101"/>
                      </a:lnTo>
                      <a:close/>
                      <a:moveTo>
                        <a:pt x="0" y="1253964"/>
                      </a:moveTo>
                      <a:cubicBezTo>
                        <a:pt x="0" y="1258254"/>
                        <a:pt x="3411" y="1261665"/>
                        <a:pt x="7702" y="1261665"/>
                      </a:cubicBezTo>
                      <a:cubicBezTo>
                        <a:pt x="11993" y="1261665"/>
                        <a:pt x="15404" y="1258145"/>
                        <a:pt x="15404" y="1253964"/>
                      </a:cubicBezTo>
                      <a:cubicBezTo>
                        <a:pt x="15404" y="1249672"/>
                        <a:pt x="11993" y="1246262"/>
                        <a:pt x="7702" y="1246262"/>
                      </a:cubicBezTo>
                      <a:cubicBezTo>
                        <a:pt x="3411" y="1246262"/>
                        <a:pt x="0" y="1249672"/>
                        <a:pt x="0" y="1253964"/>
                      </a:cubicBezTo>
                      <a:lnTo>
                        <a:pt x="0" y="1253964"/>
                      </a:lnTo>
                      <a:close/>
                      <a:moveTo>
                        <a:pt x="0" y="1222826"/>
                      </a:moveTo>
                      <a:cubicBezTo>
                        <a:pt x="0" y="1227117"/>
                        <a:pt x="3411" y="1230528"/>
                        <a:pt x="7702" y="1230528"/>
                      </a:cubicBezTo>
                      <a:cubicBezTo>
                        <a:pt x="11993" y="1230528"/>
                        <a:pt x="15404" y="1227007"/>
                        <a:pt x="15404" y="1222826"/>
                      </a:cubicBezTo>
                      <a:cubicBezTo>
                        <a:pt x="15404" y="1218645"/>
                        <a:pt x="11993" y="1215125"/>
                        <a:pt x="7702" y="1215125"/>
                      </a:cubicBezTo>
                      <a:cubicBezTo>
                        <a:pt x="3411" y="1215125"/>
                        <a:pt x="0" y="1218535"/>
                        <a:pt x="0" y="1222826"/>
                      </a:cubicBezTo>
                      <a:lnTo>
                        <a:pt x="0" y="1222826"/>
                      </a:lnTo>
                      <a:close/>
                      <a:moveTo>
                        <a:pt x="0" y="1191689"/>
                      </a:moveTo>
                      <a:cubicBezTo>
                        <a:pt x="0" y="1195980"/>
                        <a:pt x="3411" y="1199391"/>
                        <a:pt x="7702" y="1199391"/>
                      </a:cubicBezTo>
                      <a:cubicBezTo>
                        <a:pt x="11993" y="1199391"/>
                        <a:pt x="15404" y="1195870"/>
                        <a:pt x="15404" y="1191689"/>
                      </a:cubicBezTo>
                      <a:cubicBezTo>
                        <a:pt x="15404" y="1187398"/>
                        <a:pt x="11993" y="1183987"/>
                        <a:pt x="7702" y="1183987"/>
                      </a:cubicBezTo>
                      <a:cubicBezTo>
                        <a:pt x="3411" y="1183877"/>
                        <a:pt x="0" y="1187398"/>
                        <a:pt x="0" y="1191689"/>
                      </a:cubicBezTo>
                      <a:lnTo>
                        <a:pt x="0" y="1191689"/>
                      </a:lnTo>
                      <a:close/>
                      <a:moveTo>
                        <a:pt x="0" y="1160552"/>
                      </a:moveTo>
                      <a:cubicBezTo>
                        <a:pt x="0" y="1164843"/>
                        <a:pt x="3411" y="1168253"/>
                        <a:pt x="7702" y="1168253"/>
                      </a:cubicBezTo>
                      <a:cubicBezTo>
                        <a:pt x="11993" y="1168253"/>
                        <a:pt x="15404" y="1164733"/>
                        <a:pt x="15404" y="1160552"/>
                      </a:cubicBezTo>
                      <a:cubicBezTo>
                        <a:pt x="15404" y="1156371"/>
                        <a:pt x="11993" y="1152850"/>
                        <a:pt x="7702" y="1152850"/>
                      </a:cubicBezTo>
                      <a:cubicBezTo>
                        <a:pt x="3411" y="1152740"/>
                        <a:pt x="0" y="1156261"/>
                        <a:pt x="0" y="1160552"/>
                      </a:cubicBezTo>
                      <a:lnTo>
                        <a:pt x="0" y="1160552"/>
                      </a:lnTo>
                      <a:close/>
                      <a:moveTo>
                        <a:pt x="0" y="1129304"/>
                      </a:moveTo>
                      <a:cubicBezTo>
                        <a:pt x="0" y="1133595"/>
                        <a:pt x="3411" y="1137006"/>
                        <a:pt x="7702" y="1137006"/>
                      </a:cubicBezTo>
                      <a:cubicBezTo>
                        <a:pt x="11993" y="1137006"/>
                        <a:pt x="15404" y="1133485"/>
                        <a:pt x="15404" y="1129304"/>
                      </a:cubicBezTo>
                      <a:cubicBezTo>
                        <a:pt x="15404" y="1125013"/>
                        <a:pt x="11993" y="1121603"/>
                        <a:pt x="7702" y="1121603"/>
                      </a:cubicBezTo>
                      <a:cubicBezTo>
                        <a:pt x="3411" y="1121603"/>
                        <a:pt x="0" y="1125123"/>
                        <a:pt x="0" y="1129304"/>
                      </a:cubicBezTo>
                      <a:lnTo>
                        <a:pt x="0" y="1129304"/>
                      </a:lnTo>
                      <a:close/>
                      <a:moveTo>
                        <a:pt x="0" y="1098167"/>
                      </a:moveTo>
                      <a:cubicBezTo>
                        <a:pt x="0" y="1102458"/>
                        <a:pt x="3411" y="1105869"/>
                        <a:pt x="7702" y="1105869"/>
                      </a:cubicBezTo>
                      <a:cubicBezTo>
                        <a:pt x="11993" y="1105869"/>
                        <a:pt x="15404" y="1102348"/>
                        <a:pt x="15404" y="1098167"/>
                      </a:cubicBezTo>
                      <a:cubicBezTo>
                        <a:pt x="15404" y="1093986"/>
                        <a:pt x="11993" y="1090465"/>
                        <a:pt x="7702" y="1090465"/>
                      </a:cubicBezTo>
                      <a:cubicBezTo>
                        <a:pt x="3411" y="1090465"/>
                        <a:pt x="0" y="1093876"/>
                        <a:pt x="0" y="1098167"/>
                      </a:cubicBezTo>
                      <a:lnTo>
                        <a:pt x="0" y="1098167"/>
                      </a:lnTo>
                      <a:close/>
                      <a:moveTo>
                        <a:pt x="0" y="1067030"/>
                      </a:moveTo>
                      <a:cubicBezTo>
                        <a:pt x="0" y="1071321"/>
                        <a:pt x="3411" y="1074732"/>
                        <a:pt x="7702" y="1074732"/>
                      </a:cubicBezTo>
                      <a:cubicBezTo>
                        <a:pt x="11993" y="1074732"/>
                        <a:pt x="15404" y="1071211"/>
                        <a:pt x="15404" y="1067030"/>
                      </a:cubicBezTo>
                      <a:cubicBezTo>
                        <a:pt x="15404" y="1062849"/>
                        <a:pt x="11993" y="1059328"/>
                        <a:pt x="7702" y="1059328"/>
                      </a:cubicBezTo>
                      <a:cubicBezTo>
                        <a:pt x="3411" y="1059328"/>
                        <a:pt x="0" y="1062739"/>
                        <a:pt x="0" y="1067030"/>
                      </a:cubicBezTo>
                      <a:lnTo>
                        <a:pt x="0" y="1067030"/>
                      </a:lnTo>
                      <a:close/>
                      <a:moveTo>
                        <a:pt x="0" y="1035892"/>
                      </a:moveTo>
                      <a:cubicBezTo>
                        <a:pt x="0" y="1040183"/>
                        <a:pt x="3411" y="1043594"/>
                        <a:pt x="7702" y="1043594"/>
                      </a:cubicBezTo>
                      <a:cubicBezTo>
                        <a:pt x="11993" y="1043594"/>
                        <a:pt x="15404" y="1040073"/>
                        <a:pt x="15404" y="1035892"/>
                      </a:cubicBezTo>
                      <a:cubicBezTo>
                        <a:pt x="15404" y="1031601"/>
                        <a:pt x="11993" y="1028191"/>
                        <a:pt x="7702" y="1028191"/>
                      </a:cubicBezTo>
                      <a:cubicBezTo>
                        <a:pt x="3411" y="1028081"/>
                        <a:pt x="0" y="1031601"/>
                        <a:pt x="0" y="1035892"/>
                      </a:cubicBezTo>
                      <a:lnTo>
                        <a:pt x="0" y="1035892"/>
                      </a:lnTo>
                      <a:close/>
                      <a:moveTo>
                        <a:pt x="0" y="1004755"/>
                      </a:moveTo>
                      <a:cubicBezTo>
                        <a:pt x="0" y="1009046"/>
                        <a:pt x="3411" y="1012457"/>
                        <a:pt x="7702" y="1012457"/>
                      </a:cubicBezTo>
                      <a:cubicBezTo>
                        <a:pt x="11993" y="1012457"/>
                        <a:pt x="15404" y="1008936"/>
                        <a:pt x="15404" y="1004755"/>
                      </a:cubicBezTo>
                      <a:cubicBezTo>
                        <a:pt x="15404" y="1000574"/>
                        <a:pt x="11993" y="997053"/>
                        <a:pt x="7702" y="997053"/>
                      </a:cubicBezTo>
                      <a:cubicBezTo>
                        <a:pt x="3411" y="996943"/>
                        <a:pt x="0" y="1000464"/>
                        <a:pt x="0" y="1004755"/>
                      </a:cubicBezTo>
                      <a:lnTo>
                        <a:pt x="0" y="1004755"/>
                      </a:lnTo>
                      <a:close/>
                      <a:moveTo>
                        <a:pt x="0" y="973508"/>
                      </a:moveTo>
                      <a:cubicBezTo>
                        <a:pt x="0" y="977799"/>
                        <a:pt x="3411" y="981210"/>
                        <a:pt x="7702" y="981210"/>
                      </a:cubicBezTo>
                      <a:cubicBezTo>
                        <a:pt x="11993" y="981210"/>
                        <a:pt x="15404" y="977689"/>
                        <a:pt x="15404" y="973508"/>
                      </a:cubicBezTo>
                      <a:cubicBezTo>
                        <a:pt x="15404" y="969217"/>
                        <a:pt x="11993" y="965806"/>
                        <a:pt x="7702" y="965806"/>
                      </a:cubicBezTo>
                      <a:cubicBezTo>
                        <a:pt x="3411" y="965806"/>
                        <a:pt x="0" y="969327"/>
                        <a:pt x="0" y="973508"/>
                      </a:cubicBezTo>
                      <a:lnTo>
                        <a:pt x="0" y="973508"/>
                      </a:lnTo>
                      <a:close/>
                      <a:moveTo>
                        <a:pt x="0" y="942371"/>
                      </a:moveTo>
                      <a:cubicBezTo>
                        <a:pt x="0" y="946661"/>
                        <a:pt x="3411" y="950073"/>
                        <a:pt x="7702" y="950073"/>
                      </a:cubicBezTo>
                      <a:cubicBezTo>
                        <a:pt x="11993" y="950073"/>
                        <a:pt x="15404" y="946552"/>
                        <a:pt x="15404" y="942371"/>
                      </a:cubicBezTo>
                      <a:cubicBezTo>
                        <a:pt x="15404" y="938079"/>
                        <a:pt x="11993" y="934669"/>
                        <a:pt x="7702" y="934669"/>
                      </a:cubicBezTo>
                      <a:cubicBezTo>
                        <a:pt x="3411" y="934669"/>
                        <a:pt x="0" y="938079"/>
                        <a:pt x="0" y="942371"/>
                      </a:cubicBezTo>
                      <a:lnTo>
                        <a:pt x="0" y="942371"/>
                      </a:lnTo>
                      <a:close/>
                      <a:moveTo>
                        <a:pt x="0" y="911233"/>
                      </a:moveTo>
                      <a:cubicBezTo>
                        <a:pt x="0" y="915524"/>
                        <a:pt x="3411" y="918935"/>
                        <a:pt x="7702" y="918935"/>
                      </a:cubicBezTo>
                      <a:cubicBezTo>
                        <a:pt x="11993" y="918935"/>
                        <a:pt x="15404" y="915414"/>
                        <a:pt x="15404" y="911233"/>
                      </a:cubicBezTo>
                      <a:cubicBezTo>
                        <a:pt x="15404" y="906942"/>
                        <a:pt x="11993" y="903531"/>
                        <a:pt x="7702" y="903531"/>
                      </a:cubicBezTo>
                      <a:cubicBezTo>
                        <a:pt x="3411" y="903531"/>
                        <a:pt x="0" y="906942"/>
                        <a:pt x="0" y="911233"/>
                      </a:cubicBezTo>
                      <a:lnTo>
                        <a:pt x="0" y="911233"/>
                      </a:lnTo>
                      <a:close/>
                      <a:moveTo>
                        <a:pt x="0" y="880096"/>
                      </a:moveTo>
                      <a:cubicBezTo>
                        <a:pt x="0" y="884387"/>
                        <a:pt x="3411" y="887798"/>
                        <a:pt x="7702" y="887798"/>
                      </a:cubicBezTo>
                      <a:cubicBezTo>
                        <a:pt x="11993" y="887798"/>
                        <a:pt x="15404" y="884277"/>
                        <a:pt x="15404" y="880096"/>
                      </a:cubicBezTo>
                      <a:cubicBezTo>
                        <a:pt x="15404" y="875805"/>
                        <a:pt x="11993" y="872394"/>
                        <a:pt x="7702" y="872394"/>
                      </a:cubicBezTo>
                      <a:cubicBezTo>
                        <a:pt x="3411" y="872394"/>
                        <a:pt x="0" y="875805"/>
                        <a:pt x="0" y="880096"/>
                      </a:cubicBezTo>
                      <a:lnTo>
                        <a:pt x="0" y="880096"/>
                      </a:lnTo>
                      <a:close/>
                      <a:moveTo>
                        <a:pt x="0" y="848959"/>
                      </a:moveTo>
                      <a:cubicBezTo>
                        <a:pt x="0" y="853250"/>
                        <a:pt x="3411" y="856660"/>
                        <a:pt x="7702" y="856660"/>
                      </a:cubicBezTo>
                      <a:cubicBezTo>
                        <a:pt x="11993" y="856660"/>
                        <a:pt x="15404" y="853140"/>
                        <a:pt x="15404" y="848959"/>
                      </a:cubicBezTo>
                      <a:cubicBezTo>
                        <a:pt x="15404" y="844668"/>
                        <a:pt x="11993" y="841257"/>
                        <a:pt x="7702" y="841257"/>
                      </a:cubicBezTo>
                      <a:cubicBezTo>
                        <a:pt x="3411" y="841147"/>
                        <a:pt x="0" y="844668"/>
                        <a:pt x="0" y="848959"/>
                      </a:cubicBezTo>
                      <a:lnTo>
                        <a:pt x="0" y="848959"/>
                      </a:lnTo>
                      <a:close/>
                      <a:moveTo>
                        <a:pt x="0" y="817821"/>
                      </a:moveTo>
                      <a:cubicBezTo>
                        <a:pt x="0" y="822112"/>
                        <a:pt x="3411" y="825523"/>
                        <a:pt x="7702" y="825523"/>
                      </a:cubicBezTo>
                      <a:cubicBezTo>
                        <a:pt x="11993" y="825523"/>
                        <a:pt x="15404" y="822002"/>
                        <a:pt x="15404" y="817821"/>
                      </a:cubicBezTo>
                      <a:cubicBezTo>
                        <a:pt x="15404" y="813530"/>
                        <a:pt x="11993" y="810120"/>
                        <a:pt x="7702" y="810120"/>
                      </a:cubicBezTo>
                      <a:cubicBezTo>
                        <a:pt x="3411" y="810010"/>
                        <a:pt x="0" y="813530"/>
                        <a:pt x="0" y="817821"/>
                      </a:cubicBezTo>
                      <a:lnTo>
                        <a:pt x="0" y="817821"/>
                      </a:lnTo>
                      <a:close/>
                      <a:moveTo>
                        <a:pt x="0" y="786574"/>
                      </a:moveTo>
                      <a:cubicBezTo>
                        <a:pt x="0" y="790865"/>
                        <a:pt x="3411" y="794276"/>
                        <a:pt x="7702" y="794276"/>
                      </a:cubicBezTo>
                      <a:cubicBezTo>
                        <a:pt x="11993" y="794276"/>
                        <a:pt x="15404" y="790755"/>
                        <a:pt x="15404" y="786574"/>
                      </a:cubicBezTo>
                      <a:cubicBezTo>
                        <a:pt x="15404" y="782283"/>
                        <a:pt x="11993" y="778872"/>
                        <a:pt x="7702" y="778872"/>
                      </a:cubicBezTo>
                      <a:cubicBezTo>
                        <a:pt x="3411" y="778872"/>
                        <a:pt x="0" y="782393"/>
                        <a:pt x="0" y="786574"/>
                      </a:cubicBezTo>
                      <a:lnTo>
                        <a:pt x="0" y="786574"/>
                      </a:lnTo>
                      <a:close/>
                      <a:moveTo>
                        <a:pt x="0" y="755437"/>
                      </a:moveTo>
                      <a:cubicBezTo>
                        <a:pt x="0" y="759728"/>
                        <a:pt x="3411" y="763139"/>
                        <a:pt x="7702" y="763139"/>
                      </a:cubicBezTo>
                      <a:cubicBezTo>
                        <a:pt x="11993" y="763139"/>
                        <a:pt x="15404" y="759618"/>
                        <a:pt x="15404" y="755437"/>
                      </a:cubicBezTo>
                      <a:cubicBezTo>
                        <a:pt x="15404" y="751146"/>
                        <a:pt x="11993" y="747735"/>
                        <a:pt x="7702" y="747735"/>
                      </a:cubicBezTo>
                      <a:cubicBezTo>
                        <a:pt x="3411" y="747735"/>
                        <a:pt x="0" y="751146"/>
                        <a:pt x="0" y="755437"/>
                      </a:cubicBezTo>
                      <a:lnTo>
                        <a:pt x="0" y="755437"/>
                      </a:lnTo>
                      <a:close/>
                      <a:moveTo>
                        <a:pt x="0" y="724299"/>
                      </a:moveTo>
                      <a:cubicBezTo>
                        <a:pt x="0" y="728590"/>
                        <a:pt x="3411" y="732001"/>
                        <a:pt x="7702" y="732001"/>
                      </a:cubicBezTo>
                      <a:cubicBezTo>
                        <a:pt x="11993" y="732001"/>
                        <a:pt x="15404" y="728480"/>
                        <a:pt x="15404" y="724299"/>
                      </a:cubicBezTo>
                      <a:cubicBezTo>
                        <a:pt x="15404" y="720008"/>
                        <a:pt x="11993" y="716598"/>
                        <a:pt x="7702" y="716598"/>
                      </a:cubicBezTo>
                      <a:cubicBezTo>
                        <a:pt x="3411" y="716598"/>
                        <a:pt x="0" y="720008"/>
                        <a:pt x="0" y="724299"/>
                      </a:cubicBezTo>
                      <a:lnTo>
                        <a:pt x="0" y="724299"/>
                      </a:lnTo>
                      <a:close/>
                      <a:moveTo>
                        <a:pt x="0" y="693162"/>
                      </a:moveTo>
                      <a:cubicBezTo>
                        <a:pt x="0" y="697453"/>
                        <a:pt x="3411" y="700864"/>
                        <a:pt x="7702" y="700864"/>
                      </a:cubicBezTo>
                      <a:cubicBezTo>
                        <a:pt x="11993" y="700864"/>
                        <a:pt x="15404" y="697343"/>
                        <a:pt x="15404" y="693162"/>
                      </a:cubicBezTo>
                      <a:cubicBezTo>
                        <a:pt x="15404" y="688871"/>
                        <a:pt x="11993" y="685460"/>
                        <a:pt x="7702" y="685460"/>
                      </a:cubicBezTo>
                      <a:cubicBezTo>
                        <a:pt x="3411" y="685350"/>
                        <a:pt x="0" y="688871"/>
                        <a:pt x="0" y="693162"/>
                      </a:cubicBezTo>
                      <a:lnTo>
                        <a:pt x="0" y="693162"/>
                      </a:lnTo>
                      <a:close/>
                      <a:moveTo>
                        <a:pt x="0" y="662025"/>
                      </a:moveTo>
                      <a:cubicBezTo>
                        <a:pt x="0" y="666316"/>
                        <a:pt x="3411" y="669727"/>
                        <a:pt x="7702" y="669727"/>
                      </a:cubicBezTo>
                      <a:cubicBezTo>
                        <a:pt x="11993" y="669727"/>
                        <a:pt x="15404" y="666206"/>
                        <a:pt x="15404" y="662025"/>
                      </a:cubicBezTo>
                      <a:cubicBezTo>
                        <a:pt x="15404" y="657734"/>
                        <a:pt x="11993" y="654323"/>
                        <a:pt x="7702" y="654323"/>
                      </a:cubicBezTo>
                      <a:cubicBezTo>
                        <a:pt x="3411" y="654213"/>
                        <a:pt x="0" y="657734"/>
                        <a:pt x="0" y="662025"/>
                      </a:cubicBezTo>
                      <a:lnTo>
                        <a:pt x="0" y="662025"/>
                      </a:lnTo>
                      <a:close/>
                      <a:moveTo>
                        <a:pt x="0" y="630888"/>
                      </a:moveTo>
                      <a:cubicBezTo>
                        <a:pt x="0" y="635179"/>
                        <a:pt x="3411" y="638589"/>
                        <a:pt x="7702" y="638589"/>
                      </a:cubicBezTo>
                      <a:cubicBezTo>
                        <a:pt x="11993" y="638589"/>
                        <a:pt x="15404" y="635069"/>
                        <a:pt x="15404" y="630888"/>
                      </a:cubicBezTo>
                      <a:cubicBezTo>
                        <a:pt x="15404" y="626597"/>
                        <a:pt x="11993" y="623186"/>
                        <a:pt x="7702" y="623186"/>
                      </a:cubicBezTo>
                      <a:cubicBezTo>
                        <a:pt x="3411" y="623076"/>
                        <a:pt x="0" y="626597"/>
                        <a:pt x="0" y="630888"/>
                      </a:cubicBezTo>
                      <a:lnTo>
                        <a:pt x="0" y="630888"/>
                      </a:lnTo>
                      <a:close/>
                      <a:moveTo>
                        <a:pt x="0" y="599640"/>
                      </a:moveTo>
                      <a:cubicBezTo>
                        <a:pt x="0" y="603931"/>
                        <a:pt x="3411" y="607342"/>
                        <a:pt x="7702" y="607342"/>
                      </a:cubicBezTo>
                      <a:cubicBezTo>
                        <a:pt x="11993" y="607342"/>
                        <a:pt x="15404" y="603821"/>
                        <a:pt x="15404" y="599640"/>
                      </a:cubicBezTo>
                      <a:cubicBezTo>
                        <a:pt x="15404" y="595349"/>
                        <a:pt x="11993" y="591938"/>
                        <a:pt x="7702" y="591938"/>
                      </a:cubicBezTo>
                      <a:cubicBezTo>
                        <a:pt x="3411" y="591938"/>
                        <a:pt x="0" y="595349"/>
                        <a:pt x="0" y="599640"/>
                      </a:cubicBezTo>
                      <a:lnTo>
                        <a:pt x="0" y="599640"/>
                      </a:lnTo>
                      <a:close/>
                      <a:moveTo>
                        <a:pt x="0" y="568503"/>
                      </a:moveTo>
                      <a:cubicBezTo>
                        <a:pt x="0" y="572794"/>
                        <a:pt x="3411" y="576205"/>
                        <a:pt x="7702" y="576205"/>
                      </a:cubicBezTo>
                      <a:cubicBezTo>
                        <a:pt x="11993" y="576205"/>
                        <a:pt x="15404" y="572684"/>
                        <a:pt x="15404" y="568503"/>
                      </a:cubicBezTo>
                      <a:cubicBezTo>
                        <a:pt x="15404" y="564212"/>
                        <a:pt x="11993" y="560801"/>
                        <a:pt x="7702" y="560801"/>
                      </a:cubicBezTo>
                      <a:cubicBezTo>
                        <a:pt x="3411" y="560801"/>
                        <a:pt x="0" y="564212"/>
                        <a:pt x="0" y="568503"/>
                      </a:cubicBezTo>
                      <a:lnTo>
                        <a:pt x="0" y="568503"/>
                      </a:lnTo>
                      <a:close/>
                      <a:moveTo>
                        <a:pt x="0" y="537366"/>
                      </a:moveTo>
                      <a:cubicBezTo>
                        <a:pt x="0" y="541657"/>
                        <a:pt x="3411" y="545068"/>
                        <a:pt x="7702" y="545068"/>
                      </a:cubicBezTo>
                      <a:cubicBezTo>
                        <a:pt x="11993" y="545068"/>
                        <a:pt x="15404" y="541547"/>
                        <a:pt x="15404" y="537366"/>
                      </a:cubicBezTo>
                      <a:cubicBezTo>
                        <a:pt x="15404" y="533075"/>
                        <a:pt x="11993" y="529664"/>
                        <a:pt x="7702" y="529664"/>
                      </a:cubicBezTo>
                      <a:cubicBezTo>
                        <a:pt x="3411" y="529664"/>
                        <a:pt x="0" y="533075"/>
                        <a:pt x="0" y="537366"/>
                      </a:cubicBezTo>
                      <a:lnTo>
                        <a:pt x="0" y="537366"/>
                      </a:lnTo>
                      <a:close/>
                      <a:moveTo>
                        <a:pt x="0" y="506228"/>
                      </a:moveTo>
                      <a:cubicBezTo>
                        <a:pt x="0" y="510519"/>
                        <a:pt x="3411" y="513930"/>
                        <a:pt x="7702" y="513930"/>
                      </a:cubicBezTo>
                      <a:cubicBezTo>
                        <a:pt x="11993" y="513930"/>
                        <a:pt x="15404" y="510409"/>
                        <a:pt x="15404" y="506228"/>
                      </a:cubicBezTo>
                      <a:cubicBezTo>
                        <a:pt x="15404" y="501937"/>
                        <a:pt x="11993" y="498527"/>
                        <a:pt x="7702" y="498527"/>
                      </a:cubicBezTo>
                      <a:cubicBezTo>
                        <a:pt x="3411" y="498417"/>
                        <a:pt x="0" y="501937"/>
                        <a:pt x="0" y="506228"/>
                      </a:cubicBezTo>
                      <a:lnTo>
                        <a:pt x="0" y="506228"/>
                      </a:lnTo>
                      <a:close/>
                      <a:moveTo>
                        <a:pt x="0" y="475091"/>
                      </a:moveTo>
                      <a:cubicBezTo>
                        <a:pt x="0" y="479382"/>
                        <a:pt x="3411" y="482793"/>
                        <a:pt x="7702" y="482793"/>
                      </a:cubicBezTo>
                      <a:cubicBezTo>
                        <a:pt x="11993" y="482793"/>
                        <a:pt x="15404" y="479272"/>
                        <a:pt x="15404" y="475091"/>
                      </a:cubicBezTo>
                      <a:cubicBezTo>
                        <a:pt x="15404" y="470800"/>
                        <a:pt x="11993" y="467389"/>
                        <a:pt x="7702" y="467389"/>
                      </a:cubicBezTo>
                      <a:cubicBezTo>
                        <a:pt x="3411" y="467279"/>
                        <a:pt x="0" y="470800"/>
                        <a:pt x="0" y="475091"/>
                      </a:cubicBezTo>
                      <a:lnTo>
                        <a:pt x="0" y="475091"/>
                      </a:lnTo>
                      <a:close/>
                      <a:moveTo>
                        <a:pt x="0" y="443844"/>
                      </a:moveTo>
                      <a:cubicBezTo>
                        <a:pt x="0" y="448135"/>
                        <a:pt x="3411" y="451546"/>
                        <a:pt x="7702" y="451546"/>
                      </a:cubicBezTo>
                      <a:cubicBezTo>
                        <a:pt x="11993" y="451546"/>
                        <a:pt x="15404" y="448025"/>
                        <a:pt x="15404" y="443844"/>
                      </a:cubicBezTo>
                      <a:cubicBezTo>
                        <a:pt x="15404" y="439553"/>
                        <a:pt x="11993" y="436142"/>
                        <a:pt x="7702" y="436142"/>
                      </a:cubicBezTo>
                      <a:cubicBezTo>
                        <a:pt x="3411" y="436142"/>
                        <a:pt x="0" y="439663"/>
                        <a:pt x="0" y="443844"/>
                      </a:cubicBezTo>
                      <a:lnTo>
                        <a:pt x="0" y="443844"/>
                      </a:lnTo>
                      <a:close/>
                      <a:moveTo>
                        <a:pt x="0" y="412707"/>
                      </a:moveTo>
                      <a:cubicBezTo>
                        <a:pt x="0" y="416998"/>
                        <a:pt x="3411" y="420408"/>
                        <a:pt x="7702" y="420408"/>
                      </a:cubicBezTo>
                      <a:cubicBezTo>
                        <a:pt x="11993" y="420408"/>
                        <a:pt x="15404" y="416888"/>
                        <a:pt x="15404" y="412707"/>
                      </a:cubicBezTo>
                      <a:cubicBezTo>
                        <a:pt x="15404" y="408416"/>
                        <a:pt x="11993" y="405005"/>
                        <a:pt x="7702" y="405005"/>
                      </a:cubicBezTo>
                      <a:cubicBezTo>
                        <a:pt x="3411" y="405005"/>
                        <a:pt x="0" y="408416"/>
                        <a:pt x="0" y="412707"/>
                      </a:cubicBezTo>
                      <a:lnTo>
                        <a:pt x="0" y="412707"/>
                      </a:lnTo>
                      <a:close/>
                      <a:moveTo>
                        <a:pt x="0" y="381569"/>
                      </a:moveTo>
                      <a:cubicBezTo>
                        <a:pt x="0" y="385860"/>
                        <a:pt x="3411" y="389271"/>
                        <a:pt x="7702" y="389271"/>
                      </a:cubicBezTo>
                      <a:cubicBezTo>
                        <a:pt x="11993" y="389271"/>
                        <a:pt x="15404" y="385750"/>
                        <a:pt x="15404" y="381569"/>
                      </a:cubicBezTo>
                      <a:cubicBezTo>
                        <a:pt x="15404" y="377278"/>
                        <a:pt x="11993" y="373867"/>
                        <a:pt x="7702" y="373867"/>
                      </a:cubicBezTo>
                      <a:cubicBezTo>
                        <a:pt x="3411" y="373867"/>
                        <a:pt x="0" y="377278"/>
                        <a:pt x="0" y="381569"/>
                      </a:cubicBezTo>
                      <a:lnTo>
                        <a:pt x="0" y="381569"/>
                      </a:lnTo>
                      <a:close/>
                      <a:moveTo>
                        <a:pt x="0" y="350432"/>
                      </a:moveTo>
                      <a:cubicBezTo>
                        <a:pt x="0" y="354723"/>
                        <a:pt x="3411" y="358134"/>
                        <a:pt x="7702" y="358134"/>
                      </a:cubicBezTo>
                      <a:cubicBezTo>
                        <a:pt x="11993" y="358134"/>
                        <a:pt x="15404" y="354613"/>
                        <a:pt x="15404" y="350432"/>
                      </a:cubicBezTo>
                      <a:cubicBezTo>
                        <a:pt x="15404" y="346141"/>
                        <a:pt x="11993" y="342730"/>
                        <a:pt x="7702" y="342730"/>
                      </a:cubicBezTo>
                      <a:cubicBezTo>
                        <a:pt x="3411" y="342620"/>
                        <a:pt x="0" y="346141"/>
                        <a:pt x="0" y="350432"/>
                      </a:cubicBezTo>
                      <a:lnTo>
                        <a:pt x="0" y="350432"/>
                      </a:lnTo>
                      <a:close/>
                      <a:moveTo>
                        <a:pt x="0" y="319295"/>
                      </a:moveTo>
                      <a:cubicBezTo>
                        <a:pt x="0" y="323586"/>
                        <a:pt x="3411" y="326996"/>
                        <a:pt x="7702" y="326996"/>
                      </a:cubicBezTo>
                      <a:cubicBezTo>
                        <a:pt x="11993" y="326996"/>
                        <a:pt x="15404" y="323476"/>
                        <a:pt x="15404" y="319295"/>
                      </a:cubicBezTo>
                      <a:cubicBezTo>
                        <a:pt x="15404" y="315004"/>
                        <a:pt x="11993" y="311593"/>
                        <a:pt x="7702" y="311593"/>
                      </a:cubicBezTo>
                      <a:cubicBezTo>
                        <a:pt x="3411" y="311483"/>
                        <a:pt x="0" y="315004"/>
                        <a:pt x="0" y="319295"/>
                      </a:cubicBezTo>
                      <a:lnTo>
                        <a:pt x="0" y="319295"/>
                      </a:lnTo>
                      <a:close/>
                      <a:moveTo>
                        <a:pt x="0" y="288157"/>
                      </a:moveTo>
                      <a:cubicBezTo>
                        <a:pt x="0" y="292448"/>
                        <a:pt x="3411" y="295859"/>
                        <a:pt x="7702" y="295859"/>
                      </a:cubicBezTo>
                      <a:cubicBezTo>
                        <a:pt x="11993" y="295859"/>
                        <a:pt x="15404" y="292338"/>
                        <a:pt x="15404" y="288157"/>
                      </a:cubicBezTo>
                      <a:cubicBezTo>
                        <a:pt x="15404" y="283866"/>
                        <a:pt x="11993" y="280456"/>
                        <a:pt x="7702" y="280456"/>
                      </a:cubicBezTo>
                      <a:cubicBezTo>
                        <a:pt x="3411" y="280346"/>
                        <a:pt x="0" y="283866"/>
                        <a:pt x="0" y="288157"/>
                      </a:cubicBezTo>
                      <a:lnTo>
                        <a:pt x="0" y="288157"/>
                      </a:lnTo>
                      <a:close/>
                      <a:moveTo>
                        <a:pt x="0" y="256910"/>
                      </a:moveTo>
                      <a:cubicBezTo>
                        <a:pt x="0" y="261201"/>
                        <a:pt x="3411" y="264612"/>
                        <a:pt x="7702" y="264612"/>
                      </a:cubicBezTo>
                      <a:cubicBezTo>
                        <a:pt x="11993" y="264612"/>
                        <a:pt x="15404" y="261091"/>
                        <a:pt x="15404" y="256910"/>
                      </a:cubicBezTo>
                      <a:cubicBezTo>
                        <a:pt x="15404" y="252619"/>
                        <a:pt x="11993" y="249208"/>
                        <a:pt x="7702" y="249208"/>
                      </a:cubicBezTo>
                      <a:cubicBezTo>
                        <a:pt x="3411" y="249208"/>
                        <a:pt x="0" y="252619"/>
                        <a:pt x="0" y="256910"/>
                      </a:cubicBezTo>
                      <a:lnTo>
                        <a:pt x="0" y="256910"/>
                      </a:lnTo>
                      <a:close/>
                      <a:moveTo>
                        <a:pt x="0" y="225773"/>
                      </a:moveTo>
                      <a:cubicBezTo>
                        <a:pt x="0" y="230064"/>
                        <a:pt x="3411" y="233475"/>
                        <a:pt x="7702" y="233475"/>
                      </a:cubicBezTo>
                      <a:cubicBezTo>
                        <a:pt x="11993" y="233475"/>
                        <a:pt x="15404" y="229954"/>
                        <a:pt x="15404" y="225773"/>
                      </a:cubicBezTo>
                      <a:cubicBezTo>
                        <a:pt x="15404" y="221482"/>
                        <a:pt x="11993" y="218071"/>
                        <a:pt x="7702" y="218071"/>
                      </a:cubicBezTo>
                      <a:cubicBezTo>
                        <a:pt x="3411" y="218071"/>
                        <a:pt x="0" y="221482"/>
                        <a:pt x="0" y="225773"/>
                      </a:cubicBezTo>
                      <a:lnTo>
                        <a:pt x="0" y="225773"/>
                      </a:lnTo>
                      <a:close/>
                      <a:moveTo>
                        <a:pt x="0" y="194635"/>
                      </a:moveTo>
                      <a:cubicBezTo>
                        <a:pt x="0" y="198926"/>
                        <a:pt x="3411" y="202337"/>
                        <a:pt x="7702" y="202337"/>
                      </a:cubicBezTo>
                      <a:cubicBezTo>
                        <a:pt x="11993" y="202337"/>
                        <a:pt x="15404" y="198816"/>
                        <a:pt x="15404" y="194635"/>
                      </a:cubicBezTo>
                      <a:cubicBezTo>
                        <a:pt x="15404" y="190455"/>
                        <a:pt x="11993" y="186934"/>
                        <a:pt x="7702" y="186934"/>
                      </a:cubicBezTo>
                      <a:cubicBezTo>
                        <a:pt x="3411" y="186934"/>
                        <a:pt x="0" y="190344"/>
                        <a:pt x="0" y="194635"/>
                      </a:cubicBezTo>
                      <a:lnTo>
                        <a:pt x="0" y="194635"/>
                      </a:lnTo>
                      <a:close/>
                      <a:moveTo>
                        <a:pt x="0" y="163498"/>
                      </a:moveTo>
                      <a:cubicBezTo>
                        <a:pt x="0" y="167789"/>
                        <a:pt x="3411" y="171200"/>
                        <a:pt x="7702" y="171200"/>
                      </a:cubicBezTo>
                      <a:cubicBezTo>
                        <a:pt x="11993" y="171200"/>
                        <a:pt x="15404" y="167679"/>
                        <a:pt x="15404" y="163498"/>
                      </a:cubicBezTo>
                      <a:cubicBezTo>
                        <a:pt x="15404" y="159207"/>
                        <a:pt x="11993" y="155796"/>
                        <a:pt x="7702" y="155796"/>
                      </a:cubicBezTo>
                      <a:cubicBezTo>
                        <a:pt x="3411" y="155686"/>
                        <a:pt x="0" y="159207"/>
                        <a:pt x="0" y="163498"/>
                      </a:cubicBezTo>
                      <a:lnTo>
                        <a:pt x="0" y="163498"/>
                      </a:lnTo>
                      <a:close/>
                      <a:moveTo>
                        <a:pt x="0" y="132361"/>
                      </a:moveTo>
                      <a:cubicBezTo>
                        <a:pt x="0" y="136652"/>
                        <a:pt x="3411" y="140063"/>
                        <a:pt x="7702" y="140063"/>
                      </a:cubicBezTo>
                      <a:cubicBezTo>
                        <a:pt x="11993" y="140063"/>
                        <a:pt x="15404" y="136542"/>
                        <a:pt x="15404" y="132361"/>
                      </a:cubicBezTo>
                      <a:cubicBezTo>
                        <a:pt x="15404" y="128070"/>
                        <a:pt x="11993" y="124659"/>
                        <a:pt x="7702" y="124659"/>
                      </a:cubicBezTo>
                      <a:cubicBezTo>
                        <a:pt x="3411" y="124549"/>
                        <a:pt x="0" y="128070"/>
                        <a:pt x="0" y="132361"/>
                      </a:cubicBezTo>
                      <a:lnTo>
                        <a:pt x="0" y="132361"/>
                      </a:lnTo>
                      <a:close/>
                      <a:moveTo>
                        <a:pt x="0" y="101114"/>
                      </a:moveTo>
                      <a:cubicBezTo>
                        <a:pt x="0" y="105405"/>
                        <a:pt x="3411" y="108815"/>
                        <a:pt x="7702" y="108815"/>
                      </a:cubicBezTo>
                      <a:cubicBezTo>
                        <a:pt x="11993" y="108815"/>
                        <a:pt x="15404" y="105295"/>
                        <a:pt x="15404" y="101114"/>
                      </a:cubicBezTo>
                      <a:cubicBezTo>
                        <a:pt x="15404" y="96823"/>
                        <a:pt x="11993" y="93412"/>
                        <a:pt x="7702" y="93412"/>
                      </a:cubicBezTo>
                      <a:cubicBezTo>
                        <a:pt x="3411" y="93412"/>
                        <a:pt x="0" y="96933"/>
                        <a:pt x="0" y="101114"/>
                      </a:cubicBezTo>
                      <a:lnTo>
                        <a:pt x="0" y="101114"/>
                      </a:lnTo>
                      <a:close/>
                      <a:moveTo>
                        <a:pt x="0" y="69976"/>
                      </a:moveTo>
                      <a:cubicBezTo>
                        <a:pt x="0" y="74267"/>
                        <a:pt x="3411" y="77678"/>
                        <a:pt x="7702" y="77678"/>
                      </a:cubicBezTo>
                      <a:cubicBezTo>
                        <a:pt x="11993" y="77678"/>
                        <a:pt x="15404" y="74157"/>
                        <a:pt x="15404" y="69976"/>
                      </a:cubicBezTo>
                      <a:cubicBezTo>
                        <a:pt x="15404" y="65795"/>
                        <a:pt x="11993" y="62274"/>
                        <a:pt x="7702" y="62274"/>
                      </a:cubicBezTo>
                      <a:cubicBezTo>
                        <a:pt x="3411" y="62274"/>
                        <a:pt x="0" y="65685"/>
                        <a:pt x="0" y="69976"/>
                      </a:cubicBezTo>
                      <a:lnTo>
                        <a:pt x="0" y="69976"/>
                      </a:lnTo>
                      <a:close/>
                      <a:moveTo>
                        <a:pt x="0" y="38839"/>
                      </a:moveTo>
                      <a:cubicBezTo>
                        <a:pt x="0" y="43130"/>
                        <a:pt x="3411" y="46541"/>
                        <a:pt x="7702" y="46541"/>
                      </a:cubicBezTo>
                      <a:cubicBezTo>
                        <a:pt x="11993" y="46541"/>
                        <a:pt x="15404" y="43020"/>
                        <a:pt x="15404" y="38839"/>
                      </a:cubicBezTo>
                      <a:cubicBezTo>
                        <a:pt x="15404" y="34548"/>
                        <a:pt x="11993" y="31137"/>
                        <a:pt x="7702" y="31137"/>
                      </a:cubicBezTo>
                      <a:cubicBezTo>
                        <a:pt x="3411" y="31137"/>
                        <a:pt x="0" y="34548"/>
                        <a:pt x="0" y="38839"/>
                      </a:cubicBezTo>
                      <a:lnTo>
                        <a:pt x="0" y="38839"/>
                      </a:lnTo>
                      <a:close/>
                      <a:moveTo>
                        <a:pt x="0" y="7702"/>
                      </a:moveTo>
                      <a:cubicBezTo>
                        <a:pt x="0" y="11993"/>
                        <a:pt x="3411" y="15404"/>
                        <a:pt x="7702" y="15404"/>
                      </a:cubicBezTo>
                      <a:cubicBezTo>
                        <a:pt x="11993" y="15404"/>
                        <a:pt x="15404" y="11883"/>
                        <a:pt x="15404" y="7702"/>
                      </a:cubicBezTo>
                      <a:cubicBezTo>
                        <a:pt x="15404" y="3411"/>
                        <a:pt x="11993" y="0"/>
                        <a:pt x="7702" y="0"/>
                      </a:cubicBezTo>
                      <a:cubicBezTo>
                        <a:pt x="3411" y="0"/>
                        <a:pt x="0" y="3411"/>
                        <a:pt x="0" y="7702"/>
                      </a:cubicBezTo>
                      <a:close/>
                    </a:path>
                  </a:pathLst>
                </a:custGeom>
                <a:solidFill>
                  <a:srgbClr val="F0C421"/>
                </a:solidFill>
                <a:ln w="11002" cap="flat">
                  <a:solidFill>
                    <a:srgbClr val="6340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2189838E-372C-E624-8288-DDEFD8CFD9F6}"/>
                  </a:ext>
                </a:extLst>
              </p:cNvPr>
              <p:cNvSpPr/>
              <p:nvPr/>
            </p:nvSpPr>
            <p:spPr>
              <a:xfrm>
                <a:off x="1785740" y="3444183"/>
                <a:ext cx="15403" cy="825523"/>
              </a:xfrm>
              <a:custGeom>
                <a:avLst/>
                <a:gdLst>
                  <a:gd name="connsiteX0" fmla="*/ 0 w 15403"/>
                  <a:gd name="connsiteY0" fmla="*/ 817821 h 825523"/>
                  <a:gd name="connsiteX1" fmla="*/ 7702 w 15403"/>
                  <a:gd name="connsiteY1" fmla="*/ 825523 h 825523"/>
                  <a:gd name="connsiteX2" fmla="*/ 15404 w 15403"/>
                  <a:gd name="connsiteY2" fmla="*/ 817821 h 825523"/>
                  <a:gd name="connsiteX3" fmla="*/ 7702 w 15403"/>
                  <a:gd name="connsiteY3" fmla="*/ 810120 h 825523"/>
                  <a:gd name="connsiteX4" fmla="*/ 0 w 15403"/>
                  <a:gd name="connsiteY4" fmla="*/ 817821 h 825523"/>
                  <a:gd name="connsiteX5" fmla="*/ 0 w 15403"/>
                  <a:gd name="connsiteY5" fmla="*/ 817821 h 825523"/>
                  <a:gd name="connsiteX6" fmla="*/ 0 w 15403"/>
                  <a:gd name="connsiteY6" fmla="*/ 786684 h 825523"/>
                  <a:gd name="connsiteX7" fmla="*/ 7702 w 15403"/>
                  <a:gd name="connsiteY7" fmla="*/ 794386 h 825523"/>
                  <a:gd name="connsiteX8" fmla="*/ 15404 w 15403"/>
                  <a:gd name="connsiteY8" fmla="*/ 786684 h 825523"/>
                  <a:gd name="connsiteX9" fmla="*/ 7702 w 15403"/>
                  <a:gd name="connsiteY9" fmla="*/ 778982 h 825523"/>
                  <a:gd name="connsiteX10" fmla="*/ 0 w 15403"/>
                  <a:gd name="connsiteY10" fmla="*/ 786684 h 825523"/>
                  <a:gd name="connsiteX11" fmla="*/ 0 w 15403"/>
                  <a:gd name="connsiteY11" fmla="*/ 786684 h 825523"/>
                  <a:gd name="connsiteX12" fmla="*/ 0 w 15403"/>
                  <a:gd name="connsiteY12" fmla="*/ 755547 h 825523"/>
                  <a:gd name="connsiteX13" fmla="*/ 7702 w 15403"/>
                  <a:gd name="connsiteY13" fmla="*/ 763249 h 825523"/>
                  <a:gd name="connsiteX14" fmla="*/ 15404 w 15403"/>
                  <a:gd name="connsiteY14" fmla="*/ 755547 h 825523"/>
                  <a:gd name="connsiteX15" fmla="*/ 7702 w 15403"/>
                  <a:gd name="connsiteY15" fmla="*/ 747845 h 825523"/>
                  <a:gd name="connsiteX16" fmla="*/ 0 w 15403"/>
                  <a:gd name="connsiteY16" fmla="*/ 755547 h 825523"/>
                  <a:gd name="connsiteX17" fmla="*/ 0 w 15403"/>
                  <a:gd name="connsiteY17" fmla="*/ 755547 h 825523"/>
                  <a:gd name="connsiteX18" fmla="*/ 0 w 15403"/>
                  <a:gd name="connsiteY18" fmla="*/ 724299 h 825523"/>
                  <a:gd name="connsiteX19" fmla="*/ 7702 w 15403"/>
                  <a:gd name="connsiteY19" fmla="*/ 732001 h 825523"/>
                  <a:gd name="connsiteX20" fmla="*/ 15404 w 15403"/>
                  <a:gd name="connsiteY20" fmla="*/ 724299 h 825523"/>
                  <a:gd name="connsiteX21" fmla="*/ 7702 w 15403"/>
                  <a:gd name="connsiteY21" fmla="*/ 716598 h 825523"/>
                  <a:gd name="connsiteX22" fmla="*/ 0 w 15403"/>
                  <a:gd name="connsiteY22" fmla="*/ 724299 h 825523"/>
                  <a:gd name="connsiteX23" fmla="*/ 0 w 15403"/>
                  <a:gd name="connsiteY23" fmla="*/ 724299 h 825523"/>
                  <a:gd name="connsiteX24" fmla="*/ 0 w 15403"/>
                  <a:gd name="connsiteY24" fmla="*/ 693162 h 825523"/>
                  <a:gd name="connsiteX25" fmla="*/ 7702 w 15403"/>
                  <a:gd name="connsiteY25" fmla="*/ 700864 h 825523"/>
                  <a:gd name="connsiteX26" fmla="*/ 15404 w 15403"/>
                  <a:gd name="connsiteY26" fmla="*/ 693162 h 825523"/>
                  <a:gd name="connsiteX27" fmla="*/ 7702 w 15403"/>
                  <a:gd name="connsiteY27" fmla="*/ 685460 h 825523"/>
                  <a:gd name="connsiteX28" fmla="*/ 0 w 15403"/>
                  <a:gd name="connsiteY28" fmla="*/ 693162 h 825523"/>
                  <a:gd name="connsiteX29" fmla="*/ 0 w 15403"/>
                  <a:gd name="connsiteY29" fmla="*/ 693162 h 825523"/>
                  <a:gd name="connsiteX30" fmla="*/ 0 w 15403"/>
                  <a:gd name="connsiteY30" fmla="*/ 662025 h 825523"/>
                  <a:gd name="connsiteX31" fmla="*/ 7702 w 15403"/>
                  <a:gd name="connsiteY31" fmla="*/ 669727 h 825523"/>
                  <a:gd name="connsiteX32" fmla="*/ 15404 w 15403"/>
                  <a:gd name="connsiteY32" fmla="*/ 662025 h 825523"/>
                  <a:gd name="connsiteX33" fmla="*/ 7702 w 15403"/>
                  <a:gd name="connsiteY33" fmla="*/ 654323 h 825523"/>
                  <a:gd name="connsiteX34" fmla="*/ 0 w 15403"/>
                  <a:gd name="connsiteY34" fmla="*/ 662025 h 825523"/>
                  <a:gd name="connsiteX35" fmla="*/ 0 w 15403"/>
                  <a:gd name="connsiteY35" fmla="*/ 662025 h 825523"/>
                  <a:gd name="connsiteX36" fmla="*/ 0 w 15403"/>
                  <a:gd name="connsiteY36" fmla="*/ 630888 h 825523"/>
                  <a:gd name="connsiteX37" fmla="*/ 7702 w 15403"/>
                  <a:gd name="connsiteY37" fmla="*/ 638590 h 825523"/>
                  <a:gd name="connsiteX38" fmla="*/ 15404 w 15403"/>
                  <a:gd name="connsiteY38" fmla="*/ 630888 h 825523"/>
                  <a:gd name="connsiteX39" fmla="*/ 7702 w 15403"/>
                  <a:gd name="connsiteY39" fmla="*/ 623186 h 825523"/>
                  <a:gd name="connsiteX40" fmla="*/ 0 w 15403"/>
                  <a:gd name="connsiteY40" fmla="*/ 630888 h 825523"/>
                  <a:gd name="connsiteX41" fmla="*/ 0 w 15403"/>
                  <a:gd name="connsiteY41" fmla="*/ 630888 h 825523"/>
                  <a:gd name="connsiteX42" fmla="*/ 0 w 15403"/>
                  <a:gd name="connsiteY42" fmla="*/ 599751 h 825523"/>
                  <a:gd name="connsiteX43" fmla="*/ 7702 w 15403"/>
                  <a:gd name="connsiteY43" fmla="*/ 607452 h 825523"/>
                  <a:gd name="connsiteX44" fmla="*/ 15404 w 15403"/>
                  <a:gd name="connsiteY44" fmla="*/ 599751 h 825523"/>
                  <a:gd name="connsiteX45" fmla="*/ 7702 w 15403"/>
                  <a:gd name="connsiteY45" fmla="*/ 592049 h 825523"/>
                  <a:gd name="connsiteX46" fmla="*/ 0 w 15403"/>
                  <a:gd name="connsiteY46" fmla="*/ 599751 h 825523"/>
                  <a:gd name="connsiteX47" fmla="*/ 0 w 15403"/>
                  <a:gd name="connsiteY47" fmla="*/ 599751 h 825523"/>
                  <a:gd name="connsiteX48" fmla="*/ 0 w 15403"/>
                  <a:gd name="connsiteY48" fmla="*/ 568503 h 825523"/>
                  <a:gd name="connsiteX49" fmla="*/ 7702 w 15403"/>
                  <a:gd name="connsiteY49" fmla="*/ 576205 h 825523"/>
                  <a:gd name="connsiteX50" fmla="*/ 15404 w 15403"/>
                  <a:gd name="connsiteY50" fmla="*/ 568503 h 825523"/>
                  <a:gd name="connsiteX51" fmla="*/ 7702 w 15403"/>
                  <a:gd name="connsiteY51" fmla="*/ 560801 h 825523"/>
                  <a:gd name="connsiteX52" fmla="*/ 0 w 15403"/>
                  <a:gd name="connsiteY52" fmla="*/ 568503 h 825523"/>
                  <a:gd name="connsiteX53" fmla="*/ 0 w 15403"/>
                  <a:gd name="connsiteY53" fmla="*/ 568503 h 825523"/>
                  <a:gd name="connsiteX54" fmla="*/ 0 w 15403"/>
                  <a:gd name="connsiteY54" fmla="*/ 537366 h 825523"/>
                  <a:gd name="connsiteX55" fmla="*/ 7702 w 15403"/>
                  <a:gd name="connsiteY55" fmla="*/ 545068 h 825523"/>
                  <a:gd name="connsiteX56" fmla="*/ 15404 w 15403"/>
                  <a:gd name="connsiteY56" fmla="*/ 537366 h 825523"/>
                  <a:gd name="connsiteX57" fmla="*/ 7702 w 15403"/>
                  <a:gd name="connsiteY57" fmla="*/ 529664 h 825523"/>
                  <a:gd name="connsiteX58" fmla="*/ 0 w 15403"/>
                  <a:gd name="connsiteY58" fmla="*/ 537366 h 825523"/>
                  <a:gd name="connsiteX59" fmla="*/ 0 w 15403"/>
                  <a:gd name="connsiteY59" fmla="*/ 537366 h 825523"/>
                  <a:gd name="connsiteX60" fmla="*/ 0 w 15403"/>
                  <a:gd name="connsiteY60" fmla="*/ 506229 h 825523"/>
                  <a:gd name="connsiteX61" fmla="*/ 7702 w 15403"/>
                  <a:gd name="connsiteY61" fmla="*/ 513930 h 825523"/>
                  <a:gd name="connsiteX62" fmla="*/ 15404 w 15403"/>
                  <a:gd name="connsiteY62" fmla="*/ 506229 h 825523"/>
                  <a:gd name="connsiteX63" fmla="*/ 7702 w 15403"/>
                  <a:gd name="connsiteY63" fmla="*/ 498527 h 825523"/>
                  <a:gd name="connsiteX64" fmla="*/ 0 w 15403"/>
                  <a:gd name="connsiteY64" fmla="*/ 506229 h 825523"/>
                  <a:gd name="connsiteX65" fmla="*/ 0 w 15403"/>
                  <a:gd name="connsiteY65" fmla="*/ 506229 h 825523"/>
                  <a:gd name="connsiteX66" fmla="*/ 0 w 15403"/>
                  <a:gd name="connsiteY66" fmla="*/ 475091 h 825523"/>
                  <a:gd name="connsiteX67" fmla="*/ 7702 w 15403"/>
                  <a:gd name="connsiteY67" fmla="*/ 482793 h 825523"/>
                  <a:gd name="connsiteX68" fmla="*/ 15404 w 15403"/>
                  <a:gd name="connsiteY68" fmla="*/ 475091 h 825523"/>
                  <a:gd name="connsiteX69" fmla="*/ 7702 w 15403"/>
                  <a:gd name="connsiteY69" fmla="*/ 467389 h 825523"/>
                  <a:gd name="connsiteX70" fmla="*/ 0 w 15403"/>
                  <a:gd name="connsiteY70" fmla="*/ 475091 h 825523"/>
                  <a:gd name="connsiteX71" fmla="*/ 0 w 15403"/>
                  <a:gd name="connsiteY71" fmla="*/ 475091 h 825523"/>
                  <a:gd name="connsiteX72" fmla="*/ 0 w 15403"/>
                  <a:gd name="connsiteY72" fmla="*/ 443954 h 825523"/>
                  <a:gd name="connsiteX73" fmla="*/ 7702 w 15403"/>
                  <a:gd name="connsiteY73" fmla="*/ 451656 h 825523"/>
                  <a:gd name="connsiteX74" fmla="*/ 15404 w 15403"/>
                  <a:gd name="connsiteY74" fmla="*/ 443954 h 825523"/>
                  <a:gd name="connsiteX75" fmla="*/ 7702 w 15403"/>
                  <a:gd name="connsiteY75" fmla="*/ 436252 h 825523"/>
                  <a:gd name="connsiteX76" fmla="*/ 0 w 15403"/>
                  <a:gd name="connsiteY76" fmla="*/ 443954 h 825523"/>
                  <a:gd name="connsiteX77" fmla="*/ 0 w 15403"/>
                  <a:gd name="connsiteY77" fmla="*/ 443954 h 825523"/>
                  <a:gd name="connsiteX78" fmla="*/ 0 w 15403"/>
                  <a:gd name="connsiteY78" fmla="*/ 412817 h 825523"/>
                  <a:gd name="connsiteX79" fmla="*/ 7702 w 15403"/>
                  <a:gd name="connsiteY79" fmla="*/ 420518 h 825523"/>
                  <a:gd name="connsiteX80" fmla="*/ 15404 w 15403"/>
                  <a:gd name="connsiteY80" fmla="*/ 412817 h 825523"/>
                  <a:gd name="connsiteX81" fmla="*/ 7702 w 15403"/>
                  <a:gd name="connsiteY81" fmla="*/ 405115 h 825523"/>
                  <a:gd name="connsiteX82" fmla="*/ 0 w 15403"/>
                  <a:gd name="connsiteY82" fmla="*/ 412817 h 825523"/>
                  <a:gd name="connsiteX83" fmla="*/ 0 w 15403"/>
                  <a:gd name="connsiteY83" fmla="*/ 412817 h 825523"/>
                  <a:gd name="connsiteX84" fmla="*/ 0 w 15403"/>
                  <a:gd name="connsiteY84" fmla="*/ 381569 h 825523"/>
                  <a:gd name="connsiteX85" fmla="*/ 7702 w 15403"/>
                  <a:gd name="connsiteY85" fmla="*/ 389271 h 825523"/>
                  <a:gd name="connsiteX86" fmla="*/ 15404 w 15403"/>
                  <a:gd name="connsiteY86" fmla="*/ 381569 h 825523"/>
                  <a:gd name="connsiteX87" fmla="*/ 7702 w 15403"/>
                  <a:gd name="connsiteY87" fmla="*/ 373867 h 825523"/>
                  <a:gd name="connsiteX88" fmla="*/ 0 w 15403"/>
                  <a:gd name="connsiteY88" fmla="*/ 381569 h 825523"/>
                  <a:gd name="connsiteX89" fmla="*/ 0 w 15403"/>
                  <a:gd name="connsiteY89" fmla="*/ 381569 h 825523"/>
                  <a:gd name="connsiteX90" fmla="*/ 0 w 15403"/>
                  <a:gd name="connsiteY90" fmla="*/ 350432 h 825523"/>
                  <a:gd name="connsiteX91" fmla="*/ 7702 w 15403"/>
                  <a:gd name="connsiteY91" fmla="*/ 358134 h 825523"/>
                  <a:gd name="connsiteX92" fmla="*/ 15404 w 15403"/>
                  <a:gd name="connsiteY92" fmla="*/ 350432 h 825523"/>
                  <a:gd name="connsiteX93" fmla="*/ 7702 w 15403"/>
                  <a:gd name="connsiteY93" fmla="*/ 342730 h 825523"/>
                  <a:gd name="connsiteX94" fmla="*/ 0 w 15403"/>
                  <a:gd name="connsiteY94" fmla="*/ 350432 h 825523"/>
                  <a:gd name="connsiteX95" fmla="*/ 0 w 15403"/>
                  <a:gd name="connsiteY95" fmla="*/ 350432 h 825523"/>
                  <a:gd name="connsiteX96" fmla="*/ 0 w 15403"/>
                  <a:gd name="connsiteY96" fmla="*/ 319295 h 825523"/>
                  <a:gd name="connsiteX97" fmla="*/ 7702 w 15403"/>
                  <a:gd name="connsiteY97" fmla="*/ 326997 h 825523"/>
                  <a:gd name="connsiteX98" fmla="*/ 15404 w 15403"/>
                  <a:gd name="connsiteY98" fmla="*/ 319295 h 825523"/>
                  <a:gd name="connsiteX99" fmla="*/ 7702 w 15403"/>
                  <a:gd name="connsiteY99" fmla="*/ 311593 h 825523"/>
                  <a:gd name="connsiteX100" fmla="*/ 0 w 15403"/>
                  <a:gd name="connsiteY100" fmla="*/ 319295 h 825523"/>
                  <a:gd name="connsiteX101" fmla="*/ 0 w 15403"/>
                  <a:gd name="connsiteY101" fmla="*/ 319295 h 825523"/>
                  <a:gd name="connsiteX102" fmla="*/ 0 w 15403"/>
                  <a:gd name="connsiteY102" fmla="*/ 288157 h 825523"/>
                  <a:gd name="connsiteX103" fmla="*/ 7702 w 15403"/>
                  <a:gd name="connsiteY103" fmla="*/ 295859 h 825523"/>
                  <a:gd name="connsiteX104" fmla="*/ 15404 w 15403"/>
                  <a:gd name="connsiteY104" fmla="*/ 288157 h 825523"/>
                  <a:gd name="connsiteX105" fmla="*/ 7702 w 15403"/>
                  <a:gd name="connsiteY105" fmla="*/ 280456 h 825523"/>
                  <a:gd name="connsiteX106" fmla="*/ 0 w 15403"/>
                  <a:gd name="connsiteY106" fmla="*/ 288157 h 825523"/>
                  <a:gd name="connsiteX107" fmla="*/ 0 w 15403"/>
                  <a:gd name="connsiteY107" fmla="*/ 288157 h 825523"/>
                  <a:gd name="connsiteX108" fmla="*/ 0 w 15403"/>
                  <a:gd name="connsiteY108" fmla="*/ 257020 h 825523"/>
                  <a:gd name="connsiteX109" fmla="*/ 7702 w 15403"/>
                  <a:gd name="connsiteY109" fmla="*/ 264722 h 825523"/>
                  <a:gd name="connsiteX110" fmla="*/ 15404 w 15403"/>
                  <a:gd name="connsiteY110" fmla="*/ 257020 h 825523"/>
                  <a:gd name="connsiteX111" fmla="*/ 7702 w 15403"/>
                  <a:gd name="connsiteY111" fmla="*/ 249318 h 825523"/>
                  <a:gd name="connsiteX112" fmla="*/ 0 w 15403"/>
                  <a:gd name="connsiteY112" fmla="*/ 257020 h 825523"/>
                  <a:gd name="connsiteX113" fmla="*/ 0 w 15403"/>
                  <a:gd name="connsiteY113" fmla="*/ 257020 h 825523"/>
                  <a:gd name="connsiteX114" fmla="*/ 0 w 15403"/>
                  <a:gd name="connsiteY114" fmla="*/ 225883 h 825523"/>
                  <a:gd name="connsiteX115" fmla="*/ 7702 w 15403"/>
                  <a:gd name="connsiteY115" fmla="*/ 233584 h 825523"/>
                  <a:gd name="connsiteX116" fmla="*/ 15404 w 15403"/>
                  <a:gd name="connsiteY116" fmla="*/ 225883 h 825523"/>
                  <a:gd name="connsiteX117" fmla="*/ 7702 w 15403"/>
                  <a:gd name="connsiteY117" fmla="*/ 218181 h 825523"/>
                  <a:gd name="connsiteX118" fmla="*/ 0 w 15403"/>
                  <a:gd name="connsiteY118" fmla="*/ 225883 h 825523"/>
                  <a:gd name="connsiteX119" fmla="*/ 0 w 15403"/>
                  <a:gd name="connsiteY119" fmla="*/ 225883 h 825523"/>
                  <a:gd name="connsiteX120" fmla="*/ 0 w 15403"/>
                  <a:gd name="connsiteY120" fmla="*/ 194636 h 825523"/>
                  <a:gd name="connsiteX121" fmla="*/ 7702 w 15403"/>
                  <a:gd name="connsiteY121" fmla="*/ 202337 h 825523"/>
                  <a:gd name="connsiteX122" fmla="*/ 15404 w 15403"/>
                  <a:gd name="connsiteY122" fmla="*/ 194636 h 825523"/>
                  <a:gd name="connsiteX123" fmla="*/ 7702 w 15403"/>
                  <a:gd name="connsiteY123" fmla="*/ 186934 h 825523"/>
                  <a:gd name="connsiteX124" fmla="*/ 0 w 15403"/>
                  <a:gd name="connsiteY124" fmla="*/ 194636 h 825523"/>
                  <a:gd name="connsiteX125" fmla="*/ 0 w 15403"/>
                  <a:gd name="connsiteY125" fmla="*/ 194636 h 825523"/>
                  <a:gd name="connsiteX126" fmla="*/ 0 w 15403"/>
                  <a:gd name="connsiteY126" fmla="*/ 163498 h 825523"/>
                  <a:gd name="connsiteX127" fmla="*/ 7702 w 15403"/>
                  <a:gd name="connsiteY127" fmla="*/ 171200 h 825523"/>
                  <a:gd name="connsiteX128" fmla="*/ 15404 w 15403"/>
                  <a:gd name="connsiteY128" fmla="*/ 163498 h 825523"/>
                  <a:gd name="connsiteX129" fmla="*/ 7702 w 15403"/>
                  <a:gd name="connsiteY129" fmla="*/ 155797 h 825523"/>
                  <a:gd name="connsiteX130" fmla="*/ 0 w 15403"/>
                  <a:gd name="connsiteY130" fmla="*/ 163498 h 825523"/>
                  <a:gd name="connsiteX131" fmla="*/ 0 w 15403"/>
                  <a:gd name="connsiteY131" fmla="*/ 163498 h 825523"/>
                  <a:gd name="connsiteX132" fmla="*/ 0 w 15403"/>
                  <a:gd name="connsiteY132" fmla="*/ 132361 h 825523"/>
                  <a:gd name="connsiteX133" fmla="*/ 7702 w 15403"/>
                  <a:gd name="connsiteY133" fmla="*/ 140063 h 825523"/>
                  <a:gd name="connsiteX134" fmla="*/ 15404 w 15403"/>
                  <a:gd name="connsiteY134" fmla="*/ 132361 h 825523"/>
                  <a:gd name="connsiteX135" fmla="*/ 7702 w 15403"/>
                  <a:gd name="connsiteY135" fmla="*/ 124659 h 825523"/>
                  <a:gd name="connsiteX136" fmla="*/ 0 w 15403"/>
                  <a:gd name="connsiteY136" fmla="*/ 132361 h 825523"/>
                  <a:gd name="connsiteX137" fmla="*/ 0 w 15403"/>
                  <a:gd name="connsiteY137" fmla="*/ 132361 h 825523"/>
                  <a:gd name="connsiteX138" fmla="*/ 0 w 15403"/>
                  <a:gd name="connsiteY138" fmla="*/ 101223 h 825523"/>
                  <a:gd name="connsiteX139" fmla="*/ 7702 w 15403"/>
                  <a:gd name="connsiteY139" fmla="*/ 108925 h 825523"/>
                  <a:gd name="connsiteX140" fmla="*/ 15404 w 15403"/>
                  <a:gd name="connsiteY140" fmla="*/ 101223 h 825523"/>
                  <a:gd name="connsiteX141" fmla="*/ 7702 w 15403"/>
                  <a:gd name="connsiteY141" fmla="*/ 93522 h 825523"/>
                  <a:gd name="connsiteX142" fmla="*/ 0 w 15403"/>
                  <a:gd name="connsiteY142" fmla="*/ 101223 h 825523"/>
                  <a:gd name="connsiteX143" fmla="*/ 0 w 15403"/>
                  <a:gd name="connsiteY143" fmla="*/ 101223 h 825523"/>
                  <a:gd name="connsiteX144" fmla="*/ 0 w 15403"/>
                  <a:gd name="connsiteY144" fmla="*/ 70086 h 825523"/>
                  <a:gd name="connsiteX145" fmla="*/ 7702 w 15403"/>
                  <a:gd name="connsiteY145" fmla="*/ 77788 h 825523"/>
                  <a:gd name="connsiteX146" fmla="*/ 15404 w 15403"/>
                  <a:gd name="connsiteY146" fmla="*/ 70086 h 825523"/>
                  <a:gd name="connsiteX147" fmla="*/ 7702 w 15403"/>
                  <a:gd name="connsiteY147" fmla="*/ 62384 h 825523"/>
                  <a:gd name="connsiteX148" fmla="*/ 0 w 15403"/>
                  <a:gd name="connsiteY148" fmla="*/ 70086 h 825523"/>
                  <a:gd name="connsiteX149" fmla="*/ 0 w 15403"/>
                  <a:gd name="connsiteY149" fmla="*/ 70086 h 825523"/>
                  <a:gd name="connsiteX150" fmla="*/ 0 w 15403"/>
                  <a:gd name="connsiteY150" fmla="*/ 38839 h 825523"/>
                  <a:gd name="connsiteX151" fmla="*/ 7702 w 15403"/>
                  <a:gd name="connsiteY151" fmla="*/ 46541 h 825523"/>
                  <a:gd name="connsiteX152" fmla="*/ 15404 w 15403"/>
                  <a:gd name="connsiteY152" fmla="*/ 38839 h 825523"/>
                  <a:gd name="connsiteX153" fmla="*/ 7702 w 15403"/>
                  <a:gd name="connsiteY153" fmla="*/ 31137 h 825523"/>
                  <a:gd name="connsiteX154" fmla="*/ 0 w 15403"/>
                  <a:gd name="connsiteY154" fmla="*/ 38839 h 825523"/>
                  <a:gd name="connsiteX155" fmla="*/ 0 w 15403"/>
                  <a:gd name="connsiteY155" fmla="*/ 38839 h 825523"/>
                  <a:gd name="connsiteX156" fmla="*/ 0 w 15403"/>
                  <a:gd name="connsiteY156" fmla="*/ 7702 h 825523"/>
                  <a:gd name="connsiteX157" fmla="*/ 7702 w 15403"/>
                  <a:gd name="connsiteY157" fmla="*/ 15404 h 825523"/>
                  <a:gd name="connsiteX158" fmla="*/ 15404 w 15403"/>
                  <a:gd name="connsiteY158" fmla="*/ 7702 h 825523"/>
                  <a:gd name="connsiteX159" fmla="*/ 7702 w 15403"/>
                  <a:gd name="connsiteY159" fmla="*/ 0 h 825523"/>
                  <a:gd name="connsiteX160" fmla="*/ 0 w 15403"/>
                  <a:gd name="connsiteY160" fmla="*/ 7702 h 82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15403" h="825523">
                    <a:moveTo>
                      <a:pt x="0" y="817821"/>
                    </a:moveTo>
                    <a:cubicBezTo>
                      <a:pt x="0" y="822112"/>
                      <a:pt x="3411" y="825523"/>
                      <a:pt x="7702" y="825523"/>
                    </a:cubicBezTo>
                    <a:cubicBezTo>
                      <a:pt x="11993" y="825523"/>
                      <a:pt x="15404" y="822002"/>
                      <a:pt x="15404" y="817821"/>
                    </a:cubicBezTo>
                    <a:cubicBezTo>
                      <a:pt x="15404" y="813530"/>
                      <a:pt x="11993" y="810120"/>
                      <a:pt x="7702" y="810120"/>
                    </a:cubicBezTo>
                    <a:cubicBezTo>
                      <a:pt x="3411" y="810120"/>
                      <a:pt x="0" y="813530"/>
                      <a:pt x="0" y="817821"/>
                    </a:cubicBezTo>
                    <a:lnTo>
                      <a:pt x="0" y="817821"/>
                    </a:lnTo>
                    <a:close/>
                    <a:moveTo>
                      <a:pt x="0" y="786684"/>
                    </a:moveTo>
                    <a:cubicBezTo>
                      <a:pt x="0" y="790975"/>
                      <a:pt x="3411" y="794386"/>
                      <a:pt x="7702" y="794386"/>
                    </a:cubicBezTo>
                    <a:cubicBezTo>
                      <a:pt x="11993" y="794386"/>
                      <a:pt x="15404" y="790865"/>
                      <a:pt x="15404" y="786684"/>
                    </a:cubicBezTo>
                    <a:cubicBezTo>
                      <a:pt x="15404" y="782393"/>
                      <a:pt x="11993" y="778982"/>
                      <a:pt x="7702" y="778982"/>
                    </a:cubicBezTo>
                    <a:cubicBezTo>
                      <a:pt x="3411" y="778872"/>
                      <a:pt x="0" y="782393"/>
                      <a:pt x="0" y="786684"/>
                    </a:cubicBezTo>
                    <a:lnTo>
                      <a:pt x="0" y="786684"/>
                    </a:lnTo>
                    <a:close/>
                    <a:moveTo>
                      <a:pt x="0" y="755547"/>
                    </a:moveTo>
                    <a:cubicBezTo>
                      <a:pt x="0" y="759838"/>
                      <a:pt x="3411" y="763249"/>
                      <a:pt x="7702" y="763249"/>
                    </a:cubicBezTo>
                    <a:cubicBezTo>
                      <a:pt x="11993" y="763249"/>
                      <a:pt x="15404" y="759728"/>
                      <a:pt x="15404" y="755547"/>
                    </a:cubicBezTo>
                    <a:cubicBezTo>
                      <a:pt x="15404" y="751256"/>
                      <a:pt x="11993" y="747845"/>
                      <a:pt x="7702" y="747845"/>
                    </a:cubicBezTo>
                    <a:cubicBezTo>
                      <a:pt x="3411" y="747735"/>
                      <a:pt x="0" y="751256"/>
                      <a:pt x="0" y="755547"/>
                    </a:cubicBezTo>
                    <a:lnTo>
                      <a:pt x="0" y="755547"/>
                    </a:lnTo>
                    <a:close/>
                    <a:moveTo>
                      <a:pt x="0" y="724299"/>
                    </a:moveTo>
                    <a:cubicBezTo>
                      <a:pt x="0" y="728591"/>
                      <a:pt x="3411" y="732001"/>
                      <a:pt x="7702" y="732001"/>
                    </a:cubicBezTo>
                    <a:cubicBezTo>
                      <a:pt x="11993" y="732001"/>
                      <a:pt x="15404" y="728480"/>
                      <a:pt x="15404" y="724299"/>
                    </a:cubicBezTo>
                    <a:cubicBezTo>
                      <a:pt x="15404" y="720009"/>
                      <a:pt x="11993" y="716598"/>
                      <a:pt x="7702" y="716598"/>
                    </a:cubicBezTo>
                    <a:cubicBezTo>
                      <a:pt x="3411" y="716598"/>
                      <a:pt x="0" y="720118"/>
                      <a:pt x="0" y="724299"/>
                    </a:cubicBezTo>
                    <a:lnTo>
                      <a:pt x="0" y="724299"/>
                    </a:lnTo>
                    <a:close/>
                    <a:moveTo>
                      <a:pt x="0" y="693162"/>
                    </a:moveTo>
                    <a:cubicBezTo>
                      <a:pt x="0" y="697453"/>
                      <a:pt x="3411" y="700864"/>
                      <a:pt x="7702" y="700864"/>
                    </a:cubicBezTo>
                    <a:cubicBezTo>
                      <a:pt x="11993" y="700864"/>
                      <a:pt x="15404" y="697343"/>
                      <a:pt x="15404" y="693162"/>
                    </a:cubicBezTo>
                    <a:cubicBezTo>
                      <a:pt x="15404" y="688871"/>
                      <a:pt x="11993" y="685460"/>
                      <a:pt x="7702" y="685460"/>
                    </a:cubicBezTo>
                    <a:cubicBezTo>
                      <a:pt x="3411" y="685460"/>
                      <a:pt x="0" y="688871"/>
                      <a:pt x="0" y="693162"/>
                    </a:cubicBezTo>
                    <a:lnTo>
                      <a:pt x="0" y="693162"/>
                    </a:lnTo>
                    <a:close/>
                    <a:moveTo>
                      <a:pt x="0" y="662025"/>
                    </a:moveTo>
                    <a:cubicBezTo>
                      <a:pt x="0" y="666316"/>
                      <a:pt x="3411" y="669727"/>
                      <a:pt x="7702" y="669727"/>
                    </a:cubicBezTo>
                    <a:cubicBezTo>
                      <a:pt x="11993" y="669727"/>
                      <a:pt x="15404" y="666206"/>
                      <a:pt x="15404" y="662025"/>
                    </a:cubicBezTo>
                    <a:cubicBezTo>
                      <a:pt x="15404" y="657734"/>
                      <a:pt x="11993" y="654323"/>
                      <a:pt x="7702" y="654323"/>
                    </a:cubicBezTo>
                    <a:cubicBezTo>
                      <a:pt x="3411" y="654323"/>
                      <a:pt x="0" y="657734"/>
                      <a:pt x="0" y="662025"/>
                    </a:cubicBezTo>
                    <a:lnTo>
                      <a:pt x="0" y="662025"/>
                    </a:lnTo>
                    <a:close/>
                    <a:moveTo>
                      <a:pt x="0" y="630888"/>
                    </a:moveTo>
                    <a:cubicBezTo>
                      <a:pt x="0" y="635179"/>
                      <a:pt x="3411" y="638590"/>
                      <a:pt x="7702" y="638590"/>
                    </a:cubicBezTo>
                    <a:cubicBezTo>
                      <a:pt x="11993" y="638590"/>
                      <a:pt x="15404" y="635069"/>
                      <a:pt x="15404" y="630888"/>
                    </a:cubicBezTo>
                    <a:cubicBezTo>
                      <a:pt x="15404" y="626597"/>
                      <a:pt x="11993" y="623186"/>
                      <a:pt x="7702" y="623186"/>
                    </a:cubicBezTo>
                    <a:cubicBezTo>
                      <a:pt x="3411" y="623076"/>
                      <a:pt x="0" y="626597"/>
                      <a:pt x="0" y="630888"/>
                    </a:cubicBezTo>
                    <a:lnTo>
                      <a:pt x="0" y="630888"/>
                    </a:lnTo>
                    <a:close/>
                    <a:moveTo>
                      <a:pt x="0" y="599751"/>
                    </a:moveTo>
                    <a:cubicBezTo>
                      <a:pt x="0" y="604041"/>
                      <a:pt x="3411" y="607452"/>
                      <a:pt x="7702" y="607452"/>
                    </a:cubicBezTo>
                    <a:cubicBezTo>
                      <a:pt x="11993" y="607452"/>
                      <a:pt x="15404" y="603931"/>
                      <a:pt x="15404" y="599751"/>
                    </a:cubicBezTo>
                    <a:cubicBezTo>
                      <a:pt x="15404" y="595459"/>
                      <a:pt x="11993" y="592049"/>
                      <a:pt x="7702" y="592049"/>
                    </a:cubicBezTo>
                    <a:cubicBezTo>
                      <a:pt x="3411" y="591938"/>
                      <a:pt x="0" y="595459"/>
                      <a:pt x="0" y="599751"/>
                    </a:cubicBezTo>
                    <a:lnTo>
                      <a:pt x="0" y="599751"/>
                    </a:lnTo>
                    <a:close/>
                    <a:moveTo>
                      <a:pt x="0" y="568503"/>
                    </a:moveTo>
                    <a:cubicBezTo>
                      <a:pt x="0" y="572794"/>
                      <a:pt x="3411" y="576205"/>
                      <a:pt x="7702" y="576205"/>
                    </a:cubicBezTo>
                    <a:cubicBezTo>
                      <a:pt x="11993" y="576205"/>
                      <a:pt x="15404" y="572684"/>
                      <a:pt x="15404" y="568503"/>
                    </a:cubicBezTo>
                    <a:cubicBezTo>
                      <a:pt x="15404" y="564212"/>
                      <a:pt x="11993" y="560801"/>
                      <a:pt x="7702" y="560801"/>
                    </a:cubicBezTo>
                    <a:cubicBezTo>
                      <a:pt x="3411" y="560801"/>
                      <a:pt x="0" y="564322"/>
                      <a:pt x="0" y="568503"/>
                    </a:cubicBezTo>
                    <a:lnTo>
                      <a:pt x="0" y="568503"/>
                    </a:lnTo>
                    <a:close/>
                    <a:moveTo>
                      <a:pt x="0" y="537366"/>
                    </a:moveTo>
                    <a:cubicBezTo>
                      <a:pt x="0" y="541657"/>
                      <a:pt x="3411" y="545068"/>
                      <a:pt x="7702" y="545068"/>
                    </a:cubicBezTo>
                    <a:cubicBezTo>
                      <a:pt x="11993" y="545068"/>
                      <a:pt x="15404" y="541547"/>
                      <a:pt x="15404" y="537366"/>
                    </a:cubicBezTo>
                    <a:cubicBezTo>
                      <a:pt x="15404" y="533075"/>
                      <a:pt x="11993" y="529664"/>
                      <a:pt x="7702" y="529664"/>
                    </a:cubicBezTo>
                    <a:cubicBezTo>
                      <a:pt x="3411" y="529664"/>
                      <a:pt x="0" y="533075"/>
                      <a:pt x="0" y="537366"/>
                    </a:cubicBezTo>
                    <a:lnTo>
                      <a:pt x="0" y="537366"/>
                    </a:lnTo>
                    <a:close/>
                    <a:moveTo>
                      <a:pt x="0" y="506229"/>
                    </a:moveTo>
                    <a:cubicBezTo>
                      <a:pt x="0" y="510519"/>
                      <a:pt x="3411" y="513930"/>
                      <a:pt x="7702" y="513930"/>
                    </a:cubicBezTo>
                    <a:cubicBezTo>
                      <a:pt x="11993" y="513930"/>
                      <a:pt x="15404" y="510409"/>
                      <a:pt x="15404" y="506229"/>
                    </a:cubicBezTo>
                    <a:cubicBezTo>
                      <a:pt x="15404" y="501937"/>
                      <a:pt x="11993" y="498527"/>
                      <a:pt x="7702" y="498527"/>
                    </a:cubicBezTo>
                    <a:cubicBezTo>
                      <a:pt x="3411" y="498527"/>
                      <a:pt x="0" y="501937"/>
                      <a:pt x="0" y="506229"/>
                    </a:cubicBezTo>
                    <a:lnTo>
                      <a:pt x="0" y="506229"/>
                    </a:lnTo>
                    <a:close/>
                    <a:moveTo>
                      <a:pt x="0" y="475091"/>
                    </a:moveTo>
                    <a:cubicBezTo>
                      <a:pt x="0" y="479382"/>
                      <a:pt x="3411" y="482793"/>
                      <a:pt x="7702" y="482793"/>
                    </a:cubicBezTo>
                    <a:cubicBezTo>
                      <a:pt x="11993" y="482793"/>
                      <a:pt x="15404" y="479272"/>
                      <a:pt x="15404" y="475091"/>
                    </a:cubicBezTo>
                    <a:cubicBezTo>
                      <a:pt x="15404" y="470800"/>
                      <a:pt x="11993" y="467389"/>
                      <a:pt x="7702" y="467389"/>
                    </a:cubicBezTo>
                    <a:cubicBezTo>
                      <a:pt x="3411" y="467389"/>
                      <a:pt x="0" y="470800"/>
                      <a:pt x="0" y="475091"/>
                    </a:cubicBezTo>
                    <a:lnTo>
                      <a:pt x="0" y="475091"/>
                    </a:lnTo>
                    <a:close/>
                    <a:moveTo>
                      <a:pt x="0" y="443954"/>
                    </a:moveTo>
                    <a:cubicBezTo>
                      <a:pt x="0" y="448245"/>
                      <a:pt x="3411" y="451656"/>
                      <a:pt x="7702" y="451656"/>
                    </a:cubicBezTo>
                    <a:cubicBezTo>
                      <a:pt x="11993" y="451656"/>
                      <a:pt x="15404" y="448135"/>
                      <a:pt x="15404" y="443954"/>
                    </a:cubicBezTo>
                    <a:cubicBezTo>
                      <a:pt x="15404" y="439773"/>
                      <a:pt x="11993" y="436252"/>
                      <a:pt x="7702" y="436252"/>
                    </a:cubicBezTo>
                    <a:cubicBezTo>
                      <a:pt x="3411" y="436142"/>
                      <a:pt x="0" y="439663"/>
                      <a:pt x="0" y="443954"/>
                    </a:cubicBezTo>
                    <a:lnTo>
                      <a:pt x="0" y="443954"/>
                    </a:lnTo>
                    <a:close/>
                    <a:moveTo>
                      <a:pt x="0" y="412817"/>
                    </a:moveTo>
                    <a:cubicBezTo>
                      <a:pt x="0" y="417108"/>
                      <a:pt x="3411" y="420518"/>
                      <a:pt x="7702" y="420518"/>
                    </a:cubicBezTo>
                    <a:cubicBezTo>
                      <a:pt x="11993" y="420518"/>
                      <a:pt x="15404" y="416998"/>
                      <a:pt x="15404" y="412817"/>
                    </a:cubicBezTo>
                    <a:cubicBezTo>
                      <a:pt x="15404" y="408526"/>
                      <a:pt x="11993" y="405115"/>
                      <a:pt x="7702" y="405115"/>
                    </a:cubicBezTo>
                    <a:cubicBezTo>
                      <a:pt x="3411" y="405005"/>
                      <a:pt x="0" y="408526"/>
                      <a:pt x="0" y="412817"/>
                    </a:cubicBezTo>
                    <a:lnTo>
                      <a:pt x="0" y="412817"/>
                    </a:lnTo>
                    <a:close/>
                    <a:moveTo>
                      <a:pt x="0" y="381569"/>
                    </a:moveTo>
                    <a:cubicBezTo>
                      <a:pt x="0" y="385860"/>
                      <a:pt x="3411" y="389271"/>
                      <a:pt x="7702" y="389271"/>
                    </a:cubicBezTo>
                    <a:cubicBezTo>
                      <a:pt x="11993" y="389271"/>
                      <a:pt x="15404" y="385750"/>
                      <a:pt x="15404" y="381569"/>
                    </a:cubicBezTo>
                    <a:cubicBezTo>
                      <a:pt x="15404" y="377278"/>
                      <a:pt x="11993" y="373867"/>
                      <a:pt x="7702" y="373867"/>
                    </a:cubicBezTo>
                    <a:cubicBezTo>
                      <a:pt x="3411" y="373867"/>
                      <a:pt x="0" y="377388"/>
                      <a:pt x="0" y="381569"/>
                    </a:cubicBezTo>
                    <a:lnTo>
                      <a:pt x="0" y="381569"/>
                    </a:lnTo>
                    <a:close/>
                    <a:moveTo>
                      <a:pt x="0" y="350432"/>
                    </a:moveTo>
                    <a:cubicBezTo>
                      <a:pt x="0" y="354723"/>
                      <a:pt x="3411" y="358134"/>
                      <a:pt x="7702" y="358134"/>
                    </a:cubicBezTo>
                    <a:cubicBezTo>
                      <a:pt x="11993" y="358134"/>
                      <a:pt x="15404" y="354613"/>
                      <a:pt x="15404" y="350432"/>
                    </a:cubicBezTo>
                    <a:cubicBezTo>
                      <a:pt x="15404" y="346141"/>
                      <a:pt x="11993" y="342730"/>
                      <a:pt x="7702" y="342730"/>
                    </a:cubicBezTo>
                    <a:cubicBezTo>
                      <a:pt x="3411" y="342730"/>
                      <a:pt x="0" y="346141"/>
                      <a:pt x="0" y="350432"/>
                    </a:cubicBezTo>
                    <a:lnTo>
                      <a:pt x="0" y="350432"/>
                    </a:lnTo>
                    <a:close/>
                    <a:moveTo>
                      <a:pt x="0" y="319295"/>
                    </a:moveTo>
                    <a:cubicBezTo>
                      <a:pt x="0" y="323586"/>
                      <a:pt x="3411" y="326997"/>
                      <a:pt x="7702" y="326997"/>
                    </a:cubicBezTo>
                    <a:cubicBezTo>
                      <a:pt x="11993" y="326997"/>
                      <a:pt x="15404" y="323476"/>
                      <a:pt x="15404" y="319295"/>
                    </a:cubicBezTo>
                    <a:cubicBezTo>
                      <a:pt x="15404" y="315004"/>
                      <a:pt x="11993" y="311593"/>
                      <a:pt x="7702" y="311593"/>
                    </a:cubicBezTo>
                    <a:cubicBezTo>
                      <a:pt x="3411" y="311593"/>
                      <a:pt x="0" y="315004"/>
                      <a:pt x="0" y="319295"/>
                    </a:cubicBezTo>
                    <a:lnTo>
                      <a:pt x="0" y="319295"/>
                    </a:lnTo>
                    <a:close/>
                    <a:moveTo>
                      <a:pt x="0" y="288157"/>
                    </a:moveTo>
                    <a:cubicBezTo>
                      <a:pt x="0" y="292448"/>
                      <a:pt x="3411" y="295859"/>
                      <a:pt x="7702" y="295859"/>
                    </a:cubicBezTo>
                    <a:cubicBezTo>
                      <a:pt x="11993" y="295859"/>
                      <a:pt x="15404" y="292339"/>
                      <a:pt x="15404" y="288157"/>
                    </a:cubicBezTo>
                    <a:cubicBezTo>
                      <a:pt x="15404" y="283866"/>
                      <a:pt x="11993" y="280456"/>
                      <a:pt x="7702" y="280456"/>
                    </a:cubicBezTo>
                    <a:cubicBezTo>
                      <a:pt x="3411" y="280345"/>
                      <a:pt x="0" y="283866"/>
                      <a:pt x="0" y="288157"/>
                    </a:cubicBezTo>
                    <a:lnTo>
                      <a:pt x="0" y="288157"/>
                    </a:lnTo>
                    <a:close/>
                    <a:moveTo>
                      <a:pt x="0" y="257020"/>
                    </a:moveTo>
                    <a:cubicBezTo>
                      <a:pt x="0" y="261311"/>
                      <a:pt x="3411" y="264722"/>
                      <a:pt x="7702" y="264722"/>
                    </a:cubicBezTo>
                    <a:cubicBezTo>
                      <a:pt x="11993" y="264722"/>
                      <a:pt x="15404" y="261201"/>
                      <a:pt x="15404" y="257020"/>
                    </a:cubicBezTo>
                    <a:cubicBezTo>
                      <a:pt x="15404" y="252729"/>
                      <a:pt x="11993" y="249318"/>
                      <a:pt x="7702" y="249318"/>
                    </a:cubicBezTo>
                    <a:cubicBezTo>
                      <a:pt x="3411" y="249208"/>
                      <a:pt x="0" y="252729"/>
                      <a:pt x="0" y="257020"/>
                    </a:cubicBezTo>
                    <a:lnTo>
                      <a:pt x="0" y="257020"/>
                    </a:lnTo>
                    <a:close/>
                    <a:moveTo>
                      <a:pt x="0" y="225883"/>
                    </a:moveTo>
                    <a:cubicBezTo>
                      <a:pt x="0" y="230174"/>
                      <a:pt x="3411" y="233584"/>
                      <a:pt x="7702" y="233584"/>
                    </a:cubicBezTo>
                    <a:cubicBezTo>
                      <a:pt x="11993" y="233584"/>
                      <a:pt x="15404" y="230064"/>
                      <a:pt x="15404" y="225883"/>
                    </a:cubicBezTo>
                    <a:cubicBezTo>
                      <a:pt x="15404" y="221592"/>
                      <a:pt x="11993" y="218181"/>
                      <a:pt x="7702" y="218181"/>
                    </a:cubicBezTo>
                    <a:cubicBezTo>
                      <a:pt x="3411" y="218071"/>
                      <a:pt x="0" y="221592"/>
                      <a:pt x="0" y="225883"/>
                    </a:cubicBezTo>
                    <a:lnTo>
                      <a:pt x="0" y="225883"/>
                    </a:lnTo>
                    <a:close/>
                    <a:moveTo>
                      <a:pt x="0" y="194636"/>
                    </a:moveTo>
                    <a:cubicBezTo>
                      <a:pt x="0" y="198926"/>
                      <a:pt x="3411" y="202337"/>
                      <a:pt x="7702" y="202337"/>
                    </a:cubicBezTo>
                    <a:cubicBezTo>
                      <a:pt x="11993" y="202337"/>
                      <a:pt x="15404" y="198817"/>
                      <a:pt x="15404" y="194636"/>
                    </a:cubicBezTo>
                    <a:cubicBezTo>
                      <a:pt x="15404" y="190344"/>
                      <a:pt x="11993" y="186934"/>
                      <a:pt x="7702" y="186934"/>
                    </a:cubicBezTo>
                    <a:cubicBezTo>
                      <a:pt x="3411" y="186934"/>
                      <a:pt x="0" y="190344"/>
                      <a:pt x="0" y="194636"/>
                    </a:cubicBezTo>
                    <a:lnTo>
                      <a:pt x="0" y="194636"/>
                    </a:lnTo>
                    <a:close/>
                    <a:moveTo>
                      <a:pt x="0" y="163498"/>
                    </a:moveTo>
                    <a:cubicBezTo>
                      <a:pt x="0" y="167789"/>
                      <a:pt x="3411" y="171200"/>
                      <a:pt x="7702" y="171200"/>
                    </a:cubicBezTo>
                    <a:cubicBezTo>
                      <a:pt x="11993" y="171200"/>
                      <a:pt x="15404" y="167679"/>
                      <a:pt x="15404" y="163498"/>
                    </a:cubicBezTo>
                    <a:cubicBezTo>
                      <a:pt x="15404" y="159207"/>
                      <a:pt x="11993" y="155797"/>
                      <a:pt x="7702" y="155797"/>
                    </a:cubicBezTo>
                    <a:cubicBezTo>
                      <a:pt x="3411" y="155797"/>
                      <a:pt x="0" y="159207"/>
                      <a:pt x="0" y="163498"/>
                    </a:cubicBezTo>
                    <a:lnTo>
                      <a:pt x="0" y="163498"/>
                    </a:lnTo>
                    <a:close/>
                    <a:moveTo>
                      <a:pt x="0" y="132361"/>
                    </a:moveTo>
                    <a:cubicBezTo>
                      <a:pt x="0" y="136652"/>
                      <a:pt x="3411" y="140063"/>
                      <a:pt x="7702" y="140063"/>
                    </a:cubicBezTo>
                    <a:cubicBezTo>
                      <a:pt x="11993" y="140063"/>
                      <a:pt x="15404" y="136542"/>
                      <a:pt x="15404" y="132361"/>
                    </a:cubicBezTo>
                    <a:cubicBezTo>
                      <a:pt x="15404" y="128070"/>
                      <a:pt x="11993" y="124659"/>
                      <a:pt x="7702" y="124659"/>
                    </a:cubicBezTo>
                    <a:cubicBezTo>
                      <a:pt x="3411" y="124659"/>
                      <a:pt x="0" y="128070"/>
                      <a:pt x="0" y="132361"/>
                    </a:cubicBezTo>
                    <a:lnTo>
                      <a:pt x="0" y="132361"/>
                    </a:lnTo>
                    <a:close/>
                    <a:moveTo>
                      <a:pt x="0" y="101223"/>
                    </a:moveTo>
                    <a:cubicBezTo>
                      <a:pt x="0" y="105515"/>
                      <a:pt x="3411" y="108925"/>
                      <a:pt x="7702" y="108925"/>
                    </a:cubicBezTo>
                    <a:cubicBezTo>
                      <a:pt x="11993" y="108925"/>
                      <a:pt x="15404" y="105405"/>
                      <a:pt x="15404" y="101223"/>
                    </a:cubicBezTo>
                    <a:cubicBezTo>
                      <a:pt x="15404" y="96933"/>
                      <a:pt x="11993" y="93522"/>
                      <a:pt x="7702" y="93522"/>
                    </a:cubicBezTo>
                    <a:cubicBezTo>
                      <a:pt x="3411" y="93412"/>
                      <a:pt x="0" y="96933"/>
                      <a:pt x="0" y="101223"/>
                    </a:cubicBezTo>
                    <a:lnTo>
                      <a:pt x="0" y="101223"/>
                    </a:lnTo>
                    <a:close/>
                    <a:moveTo>
                      <a:pt x="0" y="70086"/>
                    </a:moveTo>
                    <a:cubicBezTo>
                      <a:pt x="0" y="74378"/>
                      <a:pt x="3411" y="77788"/>
                      <a:pt x="7702" y="77788"/>
                    </a:cubicBezTo>
                    <a:cubicBezTo>
                      <a:pt x="11993" y="77788"/>
                      <a:pt x="15404" y="74267"/>
                      <a:pt x="15404" y="70086"/>
                    </a:cubicBezTo>
                    <a:cubicBezTo>
                      <a:pt x="15404" y="65905"/>
                      <a:pt x="11993" y="62384"/>
                      <a:pt x="7702" y="62384"/>
                    </a:cubicBezTo>
                    <a:cubicBezTo>
                      <a:pt x="3411" y="62275"/>
                      <a:pt x="0" y="65795"/>
                      <a:pt x="0" y="70086"/>
                    </a:cubicBezTo>
                    <a:lnTo>
                      <a:pt x="0" y="70086"/>
                    </a:lnTo>
                    <a:close/>
                    <a:moveTo>
                      <a:pt x="0" y="38839"/>
                    </a:moveTo>
                    <a:cubicBezTo>
                      <a:pt x="0" y="43130"/>
                      <a:pt x="3411" y="46541"/>
                      <a:pt x="7702" y="46541"/>
                    </a:cubicBezTo>
                    <a:cubicBezTo>
                      <a:pt x="11993" y="46541"/>
                      <a:pt x="15404" y="43020"/>
                      <a:pt x="15404" y="38839"/>
                    </a:cubicBezTo>
                    <a:cubicBezTo>
                      <a:pt x="15404" y="34548"/>
                      <a:pt x="11993" y="31137"/>
                      <a:pt x="7702" y="31137"/>
                    </a:cubicBezTo>
                    <a:cubicBezTo>
                      <a:pt x="3411" y="31137"/>
                      <a:pt x="0" y="34658"/>
                      <a:pt x="0" y="38839"/>
                    </a:cubicBezTo>
                    <a:lnTo>
                      <a:pt x="0" y="38839"/>
                    </a:lnTo>
                    <a:close/>
                    <a:moveTo>
                      <a:pt x="0" y="7702"/>
                    </a:moveTo>
                    <a:cubicBezTo>
                      <a:pt x="0" y="11993"/>
                      <a:pt x="3411" y="15404"/>
                      <a:pt x="7702" y="15404"/>
                    </a:cubicBezTo>
                    <a:cubicBezTo>
                      <a:pt x="11993" y="15404"/>
                      <a:pt x="15404" y="11883"/>
                      <a:pt x="15404" y="7702"/>
                    </a:cubicBezTo>
                    <a:cubicBezTo>
                      <a:pt x="15404" y="3521"/>
                      <a:pt x="11993" y="0"/>
                      <a:pt x="7702" y="0"/>
                    </a:cubicBezTo>
                    <a:cubicBezTo>
                      <a:pt x="3411" y="0"/>
                      <a:pt x="0" y="3411"/>
                      <a:pt x="0" y="7702"/>
                    </a:cubicBezTo>
                    <a:close/>
                  </a:path>
                </a:pathLst>
              </a:custGeom>
              <a:solidFill>
                <a:srgbClr val="F0C421"/>
              </a:solidFill>
              <a:ln w="11002" cap="flat">
                <a:solidFill>
                  <a:srgbClr val="6340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6DAFBBA-DBD9-9A69-FC72-17072AE96FAB}"/>
                </a:ext>
              </a:extLst>
            </p:cNvPr>
            <p:cNvSpPr/>
            <p:nvPr/>
          </p:nvSpPr>
          <p:spPr>
            <a:xfrm>
              <a:off x="185848" y="1569687"/>
              <a:ext cx="22170" cy="3808418"/>
            </a:xfrm>
            <a:custGeom>
              <a:avLst/>
              <a:gdLst>
                <a:gd name="connsiteX0" fmla="*/ 0 w 17604"/>
                <a:gd name="connsiteY0" fmla="*/ 0 h 3964227"/>
                <a:gd name="connsiteX1" fmla="*/ 17604 w 17604"/>
                <a:gd name="connsiteY1" fmla="*/ 0 h 3964227"/>
                <a:gd name="connsiteX2" fmla="*/ 17604 w 17604"/>
                <a:gd name="connsiteY2" fmla="*/ 3964228 h 3964227"/>
                <a:gd name="connsiteX3" fmla="*/ 0 w 17604"/>
                <a:gd name="connsiteY3" fmla="*/ 3964228 h 39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4" h="3964227">
                  <a:moveTo>
                    <a:pt x="0" y="0"/>
                  </a:moveTo>
                  <a:lnTo>
                    <a:pt x="17604" y="0"/>
                  </a:lnTo>
                  <a:lnTo>
                    <a:pt x="17604" y="3964228"/>
                  </a:lnTo>
                  <a:lnTo>
                    <a:pt x="0" y="3964228"/>
                  </a:lnTo>
                  <a:close/>
                </a:path>
              </a:pathLst>
            </a:custGeom>
            <a:solidFill>
              <a:srgbClr val="F0C421"/>
            </a:solidFill>
            <a:ln w="11002" cap="flat">
              <a:solidFill>
                <a:srgbClr val="63401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E2D4307-88ED-B9F1-8279-15DA938C398A}"/>
              </a:ext>
            </a:extLst>
          </p:cNvPr>
          <p:cNvGrpSpPr/>
          <p:nvPr userDrawn="1"/>
        </p:nvGrpSpPr>
        <p:grpSpPr>
          <a:xfrm flipH="1">
            <a:off x="11935357" y="1532081"/>
            <a:ext cx="99074" cy="3808418"/>
            <a:chOff x="185848" y="1569687"/>
            <a:chExt cx="99074" cy="3808418"/>
          </a:xfrm>
        </p:grpSpPr>
        <p:grpSp>
          <p:nvGrpSpPr>
            <p:cNvPr id="203" name="Graphic 3">
              <a:extLst>
                <a:ext uri="{FF2B5EF4-FFF2-40B4-BE49-F238E27FC236}">
                  <a16:creationId xmlns:a16="http://schemas.microsoft.com/office/drawing/2014/main" id="{4FBD3721-3DDF-1433-EEBD-F13F6BE1880A}"/>
                </a:ext>
              </a:extLst>
            </p:cNvPr>
            <p:cNvGrpSpPr/>
            <p:nvPr/>
          </p:nvGrpSpPr>
          <p:grpSpPr>
            <a:xfrm>
              <a:off x="265524" y="1672618"/>
              <a:ext cx="19398" cy="3600000"/>
              <a:chOff x="1785740" y="637534"/>
              <a:chExt cx="15403" cy="3632172"/>
            </a:xfrm>
            <a:solidFill>
              <a:srgbClr val="F0C421"/>
            </a:solidFill>
          </p:grpSpPr>
          <p:grpSp>
            <p:nvGrpSpPr>
              <p:cNvPr id="205" name="Graphic 3">
                <a:extLst>
                  <a:ext uri="{FF2B5EF4-FFF2-40B4-BE49-F238E27FC236}">
                    <a16:creationId xmlns:a16="http://schemas.microsoft.com/office/drawing/2014/main" id="{AE5837A9-6D23-8EA0-E29B-0B8BD8579996}"/>
                  </a:ext>
                </a:extLst>
              </p:cNvPr>
              <p:cNvGrpSpPr/>
              <p:nvPr/>
            </p:nvGrpSpPr>
            <p:grpSpPr>
              <a:xfrm>
                <a:off x="1785740" y="637534"/>
                <a:ext cx="15403" cy="2786734"/>
                <a:chOff x="1785740" y="637534"/>
                <a:chExt cx="15403" cy="2786734"/>
              </a:xfrm>
              <a:solidFill>
                <a:srgbClr val="F0C421"/>
              </a:solidFill>
            </p:grpSpPr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B5CB4DD9-19E0-7DDD-FF9C-1128B2BD5AB0}"/>
                    </a:ext>
                  </a:extLst>
                </p:cNvPr>
                <p:cNvSpPr/>
                <p:nvPr/>
              </p:nvSpPr>
              <p:spPr>
                <a:xfrm>
                  <a:off x="1785740" y="637534"/>
                  <a:ext cx="15403" cy="1386216"/>
                </a:xfrm>
                <a:custGeom>
                  <a:avLst/>
                  <a:gdLst>
                    <a:gd name="connsiteX0" fmla="*/ 0 w 15403"/>
                    <a:gd name="connsiteY0" fmla="*/ 1378515 h 1386216"/>
                    <a:gd name="connsiteX1" fmla="*/ 7702 w 15403"/>
                    <a:gd name="connsiteY1" fmla="*/ 1386217 h 1386216"/>
                    <a:gd name="connsiteX2" fmla="*/ 15404 w 15403"/>
                    <a:gd name="connsiteY2" fmla="*/ 1378515 h 1386216"/>
                    <a:gd name="connsiteX3" fmla="*/ 7702 w 15403"/>
                    <a:gd name="connsiteY3" fmla="*/ 1370814 h 1386216"/>
                    <a:gd name="connsiteX4" fmla="*/ 0 w 15403"/>
                    <a:gd name="connsiteY4" fmla="*/ 1378515 h 1386216"/>
                    <a:gd name="connsiteX5" fmla="*/ 0 w 15403"/>
                    <a:gd name="connsiteY5" fmla="*/ 1378515 h 1386216"/>
                    <a:gd name="connsiteX6" fmla="*/ 0 w 15403"/>
                    <a:gd name="connsiteY6" fmla="*/ 1347378 h 1386216"/>
                    <a:gd name="connsiteX7" fmla="*/ 7702 w 15403"/>
                    <a:gd name="connsiteY7" fmla="*/ 1355080 h 1386216"/>
                    <a:gd name="connsiteX8" fmla="*/ 15404 w 15403"/>
                    <a:gd name="connsiteY8" fmla="*/ 1347378 h 1386216"/>
                    <a:gd name="connsiteX9" fmla="*/ 7702 w 15403"/>
                    <a:gd name="connsiteY9" fmla="*/ 1339676 h 1386216"/>
                    <a:gd name="connsiteX10" fmla="*/ 0 w 15403"/>
                    <a:gd name="connsiteY10" fmla="*/ 1347378 h 1386216"/>
                    <a:gd name="connsiteX11" fmla="*/ 0 w 15403"/>
                    <a:gd name="connsiteY11" fmla="*/ 1347378 h 1386216"/>
                    <a:gd name="connsiteX12" fmla="*/ 0 w 15403"/>
                    <a:gd name="connsiteY12" fmla="*/ 1316241 h 1386216"/>
                    <a:gd name="connsiteX13" fmla="*/ 7702 w 15403"/>
                    <a:gd name="connsiteY13" fmla="*/ 1323942 h 1386216"/>
                    <a:gd name="connsiteX14" fmla="*/ 15404 w 15403"/>
                    <a:gd name="connsiteY14" fmla="*/ 1316241 h 1386216"/>
                    <a:gd name="connsiteX15" fmla="*/ 7702 w 15403"/>
                    <a:gd name="connsiteY15" fmla="*/ 1308539 h 1386216"/>
                    <a:gd name="connsiteX16" fmla="*/ 0 w 15403"/>
                    <a:gd name="connsiteY16" fmla="*/ 1316241 h 1386216"/>
                    <a:gd name="connsiteX17" fmla="*/ 0 w 15403"/>
                    <a:gd name="connsiteY17" fmla="*/ 1316241 h 1386216"/>
                    <a:gd name="connsiteX18" fmla="*/ 0 w 15403"/>
                    <a:gd name="connsiteY18" fmla="*/ 1285103 h 1386216"/>
                    <a:gd name="connsiteX19" fmla="*/ 7702 w 15403"/>
                    <a:gd name="connsiteY19" fmla="*/ 1292805 h 1386216"/>
                    <a:gd name="connsiteX20" fmla="*/ 15404 w 15403"/>
                    <a:gd name="connsiteY20" fmla="*/ 1285103 h 1386216"/>
                    <a:gd name="connsiteX21" fmla="*/ 7702 w 15403"/>
                    <a:gd name="connsiteY21" fmla="*/ 1277402 h 1386216"/>
                    <a:gd name="connsiteX22" fmla="*/ 0 w 15403"/>
                    <a:gd name="connsiteY22" fmla="*/ 1285103 h 1386216"/>
                    <a:gd name="connsiteX23" fmla="*/ 0 w 15403"/>
                    <a:gd name="connsiteY23" fmla="*/ 1285103 h 1386216"/>
                    <a:gd name="connsiteX24" fmla="*/ 0 w 15403"/>
                    <a:gd name="connsiteY24" fmla="*/ 1253966 h 1386216"/>
                    <a:gd name="connsiteX25" fmla="*/ 7702 w 15403"/>
                    <a:gd name="connsiteY25" fmla="*/ 1261668 h 1386216"/>
                    <a:gd name="connsiteX26" fmla="*/ 15404 w 15403"/>
                    <a:gd name="connsiteY26" fmla="*/ 1253966 h 1386216"/>
                    <a:gd name="connsiteX27" fmla="*/ 7702 w 15403"/>
                    <a:gd name="connsiteY27" fmla="*/ 1246264 h 1386216"/>
                    <a:gd name="connsiteX28" fmla="*/ 0 w 15403"/>
                    <a:gd name="connsiteY28" fmla="*/ 1253966 h 1386216"/>
                    <a:gd name="connsiteX29" fmla="*/ 0 w 15403"/>
                    <a:gd name="connsiteY29" fmla="*/ 1253966 h 1386216"/>
                    <a:gd name="connsiteX30" fmla="*/ 0 w 15403"/>
                    <a:gd name="connsiteY30" fmla="*/ 1222829 h 1386216"/>
                    <a:gd name="connsiteX31" fmla="*/ 7702 w 15403"/>
                    <a:gd name="connsiteY31" fmla="*/ 1230531 h 1386216"/>
                    <a:gd name="connsiteX32" fmla="*/ 15404 w 15403"/>
                    <a:gd name="connsiteY32" fmla="*/ 1222829 h 1386216"/>
                    <a:gd name="connsiteX33" fmla="*/ 7702 w 15403"/>
                    <a:gd name="connsiteY33" fmla="*/ 1215127 h 1386216"/>
                    <a:gd name="connsiteX34" fmla="*/ 0 w 15403"/>
                    <a:gd name="connsiteY34" fmla="*/ 1222829 h 1386216"/>
                    <a:gd name="connsiteX35" fmla="*/ 0 w 15403"/>
                    <a:gd name="connsiteY35" fmla="*/ 1222829 h 1386216"/>
                    <a:gd name="connsiteX36" fmla="*/ 0 w 15403"/>
                    <a:gd name="connsiteY36" fmla="*/ 1191581 h 1386216"/>
                    <a:gd name="connsiteX37" fmla="*/ 7702 w 15403"/>
                    <a:gd name="connsiteY37" fmla="*/ 1199283 h 1386216"/>
                    <a:gd name="connsiteX38" fmla="*/ 15404 w 15403"/>
                    <a:gd name="connsiteY38" fmla="*/ 1191581 h 1386216"/>
                    <a:gd name="connsiteX39" fmla="*/ 7702 w 15403"/>
                    <a:gd name="connsiteY39" fmla="*/ 1183880 h 1386216"/>
                    <a:gd name="connsiteX40" fmla="*/ 0 w 15403"/>
                    <a:gd name="connsiteY40" fmla="*/ 1191581 h 1386216"/>
                    <a:gd name="connsiteX41" fmla="*/ 0 w 15403"/>
                    <a:gd name="connsiteY41" fmla="*/ 1191581 h 1386216"/>
                    <a:gd name="connsiteX42" fmla="*/ 0 w 15403"/>
                    <a:gd name="connsiteY42" fmla="*/ 1160444 h 1386216"/>
                    <a:gd name="connsiteX43" fmla="*/ 7702 w 15403"/>
                    <a:gd name="connsiteY43" fmla="*/ 1168146 h 1386216"/>
                    <a:gd name="connsiteX44" fmla="*/ 15404 w 15403"/>
                    <a:gd name="connsiteY44" fmla="*/ 1160444 h 1386216"/>
                    <a:gd name="connsiteX45" fmla="*/ 7702 w 15403"/>
                    <a:gd name="connsiteY45" fmla="*/ 1152742 h 1386216"/>
                    <a:gd name="connsiteX46" fmla="*/ 0 w 15403"/>
                    <a:gd name="connsiteY46" fmla="*/ 1160444 h 1386216"/>
                    <a:gd name="connsiteX47" fmla="*/ 0 w 15403"/>
                    <a:gd name="connsiteY47" fmla="*/ 1160444 h 1386216"/>
                    <a:gd name="connsiteX48" fmla="*/ 0 w 15403"/>
                    <a:gd name="connsiteY48" fmla="*/ 1129307 h 1386216"/>
                    <a:gd name="connsiteX49" fmla="*/ 7702 w 15403"/>
                    <a:gd name="connsiteY49" fmla="*/ 1137009 h 1386216"/>
                    <a:gd name="connsiteX50" fmla="*/ 15404 w 15403"/>
                    <a:gd name="connsiteY50" fmla="*/ 1129307 h 1386216"/>
                    <a:gd name="connsiteX51" fmla="*/ 7702 w 15403"/>
                    <a:gd name="connsiteY51" fmla="*/ 1121605 h 1386216"/>
                    <a:gd name="connsiteX52" fmla="*/ 0 w 15403"/>
                    <a:gd name="connsiteY52" fmla="*/ 1129307 h 1386216"/>
                    <a:gd name="connsiteX53" fmla="*/ 0 w 15403"/>
                    <a:gd name="connsiteY53" fmla="*/ 1129307 h 1386216"/>
                    <a:gd name="connsiteX54" fmla="*/ 0 w 15403"/>
                    <a:gd name="connsiteY54" fmla="*/ 1098170 h 1386216"/>
                    <a:gd name="connsiteX55" fmla="*/ 7702 w 15403"/>
                    <a:gd name="connsiteY55" fmla="*/ 1105871 h 1386216"/>
                    <a:gd name="connsiteX56" fmla="*/ 15404 w 15403"/>
                    <a:gd name="connsiteY56" fmla="*/ 1098170 h 1386216"/>
                    <a:gd name="connsiteX57" fmla="*/ 7702 w 15403"/>
                    <a:gd name="connsiteY57" fmla="*/ 1090468 h 1386216"/>
                    <a:gd name="connsiteX58" fmla="*/ 0 w 15403"/>
                    <a:gd name="connsiteY58" fmla="*/ 1098170 h 1386216"/>
                    <a:gd name="connsiteX59" fmla="*/ 0 w 15403"/>
                    <a:gd name="connsiteY59" fmla="*/ 1098170 h 1386216"/>
                    <a:gd name="connsiteX60" fmla="*/ 0 w 15403"/>
                    <a:gd name="connsiteY60" fmla="*/ 1067032 h 1386216"/>
                    <a:gd name="connsiteX61" fmla="*/ 7702 w 15403"/>
                    <a:gd name="connsiteY61" fmla="*/ 1074734 h 1386216"/>
                    <a:gd name="connsiteX62" fmla="*/ 15404 w 15403"/>
                    <a:gd name="connsiteY62" fmla="*/ 1067032 h 1386216"/>
                    <a:gd name="connsiteX63" fmla="*/ 7702 w 15403"/>
                    <a:gd name="connsiteY63" fmla="*/ 1059331 h 1386216"/>
                    <a:gd name="connsiteX64" fmla="*/ 0 w 15403"/>
                    <a:gd name="connsiteY64" fmla="*/ 1067032 h 1386216"/>
                    <a:gd name="connsiteX65" fmla="*/ 0 w 15403"/>
                    <a:gd name="connsiteY65" fmla="*/ 1067032 h 1386216"/>
                    <a:gd name="connsiteX66" fmla="*/ 0 w 15403"/>
                    <a:gd name="connsiteY66" fmla="*/ 1035785 h 1386216"/>
                    <a:gd name="connsiteX67" fmla="*/ 7702 w 15403"/>
                    <a:gd name="connsiteY67" fmla="*/ 1043487 h 1386216"/>
                    <a:gd name="connsiteX68" fmla="*/ 15404 w 15403"/>
                    <a:gd name="connsiteY68" fmla="*/ 1035785 h 1386216"/>
                    <a:gd name="connsiteX69" fmla="*/ 7702 w 15403"/>
                    <a:gd name="connsiteY69" fmla="*/ 1028083 h 1386216"/>
                    <a:gd name="connsiteX70" fmla="*/ 0 w 15403"/>
                    <a:gd name="connsiteY70" fmla="*/ 1035785 h 1386216"/>
                    <a:gd name="connsiteX71" fmla="*/ 0 w 15403"/>
                    <a:gd name="connsiteY71" fmla="*/ 1035785 h 1386216"/>
                    <a:gd name="connsiteX72" fmla="*/ 0 w 15403"/>
                    <a:gd name="connsiteY72" fmla="*/ 1004648 h 1386216"/>
                    <a:gd name="connsiteX73" fmla="*/ 7702 w 15403"/>
                    <a:gd name="connsiteY73" fmla="*/ 1012350 h 1386216"/>
                    <a:gd name="connsiteX74" fmla="*/ 15404 w 15403"/>
                    <a:gd name="connsiteY74" fmla="*/ 1004648 h 1386216"/>
                    <a:gd name="connsiteX75" fmla="*/ 7702 w 15403"/>
                    <a:gd name="connsiteY75" fmla="*/ 996946 h 1386216"/>
                    <a:gd name="connsiteX76" fmla="*/ 0 w 15403"/>
                    <a:gd name="connsiteY76" fmla="*/ 1004648 h 1386216"/>
                    <a:gd name="connsiteX77" fmla="*/ 0 w 15403"/>
                    <a:gd name="connsiteY77" fmla="*/ 1004648 h 1386216"/>
                    <a:gd name="connsiteX78" fmla="*/ 0 w 15403"/>
                    <a:gd name="connsiteY78" fmla="*/ 973510 h 1386216"/>
                    <a:gd name="connsiteX79" fmla="*/ 7702 w 15403"/>
                    <a:gd name="connsiteY79" fmla="*/ 981212 h 1386216"/>
                    <a:gd name="connsiteX80" fmla="*/ 15404 w 15403"/>
                    <a:gd name="connsiteY80" fmla="*/ 973510 h 1386216"/>
                    <a:gd name="connsiteX81" fmla="*/ 7702 w 15403"/>
                    <a:gd name="connsiteY81" fmla="*/ 965809 h 1386216"/>
                    <a:gd name="connsiteX82" fmla="*/ 0 w 15403"/>
                    <a:gd name="connsiteY82" fmla="*/ 973510 h 1386216"/>
                    <a:gd name="connsiteX83" fmla="*/ 0 w 15403"/>
                    <a:gd name="connsiteY83" fmla="*/ 973510 h 1386216"/>
                    <a:gd name="connsiteX84" fmla="*/ 0 w 15403"/>
                    <a:gd name="connsiteY84" fmla="*/ 942373 h 1386216"/>
                    <a:gd name="connsiteX85" fmla="*/ 7702 w 15403"/>
                    <a:gd name="connsiteY85" fmla="*/ 950075 h 1386216"/>
                    <a:gd name="connsiteX86" fmla="*/ 15404 w 15403"/>
                    <a:gd name="connsiteY86" fmla="*/ 942373 h 1386216"/>
                    <a:gd name="connsiteX87" fmla="*/ 7702 w 15403"/>
                    <a:gd name="connsiteY87" fmla="*/ 934671 h 1386216"/>
                    <a:gd name="connsiteX88" fmla="*/ 0 w 15403"/>
                    <a:gd name="connsiteY88" fmla="*/ 942373 h 1386216"/>
                    <a:gd name="connsiteX89" fmla="*/ 0 w 15403"/>
                    <a:gd name="connsiteY89" fmla="*/ 942373 h 1386216"/>
                    <a:gd name="connsiteX90" fmla="*/ 0 w 15403"/>
                    <a:gd name="connsiteY90" fmla="*/ 911236 h 1386216"/>
                    <a:gd name="connsiteX91" fmla="*/ 7702 w 15403"/>
                    <a:gd name="connsiteY91" fmla="*/ 918938 h 1386216"/>
                    <a:gd name="connsiteX92" fmla="*/ 15404 w 15403"/>
                    <a:gd name="connsiteY92" fmla="*/ 911236 h 1386216"/>
                    <a:gd name="connsiteX93" fmla="*/ 7702 w 15403"/>
                    <a:gd name="connsiteY93" fmla="*/ 903534 h 1386216"/>
                    <a:gd name="connsiteX94" fmla="*/ 0 w 15403"/>
                    <a:gd name="connsiteY94" fmla="*/ 911236 h 1386216"/>
                    <a:gd name="connsiteX95" fmla="*/ 0 w 15403"/>
                    <a:gd name="connsiteY95" fmla="*/ 911236 h 1386216"/>
                    <a:gd name="connsiteX96" fmla="*/ 0 w 15403"/>
                    <a:gd name="connsiteY96" fmla="*/ 880099 h 1386216"/>
                    <a:gd name="connsiteX97" fmla="*/ 7702 w 15403"/>
                    <a:gd name="connsiteY97" fmla="*/ 887800 h 1386216"/>
                    <a:gd name="connsiteX98" fmla="*/ 15404 w 15403"/>
                    <a:gd name="connsiteY98" fmla="*/ 880099 h 1386216"/>
                    <a:gd name="connsiteX99" fmla="*/ 7702 w 15403"/>
                    <a:gd name="connsiteY99" fmla="*/ 872397 h 1386216"/>
                    <a:gd name="connsiteX100" fmla="*/ 0 w 15403"/>
                    <a:gd name="connsiteY100" fmla="*/ 880099 h 1386216"/>
                    <a:gd name="connsiteX101" fmla="*/ 0 w 15403"/>
                    <a:gd name="connsiteY101" fmla="*/ 880099 h 1386216"/>
                    <a:gd name="connsiteX102" fmla="*/ 0 w 15403"/>
                    <a:gd name="connsiteY102" fmla="*/ 848851 h 1386216"/>
                    <a:gd name="connsiteX103" fmla="*/ 7702 w 15403"/>
                    <a:gd name="connsiteY103" fmla="*/ 856553 h 1386216"/>
                    <a:gd name="connsiteX104" fmla="*/ 15404 w 15403"/>
                    <a:gd name="connsiteY104" fmla="*/ 848851 h 1386216"/>
                    <a:gd name="connsiteX105" fmla="*/ 7702 w 15403"/>
                    <a:gd name="connsiteY105" fmla="*/ 841149 h 1386216"/>
                    <a:gd name="connsiteX106" fmla="*/ 0 w 15403"/>
                    <a:gd name="connsiteY106" fmla="*/ 848851 h 1386216"/>
                    <a:gd name="connsiteX107" fmla="*/ 0 w 15403"/>
                    <a:gd name="connsiteY107" fmla="*/ 848851 h 1386216"/>
                    <a:gd name="connsiteX108" fmla="*/ 0 w 15403"/>
                    <a:gd name="connsiteY108" fmla="*/ 817714 h 1386216"/>
                    <a:gd name="connsiteX109" fmla="*/ 7702 w 15403"/>
                    <a:gd name="connsiteY109" fmla="*/ 825416 h 1386216"/>
                    <a:gd name="connsiteX110" fmla="*/ 15404 w 15403"/>
                    <a:gd name="connsiteY110" fmla="*/ 817714 h 1386216"/>
                    <a:gd name="connsiteX111" fmla="*/ 7702 w 15403"/>
                    <a:gd name="connsiteY111" fmla="*/ 810012 h 1386216"/>
                    <a:gd name="connsiteX112" fmla="*/ 0 w 15403"/>
                    <a:gd name="connsiteY112" fmla="*/ 817714 h 1386216"/>
                    <a:gd name="connsiteX113" fmla="*/ 0 w 15403"/>
                    <a:gd name="connsiteY113" fmla="*/ 817714 h 1386216"/>
                    <a:gd name="connsiteX114" fmla="*/ 0 w 15403"/>
                    <a:gd name="connsiteY114" fmla="*/ 786577 h 1386216"/>
                    <a:gd name="connsiteX115" fmla="*/ 7702 w 15403"/>
                    <a:gd name="connsiteY115" fmla="*/ 794279 h 1386216"/>
                    <a:gd name="connsiteX116" fmla="*/ 15404 w 15403"/>
                    <a:gd name="connsiteY116" fmla="*/ 786577 h 1386216"/>
                    <a:gd name="connsiteX117" fmla="*/ 7702 w 15403"/>
                    <a:gd name="connsiteY117" fmla="*/ 778875 h 1386216"/>
                    <a:gd name="connsiteX118" fmla="*/ 0 w 15403"/>
                    <a:gd name="connsiteY118" fmla="*/ 786577 h 1386216"/>
                    <a:gd name="connsiteX119" fmla="*/ 0 w 15403"/>
                    <a:gd name="connsiteY119" fmla="*/ 786577 h 1386216"/>
                    <a:gd name="connsiteX120" fmla="*/ 0 w 15403"/>
                    <a:gd name="connsiteY120" fmla="*/ 755439 h 1386216"/>
                    <a:gd name="connsiteX121" fmla="*/ 7702 w 15403"/>
                    <a:gd name="connsiteY121" fmla="*/ 763141 h 1386216"/>
                    <a:gd name="connsiteX122" fmla="*/ 15404 w 15403"/>
                    <a:gd name="connsiteY122" fmla="*/ 755439 h 1386216"/>
                    <a:gd name="connsiteX123" fmla="*/ 7702 w 15403"/>
                    <a:gd name="connsiteY123" fmla="*/ 747738 h 1386216"/>
                    <a:gd name="connsiteX124" fmla="*/ 0 w 15403"/>
                    <a:gd name="connsiteY124" fmla="*/ 755439 h 1386216"/>
                    <a:gd name="connsiteX125" fmla="*/ 0 w 15403"/>
                    <a:gd name="connsiteY125" fmla="*/ 755439 h 1386216"/>
                    <a:gd name="connsiteX126" fmla="*/ 0 w 15403"/>
                    <a:gd name="connsiteY126" fmla="*/ 724302 h 1386216"/>
                    <a:gd name="connsiteX127" fmla="*/ 7702 w 15403"/>
                    <a:gd name="connsiteY127" fmla="*/ 732004 h 1386216"/>
                    <a:gd name="connsiteX128" fmla="*/ 15404 w 15403"/>
                    <a:gd name="connsiteY128" fmla="*/ 724302 h 1386216"/>
                    <a:gd name="connsiteX129" fmla="*/ 7702 w 15403"/>
                    <a:gd name="connsiteY129" fmla="*/ 716600 h 1386216"/>
                    <a:gd name="connsiteX130" fmla="*/ 0 w 15403"/>
                    <a:gd name="connsiteY130" fmla="*/ 724302 h 1386216"/>
                    <a:gd name="connsiteX131" fmla="*/ 0 w 15403"/>
                    <a:gd name="connsiteY131" fmla="*/ 724302 h 1386216"/>
                    <a:gd name="connsiteX132" fmla="*/ 0 w 15403"/>
                    <a:gd name="connsiteY132" fmla="*/ 693165 h 1386216"/>
                    <a:gd name="connsiteX133" fmla="*/ 7702 w 15403"/>
                    <a:gd name="connsiteY133" fmla="*/ 700867 h 1386216"/>
                    <a:gd name="connsiteX134" fmla="*/ 15404 w 15403"/>
                    <a:gd name="connsiteY134" fmla="*/ 693165 h 1386216"/>
                    <a:gd name="connsiteX135" fmla="*/ 7702 w 15403"/>
                    <a:gd name="connsiteY135" fmla="*/ 685463 h 1386216"/>
                    <a:gd name="connsiteX136" fmla="*/ 0 w 15403"/>
                    <a:gd name="connsiteY136" fmla="*/ 693165 h 1386216"/>
                    <a:gd name="connsiteX137" fmla="*/ 0 w 15403"/>
                    <a:gd name="connsiteY137" fmla="*/ 693165 h 1386216"/>
                    <a:gd name="connsiteX138" fmla="*/ 0 w 15403"/>
                    <a:gd name="connsiteY138" fmla="*/ 661917 h 1386216"/>
                    <a:gd name="connsiteX139" fmla="*/ 7702 w 15403"/>
                    <a:gd name="connsiteY139" fmla="*/ 669619 h 1386216"/>
                    <a:gd name="connsiteX140" fmla="*/ 15404 w 15403"/>
                    <a:gd name="connsiteY140" fmla="*/ 661917 h 1386216"/>
                    <a:gd name="connsiteX141" fmla="*/ 7702 w 15403"/>
                    <a:gd name="connsiteY141" fmla="*/ 654216 h 1386216"/>
                    <a:gd name="connsiteX142" fmla="*/ 0 w 15403"/>
                    <a:gd name="connsiteY142" fmla="*/ 661917 h 1386216"/>
                    <a:gd name="connsiteX143" fmla="*/ 0 w 15403"/>
                    <a:gd name="connsiteY143" fmla="*/ 661917 h 1386216"/>
                    <a:gd name="connsiteX144" fmla="*/ 0 w 15403"/>
                    <a:gd name="connsiteY144" fmla="*/ 630780 h 1386216"/>
                    <a:gd name="connsiteX145" fmla="*/ 7702 w 15403"/>
                    <a:gd name="connsiteY145" fmla="*/ 638482 h 1386216"/>
                    <a:gd name="connsiteX146" fmla="*/ 15404 w 15403"/>
                    <a:gd name="connsiteY146" fmla="*/ 630780 h 1386216"/>
                    <a:gd name="connsiteX147" fmla="*/ 7702 w 15403"/>
                    <a:gd name="connsiteY147" fmla="*/ 623078 h 1386216"/>
                    <a:gd name="connsiteX148" fmla="*/ 0 w 15403"/>
                    <a:gd name="connsiteY148" fmla="*/ 630780 h 1386216"/>
                    <a:gd name="connsiteX149" fmla="*/ 0 w 15403"/>
                    <a:gd name="connsiteY149" fmla="*/ 630780 h 1386216"/>
                    <a:gd name="connsiteX150" fmla="*/ 0 w 15403"/>
                    <a:gd name="connsiteY150" fmla="*/ 599643 h 1386216"/>
                    <a:gd name="connsiteX151" fmla="*/ 7702 w 15403"/>
                    <a:gd name="connsiteY151" fmla="*/ 607345 h 1386216"/>
                    <a:gd name="connsiteX152" fmla="*/ 15404 w 15403"/>
                    <a:gd name="connsiteY152" fmla="*/ 599643 h 1386216"/>
                    <a:gd name="connsiteX153" fmla="*/ 7702 w 15403"/>
                    <a:gd name="connsiteY153" fmla="*/ 591941 h 1386216"/>
                    <a:gd name="connsiteX154" fmla="*/ 0 w 15403"/>
                    <a:gd name="connsiteY154" fmla="*/ 599643 h 1386216"/>
                    <a:gd name="connsiteX155" fmla="*/ 0 w 15403"/>
                    <a:gd name="connsiteY155" fmla="*/ 599643 h 1386216"/>
                    <a:gd name="connsiteX156" fmla="*/ 0 w 15403"/>
                    <a:gd name="connsiteY156" fmla="*/ 568506 h 1386216"/>
                    <a:gd name="connsiteX157" fmla="*/ 7702 w 15403"/>
                    <a:gd name="connsiteY157" fmla="*/ 576207 h 1386216"/>
                    <a:gd name="connsiteX158" fmla="*/ 15404 w 15403"/>
                    <a:gd name="connsiteY158" fmla="*/ 568506 h 1386216"/>
                    <a:gd name="connsiteX159" fmla="*/ 7702 w 15403"/>
                    <a:gd name="connsiteY159" fmla="*/ 560804 h 1386216"/>
                    <a:gd name="connsiteX160" fmla="*/ 0 w 15403"/>
                    <a:gd name="connsiteY160" fmla="*/ 568506 h 1386216"/>
                    <a:gd name="connsiteX161" fmla="*/ 0 w 15403"/>
                    <a:gd name="connsiteY161" fmla="*/ 568506 h 1386216"/>
                    <a:gd name="connsiteX162" fmla="*/ 0 w 15403"/>
                    <a:gd name="connsiteY162" fmla="*/ 537368 h 1386216"/>
                    <a:gd name="connsiteX163" fmla="*/ 7702 w 15403"/>
                    <a:gd name="connsiteY163" fmla="*/ 545070 h 1386216"/>
                    <a:gd name="connsiteX164" fmla="*/ 15404 w 15403"/>
                    <a:gd name="connsiteY164" fmla="*/ 537368 h 1386216"/>
                    <a:gd name="connsiteX165" fmla="*/ 7702 w 15403"/>
                    <a:gd name="connsiteY165" fmla="*/ 529667 h 1386216"/>
                    <a:gd name="connsiteX166" fmla="*/ 0 w 15403"/>
                    <a:gd name="connsiteY166" fmla="*/ 537368 h 1386216"/>
                    <a:gd name="connsiteX167" fmla="*/ 0 w 15403"/>
                    <a:gd name="connsiteY167" fmla="*/ 537368 h 1386216"/>
                    <a:gd name="connsiteX168" fmla="*/ 0 w 15403"/>
                    <a:gd name="connsiteY168" fmla="*/ 506121 h 1386216"/>
                    <a:gd name="connsiteX169" fmla="*/ 7702 w 15403"/>
                    <a:gd name="connsiteY169" fmla="*/ 513823 h 1386216"/>
                    <a:gd name="connsiteX170" fmla="*/ 15404 w 15403"/>
                    <a:gd name="connsiteY170" fmla="*/ 506121 h 1386216"/>
                    <a:gd name="connsiteX171" fmla="*/ 7702 w 15403"/>
                    <a:gd name="connsiteY171" fmla="*/ 498419 h 1386216"/>
                    <a:gd name="connsiteX172" fmla="*/ 0 w 15403"/>
                    <a:gd name="connsiteY172" fmla="*/ 506121 h 1386216"/>
                    <a:gd name="connsiteX173" fmla="*/ 0 w 15403"/>
                    <a:gd name="connsiteY173" fmla="*/ 506121 h 1386216"/>
                    <a:gd name="connsiteX174" fmla="*/ 0 w 15403"/>
                    <a:gd name="connsiteY174" fmla="*/ 474984 h 1386216"/>
                    <a:gd name="connsiteX175" fmla="*/ 7702 w 15403"/>
                    <a:gd name="connsiteY175" fmla="*/ 482686 h 1386216"/>
                    <a:gd name="connsiteX176" fmla="*/ 15404 w 15403"/>
                    <a:gd name="connsiteY176" fmla="*/ 474984 h 1386216"/>
                    <a:gd name="connsiteX177" fmla="*/ 7702 w 15403"/>
                    <a:gd name="connsiteY177" fmla="*/ 467282 h 1386216"/>
                    <a:gd name="connsiteX178" fmla="*/ 0 w 15403"/>
                    <a:gd name="connsiteY178" fmla="*/ 474984 h 1386216"/>
                    <a:gd name="connsiteX179" fmla="*/ 0 w 15403"/>
                    <a:gd name="connsiteY179" fmla="*/ 474984 h 1386216"/>
                    <a:gd name="connsiteX180" fmla="*/ 0 w 15403"/>
                    <a:gd name="connsiteY180" fmla="*/ 443846 h 1386216"/>
                    <a:gd name="connsiteX181" fmla="*/ 7702 w 15403"/>
                    <a:gd name="connsiteY181" fmla="*/ 451548 h 1386216"/>
                    <a:gd name="connsiteX182" fmla="*/ 15404 w 15403"/>
                    <a:gd name="connsiteY182" fmla="*/ 443846 h 1386216"/>
                    <a:gd name="connsiteX183" fmla="*/ 7702 w 15403"/>
                    <a:gd name="connsiteY183" fmla="*/ 436145 h 1386216"/>
                    <a:gd name="connsiteX184" fmla="*/ 0 w 15403"/>
                    <a:gd name="connsiteY184" fmla="*/ 443846 h 1386216"/>
                    <a:gd name="connsiteX185" fmla="*/ 0 w 15403"/>
                    <a:gd name="connsiteY185" fmla="*/ 443846 h 1386216"/>
                    <a:gd name="connsiteX186" fmla="*/ 0 w 15403"/>
                    <a:gd name="connsiteY186" fmla="*/ 412709 h 1386216"/>
                    <a:gd name="connsiteX187" fmla="*/ 7702 w 15403"/>
                    <a:gd name="connsiteY187" fmla="*/ 420411 h 1386216"/>
                    <a:gd name="connsiteX188" fmla="*/ 15404 w 15403"/>
                    <a:gd name="connsiteY188" fmla="*/ 412709 h 1386216"/>
                    <a:gd name="connsiteX189" fmla="*/ 7702 w 15403"/>
                    <a:gd name="connsiteY189" fmla="*/ 405007 h 1386216"/>
                    <a:gd name="connsiteX190" fmla="*/ 0 w 15403"/>
                    <a:gd name="connsiteY190" fmla="*/ 412709 h 1386216"/>
                    <a:gd name="connsiteX191" fmla="*/ 0 w 15403"/>
                    <a:gd name="connsiteY191" fmla="*/ 412709 h 1386216"/>
                    <a:gd name="connsiteX192" fmla="*/ 0 w 15403"/>
                    <a:gd name="connsiteY192" fmla="*/ 381572 h 1386216"/>
                    <a:gd name="connsiteX193" fmla="*/ 7702 w 15403"/>
                    <a:gd name="connsiteY193" fmla="*/ 389274 h 1386216"/>
                    <a:gd name="connsiteX194" fmla="*/ 15404 w 15403"/>
                    <a:gd name="connsiteY194" fmla="*/ 381572 h 1386216"/>
                    <a:gd name="connsiteX195" fmla="*/ 7702 w 15403"/>
                    <a:gd name="connsiteY195" fmla="*/ 373870 h 1386216"/>
                    <a:gd name="connsiteX196" fmla="*/ 0 w 15403"/>
                    <a:gd name="connsiteY196" fmla="*/ 381572 h 1386216"/>
                    <a:gd name="connsiteX197" fmla="*/ 0 w 15403"/>
                    <a:gd name="connsiteY197" fmla="*/ 381572 h 1386216"/>
                    <a:gd name="connsiteX198" fmla="*/ 0 w 15403"/>
                    <a:gd name="connsiteY198" fmla="*/ 350435 h 1386216"/>
                    <a:gd name="connsiteX199" fmla="*/ 7702 w 15403"/>
                    <a:gd name="connsiteY199" fmla="*/ 358136 h 1386216"/>
                    <a:gd name="connsiteX200" fmla="*/ 15404 w 15403"/>
                    <a:gd name="connsiteY200" fmla="*/ 350435 h 1386216"/>
                    <a:gd name="connsiteX201" fmla="*/ 7702 w 15403"/>
                    <a:gd name="connsiteY201" fmla="*/ 342733 h 1386216"/>
                    <a:gd name="connsiteX202" fmla="*/ 0 w 15403"/>
                    <a:gd name="connsiteY202" fmla="*/ 350435 h 1386216"/>
                    <a:gd name="connsiteX203" fmla="*/ 0 w 15403"/>
                    <a:gd name="connsiteY203" fmla="*/ 350435 h 1386216"/>
                    <a:gd name="connsiteX204" fmla="*/ 0 w 15403"/>
                    <a:gd name="connsiteY204" fmla="*/ 319187 h 1386216"/>
                    <a:gd name="connsiteX205" fmla="*/ 7702 w 15403"/>
                    <a:gd name="connsiteY205" fmla="*/ 326889 h 1386216"/>
                    <a:gd name="connsiteX206" fmla="*/ 15404 w 15403"/>
                    <a:gd name="connsiteY206" fmla="*/ 319187 h 1386216"/>
                    <a:gd name="connsiteX207" fmla="*/ 7702 w 15403"/>
                    <a:gd name="connsiteY207" fmla="*/ 311485 h 1386216"/>
                    <a:gd name="connsiteX208" fmla="*/ 0 w 15403"/>
                    <a:gd name="connsiteY208" fmla="*/ 319187 h 1386216"/>
                    <a:gd name="connsiteX209" fmla="*/ 0 w 15403"/>
                    <a:gd name="connsiteY209" fmla="*/ 319187 h 1386216"/>
                    <a:gd name="connsiteX210" fmla="*/ 0 w 15403"/>
                    <a:gd name="connsiteY210" fmla="*/ 288050 h 1386216"/>
                    <a:gd name="connsiteX211" fmla="*/ 7702 w 15403"/>
                    <a:gd name="connsiteY211" fmla="*/ 295752 h 1386216"/>
                    <a:gd name="connsiteX212" fmla="*/ 15404 w 15403"/>
                    <a:gd name="connsiteY212" fmla="*/ 288050 h 1386216"/>
                    <a:gd name="connsiteX213" fmla="*/ 7702 w 15403"/>
                    <a:gd name="connsiteY213" fmla="*/ 280348 h 1386216"/>
                    <a:gd name="connsiteX214" fmla="*/ 0 w 15403"/>
                    <a:gd name="connsiteY214" fmla="*/ 288050 h 1386216"/>
                    <a:gd name="connsiteX215" fmla="*/ 0 w 15403"/>
                    <a:gd name="connsiteY215" fmla="*/ 288050 h 1386216"/>
                    <a:gd name="connsiteX216" fmla="*/ 0 w 15403"/>
                    <a:gd name="connsiteY216" fmla="*/ 256913 h 1386216"/>
                    <a:gd name="connsiteX217" fmla="*/ 7702 w 15403"/>
                    <a:gd name="connsiteY217" fmla="*/ 264614 h 1386216"/>
                    <a:gd name="connsiteX218" fmla="*/ 15404 w 15403"/>
                    <a:gd name="connsiteY218" fmla="*/ 256913 h 1386216"/>
                    <a:gd name="connsiteX219" fmla="*/ 7702 w 15403"/>
                    <a:gd name="connsiteY219" fmla="*/ 249211 h 1386216"/>
                    <a:gd name="connsiteX220" fmla="*/ 0 w 15403"/>
                    <a:gd name="connsiteY220" fmla="*/ 256913 h 1386216"/>
                    <a:gd name="connsiteX221" fmla="*/ 0 w 15403"/>
                    <a:gd name="connsiteY221" fmla="*/ 256913 h 1386216"/>
                    <a:gd name="connsiteX222" fmla="*/ 0 w 15403"/>
                    <a:gd name="connsiteY222" fmla="*/ 225775 h 1386216"/>
                    <a:gd name="connsiteX223" fmla="*/ 7702 w 15403"/>
                    <a:gd name="connsiteY223" fmla="*/ 233477 h 1386216"/>
                    <a:gd name="connsiteX224" fmla="*/ 15404 w 15403"/>
                    <a:gd name="connsiteY224" fmla="*/ 225775 h 1386216"/>
                    <a:gd name="connsiteX225" fmla="*/ 7702 w 15403"/>
                    <a:gd name="connsiteY225" fmla="*/ 218074 h 1386216"/>
                    <a:gd name="connsiteX226" fmla="*/ 0 w 15403"/>
                    <a:gd name="connsiteY226" fmla="*/ 225775 h 1386216"/>
                    <a:gd name="connsiteX227" fmla="*/ 0 w 15403"/>
                    <a:gd name="connsiteY227" fmla="*/ 225775 h 1386216"/>
                    <a:gd name="connsiteX228" fmla="*/ 0 w 15403"/>
                    <a:gd name="connsiteY228" fmla="*/ 194638 h 1386216"/>
                    <a:gd name="connsiteX229" fmla="*/ 7702 w 15403"/>
                    <a:gd name="connsiteY229" fmla="*/ 202340 h 1386216"/>
                    <a:gd name="connsiteX230" fmla="*/ 15404 w 15403"/>
                    <a:gd name="connsiteY230" fmla="*/ 194638 h 1386216"/>
                    <a:gd name="connsiteX231" fmla="*/ 7702 w 15403"/>
                    <a:gd name="connsiteY231" fmla="*/ 186936 h 1386216"/>
                    <a:gd name="connsiteX232" fmla="*/ 0 w 15403"/>
                    <a:gd name="connsiteY232" fmla="*/ 194638 h 1386216"/>
                    <a:gd name="connsiteX233" fmla="*/ 0 w 15403"/>
                    <a:gd name="connsiteY233" fmla="*/ 194638 h 1386216"/>
                    <a:gd name="connsiteX234" fmla="*/ 0 w 15403"/>
                    <a:gd name="connsiteY234" fmla="*/ 163391 h 1386216"/>
                    <a:gd name="connsiteX235" fmla="*/ 7702 w 15403"/>
                    <a:gd name="connsiteY235" fmla="*/ 171093 h 1386216"/>
                    <a:gd name="connsiteX236" fmla="*/ 15404 w 15403"/>
                    <a:gd name="connsiteY236" fmla="*/ 163391 h 1386216"/>
                    <a:gd name="connsiteX237" fmla="*/ 7702 w 15403"/>
                    <a:gd name="connsiteY237" fmla="*/ 155689 h 1386216"/>
                    <a:gd name="connsiteX238" fmla="*/ 0 w 15403"/>
                    <a:gd name="connsiteY238" fmla="*/ 163391 h 1386216"/>
                    <a:gd name="connsiteX239" fmla="*/ 0 w 15403"/>
                    <a:gd name="connsiteY239" fmla="*/ 163391 h 1386216"/>
                    <a:gd name="connsiteX240" fmla="*/ 0 w 15403"/>
                    <a:gd name="connsiteY240" fmla="*/ 132253 h 1386216"/>
                    <a:gd name="connsiteX241" fmla="*/ 7702 w 15403"/>
                    <a:gd name="connsiteY241" fmla="*/ 139955 h 1386216"/>
                    <a:gd name="connsiteX242" fmla="*/ 15404 w 15403"/>
                    <a:gd name="connsiteY242" fmla="*/ 132253 h 1386216"/>
                    <a:gd name="connsiteX243" fmla="*/ 7702 w 15403"/>
                    <a:gd name="connsiteY243" fmla="*/ 124552 h 1386216"/>
                    <a:gd name="connsiteX244" fmla="*/ 0 w 15403"/>
                    <a:gd name="connsiteY244" fmla="*/ 132253 h 1386216"/>
                    <a:gd name="connsiteX245" fmla="*/ 0 w 15403"/>
                    <a:gd name="connsiteY245" fmla="*/ 132253 h 1386216"/>
                    <a:gd name="connsiteX246" fmla="*/ 0 w 15403"/>
                    <a:gd name="connsiteY246" fmla="*/ 101116 h 1386216"/>
                    <a:gd name="connsiteX247" fmla="*/ 7702 w 15403"/>
                    <a:gd name="connsiteY247" fmla="*/ 108818 h 1386216"/>
                    <a:gd name="connsiteX248" fmla="*/ 15404 w 15403"/>
                    <a:gd name="connsiteY248" fmla="*/ 101116 h 1386216"/>
                    <a:gd name="connsiteX249" fmla="*/ 7702 w 15403"/>
                    <a:gd name="connsiteY249" fmla="*/ 93414 h 1386216"/>
                    <a:gd name="connsiteX250" fmla="*/ 0 w 15403"/>
                    <a:gd name="connsiteY250" fmla="*/ 101116 h 1386216"/>
                    <a:gd name="connsiteX251" fmla="*/ 0 w 15403"/>
                    <a:gd name="connsiteY251" fmla="*/ 101116 h 1386216"/>
                    <a:gd name="connsiteX252" fmla="*/ 0 w 15403"/>
                    <a:gd name="connsiteY252" fmla="*/ 69979 h 1386216"/>
                    <a:gd name="connsiteX253" fmla="*/ 7702 w 15403"/>
                    <a:gd name="connsiteY253" fmla="*/ 77681 h 1386216"/>
                    <a:gd name="connsiteX254" fmla="*/ 15404 w 15403"/>
                    <a:gd name="connsiteY254" fmla="*/ 69979 h 1386216"/>
                    <a:gd name="connsiteX255" fmla="*/ 7702 w 15403"/>
                    <a:gd name="connsiteY255" fmla="*/ 62277 h 1386216"/>
                    <a:gd name="connsiteX256" fmla="*/ 0 w 15403"/>
                    <a:gd name="connsiteY256" fmla="*/ 69979 h 1386216"/>
                    <a:gd name="connsiteX257" fmla="*/ 0 w 15403"/>
                    <a:gd name="connsiteY257" fmla="*/ 69979 h 1386216"/>
                    <a:gd name="connsiteX258" fmla="*/ 0 w 15403"/>
                    <a:gd name="connsiteY258" fmla="*/ 38842 h 1386216"/>
                    <a:gd name="connsiteX259" fmla="*/ 7702 w 15403"/>
                    <a:gd name="connsiteY259" fmla="*/ 46543 h 1386216"/>
                    <a:gd name="connsiteX260" fmla="*/ 15404 w 15403"/>
                    <a:gd name="connsiteY260" fmla="*/ 38842 h 1386216"/>
                    <a:gd name="connsiteX261" fmla="*/ 7702 w 15403"/>
                    <a:gd name="connsiteY261" fmla="*/ 31140 h 1386216"/>
                    <a:gd name="connsiteX262" fmla="*/ 0 w 15403"/>
                    <a:gd name="connsiteY262" fmla="*/ 38842 h 1386216"/>
                    <a:gd name="connsiteX263" fmla="*/ 0 w 15403"/>
                    <a:gd name="connsiteY263" fmla="*/ 38842 h 1386216"/>
                    <a:gd name="connsiteX264" fmla="*/ 0 w 15403"/>
                    <a:gd name="connsiteY264" fmla="*/ 7704 h 1386216"/>
                    <a:gd name="connsiteX265" fmla="*/ 7702 w 15403"/>
                    <a:gd name="connsiteY265" fmla="*/ 15406 h 1386216"/>
                    <a:gd name="connsiteX266" fmla="*/ 15404 w 15403"/>
                    <a:gd name="connsiteY266" fmla="*/ 7704 h 1386216"/>
                    <a:gd name="connsiteX267" fmla="*/ 7702 w 15403"/>
                    <a:gd name="connsiteY267" fmla="*/ 3 h 1386216"/>
                    <a:gd name="connsiteX268" fmla="*/ 0 w 15403"/>
                    <a:gd name="connsiteY268" fmla="*/ 7704 h 138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15403" h="1386216">
                      <a:moveTo>
                        <a:pt x="0" y="1378515"/>
                      </a:moveTo>
                      <a:cubicBezTo>
                        <a:pt x="0" y="1382806"/>
                        <a:pt x="3411" y="1386217"/>
                        <a:pt x="7702" y="1386217"/>
                      </a:cubicBezTo>
                      <a:cubicBezTo>
                        <a:pt x="11993" y="1386217"/>
                        <a:pt x="15404" y="1382696"/>
                        <a:pt x="15404" y="1378515"/>
                      </a:cubicBezTo>
                      <a:cubicBezTo>
                        <a:pt x="15404" y="1374224"/>
                        <a:pt x="11993" y="1370814"/>
                        <a:pt x="7702" y="1370814"/>
                      </a:cubicBezTo>
                      <a:cubicBezTo>
                        <a:pt x="3411" y="1370814"/>
                        <a:pt x="0" y="1374334"/>
                        <a:pt x="0" y="1378515"/>
                      </a:cubicBezTo>
                      <a:lnTo>
                        <a:pt x="0" y="1378515"/>
                      </a:lnTo>
                      <a:close/>
                      <a:moveTo>
                        <a:pt x="0" y="1347378"/>
                      </a:moveTo>
                      <a:cubicBezTo>
                        <a:pt x="0" y="1351669"/>
                        <a:pt x="3411" y="1355080"/>
                        <a:pt x="7702" y="1355080"/>
                      </a:cubicBezTo>
                      <a:cubicBezTo>
                        <a:pt x="11993" y="1355080"/>
                        <a:pt x="15404" y="1351559"/>
                        <a:pt x="15404" y="1347378"/>
                      </a:cubicBezTo>
                      <a:cubicBezTo>
                        <a:pt x="15404" y="1343087"/>
                        <a:pt x="11993" y="1339676"/>
                        <a:pt x="7702" y="1339676"/>
                      </a:cubicBezTo>
                      <a:cubicBezTo>
                        <a:pt x="3411" y="1339676"/>
                        <a:pt x="0" y="1343087"/>
                        <a:pt x="0" y="1347378"/>
                      </a:cubicBezTo>
                      <a:lnTo>
                        <a:pt x="0" y="1347378"/>
                      </a:lnTo>
                      <a:close/>
                      <a:moveTo>
                        <a:pt x="0" y="1316241"/>
                      </a:moveTo>
                      <a:cubicBezTo>
                        <a:pt x="0" y="1320532"/>
                        <a:pt x="3411" y="1323942"/>
                        <a:pt x="7702" y="1323942"/>
                      </a:cubicBezTo>
                      <a:cubicBezTo>
                        <a:pt x="11993" y="1323942"/>
                        <a:pt x="15404" y="1320422"/>
                        <a:pt x="15404" y="1316241"/>
                      </a:cubicBezTo>
                      <a:cubicBezTo>
                        <a:pt x="15404" y="1311950"/>
                        <a:pt x="11993" y="1308539"/>
                        <a:pt x="7702" y="1308539"/>
                      </a:cubicBezTo>
                      <a:cubicBezTo>
                        <a:pt x="3411" y="1308539"/>
                        <a:pt x="0" y="1311950"/>
                        <a:pt x="0" y="1316241"/>
                      </a:cubicBezTo>
                      <a:lnTo>
                        <a:pt x="0" y="1316241"/>
                      </a:lnTo>
                      <a:close/>
                      <a:moveTo>
                        <a:pt x="0" y="1285103"/>
                      </a:moveTo>
                      <a:cubicBezTo>
                        <a:pt x="0" y="1289394"/>
                        <a:pt x="3411" y="1292805"/>
                        <a:pt x="7702" y="1292805"/>
                      </a:cubicBezTo>
                      <a:cubicBezTo>
                        <a:pt x="11993" y="1292805"/>
                        <a:pt x="15404" y="1289284"/>
                        <a:pt x="15404" y="1285103"/>
                      </a:cubicBezTo>
                      <a:cubicBezTo>
                        <a:pt x="15404" y="1280812"/>
                        <a:pt x="11993" y="1277402"/>
                        <a:pt x="7702" y="1277402"/>
                      </a:cubicBezTo>
                      <a:cubicBezTo>
                        <a:pt x="3411" y="1277402"/>
                        <a:pt x="0" y="1280812"/>
                        <a:pt x="0" y="1285103"/>
                      </a:cubicBezTo>
                      <a:lnTo>
                        <a:pt x="0" y="1285103"/>
                      </a:lnTo>
                      <a:close/>
                      <a:moveTo>
                        <a:pt x="0" y="1253966"/>
                      </a:moveTo>
                      <a:cubicBezTo>
                        <a:pt x="0" y="1258257"/>
                        <a:pt x="3411" y="1261668"/>
                        <a:pt x="7702" y="1261668"/>
                      </a:cubicBezTo>
                      <a:cubicBezTo>
                        <a:pt x="11993" y="1261668"/>
                        <a:pt x="15404" y="1258147"/>
                        <a:pt x="15404" y="1253966"/>
                      </a:cubicBezTo>
                      <a:cubicBezTo>
                        <a:pt x="15404" y="1249675"/>
                        <a:pt x="11993" y="1246264"/>
                        <a:pt x="7702" y="1246264"/>
                      </a:cubicBezTo>
                      <a:cubicBezTo>
                        <a:pt x="3411" y="1246154"/>
                        <a:pt x="0" y="1249675"/>
                        <a:pt x="0" y="1253966"/>
                      </a:cubicBezTo>
                      <a:lnTo>
                        <a:pt x="0" y="1253966"/>
                      </a:lnTo>
                      <a:close/>
                      <a:moveTo>
                        <a:pt x="0" y="1222829"/>
                      </a:moveTo>
                      <a:cubicBezTo>
                        <a:pt x="0" y="1227120"/>
                        <a:pt x="3411" y="1230531"/>
                        <a:pt x="7702" y="1230531"/>
                      </a:cubicBezTo>
                      <a:cubicBezTo>
                        <a:pt x="11993" y="1230531"/>
                        <a:pt x="15404" y="1227010"/>
                        <a:pt x="15404" y="1222829"/>
                      </a:cubicBezTo>
                      <a:cubicBezTo>
                        <a:pt x="15404" y="1218538"/>
                        <a:pt x="11993" y="1215127"/>
                        <a:pt x="7702" y="1215127"/>
                      </a:cubicBezTo>
                      <a:cubicBezTo>
                        <a:pt x="3411" y="1215017"/>
                        <a:pt x="0" y="1218538"/>
                        <a:pt x="0" y="1222829"/>
                      </a:cubicBezTo>
                      <a:lnTo>
                        <a:pt x="0" y="1222829"/>
                      </a:lnTo>
                      <a:close/>
                      <a:moveTo>
                        <a:pt x="0" y="1191581"/>
                      </a:moveTo>
                      <a:cubicBezTo>
                        <a:pt x="0" y="1195872"/>
                        <a:pt x="3411" y="1199283"/>
                        <a:pt x="7702" y="1199283"/>
                      </a:cubicBezTo>
                      <a:cubicBezTo>
                        <a:pt x="11993" y="1199283"/>
                        <a:pt x="15404" y="1195762"/>
                        <a:pt x="15404" y="1191581"/>
                      </a:cubicBezTo>
                      <a:cubicBezTo>
                        <a:pt x="15404" y="1187290"/>
                        <a:pt x="11993" y="1183880"/>
                        <a:pt x="7702" y="1183880"/>
                      </a:cubicBezTo>
                      <a:cubicBezTo>
                        <a:pt x="3411" y="1183880"/>
                        <a:pt x="0" y="1187401"/>
                        <a:pt x="0" y="1191581"/>
                      </a:cubicBezTo>
                      <a:lnTo>
                        <a:pt x="0" y="1191581"/>
                      </a:lnTo>
                      <a:close/>
                      <a:moveTo>
                        <a:pt x="0" y="1160444"/>
                      </a:moveTo>
                      <a:cubicBezTo>
                        <a:pt x="0" y="1164735"/>
                        <a:pt x="3411" y="1168146"/>
                        <a:pt x="7702" y="1168146"/>
                      </a:cubicBezTo>
                      <a:cubicBezTo>
                        <a:pt x="11993" y="1168146"/>
                        <a:pt x="15404" y="1164625"/>
                        <a:pt x="15404" y="1160444"/>
                      </a:cubicBezTo>
                      <a:cubicBezTo>
                        <a:pt x="15404" y="1156153"/>
                        <a:pt x="11993" y="1152742"/>
                        <a:pt x="7702" y="1152742"/>
                      </a:cubicBezTo>
                      <a:cubicBezTo>
                        <a:pt x="3411" y="1152742"/>
                        <a:pt x="0" y="1156153"/>
                        <a:pt x="0" y="1160444"/>
                      </a:cubicBezTo>
                      <a:lnTo>
                        <a:pt x="0" y="1160444"/>
                      </a:lnTo>
                      <a:close/>
                      <a:moveTo>
                        <a:pt x="0" y="1129307"/>
                      </a:moveTo>
                      <a:cubicBezTo>
                        <a:pt x="0" y="1133598"/>
                        <a:pt x="3411" y="1137009"/>
                        <a:pt x="7702" y="1137009"/>
                      </a:cubicBezTo>
                      <a:cubicBezTo>
                        <a:pt x="11993" y="1137009"/>
                        <a:pt x="15404" y="1133488"/>
                        <a:pt x="15404" y="1129307"/>
                      </a:cubicBezTo>
                      <a:cubicBezTo>
                        <a:pt x="15404" y="1125016"/>
                        <a:pt x="11993" y="1121605"/>
                        <a:pt x="7702" y="1121605"/>
                      </a:cubicBezTo>
                      <a:cubicBezTo>
                        <a:pt x="3411" y="1121605"/>
                        <a:pt x="0" y="1125016"/>
                        <a:pt x="0" y="1129307"/>
                      </a:cubicBezTo>
                      <a:lnTo>
                        <a:pt x="0" y="1129307"/>
                      </a:lnTo>
                      <a:close/>
                      <a:moveTo>
                        <a:pt x="0" y="1098170"/>
                      </a:moveTo>
                      <a:cubicBezTo>
                        <a:pt x="0" y="1102461"/>
                        <a:pt x="3411" y="1105871"/>
                        <a:pt x="7702" y="1105871"/>
                      </a:cubicBezTo>
                      <a:cubicBezTo>
                        <a:pt x="11993" y="1105871"/>
                        <a:pt x="15404" y="1102351"/>
                        <a:pt x="15404" y="1098170"/>
                      </a:cubicBezTo>
                      <a:cubicBezTo>
                        <a:pt x="15404" y="1093879"/>
                        <a:pt x="11993" y="1090468"/>
                        <a:pt x="7702" y="1090468"/>
                      </a:cubicBezTo>
                      <a:cubicBezTo>
                        <a:pt x="3411" y="1090358"/>
                        <a:pt x="0" y="1093879"/>
                        <a:pt x="0" y="1098170"/>
                      </a:cubicBezTo>
                      <a:lnTo>
                        <a:pt x="0" y="1098170"/>
                      </a:lnTo>
                      <a:close/>
                      <a:moveTo>
                        <a:pt x="0" y="1067032"/>
                      </a:moveTo>
                      <a:cubicBezTo>
                        <a:pt x="0" y="1071323"/>
                        <a:pt x="3411" y="1074734"/>
                        <a:pt x="7702" y="1074734"/>
                      </a:cubicBezTo>
                      <a:cubicBezTo>
                        <a:pt x="11993" y="1074734"/>
                        <a:pt x="15404" y="1071213"/>
                        <a:pt x="15404" y="1067032"/>
                      </a:cubicBezTo>
                      <a:cubicBezTo>
                        <a:pt x="15404" y="1062741"/>
                        <a:pt x="11993" y="1059331"/>
                        <a:pt x="7702" y="1059331"/>
                      </a:cubicBezTo>
                      <a:cubicBezTo>
                        <a:pt x="3411" y="1059220"/>
                        <a:pt x="0" y="1062741"/>
                        <a:pt x="0" y="1067032"/>
                      </a:cubicBezTo>
                      <a:lnTo>
                        <a:pt x="0" y="1067032"/>
                      </a:lnTo>
                      <a:close/>
                      <a:moveTo>
                        <a:pt x="0" y="1035785"/>
                      </a:moveTo>
                      <a:cubicBezTo>
                        <a:pt x="0" y="1040076"/>
                        <a:pt x="3411" y="1043487"/>
                        <a:pt x="7702" y="1043487"/>
                      </a:cubicBezTo>
                      <a:cubicBezTo>
                        <a:pt x="11993" y="1043487"/>
                        <a:pt x="15404" y="1039966"/>
                        <a:pt x="15404" y="1035785"/>
                      </a:cubicBezTo>
                      <a:cubicBezTo>
                        <a:pt x="15404" y="1031494"/>
                        <a:pt x="11993" y="1028083"/>
                        <a:pt x="7702" y="1028083"/>
                      </a:cubicBezTo>
                      <a:cubicBezTo>
                        <a:pt x="3411" y="1028083"/>
                        <a:pt x="0" y="1031604"/>
                        <a:pt x="0" y="1035785"/>
                      </a:cubicBezTo>
                      <a:lnTo>
                        <a:pt x="0" y="1035785"/>
                      </a:lnTo>
                      <a:close/>
                      <a:moveTo>
                        <a:pt x="0" y="1004648"/>
                      </a:moveTo>
                      <a:cubicBezTo>
                        <a:pt x="0" y="1008939"/>
                        <a:pt x="3411" y="1012350"/>
                        <a:pt x="7702" y="1012350"/>
                      </a:cubicBezTo>
                      <a:cubicBezTo>
                        <a:pt x="11993" y="1012350"/>
                        <a:pt x="15404" y="1008829"/>
                        <a:pt x="15404" y="1004648"/>
                      </a:cubicBezTo>
                      <a:cubicBezTo>
                        <a:pt x="15404" y="1000357"/>
                        <a:pt x="11993" y="996946"/>
                        <a:pt x="7702" y="996946"/>
                      </a:cubicBezTo>
                      <a:cubicBezTo>
                        <a:pt x="3411" y="996946"/>
                        <a:pt x="0" y="1000357"/>
                        <a:pt x="0" y="1004648"/>
                      </a:cubicBezTo>
                      <a:lnTo>
                        <a:pt x="0" y="1004648"/>
                      </a:lnTo>
                      <a:close/>
                      <a:moveTo>
                        <a:pt x="0" y="973510"/>
                      </a:moveTo>
                      <a:cubicBezTo>
                        <a:pt x="0" y="977801"/>
                        <a:pt x="3411" y="981212"/>
                        <a:pt x="7702" y="981212"/>
                      </a:cubicBezTo>
                      <a:cubicBezTo>
                        <a:pt x="11993" y="981212"/>
                        <a:pt x="15404" y="977691"/>
                        <a:pt x="15404" y="973510"/>
                      </a:cubicBezTo>
                      <a:cubicBezTo>
                        <a:pt x="15404" y="969219"/>
                        <a:pt x="11993" y="965809"/>
                        <a:pt x="7702" y="965809"/>
                      </a:cubicBezTo>
                      <a:cubicBezTo>
                        <a:pt x="3411" y="965809"/>
                        <a:pt x="0" y="969219"/>
                        <a:pt x="0" y="973510"/>
                      </a:cubicBezTo>
                      <a:lnTo>
                        <a:pt x="0" y="973510"/>
                      </a:lnTo>
                      <a:close/>
                      <a:moveTo>
                        <a:pt x="0" y="942373"/>
                      </a:moveTo>
                      <a:cubicBezTo>
                        <a:pt x="0" y="946664"/>
                        <a:pt x="3411" y="950075"/>
                        <a:pt x="7702" y="950075"/>
                      </a:cubicBezTo>
                      <a:cubicBezTo>
                        <a:pt x="11993" y="950075"/>
                        <a:pt x="15404" y="946554"/>
                        <a:pt x="15404" y="942373"/>
                      </a:cubicBezTo>
                      <a:cubicBezTo>
                        <a:pt x="15404" y="938082"/>
                        <a:pt x="11993" y="934671"/>
                        <a:pt x="7702" y="934671"/>
                      </a:cubicBezTo>
                      <a:cubicBezTo>
                        <a:pt x="3411" y="934671"/>
                        <a:pt x="0" y="938082"/>
                        <a:pt x="0" y="942373"/>
                      </a:cubicBezTo>
                      <a:lnTo>
                        <a:pt x="0" y="942373"/>
                      </a:lnTo>
                      <a:close/>
                      <a:moveTo>
                        <a:pt x="0" y="911236"/>
                      </a:moveTo>
                      <a:cubicBezTo>
                        <a:pt x="0" y="915527"/>
                        <a:pt x="3411" y="918938"/>
                        <a:pt x="7702" y="918938"/>
                      </a:cubicBezTo>
                      <a:cubicBezTo>
                        <a:pt x="11993" y="918938"/>
                        <a:pt x="15404" y="915417"/>
                        <a:pt x="15404" y="911236"/>
                      </a:cubicBezTo>
                      <a:cubicBezTo>
                        <a:pt x="15404" y="906945"/>
                        <a:pt x="11993" y="903534"/>
                        <a:pt x="7702" y="903534"/>
                      </a:cubicBezTo>
                      <a:cubicBezTo>
                        <a:pt x="3411" y="903424"/>
                        <a:pt x="0" y="906945"/>
                        <a:pt x="0" y="911236"/>
                      </a:cubicBezTo>
                      <a:lnTo>
                        <a:pt x="0" y="911236"/>
                      </a:lnTo>
                      <a:close/>
                      <a:moveTo>
                        <a:pt x="0" y="880099"/>
                      </a:moveTo>
                      <a:cubicBezTo>
                        <a:pt x="0" y="884390"/>
                        <a:pt x="3411" y="887800"/>
                        <a:pt x="7702" y="887800"/>
                      </a:cubicBezTo>
                      <a:cubicBezTo>
                        <a:pt x="11993" y="887800"/>
                        <a:pt x="15404" y="884280"/>
                        <a:pt x="15404" y="880099"/>
                      </a:cubicBezTo>
                      <a:cubicBezTo>
                        <a:pt x="15404" y="875808"/>
                        <a:pt x="11993" y="872397"/>
                        <a:pt x="7702" y="872397"/>
                      </a:cubicBezTo>
                      <a:cubicBezTo>
                        <a:pt x="3411" y="872287"/>
                        <a:pt x="0" y="875808"/>
                        <a:pt x="0" y="880099"/>
                      </a:cubicBezTo>
                      <a:lnTo>
                        <a:pt x="0" y="880099"/>
                      </a:lnTo>
                      <a:close/>
                      <a:moveTo>
                        <a:pt x="0" y="848851"/>
                      </a:moveTo>
                      <a:cubicBezTo>
                        <a:pt x="0" y="853142"/>
                        <a:pt x="3411" y="856553"/>
                        <a:pt x="7702" y="856553"/>
                      </a:cubicBezTo>
                      <a:cubicBezTo>
                        <a:pt x="11993" y="856553"/>
                        <a:pt x="15404" y="853032"/>
                        <a:pt x="15404" y="848851"/>
                      </a:cubicBezTo>
                      <a:cubicBezTo>
                        <a:pt x="15404" y="844670"/>
                        <a:pt x="11993" y="841149"/>
                        <a:pt x="7702" y="841149"/>
                      </a:cubicBezTo>
                      <a:cubicBezTo>
                        <a:pt x="3411" y="841149"/>
                        <a:pt x="0" y="844670"/>
                        <a:pt x="0" y="848851"/>
                      </a:cubicBezTo>
                      <a:lnTo>
                        <a:pt x="0" y="848851"/>
                      </a:lnTo>
                      <a:close/>
                      <a:moveTo>
                        <a:pt x="0" y="817714"/>
                      </a:moveTo>
                      <a:cubicBezTo>
                        <a:pt x="0" y="822005"/>
                        <a:pt x="3411" y="825416"/>
                        <a:pt x="7702" y="825416"/>
                      </a:cubicBezTo>
                      <a:cubicBezTo>
                        <a:pt x="11993" y="825416"/>
                        <a:pt x="15404" y="821895"/>
                        <a:pt x="15404" y="817714"/>
                      </a:cubicBezTo>
                      <a:cubicBezTo>
                        <a:pt x="15404" y="813423"/>
                        <a:pt x="11993" y="810012"/>
                        <a:pt x="7702" y="810012"/>
                      </a:cubicBezTo>
                      <a:cubicBezTo>
                        <a:pt x="3411" y="810012"/>
                        <a:pt x="0" y="813423"/>
                        <a:pt x="0" y="817714"/>
                      </a:cubicBezTo>
                      <a:lnTo>
                        <a:pt x="0" y="817714"/>
                      </a:lnTo>
                      <a:close/>
                      <a:moveTo>
                        <a:pt x="0" y="786577"/>
                      </a:moveTo>
                      <a:cubicBezTo>
                        <a:pt x="0" y="790868"/>
                        <a:pt x="3411" y="794279"/>
                        <a:pt x="7702" y="794279"/>
                      </a:cubicBezTo>
                      <a:cubicBezTo>
                        <a:pt x="11993" y="794279"/>
                        <a:pt x="15404" y="790758"/>
                        <a:pt x="15404" y="786577"/>
                      </a:cubicBezTo>
                      <a:cubicBezTo>
                        <a:pt x="15404" y="782286"/>
                        <a:pt x="11993" y="778875"/>
                        <a:pt x="7702" y="778875"/>
                      </a:cubicBezTo>
                      <a:cubicBezTo>
                        <a:pt x="3411" y="778875"/>
                        <a:pt x="0" y="782286"/>
                        <a:pt x="0" y="786577"/>
                      </a:cubicBezTo>
                      <a:lnTo>
                        <a:pt x="0" y="786577"/>
                      </a:lnTo>
                      <a:close/>
                      <a:moveTo>
                        <a:pt x="0" y="755439"/>
                      </a:moveTo>
                      <a:cubicBezTo>
                        <a:pt x="0" y="759730"/>
                        <a:pt x="3411" y="763141"/>
                        <a:pt x="7702" y="763141"/>
                      </a:cubicBezTo>
                      <a:cubicBezTo>
                        <a:pt x="11993" y="763141"/>
                        <a:pt x="15404" y="759620"/>
                        <a:pt x="15404" y="755439"/>
                      </a:cubicBezTo>
                      <a:cubicBezTo>
                        <a:pt x="15404" y="751148"/>
                        <a:pt x="11993" y="747738"/>
                        <a:pt x="7702" y="747738"/>
                      </a:cubicBezTo>
                      <a:cubicBezTo>
                        <a:pt x="3411" y="747628"/>
                        <a:pt x="0" y="751148"/>
                        <a:pt x="0" y="755439"/>
                      </a:cubicBezTo>
                      <a:lnTo>
                        <a:pt x="0" y="755439"/>
                      </a:lnTo>
                      <a:close/>
                      <a:moveTo>
                        <a:pt x="0" y="724302"/>
                      </a:moveTo>
                      <a:cubicBezTo>
                        <a:pt x="0" y="728593"/>
                        <a:pt x="3411" y="732004"/>
                        <a:pt x="7702" y="732004"/>
                      </a:cubicBezTo>
                      <a:cubicBezTo>
                        <a:pt x="11993" y="732004"/>
                        <a:pt x="15404" y="728483"/>
                        <a:pt x="15404" y="724302"/>
                      </a:cubicBezTo>
                      <a:cubicBezTo>
                        <a:pt x="15404" y="720011"/>
                        <a:pt x="11993" y="716600"/>
                        <a:pt x="7702" y="716600"/>
                      </a:cubicBezTo>
                      <a:cubicBezTo>
                        <a:pt x="3411" y="716490"/>
                        <a:pt x="0" y="720011"/>
                        <a:pt x="0" y="724302"/>
                      </a:cubicBezTo>
                      <a:lnTo>
                        <a:pt x="0" y="724302"/>
                      </a:lnTo>
                      <a:close/>
                      <a:moveTo>
                        <a:pt x="0" y="693165"/>
                      </a:moveTo>
                      <a:cubicBezTo>
                        <a:pt x="0" y="697456"/>
                        <a:pt x="3411" y="700867"/>
                        <a:pt x="7702" y="700867"/>
                      </a:cubicBezTo>
                      <a:cubicBezTo>
                        <a:pt x="11993" y="700867"/>
                        <a:pt x="15404" y="697346"/>
                        <a:pt x="15404" y="693165"/>
                      </a:cubicBezTo>
                      <a:cubicBezTo>
                        <a:pt x="15404" y="688874"/>
                        <a:pt x="11993" y="685463"/>
                        <a:pt x="7702" y="685463"/>
                      </a:cubicBezTo>
                      <a:cubicBezTo>
                        <a:pt x="3411" y="685353"/>
                        <a:pt x="0" y="688874"/>
                        <a:pt x="0" y="693165"/>
                      </a:cubicBezTo>
                      <a:lnTo>
                        <a:pt x="0" y="693165"/>
                      </a:lnTo>
                      <a:close/>
                      <a:moveTo>
                        <a:pt x="0" y="661917"/>
                      </a:moveTo>
                      <a:cubicBezTo>
                        <a:pt x="0" y="666208"/>
                        <a:pt x="3411" y="669619"/>
                        <a:pt x="7702" y="669619"/>
                      </a:cubicBezTo>
                      <a:cubicBezTo>
                        <a:pt x="11993" y="669619"/>
                        <a:pt x="15404" y="666098"/>
                        <a:pt x="15404" y="661917"/>
                      </a:cubicBezTo>
                      <a:cubicBezTo>
                        <a:pt x="15404" y="657626"/>
                        <a:pt x="11993" y="654216"/>
                        <a:pt x="7702" y="654216"/>
                      </a:cubicBezTo>
                      <a:cubicBezTo>
                        <a:pt x="3411" y="654216"/>
                        <a:pt x="0" y="657626"/>
                        <a:pt x="0" y="661917"/>
                      </a:cubicBezTo>
                      <a:lnTo>
                        <a:pt x="0" y="661917"/>
                      </a:lnTo>
                      <a:close/>
                      <a:moveTo>
                        <a:pt x="0" y="630780"/>
                      </a:moveTo>
                      <a:cubicBezTo>
                        <a:pt x="0" y="635071"/>
                        <a:pt x="3411" y="638482"/>
                        <a:pt x="7702" y="638482"/>
                      </a:cubicBezTo>
                      <a:cubicBezTo>
                        <a:pt x="11993" y="638482"/>
                        <a:pt x="15404" y="634961"/>
                        <a:pt x="15404" y="630780"/>
                      </a:cubicBezTo>
                      <a:cubicBezTo>
                        <a:pt x="15404" y="626489"/>
                        <a:pt x="11993" y="623078"/>
                        <a:pt x="7702" y="623078"/>
                      </a:cubicBezTo>
                      <a:cubicBezTo>
                        <a:pt x="3411" y="623078"/>
                        <a:pt x="0" y="626489"/>
                        <a:pt x="0" y="630780"/>
                      </a:cubicBezTo>
                      <a:lnTo>
                        <a:pt x="0" y="630780"/>
                      </a:lnTo>
                      <a:close/>
                      <a:moveTo>
                        <a:pt x="0" y="599643"/>
                      </a:moveTo>
                      <a:cubicBezTo>
                        <a:pt x="0" y="603934"/>
                        <a:pt x="3411" y="607345"/>
                        <a:pt x="7702" y="607345"/>
                      </a:cubicBezTo>
                      <a:cubicBezTo>
                        <a:pt x="11993" y="607345"/>
                        <a:pt x="15404" y="603824"/>
                        <a:pt x="15404" y="599643"/>
                      </a:cubicBezTo>
                      <a:cubicBezTo>
                        <a:pt x="15404" y="595352"/>
                        <a:pt x="11993" y="591941"/>
                        <a:pt x="7702" y="591941"/>
                      </a:cubicBezTo>
                      <a:cubicBezTo>
                        <a:pt x="3411" y="591941"/>
                        <a:pt x="0" y="595352"/>
                        <a:pt x="0" y="599643"/>
                      </a:cubicBezTo>
                      <a:lnTo>
                        <a:pt x="0" y="599643"/>
                      </a:lnTo>
                      <a:close/>
                      <a:moveTo>
                        <a:pt x="0" y="568506"/>
                      </a:moveTo>
                      <a:cubicBezTo>
                        <a:pt x="0" y="572797"/>
                        <a:pt x="3411" y="576207"/>
                        <a:pt x="7702" y="576207"/>
                      </a:cubicBezTo>
                      <a:cubicBezTo>
                        <a:pt x="11993" y="576207"/>
                        <a:pt x="15404" y="572687"/>
                        <a:pt x="15404" y="568506"/>
                      </a:cubicBezTo>
                      <a:cubicBezTo>
                        <a:pt x="15404" y="564215"/>
                        <a:pt x="11993" y="560804"/>
                        <a:pt x="7702" y="560804"/>
                      </a:cubicBezTo>
                      <a:cubicBezTo>
                        <a:pt x="3411" y="560694"/>
                        <a:pt x="0" y="564215"/>
                        <a:pt x="0" y="568506"/>
                      </a:cubicBezTo>
                      <a:lnTo>
                        <a:pt x="0" y="568506"/>
                      </a:lnTo>
                      <a:close/>
                      <a:moveTo>
                        <a:pt x="0" y="537368"/>
                      </a:moveTo>
                      <a:cubicBezTo>
                        <a:pt x="0" y="541659"/>
                        <a:pt x="3411" y="545070"/>
                        <a:pt x="7702" y="545070"/>
                      </a:cubicBezTo>
                      <a:cubicBezTo>
                        <a:pt x="11993" y="545070"/>
                        <a:pt x="15404" y="541549"/>
                        <a:pt x="15404" y="537368"/>
                      </a:cubicBezTo>
                      <a:cubicBezTo>
                        <a:pt x="15404" y="533077"/>
                        <a:pt x="11993" y="529667"/>
                        <a:pt x="7702" y="529667"/>
                      </a:cubicBezTo>
                      <a:cubicBezTo>
                        <a:pt x="3411" y="529556"/>
                        <a:pt x="0" y="533077"/>
                        <a:pt x="0" y="537368"/>
                      </a:cubicBezTo>
                      <a:lnTo>
                        <a:pt x="0" y="537368"/>
                      </a:lnTo>
                      <a:close/>
                      <a:moveTo>
                        <a:pt x="0" y="506121"/>
                      </a:moveTo>
                      <a:cubicBezTo>
                        <a:pt x="0" y="510412"/>
                        <a:pt x="3411" y="513823"/>
                        <a:pt x="7702" y="513823"/>
                      </a:cubicBezTo>
                      <a:cubicBezTo>
                        <a:pt x="11993" y="513823"/>
                        <a:pt x="15404" y="510302"/>
                        <a:pt x="15404" y="506121"/>
                      </a:cubicBezTo>
                      <a:cubicBezTo>
                        <a:pt x="15404" y="501830"/>
                        <a:pt x="11993" y="498419"/>
                        <a:pt x="7702" y="498419"/>
                      </a:cubicBezTo>
                      <a:cubicBezTo>
                        <a:pt x="3411" y="498419"/>
                        <a:pt x="0" y="501940"/>
                        <a:pt x="0" y="506121"/>
                      </a:cubicBezTo>
                      <a:lnTo>
                        <a:pt x="0" y="506121"/>
                      </a:lnTo>
                      <a:close/>
                      <a:moveTo>
                        <a:pt x="0" y="474984"/>
                      </a:moveTo>
                      <a:cubicBezTo>
                        <a:pt x="0" y="479275"/>
                        <a:pt x="3411" y="482686"/>
                        <a:pt x="7702" y="482686"/>
                      </a:cubicBezTo>
                      <a:cubicBezTo>
                        <a:pt x="11993" y="482686"/>
                        <a:pt x="15404" y="479165"/>
                        <a:pt x="15404" y="474984"/>
                      </a:cubicBezTo>
                      <a:cubicBezTo>
                        <a:pt x="15404" y="470693"/>
                        <a:pt x="11993" y="467282"/>
                        <a:pt x="7702" y="467282"/>
                      </a:cubicBezTo>
                      <a:cubicBezTo>
                        <a:pt x="3411" y="467282"/>
                        <a:pt x="0" y="470693"/>
                        <a:pt x="0" y="474984"/>
                      </a:cubicBezTo>
                      <a:lnTo>
                        <a:pt x="0" y="474984"/>
                      </a:lnTo>
                      <a:close/>
                      <a:moveTo>
                        <a:pt x="0" y="443846"/>
                      </a:moveTo>
                      <a:cubicBezTo>
                        <a:pt x="0" y="448137"/>
                        <a:pt x="3411" y="451548"/>
                        <a:pt x="7702" y="451548"/>
                      </a:cubicBezTo>
                      <a:cubicBezTo>
                        <a:pt x="11993" y="451548"/>
                        <a:pt x="15404" y="448027"/>
                        <a:pt x="15404" y="443846"/>
                      </a:cubicBezTo>
                      <a:cubicBezTo>
                        <a:pt x="15404" y="439555"/>
                        <a:pt x="11993" y="436145"/>
                        <a:pt x="7702" y="436145"/>
                      </a:cubicBezTo>
                      <a:cubicBezTo>
                        <a:pt x="3411" y="436145"/>
                        <a:pt x="0" y="439555"/>
                        <a:pt x="0" y="443846"/>
                      </a:cubicBezTo>
                      <a:lnTo>
                        <a:pt x="0" y="443846"/>
                      </a:lnTo>
                      <a:close/>
                      <a:moveTo>
                        <a:pt x="0" y="412709"/>
                      </a:moveTo>
                      <a:cubicBezTo>
                        <a:pt x="0" y="417000"/>
                        <a:pt x="3411" y="420411"/>
                        <a:pt x="7702" y="420411"/>
                      </a:cubicBezTo>
                      <a:cubicBezTo>
                        <a:pt x="11993" y="420411"/>
                        <a:pt x="15404" y="416890"/>
                        <a:pt x="15404" y="412709"/>
                      </a:cubicBezTo>
                      <a:cubicBezTo>
                        <a:pt x="15404" y="408418"/>
                        <a:pt x="11993" y="405007"/>
                        <a:pt x="7702" y="405007"/>
                      </a:cubicBezTo>
                      <a:cubicBezTo>
                        <a:pt x="3411" y="404897"/>
                        <a:pt x="0" y="408418"/>
                        <a:pt x="0" y="412709"/>
                      </a:cubicBezTo>
                      <a:lnTo>
                        <a:pt x="0" y="412709"/>
                      </a:lnTo>
                      <a:close/>
                      <a:moveTo>
                        <a:pt x="0" y="381572"/>
                      </a:moveTo>
                      <a:cubicBezTo>
                        <a:pt x="0" y="385863"/>
                        <a:pt x="3411" y="389274"/>
                        <a:pt x="7702" y="389274"/>
                      </a:cubicBezTo>
                      <a:cubicBezTo>
                        <a:pt x="11993" y="389274"/>
                        <a:pt x="15404" y="385753"/>
                        <a:pt x="15404" y="381572"/>
                      </a:cubicBezTo>
                      <a:cubicBezTo>
                        <a:pt x="15404" y="377281"/>
                        <a:pt x="11993" y="373870"/>
                        <a:pt x="7702" y="373870"/>
                      </a:cubicBezTo>
                      <a:cubicBezTo>
                        <a:pt x="3411" y="373760"/>
                        <a:pt x="0" y="377281"/>
                        <a:pt x="0" y="381572"/>
                      </a:cubicBezTo>
                      <a:lnTo>
                        <a:pt x="0" y="381572"/>
                      </a:lnTo>
                      <a:close/>
                      <a:moveTo>
                        <a:pt x="0" y="350435"/>
                      </a:moveTo>
                      <a:cubicBezTo>
                        <a:pt x="0" y="354726"/>
                        <a:pt x="3411" y="358136"/>
                        <a:pt x="7702" y="358136"/>
                      </a:cubicBezTo>
                      <a:cubicBezTo>
                        <a:pt x="11993" y="358136"/>
                        <a:pt x="15404" y="354615"/>
                        <a:pt x="15404" y="350435"/>
                      </a:cubicBezTo>
                      <a:cubicBezTo>
                        <a:pt x="15404" y="346254"/>
                        <a:pt x="11993" y="342733"/>
                        <a:pt x="7702" y="342733"/>
                      </a:cubicBezTo>
                      <a:cubicBezTo>
                        <a:pt x="3411" y="342623"/>
                        <a:pt x="0" y="346144"/>
                        <a:pt x="0" y="350435"/>
                      </a:cubicBezTo>
                      <a:lnTo>
                        <a:pt x="0" y="350435"/>
                      </a:lnTo>
                      <a:close/>
                      <a:moveTo>
                        <a:pt x="0" y="319187"/>
                      </a:moveTo>
                      <a:cubicBezTo>
                        <a:pt x="0" y="323478"/>
                        <a:pt x="3411" y="326889"/>
                        <a:pt x="7702" y="326889"/>
                      </a:cubicBezTo>
                      <a:cubicBezTo>
                        <a:pt x="11993" y="326889"/>
                        <a:pt x="15404" y="323368"/>
                        <a:pt x="15404" y="319187"/>
                      </a:cubicBezTo>
                      <a:cubicBezTo>
                        <a:pt x="15404" y="315006"/>
                        <a:pt x="11993" y="311485"/>
                        <a:pt x="7702" y="311485"/>
                      </a:cubicBezTo>
                      <a:cubicBezTo>
                        <a:pt x="3411" y="311485"/>
                        <a:pt x="0" y="314896"/>
                        <a:pt x="0" y="319187"/>
                      </a:cubicBezTo>
                      <a:lnTo>
                        <a:pt x="0" y="319187"/>
                      </a:lnTo>
                      <a:close/>
                      <a:moveTo>
                        <a:pt x="0" y="288050"/>
                      </a:moveTo>
                      <a:cubicBezTo>
                        <a:pt x="0" y="292341"/>
                        <a:pt x="3411" y="295752"/>
                        <a:pt x="7702" y="295752"/>
                      </a:cubicBezTo>
                      <a:cubicBezTo>
                        <a:pt x="11993" y="295752"/>
                        <a:pt x="15404" y="292231"/>
                        <a:pt x="15404" y="288050"/>
                      </a:cubicBezTo>
                      <a:cubicBezTo>
                        <a:pt x="15404" y="283759"/>
                        <a:pt x="11993" y="280348"/>
                        <a:pt x="7702" y="280348"/>
                      </a:cubicBezTo>
                      <a:cubicBezTo>
                        <a:pt x="3411" y="280348"/>
                        <a:pt x="0" y="283759"/>
                        <a:pt x="0" y="288050"/>
                      </a:cubicBezTo>
                      <a:lnTo>
                        <a:pt x="0" y="288050"/>
                      </a:lnTo>
                      <a:close/>
                      <a:moveTo>
                        <a:pt x="0" y="256913"/>
                      </a:moveTo>
                      <a:cubicBezTo>
                        <a:pt x="0" y="261204"/>
                        <a:pt x="3411" y="264614"/>
                        <a:pt x="7702" y="264614"/>
                      </a:cubicBezTo>
                      <a:cubicBezTo>
                        <a:pt x="11993" y="264614"/>
                        <a:pt x="15404" y="261094"/>
                        <a:pt x="15404" y="256913"/>
                      </a:cubicBezTo>
                      <a:cubicBezTo>
                        <a:pt x="15404" y="252622"/>
                        <a:pt x="11993" y="249211"/>
                        <a:pt x="7702" y="249211"/>
                      </a:cubicBezTo>
                      <a:cubicBezTo>
                        <a:pt x="3411" y="249211"/>
                        <a:pt x="0" y="252622"/>
                        <a:pt x="0" y="256913"/>
                      </a:cubicBezTo>
                      <a:lnTo>
                        <a:pt x="0" y="256913"/>
                      </a:lnTo>
                      <a:close/>
                      <a:moveTo>
                        <a:pt x="0" y="225775"/>
                      </a:moveTo>
                      <a:cubicBezTo>
                        <a:pt x="0" y="230066"/>
                        <a:pt x="3411" y="233477"/>
                        <a:pt x="7702" y="233477"/>
                      </a:cubicBezTo>
                      <a:cubicBezTo>
                        <a:pt x="11993" y="233477"/>
                        <a:pt x="15404" y="229956"/>
                        <a:pt x="15404" y="225775"/>
                      </a:cubicBezTo>
                      <a:cubicBezTo>
                        <a:pt x="15404" y="221484"/>
                        <a:pt x="11993" y="218074"/>
                        <a:pt x="7702" y="218074"/>
                      </a:cubicBezTo>
                      <a:cubicBezTo>
                        <a:pt x="3411" y="217964"/>
                        <a:pt x="0" y="221484"/>
                        <a:pt x="0" y="225775"/>
                      </a:cubicBezTo>
                      <a:lnTo>
                        <a:pt x="0" y="225775"/>
                      </a:lnTo>
                      <a:close/>
                      <a:moveTo>
                        <a:pt x="0" y="194638"/>
                      </a:moveTo>
                      <a:cubicBezTo>
                        <a:pt x="0" y="198929"/>
                        <a:pt x="3411" y="202340"/>
                        <a:pt x="7702" y="202340"/>
                      </a:cubicBezTo>
                      <a:cubicBezTo>
                        <a:pt x="11993" y="202340"/>
                        <a:pt x="15404" y="198819"/>
                        <a:pt x="15404" y="194638"/>
                      </a:cubicBezTo>
                      <a:cubicBezTo>
                        <a:pt x="15404" y="190347"/>
                        <a:pt x="11993" y="186936"/>
                        <a:pt x="7702" y="186936"/>
                      </a:cubicBezTo>
                      <a:cubicBezTo>
                        <a:pt x="3411" y="186826"/>
                        <a:pt x="0" y="190347"/>
                        <a:pt x="0" y="194638"/>
                      </a:cubicBezTo>
                      <a:lnTo>
                        <a:pt x="0" y="194638"/>
                      </a:lnTo>
                      <a:close/>
                      <a:moveTo>
                        <a:pt x="0" y="163391"/>
                      </a:moveTo>
                      <a:cubicBezTo>
                        <a:pt x="0" y="167682"/>
                        <a:pt x="3411" y="171093"/>
                        <a:pt x="7702" y="171093"/>
                      </a:cubicBezTo>
                      <a:cubicBezTo>
                        <a:pt x="11993" y="171093"/>
                        <a:pt x="15404" y="167572"/>
                        <a:pt x="15404" y="163391"/>
                      </a:cubicBezTo>
                      <a:cubicBezTo>
                        <a:pt x="15404" y="159100"/>
                        <a:pt x="11993" y="155689"/>
                        <a:pt x="7702" y="155689"/>
                      </a:cubicBezTo>
                      <a:cubicBezTo>
                        <a:pt x="3411" y="155689"/>
                        <a:pt x="0" y="159210"/>
                        <a:pt x="0" y="163391"/>
                      </a:cubicBezTo>
                      <a:lnTo>
                        <a:pt x="0" y="163391"/>
                      </a:lnTo>
                      <a:close/>
                      <a:moveTo>
                        <a:pt x="0" y="132253"/>
                      </a:moveTo>
                      <a:cubicBezTo>
                        <a:pt x="0" y="136544"/>
                        <a:pt x="3411" y="139955"/>
                        <a:pt x="7702" y="139955"/>
                      </a:cubicBezTo>
                      <a:cubicBezTo>
                        <a:pt x="11993" y="139955"/>
                        <a:pt x="15404" y="136434"/>
                        <a:pt x="15404" y="132253"/>
                      </a:cubicBezTo>
                      <a:cubicBezTo>
                        <a:pt x="15404" y="127962"/>
                        <a:pt x="11993" y="124552"/>
                        <a:pt x="7702" y="124552"/>
                      </a:cubicBezTo>
                      <a:cubicBezTo>
                        <a:pt x="3411" y="124552"/>
                        <a:pt x="0" y="127962"/>
                        <a:pt x="0" y="132253"/>
                      </a:cubicBezTo>
                      <a:lnTo>
                        <a:pt x="0" y="132253"/>
                      </a:lnTo>
                      <a:close/>
                      <a:moveTo>
                        <a:pt x="0" y="101116"/>
                      </a:moveTo>
                      <a:cubicBezTo>
                        <a:pt x="0" y="105407"/>
                        <a:pt x="3411" y="108818"/>
                        <a:pt x="7702" y="108818"/>
                      </a:cubicBezTo>
                      <a:cubicBezTo>
                        <a:pt x="11993" y="108818"/>
                        <a:pt x="15404" y="105297"/>
                        <a:pt x="15404" y="101116"/>
                      </a:cubicBezTo>
                      <a:cubicBezTo>
                        <a:pt x="15404" y="96825"/>
                        <a:pt x="11993" y="93414"/>
                        <a:pt x="7702" y="93414"/>
                      </a:cubicBezTo>
                      <a:cubicBezTo>
                        <a:pt x="3411" y="93414"/>
                        <a:pt x="0" y="96825"/>
                        <a:pt x="0" y="101116"/>
                      </a:cubicBezTo>
                      <a:lnTo>
                        <a:pt x="0" y="101116"/>
                      </a:lnTo>
                      <a:close/>
                      <a:moveTo>
                        <a:pt x="0" y="69979"/>
                      </a:moveTo>
                      <a:cubicBezTo>
                        <a:pt x="0" y="74270"/>
                        <a:pt x="3411" y="77681"/>
                        <a:pt x="7702" y="77681"/>
                      </a:cubicBezTo>
                      <a:cubicBezTo>
                        <a:pt x="11993" y="77681"/>
                        <a:pt x="15404" y="74160"/>
                        <a:pt x="15404" y="69979"/>
                      </a:cubicBezTo>
                      <a:cubicBezTo>
                        <a:pt x="15404" y="65688"/>
                        <a:pt x="11993" y="62277"/>
                        <a:pt x="7702" y="62277"/>
                      </a:cubicBezTo>
                      <a:cubicBezTo>
                        <a:pt x="3411" y="62277"/>
                        <a:pt x="0" y="65688"/>
                        <a:pt x="0" y="69979"/>
                      </a:cubicBezTo>
                      <a:lnTo>
                        <a:pt x="0" y="69979"/>
                      </a:lnTo>
                      <a:close/>
                      <a:moveTo>
                        <a:pt x="0" y="38842"/>
                      </a:moveTo>
                      <a:cubicBezTo>
                        <a:pt x="0" y="43133"/>
                        <a:pt x="3411" y="46543"/>
                        <a:pt x="7702" y="46543"/>
                      </a:cubicBezTo>
                      <a:cubicBezTo>
                        <a:pt x="11993" y="46543"/>
                        <a:pt x="15404" y="43023"/>
                        <a:pt x="15404" y="38842"/>
                      </a:cubicBezTo>
                      <a:cubicBezTo>
                        <a:pt x="15404" y="34551"/>
                        <a:pt x="11993" y="31140"/>
                        <a:pt x="7702" y="31140"/>
                      </a:cubicBezTo>
                      <a:cubicBezTo>
                        <a:pt x="3411" y="31030"/>
                        <a:pt x="0" y="34551"/>
                        <a:pt x="0" y="38842"/>
                      </a:cubicBezTo>
                      <a:lnTo>
                        <a:pt x="0" y="38842"/>
                      </a:lnTo>
                      <a:close/>
                      <a:moveTo>
                        <a:pt x="0" y="7704"/>
                      </a:moveTo>
                      <a:cubicBezTo>
                        <a:pt x="0" y="11995"/>
                        <a:pt x="3411" y="15406"/>
                        <a:pt x="7702" y="15406"/>
                      </a:cubicBezTo>
                      <a:cubicBezTo>
                        <a:pt x="11993" y="15406"/>
                        <a:pt x="15404" y="11885"/>
                        <a:pt x="15404" y="7704"/>
                      </a:cubicBezTo>
                      <a:cubicBezTo>
                        <a:pt x="15404" y="3413"/>
                        <a:pt x="11993" y="3"/>
                        <a:pt x="7702" y="3"/>
                      </a:cubicBezTo>
                      <a:cubicBezTo>
                        <a:pt x="3411" y="-108"/>
                        <a:pt x="0" y="3413"/>
                        <a:pt x="0" y="7704"/>
                      </a:cubicBezTo>
                      <a:close/>
                    </a:path>
                  </a:pathLst>
                </a:custGeom>
                <a:solidFill>
                  <a:srgbClr val="F0C421"/>
                </a:solidFill>
                <a:ln w="11002" cap="flat">
                  <a:solidFill>
                    <a:srgbClr val="6340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08" name="Freeform: Shape 207">
                  <a:extLst>
                    <a:ext uri="{FF2B5EF4-FFF2-40B4-BE49-F238E27FC236}">
                      <a16:creationId xmlns:a16="http://schemas.microsoft.com/office/drawing/2014/main" id="{9D366E32-6F33-F5BA-A30D-6A0E5112A960}"/>
                    </a:ext>
                  </a:extLst>
                </p:cNvPr>
                <p:cNvSpPr/>
                <p:nvPr/>
              </p:nvSpPr>
              <p:spPr>
                <a:xfrm>
                  <a:off x="1785740" y="2037944"/>
                  <a:ext cx="15403" cy="1386324"/>
                </a:xfrm>
                <a:custGeom>
                  <a:avLst/>
                  <a:gdLst>
                    <a:gd name="connsiteX0" fmla="*/ 0 w 15403"/>
                    <a:gd name="connsiteY0" fmla="*/ 1378623 h 1386324"/>
                    <a:gd name="connsiteX1" fmla="*/ 7702 w 15403"/>
                    <a:gd name="connsiteY1" fmla="*/ 1386325 h 1386324"/>
                    <a:gd name="connsiteX2" fmla="*/ 15404 w 15403"/>
                    <a:gd name="connsiteY2" fmla="*/ 1378623 h 1386324"/>
                    <a:gd name="connsiteX3" fmla="*/ 7702 w 15403"/>
                    <a:gd name="connsiteY3" fmla="*/ 1370921 h 1386324"/>
                    <a:gd name="connsiteX4" fmla="*/ 0 w 15403"/>
                    <a:gd name="connsiteY4" fmla="*/ 1378623 h 1386324"/>
                    <a:gd name="connsiteX5" fmla="*/ 0 w 15403"/>
                    <a:gd name="connsiteY5" fmla="*/ 1378623 h 1386324"/>
                    <a:gd name="connsiteX6" fmla="*/ 0 w 15403"/>
                    <a:gd name="connsiteY6" fmla="*/ 1347486 h 1386324"/>
                    <a:gd name="connsiteX7" fmla="*/ 7702 w 15403"/>
                    <a:gd name="connsiteY7" fmla="*/ 1355187 h 1386324"/>
                    <a:gd name="connsiteX8" fmla="*/ 15404 w 15403"/>
                    <a:gd name="connsiteY8" fmla="*/ 1347486 h 1386324"/>
                    <a:gd name="connsiteX9" fmla="*/ 7702 w 15403"/>
                    <a:gd name="connsiteY9" fmla="*/ 1339784 h 1386324"/>
                    <a:gd name="connsiteX10" fmla="*/ 0 w 15403"/>
                    <a:gd name="connsiteY10" fmla="*/ 1347486 h 1386324"/>
                    <a:gd name="connsiteX11" fmla="*/ 0 w 15403"/>
                    <a:gd name="connsiteY11" fmla="*/ 1347486 h 1386324"/>
                    <a:gd name="connsiteX12" fmla="*/ 0 w 15403"/>
                    <a:gd name="connsiteY12" fmla="*/ 1316238 h 1386324"/>
                    <a:gd name="connsiteX13" fmla="*/ 7702 w 15403"/>
                    <a:gd name="connsiteY13" fmla="*/ 1323940 h 1386324"/>
                    <a:gd name="connsiteX14" fmla="*/ 15404 w 15403"/>
                    <a:gd name="connsiteY14" fmla="*/ 1316238 h 1386324"/>
                    <a:gd name="connsiteX15" fmla="*/ 7702 w 15403"/>
                    <a:gd name="connsiteY15" fmla="*/ 1308536 h 1386324"/>
                    <a:gd name="connsiteX16" fmla="*/ 0 w 15403"/>
                    <a:gd name="connsiteY16" fmla="*/ 1316238 h 1386324"/>
                    <a:gd name="connsiteX17" fmla="*/ 0 w 15403"/>
                    <a:gd name="connsiteY17" fmla="*/ 1316238 h 1386324"/>
                    <a:gd name="connsiteX18" fmla="*/ 0 w 15403"/>
                    <a:gd name="connsiteY18" fmla="*/ 1285101 h 1386324"/>
                    <a:gd name="connsiteX19" fmla="*/ 7702 w 15403"/>
                    <a:gd name="connsiteY19" fmla="*/ 1292803 h 1386324"/>
                    <a:gd name="connsiteX20" fmla="*/ 15404 w 15403"/>
                    <a:gd name="connsiteY20" fmla="*/ 1285101 h 1386324"/>
                    <a:gd name="connsiteX21" fmla="*/ 7702 w 15403"/>
                    <a:gd name="connsiteY21" fmla="*/ 1277399 h 1386324"/>
                    <a:gd name="connsiteX22" fmla="*/ 0 w 15403"/>
                    <a:gd name="connsiteY22" fmla="*/ 1285101 h 1386324"/>
                    <a:gd name="connsiteX23" fmla="*/ 0 w 15403"/>
                    <a:gd name="connsiteY23" fmla="*/ 1285101 h 1386324"/>
                    <a:gd name="connsiteX24" fmla="*/ 0 w 15403"/>
                    <a:gd name="connsiteY24" fmla="*/ 1253964 h 1386324"/>
                    <a:gd name="connsiteX25" fmla="*/ 7702 w 15403"/>
                    <a:gd name="connsiteY25" fmla="*/ 1261665 h 1386324"/>
                    <a:gd name="connsiteX26" fmla="*/ 15404 w 15403"/>
                    <a:gd name="connsiteY26" fmla="*/ 1253964 h 1386324"/>
                    <a:gd name="connsiteX27" fmla="*/ 7702 w 15403"/>
                    <a:gd name="connsiteY27" fmla="*/ 1246262 h 1386324"/>
                    <a:gd name="connsiteX28" fmla="*/ 0 w 15403"/>
                    <a:gd name="connsiteY28" fmla="*/ 1253964 h 1386324"/>
                    <a:gd name="connsiteX29" fmla="*/ 0 w 15403"/>
                    <a:gd name="connsiteY29" fmla="*/ 1253964 h 1386324"/>
                    <a:gd name="connsiteX30" fmla="*/ 0 w 15403"/>
                    <a:gd name="connsiteY30" fmla="*/ 1222826 h 1386324"/>
                    <a:gd name="connsiteX31" fmla="*/ 7702 w 15403"/>
                    <a:gd name="connsiteY31" fmla="*/ 1230528 h 1386324"/>
                    <a:gd name="connsiteX32" fmla="*/ 15404 w 15403"/>
                    <a:gd name="connsiteY32" fmla="*/ 1222826 h 1386324"/>
                    <a:gd name="connsiteX33" fmla="*/ 7702 w 15403"/>
                    <a:gd name="connsiteY33" fmla="*/ 1215125 h 1386324"/>
                    <a:gd name="connsiteX34" fmla="*/ 0 w 15403"/>
                    <a:gd name="connsiteY34" fmla="*/ 1222826 h 1386324"/>
                    <a:gd name="connsiteX35" fmla="*/ 0 w 15403"/>
                    <a:gd name="connsiteY35" fmla="*/ 1222826 h 1386324"/>
                    <a:gd name="connsiteX36" fmla="*/ 0 w 15403"/>
                    <a:gd name="connsiteY36" fmla="*/ 1191689 h 1386324"/>
                    <a:gd name="connsiteX37" fmla="*/ 7702 w 15403"/>
                    <a:gd name="connsiteY37" fmla="*/ 1199391 h 1386324"/>
                    <a:gd name="connsiteX38" fmla="*/ 15404 w 15403"/>
                    <a:gd name="connsiteY38" fmla="*/ 1191689 h 1386324"/>
                    <a:gd name="connsiteX39" fmla="*/ 7702 w 15403"/>
                    <a:gd name="connsiteY39" fmla="*/ 1183987 h 1386324"/>
                    <a:gd name="connsiteX40" fmla="*/ 0 w 15403"/>
                    <a:gd name="connsiteY40" fmla="*/ 1191689 h 1386324"/>
                    <a:gd name="connsiteX41" fmla="*/ 0 w 15403"/>
                    <a:gd name="connsiteY41" fmla="*/ 1191689 h 1386324"/>
                    <a:gd name="connsiteX42" fmla="*/ 0 w 15403"/>
                    <a:gd name="connsiteY42" fmla="*/ 1160552 h 1386324"/>
                    <a:gd name="connsiteX43" fmla="*/ 7702 w 15403"/>
                    <a:gd name="connsiteY43" fmla="*/ 1168253 h 1386324"/>
                    <a:gd name="connsiteX44" fmla="*/ 15404 w 15403"/>
                    <a:gd name="connsiteY44" fmla="*/ 1160552 h 1386324"/>
                    <a:gd name="connsiteX45" fmla="*/ 7702 w 15403"/>
                    <a:gd name="connsiteY45" fmla="*/ 1152850 h 1386324"/>
                    <a:gd name="connsiteX46" fmla="*/ 0 w 15403"/>
                    <a:gd name="connsiteY46" fmla="*/ 1160552 h 1386324"/>
                    <a:gd name="connsiteX47" fmla="*/ 0 w 15403"/>
                    <a:gd name="connsiteY47" fmla="*/ 1160552 h 1386324"/>
                    <a:gd name="connsiteX48" fmla="*/ 0 w 15403"/>
                    <a:gd name="connsiteY48" fmla="*/ 1129304 h 1386324"/>
                    <a:gd name="connsiteX49" fmla="*/ 7702 w 15403"/>
                    <a:gd name="connsiteY49" fmla="*/ 1137006 h 1386324"/>
                    <a:gd name="connsiteX50" fmla="*/ 15404 w 15403"/>
                    <a:gd name="connsiteY50" fmla="*/ 1129304 h 1386324"/>
                    <a:gd name="connsiteX51" fmla="*/ 7702 w 15403"/>
                    <a:gd name="connsiteY51" fmla="*/ 1121603 h 1386324"/>
                    <a:gd name="connsiteX52" fmla="*/ 0 w 15403"/>
                    <a:gd name="connsiteY52" fmla="*/ 1129304 h 1386324"/>
                    <a:gd name="connsiteX53" fmla="*/ 0 w 15403"/>
                    <a:gd name="connsiteY53" fmla="*/ 1129304 h 1386324"/>
                    <a:gd name="connsiteX54" fmla="*/ 0 w 15403"/>
                    <a:gd name="connsiteY54" fmla="*/ 1098167 h 1386324"/>
                    <a:gd name="connsiteX55" fmla="*/ 7702 w 15403"/>
                    <a:gd name="connsiteY55" fmla="*/ 1105869 h 1386324"/>
                    <a:gd name="connsiteX56" fmla="*/ 15404 w 15403"/>
                    <a:gd name="connsiteY56" fmla="*/ 1098167 h 1386324"/>
                    <a:gd name="connsiteX57" fmla="*/ 7702 w 15403"/>
                    <a:gd name="connsiteY57" fmla="*/ 1090465 h 1386324"/>
                    <a:gd name="connsiteX58" fmla="*/ 0 w 15403"/>
                    <a:gd name="connsiteY58" fmla="*/ 1098167 h 1386324"/>
                    <a:gd name="connsiteX59" fmla="*/ 0 w 15403"/>
                    <a:gd name="connsiteY59" fmla="*/ 1098167 h 1386324"/>
                    <a:gd name="connsiteX60" fmla="*/ 0 w 15403"/>
                    <a:gd name="connsiteY60" fmla="*/ 1067030 h 1386324"/>
                    <a:gd name="connsiteX61" fmla="*/ 7702 w 15403"/>
                    <a:gd name="connsiteY61" fmla="*/ 1074732 h 1386324"/>
                    <a:gd name="connsiteX62" fmla="*/ 15404 w 15403"/>
                    <a:gd name="connsiteY62" fmla="*/ 1067030 h 1386324"/>
                    <a:gd name="connsiteX63" fmla="*/ 7702 w 15403"/>
                    <a:gd name="connsiteY63" fmla="*/ 1059328 h 1386324"/>
                    <a:gd name="connsiteX64" fmla="*/ 0 w 15403"/>
                    <a:gd name="connsiteY64" fmla="*/ 1067030 h 1386324"/>
                    <a:gd name="connsiteX65" fmla="*/ 0 w 15403"/>
                    <a:gd name="connsiteY65" fmla="*/ 1067030 h 1386324"/>
                    <a:gd name="connsiteX66" fmla="*/ 0 w 15403"/>
                    <a:gd name="connsiteY66" fmla="*/ 1035892 h 1386324"/>
                    <a:gd name="connsiteX67" fmla="*/ 7702 w 15403"/>
                    <a:gd name="connsiteY67" fmla="*/ 1043594 h 1386324"/>
                    <a:gd name="connsiteX68" fmla="*/ 15404 w 15403"/>
                    <a:gd name="connsiteY68" fmla="*/ 1035892 h 1386324"/>
                    <a:gd name="connsiteX69" fmla="*/ 7702 w 15403"/>
                    <a:gd name="connsiteY69" fmla="*/ 1028191 h 1386324"/>
                    <a:gd name="connsiteX70" fmla="*/ 0 w 15403"/>
                    <a:gd name="connsiteY70" fmla="*/ 1035892 h 1386324"/>
                    <a:gd name="connsiteX71" fmla="*/ 0 w 15403"/>
                    <a:gd name="connsiteY71" fmla="*/ 1035892 h 1386324"/>
                    <a:gd name="connsiteX72" fmla="*/ 0 w 15403"/>
                    <a:gd name="connsiteY72" fmla="*/ 1004755 h 1386324"/>
                    <a:gd name="connsiteX73" fmla="*/ 7702 w 15403"/>
                    <a:gd name="connsiteY73" fmla="*/ 1012457 h 1386324"/>
                    <a:gd name="connsiteX74" fmla="*/ 15404 w 15403"/>
                    <a:gd name="connsiteY74" fmla="*/ 1004755 h 1386324"/>
                    <a:gd name="connsiteX75" fmla="*/ 7702 w 15403"/>
                    <a:gd name="connsiteY75" fmla="*/ 997053 h 1386324"/>
                    <a:gd name="connsiteX76" fmla="*/ 0 w 15403"/>
                    <a:gd name="connsiteY76" fmla="*/ 1004755 h 1386324"/>
                    <a:gd name="connsiteX77" fmla="*/ 0 w 15403"/>
                    <a:gd name="connsiteY77" fmla="*/ 1004755 h 1386324"/>
                    <a:gd name="connsiteX78" fmla="*/ 0 w 15403"/>
                    <a:gd name="connsiteY78" fmla="*/ 973508 h 1386324"/>
                    <a:gd name="connsiteX79" fmla="*/ 7702 w 15403"/>
                    <a:gd name="connsiteY79" fmla="*/ 981210 h 1386324"/>
                    <a:gd name="connsiteX80" fmla="*/ 15404 w 15403"/>
                    <a:gd name="connsiteY80" fmla="*/ 973508 h 1386324"/>
                    <a:gd name="connsiteX81" fmla="*/ 7702 w 15403"/>
                    <a:gd name="connsiteY81" fmla="*/ 965806 h 1386324"/>
                    <a:gd name="connsiteX82" fmla="*/ 0 w 15403"/>
                    <a:gd name="connsiteY82" fmla="*/ 973508 h 1386324"/>
                    <a:gd name="connsiteX83" fmla="*/ 0 w 15403"/>
                    <a:gd name="connsiteY83" fmla="*/ 973508 h 1386324"/>
                    <a:gd name="connsiteX84" fmla="*/ 0 w 15403"/>
                    <a:gd name="connsiteY84" fmla="*/ 942371 h 1386324"/>
                    <a:gd name="connsiteX85" fmla="*/ 7702 w 15403"/>
                    <a:gd name="connsiteY85" fmla="*/ 950073 h 1386324"/>
                    <a:gd name="connsiteX86" fmla="*/ 15404 w 15403"/>
                    <a:gd name="connsiteY86" fmla="*/ 942371 h 1386324"/>
                    <a:gd name="connsiteX87" fmla="*/ 7702 w 15403"/>
                    <a:gd name="connsiteY87" fmla="*/ 934669 h 1386324"/>
                    <a:gd name="connsiteX88" fmla="*/ 0 w 15403"/>
                    <a:gd name="connsiteY88" fmla="*/ 942371 h 1386324"/>
                    <a:gd name="connsiteX89" fmla="*/ 0 w 15403"/>
                    <a:gd name="connsiteY89" fmla="*/ 942371 h 1386324"/>
                    <a:gd name="connsiteX90" fmla="*/ 0 w 15403"/>
                    <a:gd name="connsiteY90" fmla="*/ 911233 h 1386324"/>
                    <a:gd name="connsiteX91" fmla="*/ 7702 w 15403"/>
                    <a:gd name="connsiteY91" fmla="*/ 918935 h 1386324"/>
                    <a:gd name="connsiteX92" fmla="*/ 15404 w 15403"/>
                    <a:gd name="connsiteY92" fmla="*/ 911233 h 1386324"/>
                    <a:gd name="connsiteX93" fmla="*/ 7702 w 15403"/>
                    <a:gd name="connsiteY93" fmla="*/ 903531 h 1386324"/>
                    <a:gd name="connsiteX94" fmla="*/ 0 w 15403"/>
                    <a:gd name="connsiteY94" fmla="*/ 911233 h 1386324"/>
                    <a:gd name="connsiteX95" fmla="*/ 0 w 15403"/>
                    <a:gd name="connsiteY95" fmla="*/ 911233 h 1386324"/>
                    <a:gd name="connsiteX96" fmla="*/ 0 w 15403"/>
                    <a:gd name="connsiteY96" fmla="*/ 880096 h 1386324"/>
                    <a:gd name="connsiteX97" fmla="*/ 7702 w 15403"/>
                    <a:gd name="connsiteY97" fmla="*/ 887798 h 1386324"/>
                    <a:gd name="connsiteX98" fmla="*/ 15404 w 15403"/>
                    <a:gd name="connsiteY98" fmla="*/ 880096 h 1386324"/>
                    <a:gd name="connsiteX99" fmla="*/ 7702 w 15403"/>
                    <a:gd name="connsiteY99" fmla="*/ 872394 h 1386324"/>
                    <a:gd name="connsiteX100" fmla="*/ 0 w 15403"/>
                    <a:gd name="connsiteY100" fmla="*/ 880096 h 1386324"/>
                    <a:gd name="connsiteX101" fmla="*/ 0 w 15403"/>
                    <a:gd name="connsiteY101" fmla="*/ 880096 h 1386324"/>
                    <a:gd name="connsiteX102" fmla="*/ 0 w 15403"/>
                    <a:gd name="connsiteY102" fmla="*/ 848959 h 1386324"/>
                    <a:gd name="connsiteX103" fmla="*/ 7702 w 15403"/>
                    <a:gd name="connsiteY103" fmla="*/ 856660 h 1386324"/>
                    <a:gd name="connsiteX104" fmla="*/ 15404 w 15403"/>
                    <a:gd name="connsiteY104" fmla="*/ 848959 h 1386324"/>
                    <a:gd name="connsiteX105" fmla="*/ 7702 w 15403"/>
                    <a:gd name="connsiteY105" fmla="*/ 841257 h 1386324"/>
                    <a:gd name="connsiteX106" fmla="*/ 0 w 15403"/>
                    <a:gd name="connsiteY106" fmla="*/ 848959 h 1386324"/>
                    <a:gd name="connsiteX107" fmla="*/ 0 w 15403"/>
                    <a:gd name="connsiteY107" fmla="*/ 848959 h 1386324"/>
                    <a:gd name="connsiteX108" fmla="*/ 0 w 15403"/>
                    <a:gd name="connsiteY108" fmla="*/ 817821 h 1386324"/>
                    <a:gd name="connsiteX109" fmla="*/ 7702 w 15403"/>
                    <a:gd name="connsiteY109" fmla="*/ 825523 h 1386324"/>
                    <a:gd name="connsiteX110" fmla="*/ 15404 w 15403"/>
                    <a:gd name="connsiteY110" fmla="*/ 817821 h 1386324"/>
                    <a:gd name="connsiteX111" fmla="*/ 7702 w 15403"/>
                    <a:gd name="connsiteY111" fmla="*/ 810120 h 1386324"/>
                    <a:gd name="connsiteX112" fmla="*/ 0 w 15403"/>
                    <a:gd name="connsiteY112" fmla="*/ 817821 h 1386324"/>
                    <a:gd name="connsiteX113" fmla="*/ 0 w 15403"/>
                    <a:gd name="connsiteY113" fmla="*/ 817821 h 1386324"/>
                    <a:gd name="connsiteX114" fmla="*/ 0 w 15403"/>
                    <a:gd name="connsiteY114" fmla="*/ 786574 h 1386324"/>
                    <a:gd name="connsiteX115" fmla="*/ 7702 w 15403"/>
                    <a:gd name="connsiteY115" fmla="*/ 794276 h 1386324"/>
                    <a:gd name="connsiteX116" fmla="*/ 15404 w 15403"/>
                    <a:gd name="connsiteY116" fmla="*/ 786574 h 1386324"/>
                    <a:gd name="connsiteX117" fmla="*/ 7702 w 15403"/>
                    <a:gd name="connsiteY117" fmla="*/ 778872 h 1386324"/>
                    <a:gd name="connsiteX118" fmla="*/ 0 w 15403"/>
                    <a:gd name="connsiteY118" fmla="*/ 786574 h 1386324"/>
                    <a:gd name="connsiteX119" fmla="*/ 0 w 15403"/>
                    <a:gd name="connsiteY119" fmla="*/ 786574 h 1386324"/>
                    <a:gd name="connsiteX120" fmla="*/ 0 w 15403"/>
                    <a:gd name="connsiteY120" fmla="*/ 755437 h 1386324"/>
                    <a:gd name="connsiteX121" fmla="*/ 7702 w 15403"/>
                    <a:gd name="connsiteY121" fmla="*/ 763139 h 1386324"/>
                    <a:gd name="connsiteX122" fmla="*/ 15404 w 15403"/>
                    <a:gd name="connsiteY122" fmla="*/ 755437 h 1386324"/>
                    <a:gd name="connsiteX123" fmla="*/ 7702 w 15403"/>
                    <a:gd name="connsiteY123" fmla="*/ 747735 h 1386324"/>
                    <a:gd name="connsiteX124" fmla="*/ 0 w 15403"/>
                    <a:gd name="connsiteY124" fmla="*/ 755437 h 1386324"/>
                    <a:gd name="connsiteX125" fmla="*/ 0 w 15403"/>
                    <a:gd name="connsiteY125" fmla="*/ 755437 h 1386324"/>
                    <a:gd name="connsiteX126" fmla="*/ 0 w 15403"/>
                    <a:gd name="connsiteY126" fmla="*/ 724299 h 1386324"/>
                    <a:gd name="connsiteX127" fmla="*/ 7702 w 15403"/>
                    <a:gd name="connsiteY127" fmla="*/ 732001 h 1386324"/>
                    <a:gd name="connsiteX128" fmla="*/ 15404 w 15403"/>
                    <a:gd name="connsiteY128" fmla="*/ 724299 h 1386324"/>
                    <a:gd name="connsiteX129" fmla="*/ 7702 w 15403"/>
                    <a:gd name="connsiteY129" fmla="*/ 716598 h 1386324"/>
                    <a:gd name="connsiteX130" fmla="*/ 0 w 15403"/>
                    <a:gd name="connsiteY130" fmla="*/ 724299 h 1386324"/>
                    <a:gd name="connsiteX131" fmla="*/ 0 w 15403"/>
                    <a:gd name="connsiteY131" fmla="*/ 724299 h 1386324"/>
                    <a:gd name="connsiteX132" fmla="*/ 0 w 15403"/>
                    <a:gd name="connsiteY132" fmla="*/ 693162 h 1386324"/>
                    <a:gd name="connsiteX133" fmla="*/ 7702 w 15403"/>
                    <a:gd name="connsiteY133" fmla="*/ 700864 h 1386324"/>
                    <a:gd name="connsiteX134" fmla="*/ 15404 w 15403"/>
                    <a:gd name="connsiteY134" fmla="*/ 693162 h 1386324"/>
                    <a:gd name="connsiteX135" fmla="*/ 7702 w 15403"/>
                    <a:gd name="connsiteY135" fmla="*/ 685460 h 1386324"/>
                    <a:gd name="connsiteX136" fmla="*/ 0 w 15403"/>
                    <a:gd name="connsiteY136" fmla="*/ 693162 h 1386324"/>
                    <a:gd name="connsiteX137" fmla="*/ 0 w 15403"/>
                    <a:gd name="connsiteY137" fmla="*/ 693162 h 1386324"/>
                    <a:gd name="connsiteX138" fmla="*/ 0 w 15403"/>
                    <a:gd name="connsiteY138" fmla="*/ 662025 h 1386324"/>
                    <a:gd name="connsiteX139" fmla="*/ 7702 w 15403"/>
                    <a:gd name="connsiteY139" fmla="*/ 669727 h 1386324"/>
                    <a:gd name="connsiteX140" fmla="*/ 15404 w 15403"/>
                    <a:gd name="connsiteY140" fmla="*/ 662025 h 1386324"/>
                    <a:gd name="connsiteX141" fmla="*/ 7702 w 15403"/>
                    <a:gd name="connsiteY141" fmla="*/ 654323 h 1386324"/>
                    <a:gd name="connsiteX142" fmla="*/ 0 w 15403"/>
                    <a:gd name="connsiteY142" fmla="*/ 662025 h 1386324"/>
                    <a:gd name="connsiteX143" fmla="*/ 0 w 15403"/>
                    <a:gd name="connsiteY143" fmla="*/ 662025 h 1386324"/>
                    <a:gd name="connsiteX144" fmla="*/ 0 w 15403"/>
                    <a:gd name="connsiteY144" fmla="*/ 630888 h 1386324"/>
                    <a:gd name="connsiteX145" fmla="*/ 7702 w 15403"/>
                    <a:gd name="connsiteY145" fmla="*/ 638589 h 1386324"/>
                    <a:gd name="connsiteX146" fmla="*/ 15404 w 15403"/>
                    <a:gd name="connsiteY146" fmla="*/ 630888 h 1386324"/>
                    <a:gd name="connsiteX147" fmla="*/ 7702 w 15403"/>
                    <a:gd name="connsiteY147" fmla="*/ 623186 h 1386324"/>
                    <a:gd name="connsiteX148" fmla="*/ 0 w 15403"/>
                    <a:gd name="connsiteY148" fmla="*/ 630888 h 1386324"/>
                    <a:gd name="connsiteX149" fmla="*/ 0 w 15403"/>
                    <a:gd name="connsiteY149" fmla="*/ 630888 h 1386324"/>
                    <a:gd name="connsiteX150" fmla="*/ 0 w 15403"/>
                    <a:gd name="connsiteY150" fmla="*/ 599640 h 1386324"/>
                    <a:gd name="connsiteX151" fmla="*/ 7702 w 15403"/>
                    <a:gd name="connsiteY151" fmla="*/ 607342 h 1386324"/>
                    <a:gd name="connsiteX152" fmla="*/ 15404 w 15403"/>
                    <a:gd name="connsiteY152" fmla="*/ 599640 h 1386324"/>
                    <a:gd name="connsiteX153" fmla="*/ 7702 w 15403"/>
                    <a:gd name="connsiteY153" fmla="*/ 591938 h 1386324"/>
                    <a:gd name="connsiteX154" fmla="*/ 0 w 15403"/>
                    <a:gd name="connsiteY154" fmla="*/ 599640 h 1386324"/>
                    <a:gd name="connsiteX155" fmla="*/ 0 w 15403"/>
                    <a:gd name="connsiteY155" fmla="*/ 599640 h 1386324"/>
                    <a:gd name="connsiteX156" fmla="*/ 0 w 15403"/>
                    <a:gd name="connsiteY156" fmla="*/ 568503 h 1386324"/>
                    <a:gd name="connsiteX157" fmla="*/ 7702 w 15403"/>
                    <a:gd name="connsiteY157" fmla="*/ 576205 h 1386324"/>
                    <a:gd name="connsiteX158" fmla="*/ 15404 w 15403"/>
                    <a:gd name="connsiteY158" fmla="*/ 568503 h 1386324"/>
                    <a:gd name="connsiteX159" fmla="*/ 7702 w 15403"/>
                    <a:gd name="connsiteY159" fmla="*/ 560801 h 1386324"/>
                    <a:gd name="connsiteX160" fmla="*/ 0 w 15403"/>
                    <a:gd name="connsiteY160" fmla="*/ 568503 h 1386324"/>
                    <a:gd name="connsiteX161" fmla="*/ 0 w 15403"/>
                    <a:gd name="connsiteY161" fmla="*/ 568503 h 1386324"/>
                    <a:gd name="connsiteX162" fmla="*/ 0 w 15403"/>
                    <a:gd name="connsiteY162" fmla="*/ 537366 h 1386324"/>
                    <a:gd name="connsiteX163" fmla="*/ 7702 w 15403"/>
                    <a:gd name="connsiteY163" fmla="*/ 545068 h 1386324"/>
                    <a:gd name="connsiteX164" fmla="*/ 15404 w 15403"/>
                    <a:gd name="connsiteY164" fmla="*/ 537366 h 1386324"/>
                    <a:gd name="connsiteX165" fmla="*/ 7702 w 15403"/>
                    <a:gd name="connsiteY165" fmla="*/ 529664 h 1386324"/>
                    <a:gd name="connsiteX166" fmla="*/ 0 w 15403"/>
                    <a:gd name="connsiteY166" fmla="*/ 537366 h 1386324"/>
                    <a:gd name="connsiteX167" fmla="*/ 0 w 15403"/>
                    <a:gd name="connsiteY167" fmla="*/ 537366 h 1386324"/>
                    <a:gd name="connsiteX168" fmla="*/ 0 w 15403"/>
                    <a:gd name="connsiteY168" fmla="*/ 506228 h 1386324"/>
                    <a:gd name="connsiteX169" fmla="*/ 7702 w 15403"/>
                    <a:gd name="connsiteY169" fmla="*/ 513930 h 1386324"/>
                    <a:gd name="connsiteX170" fmla="*/ 15404 w 15403"/>
                    <a:gd name="connsiteY170" fmla="*/ 506228 h 1386324"/>
                    <a:gd name="connsiteX171" fmla="*/ 7702 w 15403"/>
                    <a:gd name="connsiteY171" fmla="*/ 498527 h 1386324"/>
                    <a:gd name="connsiteX172" fmla="*/ 0 w 15403"/>
                    <a:gd name="connsiteY172" fmla="*/ 506228 h 1386324"/>
                    <a:gd name="connsiteX173" fmla="*/ 0 w 15403"/>
                    <a:gd name="connsiteY173" fmla="*/ 506228 h 1386324"/>
                    <a:gd name="connsiteX174" fmla="*/ 0 w 15403"/>
                    <a:gd name="connsiteY174" fmla="*/ 475091 h 1386324"/>
                    <a:gd name="connsiteX175" fmla="*/ 7702 w 15403"/>
                    <a:gd name="connsiteY175" fmla="*/ 482793 h 1386324"/>
                    <a:gd name="connsiteX176" fmla="*/ 15404 w 15403"/>
                    <a:gd name="connsiteY176" fmla="*/ 475091 h 1386324"/>
                    <a:gd name="connsiteX177" fmla="*/ 7702 w 15403"/>
                    <a:gd name="connsiteY177" fmla="*/ 467389 h 1386324"/>
                    <a:gd name="connsiteX178" fmla="*/ 0 w 15403"/>
                    <a:gd name="connsiteY178" fmla="*/ 475091 h 1386324"/>
                    <a:gd name="connsiteX179" fmla="*/ 0 w 15403"/>
                    <a:gd name="connsiteY179" fmla="*/ 475091 h 1386324"/>
                    <a:gd name="connsiteX180" fmla="*/ 0 w 15403"/>
                    <a:gd name="connsiteY180" fmla="*/ 443844 h 1386324"/>
                    <a:gd name="connsiteX181" fmla="*/ 7702 w 15403"/>
                    <a:gd name="connsiteY181" fmla="*/ 451546 h 1386324"/>
                    <a:gd name="connsiteX182" fmla="*/ 15404 w 15403"/>
                    <a:gd name="connsiteY182" fmla="*/ 443844 h 1386324"/>
                    <a:gd name="connsiteX183" fmla="*/ 7702 w 15403"/>
                    <a:gd name="connsiteY183" fmla="*/ 436142 h 1386324"/>
                    <a:gd name="connsiteX184" fmla="*/ 0 w 15403"/>
                    <a:gd name="connsiteY184" fmla="*/ 443844 h 1386324"/>
                    <a:gd name="connsiteX185" fmla="*/ 0 w 15403"/>
                    <a:gd name="connsiteY185" fmla="*/ 443844 h 1386324"/>
                    <a:gd name="connsiteX186" fmla="*/ 0 w 15403"/>
                    <a:gd name="connsiteY186" fmla="*/ 412707 h 1386324"/>
                    <a:gd name="connsiteX187" fmla="*/ 7702 w 15403"/>
                    <a:gd name="connsiteY187" fmla="*/ 420408 h 1386324"/>
                    <a:gd name="connsiteX188" fmla="*/ 15404 w 15403"/>
                    <a:gd name="connsiteY188" fmla="*/ 412707 h 1386324"/>
                    <a:gd name="connsiteX189" fmla="*/ 7702 w 15403"/>
                    <a:gd name="connsiteY189" fmla="*/ 405005 h 1386324"/>
                    <a:gd name="connsiteX190" fmla="*/ 0 w 15403"/>
                    <a:gd name="connsiteY190" fmla="*/ 412707 h 1386324"/>
                    <a:gd name="connsiteX191" fmla="*/ 0 w 15403"/>
                    <a:gd name="connsiteY191" fmla="*/ 412707 h 1386324"/>
                    <a:gd name="connsiteX192" fmla="*/ 0 w 15403"/>
                    <a:gd name="connsiteY192" fmla="*/ 381569 h 1386324"/>
                    <a:gd name="connsiteX193" fmla="*/ 7702 w 15403"/>
                    <a:gd name="connsiteY193" fmla="*/ 389271 h 1386324"/>
                    <a:gd name="connsiteX194" fmla="*/ 15404 w 15403"/>
                    <a:gd name="connsiteY194" fmla="*/ 381569 h 1386324"/>
                    <a:gd name="connsiteX195" fmla="*/ 7702 w 15403"/>
                    <a:gd name="connsiteY195" fmla="*/ 373867 h 1386324"/>
                    <a:gd name="connsiteX196" fmla="*/ 0 w 15403"/>
                    <a:gd name="connsiteY196" fmla="*/ 381569 h 1386324"/>
                    <a:gd name="connsiteX197" fmla="*/ 0 w 15403"/>
                    <a:gd name="connsiteY197" fmla="*/ 381569 h 1386324"/>
                    <a:gd name="connsiteX198" fmla="*/ 0 w 15403"/>
                    <a:gd name="connsiteY198" fmla="*/ 350432 h 1386324"/>
                    <a:gd name="connsiteX199" fmla="*/ 7702 w 15403"/>
                    <a:gd name="connsiteY199" fmla="*/ 358134 h 1386324"/>
                    <a:gd name="connsiteX200" fmla="*/ 15404 w 15403"/>
                    <a:gd name="connsiteY200" fmla="*/ 350432 h 1386324"/>
                    <a:gd name="connsiteX201" fmla="*/ 7702 w 15403"/>
                    <a:gd name="connsiteY201" fmla="*/ 342730 h 1386324"/>
                    <a:gd name="connsiteX202" fmla="*/ 0 w 15403"/>
                    <a:gd name="connsiteY202" fmla="*/ 350432 h 1386324"/>
                    <a:gd name="connsiteX203" fmla="*/ 0 w 15403"/>
                    <a:gd name="connsiteY203" fmla="*/ 350432 h 1386324"/>
                    <a:gd name="connsiteX204" fmla="*/ 0 w 15403"/>
                    <a:gd name="connsiteY204" fmla="*/ 319295 h 1386324"/>
                    <a:gd name="connsiteX205" fmla="*/ 7702 w 15403"/>
                    <a:gd name="connsiteY205" fmla="*/ 326996 h 1386324"/>
                    <a:gd name="connsiteX206" fmla="*/ 15404 w 15403"/>
                    <a:gd name="connsiteY206" fmla="*/ 319295 h 1386324"/>
                    <a:gd name="connsiteX207" fmla="*/ 7702 w 15403"/>
                    <a:gd name="connsiteY207" fmla="*/ 311593 h 1386324"/>
                    <a:gd name="connsiteX208" fmla="*/ 0 w 15403"/>
                    <a:gd name="connsiteY208" fmla="*/ 319295 h 1386324"/>
                    <a:gd name="connsiteX209" fmla="*/ 0 w 15403"/>
                    <a:gd name="connsiteY209" fmla="*/ 319295 h 1386324"/>
                    <a:gd name="connsiteX210" fmla="*/ 0 w 15403"/>
                    <a:gd name="connsiteY210" fmla="*/ 288157 h 1386324"/>
                    <a:gd name="connsiteX211" fmla="*/ 7702 w 15403"/>
                    <a:gd name="connsiteY211" fmla="*/ 295859 h 1386324"/>
                    <a:gd name="connsiteX212" fmla="*/ 15404 w 15403"/>
                    <a:gd name="connsiteY212" fmla="*/ 288157 h 1386324"/>
                    <a:gd name="connsiteX213" fmla="*/ 7702 w 15403"/>
                    <a:gd name="connsiteY213" fmla="*/ 280456 h 1386324"/>
                    <a:gd name="connsiteX214" fmla="*/ 0 w 15403"/>
                    <a:gd name="connsiteY214" fmla="*/ 288157 h 1386324"/>
                    <a:gd name="connsiteX215" fmla="*/ 0 w 15403"/>
                    <a:gd name="connsiteY215" fmla="*/ 288157 h 1386324"/>
                    <a:gd name="connsiteX216" fmla="*/ 0 w 15403"/>
                    <a:gd name="connsiteY216" fmla="*/ 256910 h 1386324"/>
                    <a:gd name="connsiteX217" fmla="*/ 7702 w 15403"/>
                    <a:gd name="connsiteY217" fmla="*/ 264612 h 1386324"/>
                    <a:gd name="connsiteX218" fmla="*/ 15404 w 15403"/>
                    <a:gd name="connsiteY218" fmla="*/ 256910 h 1386324"/>
                    <a:gd name="connsiteX219" fmla="*/ 7702 w 15403"/>
                    <a:gd name="connsiteY219" fmla="*/ 249208 h 1386324"/>
                    <a:gd name="connsiteX220" fmla="*/ 0 w 15403"/>
                    <a:gd name="connsiteY220" fmla="*/ 256910 h 1386324"/>
                    <a:gd name="connsiteX221" fmla="*/ 0 w 15403"/>
                    <a:gd name="connsiteY221" fmla="*/ 256910 h 1386324"/>
                    <a:gd name="connsiteX222" fmla="*/ 0 w 15403"/>
                    <a:gd name="connsiteY222" fmla="*/ 225773 h 1386324"/>
                    <a:gd name="connsiteX223" fmla="*/ 7702 w 15403"/>
                    <a:gd name="connsiteY223" fmla="*/ 233475 h 1386324"/>
                    <a:gd name="connsiteX224" fmla="*/ 15404 w 15403"/>
                    <a:gd name="connsiteY224" fmla="*/ 225773 h 1386324"/>
                    <a:gd name="connsiteX225" fmla="*/ 7702 w 15403"/>
                    <a:gd name="connsiteY225" fmla="*/ 218071 h 1386324"/>
                    <a:gd name="connsiteX226" fmla="*/ 0 w 15403"/>
                    <a:gd name="connsiteY226" fmla="*/ 225773 h 1386324"/>
                    <a:gd name="connsiteX227" fmla="*/ 0 w 15403"/>
                    <a:gd name="connsiteY227" fmla="*/ 225773 h 1386324"/>
                    <a:gd name="connsiteX228" fmla="*/ 0 w 15403"/>
                    <a:gd name="connsiteY228" fmla="*/ 194635 h 1386324"/>
                    <a:gd name="connsiteX229" fmla="*/ 7702 w 15403"/>
                    <a:gd name="connsiteY229" fmla="*/ 202337 h 1386324"/>
                    <a:gd name="connsiteX230" fmla="*/ 15404 w 15403"/>
                    <a:gd name="connsiteY230" fmla="*/ 194635 h 1386324"/>
                    <a:gd name="connsiteX231" fmla="*/ 7702 w 15403"/>
                    <a:gd name="connsiteY231" fmla="*/ 186934 h 1386324"/>
                    <a:gd name="connsiteX232" fmla="*/ 0 w 15403"/>
                    <a:gd name="connsiteY232" fmla="*/ 194635 h 1386324"/>
                    <a:gd name="connsiteX233" fmla="*/ 0 w 15403"/>
                    <a:gd name="connsiteY233" fmla="*/ 194635 h 1386324"/>
                    <a:gd name="connsiteX234" fmla="*/ 0 w 15403"/>
                    <a:gd name="connsiteY234" fmla="*/ 163498 h 1386324"/>
                    <a:gd name="connsiteX235" fmla="*/ 7702 w 15403"/>
                    <a:gd name="connsiteY235" fmla="*/ 171200 h 1386324"/>
                    <a:gd name="connsiteX236" fmla="*/ 15404 w 15403"/>
                    <a:gd name="connsiteY236" fmla="*/ 163498 h 1386324"/>
                    <a:gd name="connsiteX237" fmla="*/ 7702 w 15403"/>
                    <a:gd name="connsiteY237" fmla="*/ 155796 h 1386324"/>
                    <a:gd name="connsiteX238" fmla="*/ 0 w 15403"/>
                    <a:gd name="connsiteY238" fmla="*/ 163498 h 1386324"/>
                    <a:gd name="connsiteX239" fmla="*/ 0 w 15403"/>
                    <a:gd name="connsiteY239" fmla="*/ 163498 h 1386324"/>
                    <a:gd name="connsiteX240" fmla="*/ 0 w 15403"/>
                    <a:gd name="connsiteY240" fmla="*/ 132361 h 1386324"/>
                    <a:gd name="connsiteX241" fmla="*/ 7702 w 15403"/>
                    <a:gd name="connsiteY241" fmla="*/ 140063 h 1386324"/>
                    <a:gd name="connsiteX242" fmla="*/ 15404 w 15403"/>
                    <a:gd name="connsiteY242" fmla="*/ 132361 h 1386324"/>
                    <a:gd name="connsiteX243" fmla="*/ 7702 w 15403"/>
                    <a:gd name="connsiteY243" fmla="*/ 124659 h 1386324"/>
                    <a:gd name="connsiteX244" fmla="*/ 0 w 15403"/>
                    <a:gd name="connsiteY244" fmla="*/ 132361 h 1386324"/>
                    <a:gd name="connsiteX245" fmla="*/ 0 w 15403"/>
                    <a:gd name="connsiteY245" fmla="*/ 132361 h 1386324"/>
                    <a:gd name="connsiteX246" fmla="*/ 0 w 15403"/>
                    <a:gd name="connsiteY246" fmla="*/ 101114 h 1386324"/>
                    <a:gd name="connsiteX247" fmla="*/ 7702 w 15403"/>
                    <a:gd name="connsiteY247" fmla="*/ 108815 h 1386324"/>
                    <a:gd name="connsiteX248" fmla="*/ 15404 w 15403"/>
                    <a:gd name="connsiteY248" fmla="*/ 101114 h 1386324"/>
                    <a:gd name="connsiteX249" fmla="*/ 7702 w 15403"/>
                    <a:gd name="connsiteY249" fmla="*/ 93412 h 1386324"/>
                    <a:gd name="connsiteX250" fmla="*/ 0 w 15403"/>
                    <a:gd name="connsiteY250" fmla="*/ 101114 h 1386324"/>
                    <a:gd name="connsiteX251" fmla="*/ 0 w 15403"/>
                    <a:gd name="connsiteY251" fmla="*/ 101114 h 1386324"/>
                    <a:gd name="connsiteX252" fmla="*/ 0 w 15403"/>
                    <a:gd name="connsiteY252" fmla="*/ 69976 h 1386324"/>
                    <a:gd name="connsiteX253" fmla="*/ 7702 w 15403"/>
                    <a:gd name="connsiteY253" fmla="*/ 77678 h 1386324"/>
                    <a:gd name="connsiteX254" fmla="*/ 15404 w 15403"/>
                    <a:gd name="connsiteY254" fmla="*/ 69976 h 1386324"/>
                    <a:gd name="connsiteX255" fmla="*/ 7702 w 15403"/>
                    <a:gd name="connsiteY255" fmla="*/ 62274 h 1386324"/>
                    <a:gd name="connsiteX256" fmla="*/ 0 w 15403"/>
                    <a:gd name="connsiteY256" fmla="*/ 69976 h 1386324"/>
                    <a:gd name="connsiteX257" fmla="*/ 0 w 15403"/>
                    <a:gd name="connsiteY257" fmla="*/ 69976 h 1386324"/>
                    <a:gd name="connsiteX258" fmla="*/ 0 w 15403"/>
                    <a:gd name="connsiteY258" fmla="*/ 38839 h 1386324"/>
                    <a:gd name="connsiteX259" fmla="*/ 7702 w 15403"/>
                    <a:gd name="connsiteY259" fmla="*/ 46541 h 1386324"/>
                    <a:gd name="connsiteX260" fmla="*/ 15404 w 15403"/>
                    <a:gd name="connsiteY260" fmla="*/ 38839 h 1386324"/>
                    <a:gd name="connsiteX261" fmla="*/ 7702 w 15403"/>
                    <a:gd name="connsiteY261" fmla="*/ 31137 h 1386324"/>
                    <a:gd name="connsiteX262" fmla="*/ 0 w 15403"/>
                    <a:gd name="connsiteY262" fmla="*/ 38839 h 1386324"/>
                    <a:gd name="connsiteX263" fmla="*/ 0 w 15403"/>
                    <a:gd name="connsiteY263" fmla="*/ 38839 h 1386324"/>
                    <a:gd name="connsiteX264" fmla="*/ 0 w 15403"/>
                    <a:gd name="connsiteY264" fmla="*/ 7702 h 1386324"/>
                    <a:gd name="connsiteX265" fmla="*/ 7702 w 15403"/>
                    <a:gd name="connsiteY265" fmla="*/ 15404 h 1386324"/>
                    <a:gd name="connsiteX266" fmla="*/ 15404 w 15403"/>
                    <a:gd name="connsiteY266" fmla="*/ 7702 h 1386324"/>
                    <a:gd name="connsiteX267" fmla="*/ 7702 w 15403"/>
                    <a:gd name="connsiteY267" fmla="*/ 0 h 1386324"/>
                    <a:gd name="connsiteX268" fmla="*/ 0 w 15403"/>
                    <a:gd name="connsiteY268" fmla="*/ 7702 h 1386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</a:cxnLst>
                  <a:rect l="l" t="t" r="r" b="b"/>
                  <a:pathLst>
                    <a:path w="15403" h="1386324">
                      <a:moveTo>
                        <a:pt x="0" y="1378623"/>
                      </a:moveTo>
                      <a:cubicBezTo>
                        <a:pt x="0" y="1382914"/>
                        <a:pt x="3411" y="1386325"/>
                        <a:pt x="7702" y="1386325"/>
                      </a:cubicBezTo>
                      <a:cubicBezTo>
                        <a:pt x="11993" y="1386325"/>
                        <a:pt x="15404" y="1382804"/>
                        <a:pt x="15404" y="1378623"/>
                      </a:cubicBezTo>
                      <a:cubicBezTo>
                        <a:pt x="15404" y="1374332"/>
                        <a:pt x="11993" y="1370921"/>
                        <a:pt x="7702" y="1370921"/>
                      </a:cubicBezTo>
                      <a:cubicBezTo>
                        <a:pt x="3411" y="1370811"/>
                        <a:pt x="0" y="1374332"/>
                        <a:pt x="0" y="1378623"/>
                      </a:cubicBezTo>
                      <a:lnTo>
                        <a:pt x="0" y="1378623"/>
                      </a:lnTo>
                      <a:close/>
                      <a:moveTo>
                        <a:pt x="0" y="1347486"/>
                      </a:moveTo>
                      <a:cubicBezTo>
                        <a:pt x="0" y="1351776"/>
                        <a:pt x="3411" y="1355187"/>
                        <a:pt x="7702" y="1355187"/>
                      </a:cubicBezTo>
                      <a:cubicBezTo>
                        <a:pt x="11993" y="1355187"/>
                        <a:pt x="15404" y="1351667"/>
                        <a:pt x="15404" y="1347486"/>
                      </a:cubicBezTo>
                      <a:cubicBezTo>
                        <a:pt x="15404" y="1343194"/>
                        <a:pt x="11993" y="1339784"/>
                        <a:pt x="7702" y="1339784"/>
                      </a:cubicBezTo>
                      <a:cubicBezTo>
                        <a:pt x="3411" y="1339673"/>
                        <a:pt x="0" y="1343194"/>
                        <a:pt x="0" y="1347486"/>
                      </a:cubicBezTo>
                      <a:lnTo>
                        <a:pt x="0" y="1347486"/>
                      </a:lnTo>
                      <a:close/>
                      <a:moveTo>
                        <a:pt x="0" y="1316238"/>
                      </a:moveTo>
                      <a:cubicBezTo>
                        <a:pt x="0" y="1320529"/>
                        <a:pt x="3411" y="1323940"/>
                        <a:pt x="7702" y="1323940"/>
                      </a:cubicBezTo>
                      <a:cubicBezTo>
                        <a:pt x="11993" y="1323940"/>
                        <a:pt x="15404" y="1320419"/>
                        <a:pt x="15404" y="1316238"/>
                      </a:cubicBezTo>
                      <a:cubicBezTo>
                        <a:pt x="15404" y="1311947"/>
                        <a:pt x="11993" y="1308536"/>
                        <a:pt x="7702" y="1308536"/>
                      </a:cubicBezTo>
                      <a:cubicBezTo>
                        <a:pt x="3411" y="1308536"/>
                        <a:pt x="0" y="1312057"/>
                        <a:pt x="0" y="1316238"/>
                      </a:cubicBezTo>
                      <a:lnTo>
                        <a:pt x="0" y="1316238"/>
                      </a:lnTo>
                      <a:close/>
                      <a:moveTo>
                        <a:pt x="0" y="1285101"/>
                      </a:moveTo>
                      <a:cubicBezTo>
                        <a:pt x="0" y="1289392"/>
                        <a:pt x="3411" y="1292803"/>
                        <a:pt x="7702" y="1292803"/>
                      </a:cubicBezTo>
                      <a:cubicBezTo>
                        <a:pt x="11993" y="1292803"/>
                        <a:pt x="15404" y="1289282"/>
                        <a:pt x="15404" y="1285101"/>
                      </a:cubicBezTo>
                      <a:cubicBezTo>
                        <a:pt x="15404" y="1280810"/>
                        <a:pt x="11993" y="1277399"/>
                        <a:pt x="7702" y="1277399"/>
                      </a:cubicBezTo>
                      <a:cubicBezTo>
                        <a:pt x="3411" y="1277399"/>
                        <a:pt x="0" y="1280810"/>
                        <a:pt x="0" y="1285101"/>
                      </a:cubicBezTo>
                      <a:lnTo>
                        <a:pt x="0" y="1285101"/>
                      </a:lnTo>
                      <a:close/>
                      <a:moveTo>
                        <a:pt x="0" y="1253964"/>
                      </a:moveTo>
                      <a:cubicBezTo>
                        <a:pt x="0" y="1258254"/>
                        <a:pt x="3411" y="1261665"/>
                        <a:pt x="7702" y="1261665"/>
                      </a:cubicBezTo>
                      <a:cubicBezTo>
                        <a:pt x="11993" y="1261665"/>
                        <a:pt x="15404" y="1258145"/>
                        <a:pt x="15404" y="1253964"/>
                      </a:cubicBezTo>
                      <a:cubicBezTo>
                        <a:pt x="15404" y="1249672"/>
                        <a:pt x="11993" y="1246262"/>
                        <a:pt x="7702" y="1246262"/>
                      </a:cubicBezTo>
                      <a:cubicBezTo>
                        <a:pt x="3411" y="1246262"/>
                        <a:pt x="0" y="1249672"/>
                        <a:pt x="0" y="1253964"/>
                      </a:cubicBezTo>
                      <a:lnTo>
                        <a:pt x="0" y="1253964"/>
                      </a:lnTo>
                      <a:close/>
                      <a:moveTo>
                        <a:pt x="0" y="1222826"/>
                      </a:moveTo>
                      <a:cubicBezTo>
                        <a:pt x="0" y="1227117"/>
                        <a:pt x="3411" y="1230528"/>
                        <a:pt x="7702" y="1230528"/>
                      </a:cubicBezTo>
                      <a:cubicBezTo>
                        <a:pt x="11993" y="1230528"/>
                        <a:pt x="15404" y="1227007"/>
                        <a:pt x="15404" y="1222826"/>
                      </a:cubicBezTo>
                      <a:cubicBezTo>
                        <a:pt x="15404" y="1218645"/>
                        <a:pt x="11993" y="1215125"/>
                        <a:pt x="7702" y="1215125"/>
                      </a:cubicBezTo>
                      <a:cubicBezTo>
                        <a:pt x="3411" y="1215125"/>
                        <a:pt x="0" y="1218535"/>
                        <a:pt x="0" y="1222826"/>
                      </a:cubicBezTo>
                      <a:lnTo>
                        <a:pt x="0" y="1222826"/>
                      </a:lnTo>
                      <a:close/>
                      <a:moveTo>
                        <a:pt x="0" y="1191689"/>
                      </a:moveTo>
                      <a:cubicBezTo>
                        <a:pt x="0" y="1195980"/>
                        <a:pt x="3411" y="1199391"/>
                        <a:pt x="7702" y="1199391"/>
                      </a:cubicBezTo>
                      <a:cubicBezTo>
                        <a:pt x="11993" y="1199391"/>
                        <a:pt x="15404" y="1195870"/>
                        <a:pt x="15404" y="1191689"/>
                      </a:cubicBezTo>
                      <a:cubicBezTo>
                        <a:pt x="15404" y="1187398"/>
                        <a:pt x="11993" y="1183987"/>
                        <a:pt x="7702" y="1183987"/>
                      </a:cubicBezTo>
                      <a:cubicBezTo>
                        <a:pt x="3411" y="1183877"/>
                        <a:pt x="0" y="1187398"/>
                        <a:pt x="0" y="1191689"/>
                      </a:cubicBezTo>
                      <a:lnTo>
                        <a:pt x="0" y="1191689"/>
                      </a:lnTo>
                      <a:close/>
                      <a:moveTo>
                        <a:pt x="0" y="1160552"/>
                      </a:moveTo>
                      <a:cubicBezTo>
                        <a:pt x="0" y="1164843"/>
                        <a:pt x="3411" y="1168253"/>
                        <a:pt x="7702" y="1168253"/>
                      </a:cubicBezTo>
                      <a:cubicBezTo>
                        <a:pt x="11993" y="1168253"/>
                        <a:pt x="15404" y="1164733"/>
                        <a:pt x="15404" y="1160552"/>
                      </a:cubicBezTo>
                      <a:cubicBezTo>
                        <a:pt x="15404" y="1156371"/>
                        <a:pt x="11993" y="1152850"/>
                        <a:pt x="7702" y="1152850"/>
                      </a:cubicBezTo>
                      <a:cubicBezTo>
                        <a:pt x="3411" y="1152740"/>
                        <a:pt x="0" y="1156261"/>
                        <a:pt x="0" y="1160552"/>
                      </a:cubicBezTo>
                      <a:lnTo>
                        <a:pt x="0" y="1160552"/>
                      </a:lnTo>
                      <a:close/>
                      <a:moveTo>
                        <a:pt x="0" y="1129304"/>
                      </a:moveTo>
                      <a:cubicBezTo>
                        <a:pt x="0" y="1133595"/>
                        <a:pt x="3411" y="1137006"/>
                        <a:pt x="7702" y="1137006"/>
                      </a:cubicBezTo>
                      <a:cubicBezTo>
                        <a:pt x="11993" y="1137006"/>
                        <a:pt x="15404" y="1133485"/>
                        <a:pt x="15404" y="1129304"/>
                      </a:cubicBezTo>
                      <a:cubicBezTo>
                        <a:pt x="15404" y="1125013"/>
                        <a:pt x="11993" y="1121603"/>
                        <a:pt x="7702" y="1121603"/>
                      </a:cubicBezTo>
                      <a:cubicBezTo>
                        <a:pt x="3411" y="1121603"/>
                        <a:pt x="0" y="1125123"/>
                        <a:pt x="0" y="1129304"/>
                      </a:cubicBezTo>
                      <a:lnTo>
                        <a:pt x="0" y="1129304"/>
                      </a:lnTo>
                      <a:close/>
                      <a:moveTo>
                        <a:pt x="0" y="1098167"/>
                      </a:moveTo>
                      <a:cubicBezTo>
                        <a:pt x="0" y="1102458"/>
                        <a:pt x="3411" y="1105869"/>
                        <a:pt x="7702" y="1105869"/>
                      </a:cubicBezTo>
                      <a:cubicBezTo>
                        <a:pt x="11993" y="1105869"/>
                        <a:pt x="15404" y="1102348"/>
                        <a:pt x="15404" y="1098167"/>
                      </a:cubicBezTo>
                      <a:cubicBezTo>
                        <a:pt x="15404" y="1093986"/>
                        <a:pt x="11993" y="1090465"/>
                        <a:pt x="7702" y="1090465"/>
                      </a:cubicBezTo>
                      <a:cubicBezTo>
                        <a:pt x="3411" y="1090465"/>
                        <a:pt x="0" y="1093876"/>
                        <a:pt x="0" y="1098167"/>
                      </a:cubicBezTo>
                      <a:lnTo>
                        <a:pt x="0" y="1098167"/>
                      </a:lnTo>
                      <a:close/>
                      <a:moveTo>
                        <a:pt x="0" y="1067030"/>
                      </a:moveTo>
                      <a:cubicBezTo>
                        <a:pt x="0" y="1071321"/>
                        <a:pt x="3411" y="1074732"/>
                        <a:pt x="7702" y="1074732"/>
                      </a:cubicBezTo>
                      <a:cubicBezTo>
                        <a:pt x="11993" y="1074732"/>
                        <a:pt x="15404" y="1071211"/>
                        <a:pt x="15404" y="1067030"/>
                      </a:cubicBezTo>
                      <a:cubicBezTo>
                        <a:pt x="15404" y="1062849"/>
                        <a:pt x="11993" y="1059328"/>
                        <a:pt x="7702" y="1059328"/>
                      </a:cubicBezTo>
                      <a:cubicBezTo>
                        <a:pt x="3411" y="1059328"/>
                        <a:pt x="0" y="1062739"/>
                        <a:pt x="0" y="1067030"/>
                      </a:cubicBezTo>
                      <a:lnTo>
                        <a:pt x="0" y="1067030"/>
                      </a:lnTo>
                      <a:close/>
                      <a:moveTo>
                        <a:pt x="0" y="1035892"/>
                      </a:moveTo>
                      <a:cubicBezTo>
                        <a:pt x="0" y="1040183"/>
                        <a:pt x="3411" y="1043594"/>
                        <a:pt x="7702" y="1043594"/>
                      </a:cubicBezTo>
                      <a:cubicBezTo>
                        <a:pt x="11993" y="1043594"/>
                        <a:pt x="15404" y="1040073"/>
                        <a:pt x="15404" y="1035892"/>
                      </a:cubicBezTo>
                      <a:cubicBezTo>
                        <a:pt x="15404" y="1031601"/>
                        <a:pt x="11993" y="1028191"/>
                        <a:pt x="7702" y="1028191"/>
                      </a:cubicBezTo>
                      <a:cubicBezTo>
                        <a:pt x="3411" y="1028081"/>
                        <a:pt x="0" y="1031601"/>
                        <a:pt x="0" y="1035892"/>
                      </a:cubicBezTo>
                      <a:lnTo>
                        <a:pt x="0" y="1035892"/>
                      </a:lnTo>
                      <a:close/>
                      <a:moveTo>
                        <a:pt x="0" y="1004755"/>
                      </a:moveTo>
                      <a:cubicBezTo>
                        <a:pt x="0" y="1009046"/>
                        <a:pt x="3411" y="1012457"/>
                        <a:pt x="7702" y="1012457"/>
                      </a:cubicBezTo>
                      <a:cubicBezTo>
                        <a:pt x="11993" y="1012457"/>
                        <a:pt x="15404" y="1008936"/>
                        <a:pt x="15404" y="1004755"/>
                      </a:cubicBezTo>
                      <a:cubicBezTo>
                        <a:pt x="15404" y="1000574"/>
                        <a:pt x="11993" y="997053"/>
                        <a:pt x="7702" y="997053"/>
                      </a:cubicBezTo>
                      <a:cubicBezTo>
                        <a:pt x="3411" y="996943"/>
                        <a:pt x="0" y="1000464"/>
                        <a:pt x="0" y="1004755"/>
                      </a:cubicBezTo>
                      <a:lnTo>
                        <a:pt x="0" y="1004755"/>
                      </a:lnTo>
                      <a:close/>
                      <a:moveTo>
                        <a:pt x="0" y="973508"/>
                      </a:moveTo>
                      <a:cubicBezTo>
                        <a:pt x="0" y="977799"/>
                        <a:pt x="3411" y="981210"/>
                        <a:pt x="7702" y="981210"/>
                      </a:cubicBezTo>
                      <a:cubicBezTo>
                        <a:pt x="11993" y="981210"/>
                        <a:pt x="15404" y="977689"/>
                        <a:pt x="15404" y="973508"/>
                      </a:cubicBezTo>
                      <a:cubicBezTo>
                        <a:pt x="15404" y="969217"/>
                        <a:pt x="11993" y="965806"/>
                        <a:pt x="7702" y="965806"/>
                      </a:cubicBezTo>
                      <a:cubicBezTo>
                        <a:pt x="3411" y="965806"/>
                        <a:pt x="0" y="969327"/>
                        <a:pt x="0" y="973508"/>
                      </a:cubicBezTo>
                      <a:lnTo>
                        <a:pt x="0" y="973508"/>
                      </a:lnTo>
                      <a:close/>
                      <a:moveTo>
                        <a:pt x="0" y="942371"/>
                      </a:moveTo>
                      <a:cubicBezTo>
                        <a:pt x="0" y="946661"/>
                        <a:pt x="3411" y="950073"/>
                        <a:pt x="7702" y="950073"/>
                      </a:cubicBezTo>
                      <a:cubicBezTo>
                        <a:pt x="11993" y="950073"/>
                        <a:pt x="15404" y="946552"/>
                        <a:pt x="15404" y="942371"/>
                      </a:cubicBezTo>
                      <a:cubicBezTo>
                        <a:pt x="15404" y="938079"/>
                        <a:pt x="11993" y="934669"/>
                        <a:pt x="7702" y="934669"/>
                      </a:cubicBezTo>
                      <a:cubicBezTo>
                        <a:pt x="3411" y="934669"/>
                        <a:pt x="0" y="938079"/>
                        <a:pt x="0" y="942371"/>
                      </a:cubicBezTo>
                      <a:lnTo>
                        <a:pt x="0" y="942371"/>
                      </a:lnTo>
                      <a:close/>
                      <a:moveTo>
                        <a:pt x="0" y="911233"/>
                      </a:moveTo>
                      <a:cubicBezTo>
                        <a:pt x="0" y="915524"/>
                        <a:pt x="3411" y="918935"/>
                        <a:pt x="7702" y="918935"/>
                      </a:cubicBezTo>
                      <a:cubicBezTo>
                        <a:pt x="11993" y="918935"/>
                        <a:pt x="15404" y="915414"/>
                        <a:pt x="15404" y="911233"/>
                      </a:cubicBezTo>
                      <a:cubicBezTo>
                        <a:pt x="15404" y="906942"/>
                        <a:pt x="11993" y="903531"/>
                        <a:pt x="7702" y="903531"/>
                      </a:cubicBezTo>
                      <a:cubicBezTo>
                        <a:pt x="3411" y="903531"/>
                        <a:pt x="0" y="906942"/>
                        <a:pt x="0" y="911233"/>
                      </a:cubicBezTo>
                      <a:lnTo>
                        <a:pt x="0" y="911233"/>
                      </a:lnTo>
                      <a:close/>
                      <a:moveTo>
                        <a:pt x="0" y="880096"/>
                      </a:moveTo>
                      <a:cubicBezTo>
                        <a:pt x="0" y="884387"/>
                        <a:pt x="3411" y="887798"/>
                        <a:pt x="7702" y="887798"/>
                      </a:cubicBezTo>
                      <a:cubicBezTo>
                        <a:pt x="11993" y="887798"/>
                        <a:pt x="15404" y="884277"/>
                        <a:pt x="15404" y="880096"/>
                      </a:cubicBezTo>
                      <a:cubicBezTo>
                        <a:pt x="15404" y="875805"/>
                        <a:pt x="11993" y="872394"/>
                        <a:pt x="7702" y="872394"/>
                      </a:cubicBezTo>
                      <a:cubicBezTo>
                        <a:pt x="3411" y="872394"/>
                        <a:pt x="0" y="875805"/>
                        <a:pt x="0" y="880096"/>
                      </a:cubicBezTo>
                      <a:lnTo>
                        <a:pt x="0" y="880096"/>
                      </a:lnTo>
                      <a:close/>
                      <a:moveTo>
                        <a:pt x="0" y="848959"/>
                      </a:moveTo>
                      <a:cubicBezTo>
                        <a:pt x="0" y="853250"/>
                        <a:pt x="3411" y="856660"/>
                        <a:pt x="7702" y="856660"/>
                      </a:cubicBezTo>
                      <a:cubicBezTo>
                        <a:pt x="11993" y="856660"/>
                        <a:pt x="15404" y="853140"/>
                        <a:pt x="15404" y="848959"/>
                      </a:cubicBezTo>
                      <a:cubicBezTo>
                        <a:pt x="15404" y="844668"/>
                        <a:pt x="11993" y="841257"/>
                        <a:pt x="7702" y="841257"/>
                      </a:cubicBezTo>
                      <a:cubicBezTo>
                        <a:pt x="3411" y="841147"/>
                        <a:pt x="0" y="844668"/>
                        <a:pt x="0" y="848959"/>
                      </a:cubicBezTo>
                      <a:lnTo>
                        <a:pt x="0" y="848959"/>
                      </a:lnTo>
                      <a:close/>
                      <a:moveTo>
                        <a:pt x="0" y="817821"/>
                      </a:moveTo>
                      <a:cubicBezTo>
                        <a:pt x="0" y="822112"/>
                        <a:pt x="3411" y="825523"/>
                        <a:pt x="7702" y="825523"/>
                      </a:cubicBezTo>
                      <a:cubicBezTo>
                        <a:pt x="11993" y="825523"/>
                        <a:pt x="15404" y="822002"/>
                        <a:pt x="15404" y="817821"/>
                      </a:cubicBezTo>
                      <a:cubicBezTo>
                        <a:pt x="15404" y="813530"/>
                        <a:pt x="11993" y="810120"/>
                        <a:pt x="7702" y="810120"/>
                      </a:cubicBezTo>
                      <a:cubicBezTo>
                        <a:pt x="3411" y="810010"/>
                        <a:pt x="0" y="813530"/>
                        <a:pt x="0" y="817821"/>
                      </a:cubicBezTo>
                      <a:lnTo>
                        <a:pt x="0" y="817821"/>
                      </a:lnTo>
                      <a:close/>
                      <a:moveTo>
                        <a:pt x="0" y="786574"/>
                      </a:moveTo>
                      <a:cubicBezTo>
                        <a:pt x="0" y="790865"/>
                        <a:pt x="3411" y="794276"/>
                        <a:pt x="7702" y="794276"/>
                      </a:cubicBezTo>
                      <a:cubicBezTo>
                        <a:pt x="11993" y="794276"/>
                        <a:pt x="15404" y="790755"/>
                        <a:pt x="15404" y="786574"/>
                      </a:cubicBezTo>
                      <a:cubicBezTo>
                        <a:pt x="15404" y="782283"/>
                        <a:pt x="11993" y="778872"/>
                        <a:pt x="7702" y="778872"/>
                      </a:cubicBezTo>
                      <a:cubicBezTo>
                        <a:pt x="3411" y="778872"/>
                        <a:pt x="0" y="782393"/>
                        <a:pt x="0" y="786574"/>
                      </a:cubicBezTo>
                      <a:lnTo>
                        <a:pt x="0" y="786574"/>
                      </a:lnTo>
                      <a:close/>
                      <a:moveTo>
                        <a:pt x="0" y="755437"/>
                      </a:moveTo>
                      <a:cubicBezTo>
                        <a:pt x="0" y="759728"/>
                        <a:pt x="3411" y="763139"/>
                        <a:pt x="7702" y="763139"/>
                      </a:cubicBezTo>
                      <a:cubicBezTo>
                        <a:pt x="11993" y="763139"/>
                        <a:pt x="15404" y="759618"/>
                        <a:pt x="15404" y="755437"/>
                      </a:cubicBezTo>
                      <a:cubicBezTo>
                        <a:pt x="15404" y="751146"/>
                        <a:pt x="11993" y="747735"/>
                        <a:pt x="7702" y="747735"/>
                      </a:cubicBezTo>
                      <a:cubicBezTo>
                        <a:pt x="3411" y="747735"/>
                        <a:pt x="0" y="751146"/>
                        <a:pt x="0" y="755437"/>
                      </a:cubicBezTo>
                      <a:lnTo>
                        <a:pt x="0" y="755437"/>
                      </a:lnTo>
                      <a:close/>
                      <a:moveTo>
                        <a:pt x="0" y="724299"/>
                      </a:moveTo>
                      <a:cubicBezTo>
                        <a:pt x="0" y="728590"/>
                        <a:pt x="3411" y="732001"/>
                        <a:pt x="7702" y="732001"/>
                      </a:cubicBezTo>
                      <a:cubicBezTo>
                        <a:pt x="11993" y="732001"/>
                        <a:pt x="15404" y="728480"/>
                        <a:pt x="15404" y="724299"/>
                      </a:cubicBezTo>
                      <a:cubicBezTo>
                        <a:pt x="15404" y="720008"/>
                        <a:pt x="11993" y="716598"/>
                        <a:pt x="7702" y="716598"/>
                      </a:cubicBezTo>
                      <a:cubicBezTo>
                        <a:pt x="3411" y="716598"/>
                        <a:pt x="0" y="720008"/>
                        <a:pt x="0" y="724299"/>
                      </a:cubicBezTo>
                      <a:lnTo>
                        <a:pt x="0" y="724299"/>
                      </a:lnTo>
                      <a:close/>
                      <a:moveTo>
                        <a:pt x="0" y="693162"/>
                      </a:moveTo>
                      <a:cubicBezTo>
                        <a:pt x="0" y="697453"/>
                        <a:pt x="3411" y="700864"/>
                        <a:pt x="7702" y="700864"/>
                      </a:cubicBezTo>
                      <a:cubicBezTo>
                        <a:pt x="11993" y="700864"/>
                        <a:pt x="15404" y="697343"/>
                        <a:pt x="15404" y="693162"/>
                      </a:cubicBezTo>
                      <a:cubicBezTo>
                        <a:pt x="15404" y="688871"/>
                        <a:pt x="11993" y="685460"/>
                        <a:pt x="7702" y="685460"/>
                      </a:cubicBezTo>
                      <a:cubicBezTo>
                        <a:pt x="3411" y="685350"/>
                        <a:pt x="0" y="688871"/>
                        <a:pt x="0" y="693162"/>
                      </a:cubicBezTo>
                      <a:lnTo>
                        <a:pt x="0" y="693162"/>
                      </a:lnTo>
                      <a:close/>
                      <a:moveTo>
                        <a:pt x="0" y="662025"/>
                      </a:moveTo>
                      <a:cubicBezTo>
                        <a:pt x="0" y="666316"/>
                        <a:pt x="3411" y="669727"/>
                        <a:pt x="7702" y="669727"/>
                      </a:cubicBezTo>
                      <a:cubicBezTo>
                        <a:pt x="11993" y="669727"/>
                        <a:pt x="15404" y="666206"/>
                        <a:pt x="15404" y="662025"/>
                      </a:cubicBezTo>
                      <a:cubicBezTo>
                        <a:pt x="15404" y="657734"/>
                        <a:pt x="11993" y="654323"/>
                        <a:pt x="7702" y="654323"/>
                      </a:cubicBezTo>
                      <a:cubicBezTo>
                        <a:pt x="3411" y="654213"/>
                        <a:pt x="0" y="657734"/>
                        <a:pt x="0" y="662025"/>
                      </a:cubicBezTo>
                      <a:lnTo>
                        <a:pt x="0" y="662025"/>
                      </a:lnTo>
                      <a:close/>
                      <a:moveTo>
                        <a:pt x="0" y="630888"/>
                      </a:moveTo>
                      <a:cubicBezTo>
                        <a:pt x="0" y="635179"/>
                        <a:pt x="3411" y="638589"/>
                        <a:pt x="7702" y="638589"/>
                      </a:cubicBezTo>
                      <a:cubicBezTo>
                        <a:pt x="11993" y="638589"/>
                        <a:pt x="15404" y="635069"/>
                        <a:pt x="15404" y="630888"/>
                      </a:cubicBezTo>
                      <a:cubicBezTo>
                        <a:pt x="15404" y="626597"/>
                        <a:pt x="11993" y="623186"/>
                        <a:pt x="7702" y="623186"/>
                      </a:cubicBezTo>
                      <a:cubicBezTo>
                        <a:pt x="3411" y="623076"/>
                        <a:pt x="0" y="626597"/>
                        <a:pt x="0" y="630888"/>
                      </a:cubicBezTo>
                      <a:lnTo>
                        <a:pt x="0" y="630888"/>
                      </a:lnTo>
                      <a:close/>
                      <a:moveTo>
                        <a:pt x="0" y="599640"/>
                      </a:moveTo>
                      <a:cubicBezTo>
                        <a:pt x="0" y="603931"/>
                        <a:pt x="3411" y="607342"/>
                        <a:pt x="7702" y="607342"/>
                      </a:cubicBezTo>
                      <a:cubicBezTo>
                        <a:pt x="11993" y="607342"/>
                        <a:pt x="15404" y="603821"/>
                        <a:pt x="15404" y="599640"/>
                      </a:cubicBezTo>
                      <a:cubicBezTo>
                        <a:pt x="15404" y="595349"/>
                        <a:pt x="11993" y="591938"/>
                        <a:pt x="7702" y="591938"/>
                      </a:cubicBezTo>
                      <a:cubicBezTo>
                        <a:pt x="3411" y="591938"/>
                        <a:pt x="0" y="595349"/>
                        <a:pt x="0" y="599640"/>
                      </a:cubicBezTo>
                      <a:lnTo>
                        <a:pt x="0" y="599640"/>
                      </a:lnTo>
                      <a:close/>
                      <a:moveTo>
                        <a:pt x="0" y="568503"/>
                      </a:moveTo>
                      <a:cubicBezTo>
                        <a:pt x="0" y="572794"/>
                        <a:pt x="3411" y="576205"/>
                        <a:pt x="7702" y="576205"/>
                      </a:cubicBezTo>
                      <a:cubicBezTo>
                        <a:pt x="11993" y="576205"/>
                        <a:pt x="15404" y="572684"/>
                        <a:pt x="15404" y="568503"/>
                      </a:cubicBezTo>
                      <a:cubicBezTo>
                        <a:pt x="15404" y="564212"/>
                        <a:pt x="11993" y="560801"/>
                        <a:pt x="7702" y="560801"/>
                      </a:cubicBezTo>
                      <a:cubicBezTo>
                        <a:pt x="3411" y="560801"/>
                        <a:pt x="0" y="564212"/>
                        <a:pt x="0" y="568503"/>
                      </a:cubicBezTo>
                      <a:lnTo>
                        <a:pt x="0" y="568503"/>
                      </a:lnTo>
                      <a:close/>
                      <a:moveTo>
                        <a:pt x="0" y="537366"/>
                      </a:moveTo>
                      <a:cubicBezTo>
                        <a:pt x="0" y="541657"/>
                        <a:pt x="3411" y="545068"/>
                        <a:pt x="7702" y="545068"/>
                      </a:cubicBezTo>
                      <a:cubicBezTo>
                        <a:pt x="11993" y="545068"/>
                        <a:pt x="15404" y="541547"/>
                        <a:pt x="15404" y="537366"/>
                      </a:cubicBezTo>
                      <a:cubicBezTo>
                        <a:pt x="15404" y="533075"/>
                        <a:pt x="11993" y="529664"/>
                        <a:pt x="7702" y="529664"/>
                      </a:cubicBezTo>
                      <a:cubicBezTo>
                        <a:pt x="3411" y="529664"/>
                        <a:pt x="0" y="533075"/>
                        <a:pt x="0" y="537366"/>
                      </a:cubicBezTo>
                      <a:lnTo>
                        <a:pt x="0" y="537366"/>
                      </a:lnTo>
                      <a:close/>
                      <a:moveTo>
                        <a:pt x="0" y="506228"/>
                      </a:moveTo>
                      <a:cubicBezTo>
                        <a:pt x="0" y="510519"/>
                        <a:pt x="3411" y="513930"/>
                        <a:pt x="7702" y="513930"/>
                      </a:cubicBezTo>
                      <a:cubicBezTo>
                        <a:pt x="11993" y="513930"/>
                        <a:pt x="15404" y="510409"/>
                        <a:pt x="15404" y="506228"/>
                      </a:cubicBezTo>
                      <a:cubicBezTo>
                        <a:pt x="15404" y="501937"/>
                        <a:pt x="11993" y="498527"/>
                        <a:pt x="7702" y="498527"/>
                      </a:cubicBezTo>
                      <a:cubicBezTo>
                        <a:pt x="3411" y="498417"/>
                        <a:pt x="0" y="501937"/>
                        <a:pt x="0" y="506228"/>
                      </a:cubicBezTo>
                      <a:lnTo>
                        <a:pt x="0" y="506228"/>
                      </a:lnTo>
                      <a:close/>
                      <a:moveTo>
                        <a:pt x="0" y="475091"/>
                      </a:moveTo>
                      <a:cubicBezTo>
                        <a:pt x="0" y="479382"/>
                        <a:pt x="3411" y="482793"/>
                        <a:pt x="7702" y="482793"/>
                      </a:cubicBezTo>
                      <a:cubicBezTo>
                        <a:pt x="11993" y="482793"/>
                        <a:pt x="15404" y="479272"/>
                        <a:pt x="15404" y="475091"/>
                      </a:cubicBezTo>
                      <a:cubicBezTo>
                        <a:pt x="15404" y="470800"/>
                        <a:pt x="11993" y="467389"/>
                        <a:pt x="7702" y="467389"/>
                      </a:cubicBezTo>
                      <a:cubicBezTo>
                        <a:pt x="3411" y="467279"/>
                        <a:pt x="0" y="470800"/>
                        <a:pt x="0" y="475091"/>
                      </a:cubicBezTo>
                      <a:lnTo>
                        <a:pt x="0" y="475091"/>
                      </a:lnTo>
                      <a:close/>
                      <a:moveTo>
                        <a:pt x="0" y="443844"/>
                      </a:moveTo>
                      <a:cubicBezTo>
                        <a:pt x="0" y="448135"/>
                        <a:pt x="3411" y="451546"/>
                        <a:pt x="7702" y="451546"/>
                      </a:cubicBezTo>
                      <a:cubicBezTo>
                        <a:pt x="11993" y="451546"/>
                        <a:pt x="15404" y="448025"/>
                        <a:pt x="15404" y="443844"/>
                      </a:cubicBezTo>
                      <a:cubicBezTo>
                        <a:pt x="15404" y="439553"/>
                        <a:pt x="11993" y="436142"/>
                        <a:pt x="7702" y="436142"/>
                      </a:cubicBezTo>
                      <a:cubicBezTo>
                        <a:pt x="3411" y="436142"/>
                        <a:pt x="0" y="439663"/>
                        <a:pt x="0" y="443844"/>
                      </a:cubicBezTo>
                      <a:lnTo>
                        <a:pt x="0" y="443844"/>
                      </a:lnTo>
                      <a:close/>
                      <a:moveTo>
                        <a:pt x="0" y="412707"/>
                      </a:moveTo>
                      <a:cubicBezTo>
                        <a:pt x="0" y="416998"/>
                        <a:pt x="3411" y="420408"/>
                        <a:pt x="7702" y="420408"/>
                      </a:cubicBezTo>
                      <a:cubicBezTo>
                        <a:pt x="11993" y="420408"/>
                        <a:pt x="15404" y="416888"/>
                        <a:pt x="15404" y="412707"/>
                      </a:cubicBezTo>
                      <a:cubicBezTo>
                        <a:pt x="15404" y="408416"/>
                        <a:pt x="11993" y="405005"/>
                        <a:pt x="7702" y="405005"/>
                      </a:cubicBezTo>
                      <a:cubicBezTo>
                        <a:pt x="3411" y="405005"/>
                        <a:pt x="0" y="408416"/>
                        <a:pt x="0" y="412707"/>
                      </a:cubicBezTo>
                      <a:lnTo>
                        <a:pt x="0" y="412707"/>
                      </a:lnTo>
                      <a:close/>
                      <a:moveTo>
                        <a:pt x="0" y="381569"/>
                      </a:moveTo>
                      <a:cubicBezTo>
                        <a:pt x="0" y="385860"/>
                        <a:pt x="3411" y="389271"/>
                        <a:pt x="7702" y="389271"/>
                      </a:cubicBezTo>
                      <a:cubicBezTo>
                        <a:pt x="11993" y="389271"/>
                        <a:pt x="15404" y="385750"/>
                        <a:pt x="15404" y="381569"/>
                      </a:cubicBezTo>
                      <a:cubicBezTo>
                        <a:pt x="15404" y="377278"/>
                        <a:pt x="11993" y="373867"/>
                        <a:pt x="7702" y="373867"/>
                      </a:cubicBezTo>
                      <a:cubicBezTo>
                        <a:pt x="3411" y="373867"/>
                        <a:pt x="0" y="377278"/>
                        <a:pt x="0" y="381569"/>
                      </a:cubicBezTo>
                      <a:lnTo>
                        <a:pt x="0" y="381569"/>
                      </a:lnTo>
                      <a:close/>
                      <a:moveTo>
                        <a:pt x="0" y="350432"/>
                      </a:moveTo>
                      <a:cubicBezTo>
                        <a:pt x="0" y="354723"/>
                        <a:pt x="3411" y="358134"/>
                        <a:pt x="7702" y="358134"/>
                      </a:cubicBezTo>
                      <a:cubicBezTo>
                        <a:pt x="11993" y="358134"/>
                        <a:pt x="15404" y="354613"/>
                        <a:pt x="15404" y="350432"/>
                      </a:cubicBezTo>
                      <a:cubicBezTo>
                        <a:pt x="15404" y="346141"/>
                        <a:pt x="11993" y="342730"/>
                        <a:pt x="7702" y="342730"/>
                      </a:cubicBezTo>
                      <a:cubicBezTo>
                        <a:pt x="3411" y="342620"/>
                        <a:pt x="0" y="346141"/>
                        <a:pt x="0" y="350432"/>
                      </a:cubicBezTo>
                      <a:lnTo>
                        <a:pt x="0" y="350432"/>
                      </a:lnTo>
                      <a:close/>
                      <a:moveTo>
                        <a:pt x="0" y="319295"/>
                      </a:moveTo>
                      <a:cubicBezTo>
                        <a:pt x="0" y="323586"/>
                        <a:pt x="3411" y="326996"/>
                        <a:pt x="7702" y="326996"/>
                      </a:cubicBezTo>
                      <a:cubicBezTo>
                        <a:pt x="11993" y="326996"/>
                        <a:pt x="15404" y="323476"/>
                        <a:pt x="15404" y="319295"/>
                      </a:cubicBezTo>
                      <a:cubicBezTo>
                        <a:pt x="15404" y="315004"/>
                        <a:pt x="11993" y="311593"/>
                        <a:pt x="7702" y="311593"/>
                      </a:cubicBezTo>
                      <a:cubicBezTo>
                        <a:pt x="3411" y="311483"/>
                        <a:pt x="0" y="315004"/>
                        <a:pt x="0" y="319295"/>
                      </a:cubicBezTo>
                      <a:lnTo>
                        <a:pt x="0" y="319295"/>
                      </a:lnTo>
                      <a:close/>
                      <a:moveTo>
                        <a:pt x="0" y="288157"/>
                      </a:moveTo>
                      <a:cubicBezTo>
                        <a:pt x="0" y="292448"/>
                        <a:pt x="3411" y="295859"/>
                        <a:pt x="7702" y="295859"/>
                      </a:cubicBezTo>
                      <a:cubicBezTo>
                        <a:pt x="11993" y="295859"/>
                        <a:pt x="15404" y="292338"/>
                        <a:pt x="15404" y="288157"/>
                      </a:cubicBezTo>
                      <a:cubicBezTo>
                        <a:pt x="15404" y="283866"/>
                        <a:pt x="11993" y="280456"/>
                        <a:pt x="7702" y="280456"/>
                      </a:cubicBezTo>
                      <a:cubicBezTo>
                        <a:pt x="3411" y="280346"/>
                        <a:pt x="0" y="283866"/>
                        <a:pt x="0" y="288157"/>
                      </a:cubicBezTo>
                      <a:lnTo>
                        <a:pt x="0" y="288157"/>
                      </a:lnTo>
                      <a:close/>
                      <a:moveTo>
                        <a:pt x="0" y="256910"/>
                      </a:moveTo>
                      <a:cubicBezTo>
                        <a:pt x="0" y="261201"/>
                        <a:pt x="3411" y="264612"/>
                        <a:pt x="7702" y="264612"/>
                      </a:cubicBezTo>
                      <a:cubicBezTo>
                        <a:pt x="11993" y="264612"/>
                        <a:pt x="15404" y="261091"/>
                        <a:pt x="15404" y="256910"/>
                      </a:cubicBezTo>
                      <a:cubicBezTo>
                        <a:pt x="15404" y="252619"/>
                        <a:pt x="11993" y="249208"/>
                        <a:pt x="7702" y="249208"/>
                      </a:cubicBezTo>
                      <a:cubicBezTo>
                        <a:pt x="3411" y="249208"/>
                        <a:pt x="0" y="252619"/>
                        <a:pt x="0" y="256910"/>
                      </a:cubicBezTo>
                      <a:lnTo>
                        <a:pt x="0" y="256910"/>
                      </a:lnTo>
                      <a:close/>
                      <a:moveTo>
                        <a:pt x="0" y="225773"/>
                      </a:moveTo>
                      <a:cubicBezTo>
                        <a:pt x="0" y="230064"/>
                        <a:pt x="3411" y="233475"/>
                        <a:pt x="7702" y="233475"/>
                      </a:cubicBezTo>
                      <a:cubicBezTo>
                        <a:pt x="11993" y="233475"/>
                        <a:pt x="15404" y="229954"/>
                        <a:pt x="15404" y="225773"/>
                      </a:cubicBezTo>
                      <a:cubicBezTo>
                        <a:pt x="15404" y="221482"/>
                        <a:pt x="11993" y="218071"/>
                        <a:pt x="7702" y="218071"/>
                      </a:cubicBezTo>
                      <a:cubicBezTo>
                        <a:pt x="3411" y="218071"/>
                        <a:pt x="0" y="221482"/>
                        <a:pt x="0" y="225773"/>
                      </a:cubicBezTo>
                      <a:lnTo>
                        <a:pt x="0" y="225773"/>
                      </a:lnTo>
                      <a:close/>
                      <a:moveTo>
                        <a:pt x="0" y="194635"/>
                      </a:moveTo>
                      <a:cubicBezTo>
                        <a:pt x="0" y="198926"/>
                        <a:pt x="3411" y="202337"/>
                        <a:pt x="7702" y="202337"/>
                      </a:cubicBezTo>
                      <a:cubicBezTo>
                        <a:pt x="11993" y="202337"/>
                        <a:pt x="15404" y="198816"/>
                        <a:pt x="15404" y="194635"/>
                      </a:cubicBezTo>
                      <a:cubicBezTo>
                        <a:pt x="15404" y="190455"/>
                        <a:pt x="11993" y="186934"/>
                        <a:pt x="7702" y="186934"/>
                      </a:cubicBezTo>
                      <a:cubicBezTo>
                        <a:pt x="3411" y="186934"/>
                        <a:pt x="0" y="190344"/>
                        <a:pt x="0" y="194635"/>
                      </a:cubicBezTo>
                      <a:lnTo>
                        <a:pt x="0" y="194635"/>
                      </a:lnTo>
                      <a:close/>
                      <a:moveTo>
                        <a:pt x="0" y="163498"/>
                      </a:moveTo>
                      <a:cubicBezTo>
                        <a:pt x="0" y="167789"/>
                        <a:pt x="3411" y="171200"/>
                        <a:pt x="7702" y="171200"/>
                      </a:cubicBezTo>
                      <a:cubicBezTo>
                        <a:pt x="11993" y="171200"/>
                        <a:pt x="15404" y="167679"/>
                        <a:pt x="15404" y="163498"/>
                      </a:cubicBezTo>
                      <a:cubicBezTo>
                        <a:pt x="15404" y="159207"/>
                        <a:pt x="11993" y="155796"/>
                        <a:pt x="7702" y="155796"/>
                      </a:cubicBezTo>
                      <a:cubicBezTo>
                        <a:pt x="3411" y="155686"/>
                        <a:pt x="0" y="159207"/>
                        <a:pt x="0" y="163498"/>
                      </a:cubicBezTo>
                      <a:lnTo>
                        <a:pt x="0" y="163498"/>
                      </a:lnTo>
                      <a:close/>
                      <a:moveTo>
                        <a:pt x="0" y="132361"/>
                      </a:moveTo>
                      <a:cubicBezTo>
                        <a:pt x="0" y="136652"/>
                        <a:pt x="3411" y="140063"/>
                        <a:pt x="7702" y="140063"/>
                      </a:cubicBezTo>
                      <a:cubicBezTo>
                        <a:pt x="11993" y="140063"/>
                        <a:pt x="15404" y="136542"/>
                        <a:pt x="15404" y="132361"/>
                      </a:cubicBezTo>
                      <a:cubicBezTo>
                        <a:pt x="15404" y="128070"/>
                        <a:pt x="11993" y="124659"/>
                        <a:pt x="7702" y="124659"/>
                      </a:cubicBezTo>
                      <a:cubicBezTo>
                        <a:pt x="3411" y="124549"/>
                        <a:pt x="0" y="128070"/>
                        <a:pt x="0" y="132361"/>
                      </a:cubicBezTo>
                      <a:lnTo>
                        <a:pt x="0" y="132361"/>
                      </a:lnTo>
                      <a:close/>
                      <a:moveTo>
                        <a:pt x="0" y="101114"/>
                      </a:moveTo>
                      <a:cubicBezTo>
                        <a:pt x="0" y="105405"/>
                        <a:pt x="3411" y="108815"/>
                        <a:pt x="7702" y="108815"/>
                      </a:cubicBezTo>
                      <a:cubicBezTo>
                        <a:pt x="11993" y="108815"/>
                        <a:pt x="15404" y="105295"/>
                        <a:pt x="15404" y="101114"/>
                      </a:cubicBezTo>
                      <a:cubicBezTo>
                        <a:pt x="15404" y="96823"/>
                        <a:pt x="11993" y="93412"/>
                        <a:pt x="7702" y="93412"/>
                      </a:cubicBezTo>
                      <a:cubicBezTo>
                        <a:pt x="3411" y="93412"/>
                        <a:pt x="0" y="96933"/>
                        <a:pt x="0" y="101114"/>
                      </a:cubicBezTo>
                      <a:lnTo>
                        <a:pt x="0" y="101114"/>
                      </a:lnTo>
                      <a:close/>
                      <a:moveTo>
                        <a:pt x="0" y="69976"/>
                      </a:moveTo>
                      <a:cubicBezTo>
                        <a:pt x="0" y="74267"/>
                        <a:pt x="3411" y="77678"/>
                        <a:pt x="7702" y="77678"/>
                      </a:cubicBezTo>
                      <a:cubicBezTo>
                        <a:pt x="11993" y="77678"/>
                        <a:pt x="15404" y="74157"/>
                        <a:pt x="15404" y="69976"/>
                      </a:cubicBezTo>
                      <a:cubicBezTo>
                        <a:pt x="15404" y="65795"/>
                        <a:pt x="11993" y="62274"/>
                        <a:pt x="7702" y="62274"/>
                      </a:cubicBezTo>
                      <a:cubicBezTo>
                        <a:pt x="3411" y="62274"/>
                        <a:pt x="0" y="65685"/>
                        <a:pt x="0" y="69976"/>
                      </a:cubicBezTo>
                      <a:lnTo>
                        <a:pt x="0" y="69976"/>
                      </a:lnTo>
                      <a:close/>
                      <a:moveTo>
                        <a:pt x="0" y="38839"/>
                      </a:moveTo>
                      <a:cubicBezTo>
                        <a:pt x="0" y="43130"/>
                        <a:pt x="3411" y="46541"/>
                        <a:pt x="7702" y="46541"/>
                      </a:cubicBezTo>
                      <a:cubicBezTo>
                        <a:pt x="11993" y="46541"/>
                        <a:pt x="15404" y="43020"/>
                        <a:pt x="15404" y="38839"/>
                      </a:cubicBezTo>
                      <a:cubicBezTo>
                        <a:pt x="15404" y="34548"/>
                        <a:pt x="11993" y="31137"/>
                        <a:pt x="7702" y="31137"/>
                      </a:cubicBezTo>
                      <a:cubicBezTo>
                        <a:pt x="3411" y="31137"/>
                        <a:pt x="0" y="34548"/>
                        <a:pt x="0" y="38839"/>
                      </a:cubicBezTo>
                      <a:lnTo>
                        <a:pt x="0" y="38839"/>
                      </a:lnTo>
                      <a:close/>
                      <a:moveTo>
                        <a:pt x="0" y="7702"/>
                      </a:moveTo>
                      <a:cubicBezTo>
                        <a:pt x="0" y="11993"/>
                        <a:pt x="3411" y="15404"/>
                        <a:pt x="7702" y="15404"/>
                      </a:cubicBezTo>
                      <a:cubicBezTo>
                        <a:pt x="11993" y="15404"/>
                        <a:pt x="15404" y="11883"/>
                        <a:pt x="15404" y="7702"/>
                      </a:cubicBezTo>
                      <a:cubicBezTo>
                        <a:pt x="15404" y="3411"/>
                        <a:pt x="11993" y="0"/>
                        <a:pt x="7702" y="0"/>
                      </a:cubicBezTo>
                      <a:cubicBezTo>
                        <a:pt x="3411" y="0"/>
                        <a:pt x="0" y="3411"/>
                        <a:pt x="0" y="7702"/>
                      </a:cubicBezTo>
                      <a:close/>
                    </a:path>
                  </a:pathLst>
                </a:custGeom>
                <a:solidFill>
                  <a:srgbClr val="F0C421"/>
                </a:solidFill>
                <a:ln w="11002" cap="flat">
                  <a:solidFill>
                    <a:srgbClr val="63401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B1C5D166-938E-F0F8-AD81-256F914B560F}"/>
                  </a:ext>
                </a:extLst>
              </p:cNvPr>
              <p:cNvSpPr/>
              <p:nvPr/>
            </p:nvSpPr>
            <p:spPr>
              <a:xfrm>
                <a:off x="1785740" y="3444183"/>
                <a:ext cx="15403" cy="825523"/>
              </a:xfrm>
              <a:custGeom>
                <a:avLst/>
                <a:gdLst>
                  <a:gd name="connsiteX0" fmla="*/ 0 w 15403"/>
                  <a:gd name="connsiteY0" fmla="*/ 817821 h 825523"/>
                  <a:gd name="connsiteX1" fmla="*/ 7702 w 15403"/>
                  <a:gd name="connsiteY1" fmla="*/ 825523 h 825523"/>
                  <a:gd name="connsiteX2" fmla="*/ 15404 w 15403"/>
                  <a:gd name="connsiteY2" fmla="*/ 817821 h 825523"/>
                  <a:gd name="connsiteX3" fmla="*/ 7702 w 15403"/>
                  <a:gd name="connsiteY3" fmla="*/ 810120 h 825523"/>
                  <a:gd name="connsiteX4" fmla="*/ 0 w 15403"/>
                  <a:gd name="connsiteY4" fmla="*/ 817821 h 825523"/>
                  <a:gd name="connsiteX5" fmla="*/ 0 w 15403"/>
                  <a:gd name="connsiteY5" fmla="*/ 817821 h 825523"/>
                  <a:gd name="connsiteX6" fmla="*/ 0 w 15403"/>
                  <a:gd name="connsiteY6" fmla="*/ 786684 h 825523"/>
                  <a:gd name="connsiteX7" fmla="*/ 7702 w 15403"/>
                  <a:gd name="connsiteY7" fmla="*/ 794386 h 825523"/>
                  <a:gd name="connsiteX8" fmla="*/ 15404 w 15403"/>
                  <a:gd name="connsiteY8" fmla="*/ 786684 h 825523"/>
                  <a:gd name="connsiteX9" fmla="*/ 7702 w 15403"/>
                  <a:gd name="connsiteY9" fmla="*/ 778982 h 825523"/>
                  <a:gd name="connsiteX10" fmla="*/ 0 w 15403"/>
                  <a:gd name="connsiteY10" fmla="*/ 786684 h 825523"/>
                  <a:gd name="connsiteX11" fmla="*/ 0 w 15403"/>
                  <a:gd name="connsiteY11" fmla="*/ 786684 h 825523"/>
                  <a:gd name="connsiteX12" fmla="*/ 0 w 15403"/>
                  <a:gd name="connsiteY12" fmla="*/ 755547 h 825523"/>
                  <a:gd name="connsiteX13" fmla="*/ 7702 w 15403"/>
                  <a:gd name="connsiteY13" fmla="*/ 763249 h 825523"/>
                  <a:gd name="connsiteX14" fmla="*/ 15404 w 15403"/>
                  <a:gd name="connsiteY14" fmla="*/ 755547 h 825523"/>
                  <a:gd name="connsiteX15" fmla="*/ 7702 w 15403"/>
                  <a:gd name="connsiteY15" fmla="*/ 747845 h 825523"/>
                  <a:gd name="connsiteX16" fmla="*/ 0 w 15403"/>
                  <a:gd name="connsiteY16" fmla="*/ 755547 h 825523"/>
                  <a:gd name="connsiteX17" fmla="*/ 0 w 15403"/>
                  <a:gd name="connsiteY17" fmla="*/ 755547 h 825523"/>
                  <a:gd name="connsiteX18" fmla="*/ 0 w 15403"/>
                  <a:gd name="connsiteY18" fmla="*/ 724299 h 825523"/>
                  <a:gd name="connsiteX19" fmla="*/ 7702 w 15403"/>
                  <a:gd name="connsiteY19" fmla="*/ 732001 h 825523"/>
                  <a:gd name="connsiteX20" fmla="*/ 15404 w 15403"/>
                  <a:gd name="connsiteY20" fmla="*/ 724299 h 825523"/>
                  <a:gd name="connsiteX21" fmla="*/ 7702 w 15403"/>
                  <a:gd name="connsiteY21" fmla="*/ 716598 h 825523"/>
                  <a:gd name="connsiteX22" fmla="*/ 0 w 15403"/>
                  <a:gd name="connsiteY22" fmla="*/ 724299 h 825523"/>
                  <a:gd name="connsiteX23" fmla="*/ 0 w 15403"/>
                  <a:gd name="connsiteY23" fmla="*/ 724299 h 825523"/>
                  <a:gd name="connsiteX24" fmla="*/ 0 w 15403"/>
                  <a:gd name="connsiteY24" fmla="*/ 693162 h 825523"/>
                  <a:gd name="connsiteX25" fmla="*/ 7702 w 15403"/>
                  <a:gd name="connsiteY25" fmla="*/ 700864 h 825523"/>
                  <a:gd name="connsiteX26" fmla="*/ 15404 w 15403"/>
                  <a:gd name="connsiteY26" fmla="*/ 693162 h 825523"/>
                  <a:gd name="connsiteX27" fmla="*/ 7702 w 15403"/>
                  <a:gd name="connsiteY27" fmla="*/ 685460 h 825523"/>
                  <a:gd name="connsiteX28" fmla="*/ 0 w 15403"/>
                  <a:gd name="connsiteY28" fmla="*/ 693162 h 825523"/>
                  <a:gd name="connsiteX29" fmla="*/ 0 w 15403"/>
                  <a:gd name="connsiteY29" fmla="*/ 693162 h 825523"/>
                  <a:gd name="connsiteX30" fmla="*/ 0 w 15403"/>
                  <a:gd name="connsiteY30" fmla="*/ 662025 h 825523"/>
                  <a:gd name="connsiteX31" fmla="*/ 7702 w 15403"/>
                  <a:gd name="connsiteY31" fmla="*/ 669727 h 825523"/>
                  <a:gd name="connsiteX32" fmla="*/ 15404 w 15403"/>
                  <a:gd name="connsiteY32" fmla="*/ 662025 h 825523"/>
                  <a:gd name="connsiteX33" fmla="*/ 7702 w 15403"/>
                  <a:gd name="connsiteY33" fmla="*/ 654323 h 825523"/>
                  <a:gd name="connsiteX34" fmla="*/ 0 w 15403"/>
                  <a:gd name="connsiteY34" fmla="*/ 662025 h 825523"/>
                  <a:gd name="connsiteX35" fmla="*/ 0 w 15403"/>
                  <a:gd name="connsiteY35" fmla="*/ 662025 h 825523"/>
                  <a:gd name="connsiteX36" fmla="*/ 0 w 15403"/>
                  <a:gd name="connsiteY36" fmla="*/ 630888 h 825523"/>
                  <a:gd name="connsiteX37" fmla="*/ 7702 w 15403"/>
                  <a:gd name="connsiteY37" fmla="*/ 638590 h 825523"/>
                  <a:gd name="connsiteX38" fmla="*/ 15404 w 15403"/>
                  <a:gd name="connsiteY38" fmla="*/ 630888 h 825523"/>
                  <a:gd name="connsiteX39" fmla="*/ 7702 w 15403"/>
                  <a:gd name="connsiteY39" fmla="*/ 623186 h 825523"/>
                  <a:gd name="connsiteX40" fmla="*/ 0 w 15403"/>
                  <a:gd name="connsiteY40" fmla="*/ 630888 h 825523"/>
                  <a:gd name="connsiteX41" fmla="*/ 0 w 15403"/>
                  <a:gd name="connsiteY41" fmla="*/ 630888 h 825523"/>
                  <a:gd name="connsiteX42" fmla="*/ 0 w 15403"/>
                  <a:gd name="connsiteY42" fmla="*/ 599751 h 825523"/>
                  <a:gd name="connsiteX43" fmla="*/ 7702 w 15403"/>
                  <a:gd name="connsiteY43" fmla="*/ 607452 h 825523"/>
                  <a:gd name="connsiteX44" fmla="*/ 15404 w 15403"/>
                  <a:gd name="connsiteY44" fmla="*/ 599751 h 825523"/>
                  <a:gd name="connsiteX45" fmla="*/ 7702 w 15403"/>
                  <a:gd name="connsiteY45" fmla="*/ 592049 h 825523"/>
                  <a:gd name="connsiteX46" fmla="*/ 0 w 15403"/>
                  <a:gd name="connsiteY46" fmla="*/ 599751 h 825523"/>
                  <a:gd name="connsiteX47" fmla="*/ 0 w 15403"/>
                  <a:gd name="connsiteY47" fmla="*/ 599751 h 825523"/>
                  <a:gd name="connsiteX48" fmla="*/ 0 w 15403"/>
                  <a:gd name="connsiteY48" fmla="*/ 568503 h 825523"/>
                  <a:gd name="connsiteX49" fmla="*/ 7702 w 15403"/>
                  <a:gd name="connsiteY49" fmla="*/ 576205 h 825523"/>
                  <a:gd name="connsiteX50" fmla="*/ 15404 w 15403"/>
                  <a:gd name="connsiteY50" fmla="*/ 568503 h 825523"/>
                  <a:gd name="connsiteX51" fmla="*/ 7702 w 15403"/>
                  <a:gd name="connsiteY51" fmla="*/ 560801 h 825523"/>
                  <a:gd name="connsiteX52" fmla="*/ 0 w 15403"/>
                  <a:gd name="connsiteY52" fmla="*/ 568503 h 825523"/>
                  <a:gd name="connsiteX53" fmla="*/ 0 w 15403"/>
                  <a:gd name="connsiteY53" fmla="*/ 568503 h 825523"/>
                  <a:gd name="connsiteX54" fmla="*/ 0 w 15403"/>
                  <a:gd name="connsiteY54" fmla="*/ 537366 h 825523"/>
                  <a:gd name="connsiteX55" fmla="*/ 7702 w 15403"/>
                  <a:gd name="connsiteY55" fmla="*/ 545068 h 825523"/>
                  <a:gd name="connsiteX56" fmla="*/ 15404 w 15403"/>
                  <a:gd name="connsiteY56" fmla="*/ 537366 h 825523"/>
                  <a:gd name="connsiteX57" fmla="*/ 7702 w 15403"/>
                  <a:gd name="connsiteY57" fmla="*/ 529664 h 825523"/>
                  <a:gd name="connsiteX58" fmla="*/ 0 w 15403"/>
                  <a:gd name="connsiteY58" fmla="*/ 537366 h 825523"/>
                  <a:gd name="connsiteX59" fmla="*/ 0 w 15403"/>
                  <a:gd name="connsiteY59" fmla="*/ 537366 h 825523"/>
                  <a:gd name="connsiteX60" fmla="*/ 0 w 15403"/>
                  <a:gd name="connsiteY60" fmla="*/ 506229 h 825523"/>
                  <a:gd name="connsiteX61" fmla="*/ 7702 w 15403"/>
                  <a:gd name="connsiteY61" fmla="*/ 513930 h 825523"/>
                  <a:gd name="connsiteX62" fmla="*/ 15404 w 15403"/>
                  <a:gd name="connsiteY62" fmla="*/ 506229 h 825523"/>
                  <a:gd name="connsiteX63" fmla="*/ 7702 w 15403"/>
                  <a:gd name="connsiteY63" fmla="*/ 498527 h 825523"/>
                  <a:gd name="connsiteX64" fmla="*/ 0 w 15403"/>
                  <a:gd name="connsiteY64" fmla="*/ 506229 h 825523"/>
                  <a:gd name="connsiteX65" fmla="*/ 0 w 15403"/>
                  <a:gd name="connsiteY65" fmla="*/ 506229 h 825523"/>
                  <a:gd name="connsiteX66" fmla="*/ 0 w 15403"/>
                  <a:gd name="connsiteY66" fmla="*/ 475091 h 825523"/>
                  <a:gd name="connsiteX67" fmla="*/ 7702 w 15403"/>
                  <a:gd name="connsiteY67" fmla="*/ 482793 h 825523"/>
                  <a:gd name="connsiteX68" fmla="*/ 15404 w 15403"/>
                  <a:gd name="connsiteY68" fmla="*/ 475091 h 825523"/>
                  <a:gd name="connsiteX69" fmla="*/ 7702 w 15403"/>
                  <a:gd name="connsiteY69" fmla="*/ 467389 h 825523"/>
                  <a:gd name="connsiteX70" fmla="*/ 0 w 15403"/>
                  <a:gd name="connsiteY70" fmla="*/ 475091 h 825523"/>
                  <a:gd name="connsiteX71" fmla="*/ 0 w 15403"/>
                  <a:gd name="connsiteY71" fmla="*/ 475091 h 825523"/>
                  <a:gd name="connsiteX72" fmla="*/ 0 w 15403"/>
                  <a:gd name="connsiteY72" fmla="*/ 443954 h 825523"/>
                  <a:gd name="connsiteX73" fmla="*/ 7702 w 15403"/>
                  <a:gd name="connsiteY73" fmla="*/ 451656 h 825523"/>
                  <a:gd name="connsiteX74" fmla="*/ 15404 w 15403"/>
                  <a:gd name="connsiteY74" fmla="*/ 443954 h 825523"/>
                  <a:gd name="connsiteX75" fmla="*/ 7702 w 15403"/>
                  <a:gd name="connsiteY75" fmla="*/ 436252 h 825523"/>
                  <a:gd name="connsiteX76" fmla="*/ 0 w 15403"/>
                  <a:gd name="connsiteY76" fmla="*/ 443954 h 825523"/>
                  <a:gd name="connsiteX77" fmla="*/ 0 w 15403"/>
                  <a:gd name="connsiteY77" fmla="*/ 443954 h 825523"/>
                  <a:gd name="connsiteX78" fmla="*/ 0 w 15403"/>
                  <a:gd name="connsiteY78" fmla="*/ 412817 h 825523"/>
                  <a:gd name="connsiteX79" fmla="*/ 7702 w 15403"/>
                  <a:gd name="connsiteY79" fmla="*/ 420518 h 825523"/>
                  <a:gd name="connsiteX80" fmla="*/ 15404 w 15403"/>
                  <a:gd name="connsiteY80" fmla="*/ 412817 h 825523"/>
                  <a:gd name="connsiteX81" fmla="*/ 7702 w 15403"/>
                  <a:gd name="connsiteY81" fmla="*/ 405115 h 825523"/>
                  <a:gd name="connsiteX82" fmla="*/ 0 w 15403"/>
                  <a:gd name="connsiteY82" fmla="*/ 412817 h 825523"/>
                  <a:gd name="connsiteX83" fmla="*/ 0 w 15403"/>
                  <a:gd name="connsiteY83" fmla="*/ 412817 h 825523"/>
                  <a:gd name="connsiteX84" fmla="*/ 0 w 15403"/>
                  <a:gd name="connsiteY84" fmla="*/ 381569 h 825523"/>
                  <a:gd name="connsiteX85" fmla="*/ 7702 w 15403"/>
                  <a:gd name="connsiteY85" fmla="*/ 389271 h 825523"/>
                  <a:gd name="connsiteX86" fmla="*/ 15404 w 15403"/>
                  <a:gd name="connsiteY86" fmla="*/ 381569 h 825523"/>
                  <a:gd name="connsiteX87" fmla="*/ 7702 w 15403"/>
                  <a:gd name="connsiteY87" fmla="*/ 373867 h 825523"/>
                  <a:gd name="connsiteX88" fmla="*/ 0 w 15403"/>
                  <a:gd name="connsiteY88" fmla="*/ 381569 h 825523"/>
                  <a:gd name="connsiteX89" fmla="*/ 0 w 15403"/>
                  <a:gd name="connsiteY89" fmla="*/ 381569 h 825523"/>
                  <a:gd name="connsiteX90" fmla="*/ 0 w 15403"/>
                  <a:gd name="connsiteY90" fmla="*/ 350432 h 825523"/>
                  <a:gd name="connsiteX91" fmla="*/ 7702 w 15403"/>
                  <a:gd name="connsiteY91" fmla="*/ 358134 h 825523"/>
                  <a:gd name="connsiteX92" fmla="*/ 15404 w 15403"/>
                  <a:gd name="connsiteY92" fmla="*/ 350432 h 825523"/>
                  <a:gd name="connsiteX93" fmla="*/ 7702 w 15403"/>
                  <a:gd name="connsiteY93" fmla="*/ 342730 h 825523"/>
                  <a:gd name="connsiteX94" fmla="*/ 0 w 15403"/>
                  <a:gd name="connsiteY94" fmla="*/ 350432 h 825523"/>
                  <a:gd name="connsiteX95" fmla="*/ 0 w 15403"/>
                  <a:gd name="connsiteY95" fmla="*/ 350432 h 825523"/>
                  <a:gd name="connsiteX96" fmla="*/ 0 w 15403"/>
                  <a:gd name="connsiteY96" fmla="*/ 319295 h 825523"/>
                  <a:gd name="connsiteX97" fmla="*/ 7702 w 15403"/>
                  <a:gd name="connsiteY97" fmla="*/ 326997 h 825523"/>
                  <a:gd name="connsiteX98" fmla="*/ 15404 w 15403"/>
                  <a:gd name="connsiteY98" fmla="*/ 319295 h 825523"/>
                  <a:gd name="connsiteX99" fmla="*/ 7702 w 15403"/>
                  <a:gd name="connsiteY99" fmla="*/ 311593 h 825523"/>
                  <a:gd name="connsiteX100" fmla="*/ 0 w 15403"/>
                  <a:gd name="connsiteY100" fmla="*/ 319295 h 825523"/>
                  <a:gd name="connsiteX101" fmla="*/ 0 w 15403"/>
                  <a:gd name="connsiteY101" fmla="*/ 319295 h 825523"/>
                  <a:gd name="connsiteX102" fmla="*/ 0 w 15403"/>
                  <a:gd name="connsiteY102" fmla="*/ 288157 h 825523"/>
                  <a:gd name="connsiteX103" fmla="*/ 7702 w 15403"/>
                  <a:gd name="connsiteY103" fmla="*/ 295859 h 825523"/>
                  <a:gd name="connsiteX104" fmla="*/ 15404 w 15403"/>
                  <a:gd name="connsiteY104" fmla="*/ 288157 h 825523"/>
                  <a:gd name="connsiteX105" fmla="*/ 7702 w 15403"/>
                  <a:gd name="connsiteY105" fmla="*/ 280456 h 825523"/>
                  <a:gd name="connsiteX106" fmla="*/ 0 w 15403"/>
                  <a:gd name="connsiteY106" fmla="*/ 288157 h 825523"/>
                  <a:gd name="connsiteX107" fmla="*/ 0 w 15403"/>
                  <a:gd name="connsiteY107" fmla="*/ 288157 h 825523"/>
                  <a:gd name="connsiteX108" fmla="*/ 0 w 15403"/>
                  <a:gd name="connsiteY108" fmla="*/ 257020 h 825523"/>
                  <a:gd name="connsiteX109" fmla="*/ 7702 w 15403"/>
                  <a:gd name="connsiteY109" fmla="*/ 264722 h 825523"/>
                  <a:gd name="connsiteX110" fmla="*/ 15404 w 15403"/>
                  <a:gd name="connsiteY110" fmla="*/ 257020 h 825523"/>
                  <a:gd name="connsiteX111" fmla="*/ 7702 w 15403"/>
                  <a:gd name="connsiteY111" fmla="*/ 249318 h 825523"/>
                  <a:gd name="connsiteX112" fmla="*/ 0 w 15403"/>
                  <a:gd name="connsiteY112" fmla="*/ 257020 h 825523"/>
                  <a:gd name="connsiteX113" fmla="*/ 0 w 15403"/>
                  <a:gd name="connsiteY113" fmla="*/ 257020 h 825523"/>
                  <a:gd name="connsiteX114" fmla="*/ 0 w 15403"/>
                  <a:gd name="connsiteY114" fmla="*/ 225883 h 825523"/>
                  <a:gd name="connsiteX115" fmla="*/ 7702 w 15403"/>
                  <a:gd name="connsiteY115" fmla="*/ 233584 h 825523"/>
                  <a:gd name="connsiteX116" fmla="*/ 15404 w 15403"/>
                  <a:gd name="connsiteY116" fmla="*/ 225883 h 825523"/>
                  <a:gd name="connsiteX117" fmla="*/ 7702 w 15403"/>
                  <a:gd name="connsiteY117" fmla="*/ 218181 h 825523"/>
                  <a:gd name="connsiteX118" fmla="*/ 0 w 15403"/>
                  <a:gd name="connsiteY118" fmla="*/ 225883 h 825523"/>
                  <a:gd name="connsiteX119" fmla="*/ 0 w 15403"/>
                  <a:gd name="connsiteY119" fmla="*/ 225883 h 825523"/>
                  <a:gd name="connsiteX120" fmla="*/ 0 w 15403"/>
                  <a:gd name="connsiteY120" fmla="*/ 194636 h 825523"/>
                  <a:gd name="connsiteX121" fmla="*/ 7702 w 15403"/>
                  <a:gd name="connsiteY121" fmla="*/ 202337 h 825523"/>
                  <a:gd name="connsiteX122" fmla="*/ 15404 w 15403"/>
                  <a:gd name="connsiteY122" fmla="*/ 194636 h 825523"/>
                  <a:gd name="connsiteX123" fmla="*/ 7702 w 15403"/>
                  <a:gd name="connsiteY123" fmla="*/ 186934 h 825523"/>
                  <a:gd name="connsiteX124" fmla="*/ 0 w 15403"/>
                  <a:gd name="connsiteY124" fmla="*/ 194636 h 825523"/>
                  <a:gd name="connsiteX125" fmla="*/ 0 w 15403"/>
                  <a:gd name="connsiteY125" fmla="*/ 194636 h 825523"/>
                  <a:gd name="connsiteX126" fmla="*/ 0 w 15403"/>
                  <a:gd name="connsiteY126" fmla="*/ 163498 h 825523"/>
                  <a:gd name="connsiteX127" fmla="*/ 7702 w 15403"/>
                  <a:gd name="connsiteY127" fmla="*/ 171200 h 825523"/>
                  <a:gd name="connsiteX128" fmla="*/ 15404 w 15403"/>
                  <a:gd name="connsiteY128" fmla="*/ 163498 h 825523"/>
                  <a:gd name="connsiteX129" fmla="*/ 7702 w 15403"/>
                  <a:gd name="connsiteY129" fmla="*/ 155797 h 825523"/>
                  <a:gd name="connsiteX130" fmla="*/ 0 w 15403"/>
                  <a:gd name="connsiteY130" fmla="*/ 163498 h 825523"/>
                  <a:gd name="connsiteX131" fmla="*/ 0 w 15403"/>
                  <a:gd name="connsiteY131" fmla="*/ 163498 h 825523"/>
                  <a:gd name="connsiteX132" fmla="*/ 0 w 15403"/>
                  <a:gd name="connsiteY132" fmla="*/ 132361 h 825523"/>
                  <a:gd name="connsiteX133" fmla="*/ 7702 w 15403"/>
                  <a:gd name="connsiteY133" fmla="*/ 140063 h 825523"/>
                  <a:gd name="connsiteX134" fmla="*/ 15404 w 15403"/>
                  <a:gd name="connsiteY134" fmla="*/ 132361 h 825523"/>
                  <a:gd name="connsiteX135" fmla="*/ 7702 w 15403"/>
                  <a:gd name="connsiteY135" fmla="*/ 124659 h 825523"/>
                  <a:gd name="connsiteX136" fmla="*/ 0 w 15403"/>
                  <a:gd name="connsiteY136" fmla="*/ 132361 h 825523"/>
                  <a:gd name="connsiteX137" fmla="*/ 0 w 15403"/>
                  <a:gd name="connsiteY137" fmla="*/ 132361 h 825523"/>
                  <a:gd name="connsiteX138" fmla="*/ 0 w 15403"/>
                  <a:gd name="connsiteY138" fmla="*/ 101223 h 825523"/>
                  <a:gd name="connsiteX139" fmla="*/ 7702 w 15403"/>
                  <a:gd name="connsiteY139" fmla="*/ 108925 h 825523"/>
                  <a:gd name="connsiteX140" fmla="*/ 15404 w 15403"/>
                  <a:gd name="connsiteY140" fmla="*/ 101223 h 825523"/>
                  <a:gd name="connsiteX141" fmla="*/ 7702 w 15403"/>
                  <a:gd name="connsiteY141" fmla="*/ 93522 h 825523"/>
                  <a:gd name="connsiteX142" fmla="*/ 0 w 15403"/>
                  <a:gd name="connsiteY142" fmla="*/ 101223 h 825523"/>
                  <a:gd name="connsiteX143" fmla="*/ 0 w 15403"/>
                  <a:gd name="connsiteY143" fmla="*/ 101223 h 825523"/>
                  <a:gd name="connsiteX144" fmla="*/ 0 w 15403"/>
                  <a:gd name="connsiteY144" fmla="*/ 70086 h 825523"/>
                  <a:gd name="connsiteX145" fmla="*/ 7702 w 15403"/>
                  <a:gd name="connsiteY145" fmla="*/ 77788 h 825523"/>
                  <a:gd name="connsiteX146" fmla="*/ 15404 w 15403"/>
                  <a:gd name="connsiteY146" fmla="*/ 70086 h 825523"/>
                  <a:gd name="connsiteX147" fmla="*/ 7702 w 15403"/>
                  <a:gd name="connsiteY147" fmla="*/ 62384 h 825523"/>
                  <a:gd name="connsiteX148" fmla="*/ 0 w 15403"/>
                  <a:gd name="connsiteY148" fmla="*/ 70086 h 825523"/>
                  <a:gd name="connsiteX149" fmla="*/ 0 w 15403"/>
                  <a:gd name="connsiteY149" fmla="*/ 70086 h 825523"/>
                  <a:gd name="connsiteX150" fmla="*/ 0 w 15403"/>
                  <a:gd name="connsiteY150" fmla="*/ 38839 h 825523"/>
                  <a:gd name="connsiteX151" fmla="*/ 7702 w 15403"/>
                  <a:gd name="connsiteY151" fmla="*/ 46541 h 825523"/>
                  <a:gd name="connsiteX152" fmla="*/ 15404 w 15403"/>
                  <a:gd name="connsiteY152" fmla="*/ 38839 h 825523"/>
                  <a:gd name="connsiteX153" fmla="*/ 7702 w 15403"/>
                  <a:gd name="connsiteY153" fmla="*/ 31137 h 825523"/>
                  <a:gd name="connsiteX154" fmla="*/ 0 w 15403"/>
                  <a:gd name="connsiteY154" fmla="*/ 38839 h 825523"/>
                  <a:gd name="connsiteX155" fmla="*/ 0 w 15403"/>
                  <a:gd name="connsiteY155" fmla="*/ 38839 h 825523"/>
                  <a:gd name="connsiteX156" fmla="*/ 0 w 15403"/>
                  <a:gd name="connsiteY156" fmla="*/ 7702 h 825523"/>
                  <a:gd name="connsiteX157" fmla="*/ 7702 w 15403"/>
                  <a:gd name="connsiteY157" fmla="*/ 15404 h 825523"/>
                  <a:gd name="connsiteX158" fmla="*/ 15404 w 15403"/>
                  <a:gd name="connsiteY158" fmla="*/ 7702 h 825523"/>
                  <a:gd name="connsiteX159" fmla="*/ 7702 w 15403"/>
                  <a:gd name="connsiteY159" fmla="*/ 0 h 825523"/>
                  <a:gd name="connsiteX160" fmla="*/ 0 w 15403"/>
                  <a:gd name="connsiteY160" fmla="*/ 7702 h 82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15403" h="825523">
                    <a:moveTo>
                      <a:pt x="0" y="817821"/>
                    </a:moveTo>
                    <a:cubicBezTo>
                      <a:pt x="0" y="822112"/>
                      <a:pt x="3411" y="825523"/>
                      <a:pt x="7702" y="825523"/>
                    </a:cubicBezTo>
                    <a:cubicBezTo>
                      <a:pt x="11993" y="825523"/>
                      <a:pt x="15404" y="822002"/>
                      <a:pt x="15404" y="817821"/>
                    </a:cubicBezTo>
                    <a:cubicBezTo>
                      <a:pt x="15404" y="813530"/>
                      <a:pt x="11993" y="810120"/>
                      <a:pt x="7702" y="810120"/>
                    </a:cubicBezTo>
                    <a:cubicBezTo>
                      <a:pt x="3411" y="810120"/>
                      <a:pt x="0" y="813530"/>
                      <a:pt x="0" y="817821"/>
                    </a:cubicBezTo>
                    <a:lnTo>
                      <a:pt x="0" y="817821"/>
                    </a:lnTo>
                    <a:close/>
                    <a:moveTo>
                      <a:pt x="0" y="786684"/>
                    </a:moveTo>
                    <a:cubicBezTo>
                      <a:pt x="0" y="790975"/>
                      <a:pt x="3411" y="794386"/>
                      <a:pt x="7702" y="794386"/>
                    </a:cubicBezTo>
                    <a:cubicBezTo>
                      <a:pt x="11993" y="794386"/>
                      <a:pt x="15404" y="790865"/>
                      <a:pt x="15404" y="786684"/>
                    </a:cubicBezTo>
                    <a:cubicBezTo>
                      <a:pt x="15404" y="782393"/>
                      <a:pt x="11993" y="778982"/>
                      <a:pt x="7702" y="778982"/>
                    </a:cubicBezTo>
                    <a:cubicBezTo>
                      <a:pt x="3411" y="778872"/>
                      <a:pt x="0" y="782393"/>
                      <a:pt x="0" y="786684"/>
                    </a:cubicBezTo>
                    <a:lnTo>
                      <a:pt x="0" y="786684"/>
                    </a:lnTo>
                    <a:close/>
                    <a:moveTo>
                      <a:pt x="0" y="755547"/>
                    </a:moveTo>
                    <a:cubicBezTo>
                      <a:pt x="0" y="759838"/>
                      <a:pt x="3411" y="763249"/>
                      <a:pt x="7702" y="763249"/>
                    </a:cubicBezTo>
                    <a:cubicBezTo>
                      <a:pt x="11993" y="763249"/>
                      <a:pt x="15404" y="759728"/>
                      <a:pt x="15404" y="755547"/>
                    </a:cubicBezTo>
                    <a:cubicBezTo>
                      <a:pt x="15404" y="751256"/>
                      <a:pt x="11993" y="747845"/>
                      <a:pt x="7702" y="747845"/>
                    </a:cubicBezTo>
                    <a:cubicBezTo>
                      <a:pt x="3411" y="747735"/>
                      <a:pt x="0" y="751256"/>
                      <a:pt x="0" y="755547"/>
                    </a:cubicBezTo>
                    <a:lnTo>
                      <a:pt x="0" y="755547"/>
                    </a:lnTo>
                    <a:close/>
                    <a:moveTo>
                      <a:pt x="0" y="724299"/>
                    </a:moveTo>
                    <a:cubicBezTo>
                      <a:pt x="0" y="728591"/>
                      <a:pt x="3411" y="732001"/>
                      <a:pt x="7702" y="732001"/>
                    </a:cubicBezTo>
                    <a:cubicBezTo>
                      <a:pt x="11993" y="732001"/>
                      <a:pt x="15404" y="728480"/>
                      <a:pt x="15404" y="724299"/>
                    </a:cubicBezTo>
                    <a:cubicBezTo>
                      <a:pt x="15404" y="720009"/>
                      <a:pt x="11993" y="716598"/>
                      <a:pt x="7702" y="716598"/>
                    </a:cubicBezTo>
                    <a:cubicBezTo>
                      <a:pt x="3411" y="716598"/>
                      <a:pt x="0" y="720118"/>
                      <a:pt x="0" y="724299"/>
                    </a:cubicBezTo>
                    <a:lnTo>
                      <a:pt x="0" y="724299"/>
                    </a:lnTo>
                    <a:close/>
                    <a:moveTo>
                      <a:pt x="0" y="693162"/>
                    </a:moveTo>
                    <a:cubicBezTo>
                      <a:pt x="0" y="697453"/>
                      <a:pt x="3411" y="700864"/>
                      <a:pt x="7702" y="700864"/>
                    </a:cubicBezTo>
                    <a:cubicBezTo>
                      <a:pt x="11993" y="700864"/>
                      <a:pt x="15404" y="697343"/>
                      <a:pt x="15404" y="693162"/>
                    </a:cubicBezTo>
                    <a:cubicBezTo>
                      <a:pt x="15404" y="688871"/>
                      <a:pt x="11993" y="685460"/>
                      <a:pt x="7702" y="685460"/>
                    </a:cubicBezTo>
                    <a:cubicBezTo>
                      <a:pt x="3411" y="685460"/>
                      <a:pt x="0" y="688871"/>
                      <a:pt x="0" y="693162"/>
                    </a:cubicBezTo>
                    <a:lnTo>
                      <a:pt x="0" y="693162"/>
                    </a:lnTo>
                    <a:close/>
                    <a:moveTo>
                      <a:pt x="0" y="662025"/>
                    </a:moveTo>
                    <a:cubicBezTo>
                      <a:pt x="0" y="666316"/>
                      <a:pt x="3411" y="669727"/>
                      <a:pt x="7702" y="669727"/>
                    </a:cubicBezTo>
                    <a:cubicBezTo>
                      <a:pt x="11993" y="669727"/>
                      <a:pt x="15404" y="666206"/>
                      <a:pt x="15404" y="662025"/>
                    </a:cubicBezTo>
                    <a:cubicBezTo>
                      <a:pt x="15404" y="657734"/>
                      <a:pt x="11993" y="654323"/>
                      <a:pt x="7702" y="654323"/>
                    </a:cubicBezTo>
                    <a:cubicBezTo>
                      <a:pt x="3411" y="654323"/>
                      <a:pt x="0" y="657734"/>
                      <a:pt x="0" y="662025"/>
                    </a:cubicBezTo>
                    <a:lnTo>
                      <a:pt x="0" y="662025"/>
                    </a:lnTo>
                    <a:close/>
                    <a:moveTo>
                      <a:pt x="0" y="630888"/>
                    </a:moveTo>
                    <a:cubicBezTo>
                      <a:pt x="0" y="635179"/>
                      <a:pt x="3411" y="638590"/>
                      <a:pt x="7702" y="638590"/>
                    </a:cubicBezTo>
                    <a:cubicBezTo>
                      <a:pt x="11993" y="638590"/>
                      <a:pt x="15404" y="635069"/>
                      <a:pt x="15404" y="630888"/>
                    </a:cubicBezTo>
                    <a:cubicBezTo>
                      <a:pt x="15404" y="626597"/>
                      <a:pt x="11993" y="623186"/>
                      <a:pt x="7702" y="623186"/>
                    </a:cubicBezTo>
                    <a:cubicBezTo>
                      <a:pt x="3411" y="623076"/>
                      <a:pt x="0" y="626597"/>
                      <a:pt x="0" y="630888"/>
                    </a:cubicBezTo>
                    <a:lnTo>
                      <a:pt x="0" y="630888"/>
                    </a:lnTo>
                    <a:close/>
                    <a:moveTo>
                      <a:pt x="0" y="599751"/>
                    </a:moveTo>
                    <a:cubicBezTo>
                      <a:pt x="0" y="604041"/>
                      <a:pt x="3411" y="607452"/>
                      <a:pt x="7702" y="607452"/>
                    </a:cubicBezTo>
                    <a:cubicBezTo>
                      <a:pt x="11993" y="607452"/>
                      <a:pt x="15404" y="603931"/>
                      <a:pt x="15404" y="599751"/>
                    </a:cubicBezTo>
                    <a:cubicBezTo>
                      <a:pt x="15404" y="595459"/>
                      <a:pt x="11993" y="592049"/>
                      <a:pt x="7702" y="592049"/>
                    </a:cubicBezTo>
                    <a:cubicBezTo>
                      <a:pt x="3411" y="591938"/>
                      <a:pt x="0" y="595459"/>
                      <a:pt x="0" y="599751"/>
                    </a:cubicBezTo>
                    <a:lnTo>
                      <a:pt x="0" y="599751"/>
                    </a:lnTo>
                    <a:close/>
                    <a:moveTo>
                      <a:pt x="0" y="568503"/>
                    </a:moveTo>
                    <a:cubicBezTo>
                      <a:pt x="0" y="572794"/>
                      <a:pt x="3411" y="576205"/>
                      <a:pt x="7702" y="576205"/>
                    </a:cubicBezTo>
                    <a:cubicBezTo>
                      <a:pt x="11993" y="576205"/>
                      <a:pt x="15404" y="572684"/>
                      <a:pt x="15404" y="568503"/>
                    </a:cubicBezTo>
                    <a:cubicBezTo>
                      <a:pt x="15404" y="564212"/>
                      <a:pt x="11993" y="560801"/>
                      <a:pt x="7702" y="560801"/>
                    </a:cubicBezTo>
                    <a:cubicBezTo>
                      <a:pt x="3411" y="560801"/>
                      <a:pt x="0" y="564322"/>
                      <a:pt x="0" y="568503"/>
                    </a:cubicBezTo>
                    <a:lnTo>
                      <a:pt x="0" y="568503"/>
                    </a:lnTo>
                    <a:close/>
                    <a:moveTo>
                      <a:pt x="0" y="537366"/>
                    </a:moveTo>
                    <a:cubicBezTo>
                      <a:pt x="0" y="541657"/>
                      <a:pt x="3411" y="545068"/>
                      <a:pt x="7702" y="545068"/>
                    </a:cubicBezTo>
                    <a:cubicBezTo>
                      <a:pt x="11993" y="545068"/>
                      <a:pt x="15404" y="541547"/>
                      <a:pt x="15404" y="537366"/>
                    </a:cubicBezTo>
                    <a:cubicBezTo>
                      <a:pt x="15404" y="533075"/>
                      <a:pt x="11993" y="529664"/>
                      <a:pt x="7702" y="529664"/>
                    </a:cubicBezTo>
                    <a:cubicBezTo>
                      <a:pt x="3411" y="529664"/>
                      <a:pt x="0" y="533075"/>
                      <a:pt x="0" y="537366"/>
                    </a:cubicBezTo>
                    <a:lnTo>
                      <a:pt x="0" y="537366"/>
                    </a:lnTo>
                    <a:close/>
                    <a:moveTo>
                      <a:pt x="0" y="506229"/>
                    </a:moveTo>
                    <a:cubicBezTo>
                      <a:pt x="0" y="510519"/>
                      <a:pt x="3411" y="513930"/>
                      <a:pt x="7702" y="513930"/>
                    </a:cubicBezTo>
                    <a:cubicBezTo>
                      <a:pt x="11993" y="513930"/>
                      <a:pt x="15404" y="510409"/>
                      <a:pt x="15404" y="506229"/>
                    </a:cubicBezTo>
                    <a:cubicBezTo>
                      <a:pt x="15404" y="501937"/>
                      <a:pt x="11993" y="498527"/>
                      <a:pt x="7702" y="498527"/>
                    </a:cubicBezTo>
                    <a:cubicBezTo>
                      <a:pt x="3411" y="498527"/>
                      <a:pt x="0" y="501937"/>
                      <a:pt x="0" y="506229"/>
                    </a:cubicBezTo>
                    <a:lnTo>
                      <a:pt x="0" y="506229"/>
                    </a:lnTo>
                    <a:close/>
                    <a:moveTo>
                      <a:pt x="0" y="475091"/>
                    </a:moveTo>
                    <a:cubicBezTo>
                      <a:pt x="0" y="479382"/>
                      <a:pt x="3411" y="482793"/>
                      <a:pt x="7702" y="482793"/>
                    </a:cubicBezTo>
                    <a:cubicBezTo>
                      <a:pt x="11993" y="482793"/>
                      <a:pt x="15404" y="479272"/>
                      <a:pt x="15404" y="475091"/>
                    </a:cubicBezTo>
                    <a:cubicBezTo>
                      <a:pt x="15404" y="470800"/>
                      <a:pt x="11993" y="467389"/>
                      <a:pt x="7702" y="467389"/>
                    </a:cubicBezTo>
                    <a:cubicBezTo>
                      <a:pt x="3411" y="467389"/>
                      <a:pt x="0" y="470800"/>
                      <a:pt x="0" y="475091"/>
                    </a:cubicBezTo>
                    <a:lnTo>
                      <a:pt x="0" y="475091"/>
                    </a:lnTo>
                    <a:close/>
                    <a:moveTo>
                      <a:pt x="0" y="443954"/>
                    </a:moveTo>
                    <a:cubicBezTo>
                      <a:pt x="0" y="448245"/>
                      <a:pt x="3411" y="451656"/>
                      <a:pt x="7702" y="451656"/>
                    </a:cubicBezTo>
                    <a:cubicBezTo>
                      <a:pt x="11993" y="451656"/>
                      <a:pt x="15404" y="448135"/>
                      <a:pt x="15404" y="443954"/>
                    </a:cubicBezTo>
                    <a:cubicBezTo>
                      <a:pt x="15404" y="439773"/>
                      <a:pt x="11993" y="436252"/>
                      <a:pt x="7702" y="436252"/>
                    </a:cubicBezTo>
                    <a:cubicBezTo>
                      <a:pt x="3411" y="436142"/>
                      <a:pt x="0" y="439663"/>
                      <a:pt x="0" y="443954"/>
                    </a:cubicBezTo>
                    <a:lnTo>
                      <a:pt x="0" y="443954"/>
                    </a:lnTo>
                    <a:close/>
                    <a:moveTo>
                      <a:pt x="0" y="412817"/>
                    </a:moveTo>
                    <a:cubicBezTo>
                      <a:pt x="0" y="417108"/>
                      <a:pt x="3411" y="420518"/>
                      <a:pt x="7702" y="420518"/>
                    </a:cubicBezTo>
                    <a:cubicBezTo>
                      <a:pt x="11993" y="420518"/>
                      <a:pt x="15404" y="416998"/>
                      <a:pt x="15404" y="412817"/>
                    </a:cubicBezTo>
                    <a:cubicBezTo>
                      <a:pt x="15404" y="408526"/>
                      <a:pt x="11993" y="405115"/>
                      <a:pt x="7702" y="405115"/>
                    </a:cubicBezTo>
                    <a:cubicBezTo>
                      <a:pt x="3411" y="405005"/>
                      <a:pt x="0" y="408526"/>
                      <a:pt x="0" y="412817"/>
                    </a:cubicBezTo>
                    <a:lnTo>
                      <a:pt x="0" y="412817"/>
                    </a:lnTo>
                    <a:close/>
                    <a:moveTo>
                      <a:pt x="0" y="381569"/>
                    </a:moveTo>
                    <a:cubicBezTo>
                      <a:pt x="0" y="385860"/>
                      <a:pt x="3411" y="389271"/>
                      <a:pt x="7702" y="389271"/>
                    </a:cubicBezTo>
                    <a:cubicBezTo>
                      <a:pt x="11993" y="389271"/>
                      <a:pt x="15404" y="385750"/>
                      <a:pt x="15404" y="381569"/>
                    </a:cubicBezTo>
                    <a:cubicBezTo>
                      <a:pt x="15404" y="377278"/>
                      <a:pt x="11993" y="373867"/>
                      <a:pt x="7702" y="373867"/>
                    </a:cubicBezTo>
                    <a:cubicBezTo>
                      <a:pt x="3411" y="373867"/>
                      <a:pt x="0" y="377388"/>
                      <a:pt x="0" y="381569"/>
                    </a:cubicBezTo>
                    <a:lnTo>
                      <a:pt x="0" y="381569"/>
                    </a:lnTo>
                    <a:close/>
                    <a:moveTo>
                      <a:pt x="0" y="350432"/>
                    </a:moveTo>
                    <a:cubicBezTo>
                      <a:pt x="0" y="354723"/>
                      <a:pt x="3411" y="358134"/>
                      <a:pt x="7702" y="358134"/>
                    </a:cubicBezTo>
                    <a:cubicBezTo>
                      <a:pt x="11993" y="358134"/>
                      <a:pt x="15404" y="354613"/>
                      <a:pt x="15404" y="350432"/>
                    </a:cubicBezTo>
                    <a:cubicBezTo>
                      <a:pt x="15404" y="346141"/>
                      <a:pt x="11993" y="342730"/>
                      <a:pt x="7702" y="342730"/>
                    </a:cubicBezTo>
                    <a:cubicBezTo>
                      <a:pt x="3411" y="342730"/>
                      <a:pt x="0" y="346141"/>
                      <a:pt x="0" y="350432"/>
                    </a:cubicBezTo>
                    <a:lnTo>
                      <a:pt x="0" y="350432"/>
                    </a:lnTo>
                    <a:close/>
                    <a:moveTo>
                      <a:pt x="0" y="319295"/>
                    </a:moveTo>
                    <a:cubicBezTo>
                      <a:pt x="0" y="323586"/>
                      <a:pt x="3411" y="326997"/>
                      <a:pt x="7702" y="326997"/>
                    </a:cubicBezTo>
                    <a:cubicBezTo>
                      <a:pt x="11993" y="326997"/>
                      <a:pt x="15404" y="323476"/>
                      <a:pt x="15404" y="319295"/>
                    </a:cubicBezTo>
                    <a:cubicBezTo>
                      <a:pt x="15404" y="315004"/>
                      <a:pt x="11993" y="311593"/>
                      <a:pt x="7702" y="311593"/>
                    </a:cubicBezTo>
                    <a:cubicBezTo>
                      <a:pt x="3411" y="311593"/>
                      <a:pt x="0" y="315004"/>
                      <a:pt x="0" y="319295"/>
                    </a:cubicBezTo>
                    <a:lnTo>
                      <a:pt x="0" y="319295"/>
                    </a:lnTo>
                    <a:close/>
                    <a:moveTo>
                      <a:pt x="0" y="288157"/>
                    </a:moveTo>
                    <a:cubicBezTo>
                      <a:pt x="0" y="292448"/>
                      <a:pt x="3411" y="295859"/>
                      <a:pt x="7702" y="295859"/>
                    </a:cubicBezTo>
                    <a:cubicBezTo>
                      <a:pt x="11993" y="295859"/>
                      <a:pt x="15404" y="292339"/>
                      <a:pt x="15404" y="288157"/>
                    </a:cubicBezTo>
                    <a:cubicBezTo>
                      <a:pt x="15404" y="283866"/>
                      <a:pt x="11993" y="280456"/>
                      <a:pt x="7702" y="280456"/>
                    </a:cubicBezTo>
                    <a:cubicBezTo>
                      <a:pt x="3411" y="280345"/>
                      <a:pt x="0" y="283866"/>
                      <a:pt x="0" y="288157"/>
                    </a:cubicBezTo>
                    <a:lnTo>
                      <a:pt x="0" y="288157"/>
                    </a:lnTo>
                    <a:close/>
                    <a:moveTo>
                      <a:pt x="0" y="257020"/>
                    </a:moveTo>
                    <a:cubicBezTo>
                      <a:pt x="0" y="261311"/>
                      <a:pt x="3411" y="264722"/>
                      <a:pt x="7702" y="264722"/>
                    </a:cubicBezTo>
                    <a:cubicBezTo>
                      <a:pt x="11993" y="264722"/>
                      <a:pt x="15404" y="261201"/>
                      <a:pt x="15404" y="257020"/>
                    </a:cubicBezTo>
                    <a:cubicBezTo>
                      <a:pt x="15404" y="252729"/>
                      <a:pt x="11993" y="249318"/>
                      <a:pt x="7702" y="249318"/>
                    </a:cubicBezTo>
                    <a:cubicBezTo>
                      <a:pt x="3411" y="249208"/>
                      <a:pt x="0" y="252729"/>
                      <a:pt x="0" y="257020"/>
                    </a:cubicBezTo>
                    <a:lnTo>
                      <a:pt x="0" y="257020"/>
                    </a:lnTo>
                    <a:close/>
                    <a:moveTo>
                      <a:pt x="0" y="225883"/>
                    </a:moveTo>
                    <a:cubicBezTo>
                      <a:pt x="0" y="230174"/>
                      <a:pt x="3411" y="233584"/>
                      <a:pt x="7702" y="233584"/>
                    </a:cubicBezTo>
                    <a:cubicBezTo>
                      <a:pt x="11993" y="233584"/>
                      <a:pt x="15404" y="230064"/>
                      <a:pt x="15404" y="225883"/>
                    </a:cubicBezTo>
                    <a:cubicBezTo>
                      <a:pt x="15404" y="221592"/>
                      <a:pt x="11993" y="218181"/>
                      <a:pt x="7702" y="218181"/>
                    </a:cubicBezTo>
                    <a:cubicBezTo>
                      <a:pt x="3411" y="218071"/>
                      <a:pt x="0" y="221592"/>
                      <a:pt x="0" y="225883"/>
                    </a:cubicBezTo>
                    <a:lnTo>
                      <a:pt x="0" y="225883"/>
                    </a:lnTo>
                    <a:close/>
                    <a:moveTo>
                      <a:pt x="0" y="194636"/>
                    </a:moveTo>
                    <a:cubicBezTo>
                      <a:pt x="0" y="198926"/>
                      <a:pt x="3411" y="202337"/>
                      <a:pt x="7702" y="202337"/>
                    </a:cubicBezTo>
                    <a:cubicBezTo>
                      <a:pt x="11993" y="202337"/>
                      <a:pt x="15404" y="198817"/>
                      <a:pt x="15404" y="194636"/>
                    </a:cubicBezTo>
                    <a:cubicBezTo>
                      <a:pt x="15404" y="190344"/>
                      <a:pt x="11993" y="186934"/>
                      <a:pt x="7702" y="186934"/>
                    </a:cubicBezTo>
                    <a:cubicBezTo>
                      <a:pt x="3411" y="186934"/>
                      <a:pt x="0" y="190344"/>
                      <a:pt x="0" y="194636"/>
                    </a:cubicBezTo>
                    <a:lnTo>
                      <a:pt x="0" y="194636"/>
                    </a:lnTo>
                    <a:close/>
                    <a:moveTo>
                      <a:pt x="0" y="163498"/>
                    </a:moveTo>
                    <a:cubicBezTo>
                      <a:pt x="0" y="167789"/>
                      <a:pt x="3411" y="171200"/>
                      <a:pt x="7702" y="171200"/>
                    </a:cubicBezTo>
                    <a:cubicBezTo>
                      <a:pt x="11993" y="171200"/>
                      <a:pt x="15404" y="167679"/>
                      <a:pt x="15404" y="163498"/>
                    </a:cubicBezTo>
                    <a:cubicBezTo>
                      <a:pt x="15404" y="159207"/>
                      <a:pt x="11993" y="155797"/>
                      <a:pt x="7702" y="155797"/>
                    </a:cubicBezTo>
                    <a:cubicBezTo>
                      <a:pt x="3411" y="155797"/>
                      <a:pt x="0" y="159207"/>
                      <a:pt x="0" y="163498"/>
                    </a:cubicBezTo>
                    <a:lnTo>
                      <a:pt x="0" y="163498"/>
                    </a:lnTo>
                    <a:close/>
                    <a:moveTo>
                      <a:pt x="0" y="132361"/>
                    </a:moveTo>
                    <a:cubicBezTo>
                      <a:pt x="0" y="136652"/>
                      <a:pt x="3411" y="140063"/>
                      <a:pt x="7702" y="140063"/>
                    </a:cubicBezTo>
                    <a:cubicBezTo>
                      <a:pt x="11993" y="140063"/>
                      <a:pt x="15404" y="136542"/>
                      <a:pt x="15404" y="132361"/>
                    </a:cubicBezTo>
                    <a:cubicBezTo>
                      <a:pt x="15404" y="128070"/>
                      <a:pt x="11993" y="124659"/>
                      <a:pt x="7702" y="124659"/>
                    </a:cubicBezTo>
                    <a:cubicBezTo>
                      <a:pt x="3411" y="124659"/>
                      <a:pt x="0" y="128070"/>
                      <a:pt x="0" y="132361"/>
                    </a:cubicBezTo>
                    <a:lnTo>
                      <a:pt x="0" y="132361"/>
                    </a:lnTo>
                    <a:close/>
                    <a:moveTo>
                      <a:pt x="0" y="101223"/>
                    </a:moveTo>
                    <a:cubicBezTo>
                      <a:pt x="0" y="105515"/>
                      <a:pt x="3411" y="108925"/>
                      <a:pt x="7702" y="108925"/>
                    </a:cubicBezTo>
                    <a:cubicBezTo>
                      <a:pt x="11993" y="108925"/>
                      <a:pt x="15404" y="105405"/>
                      <a:pt x="15404" y="101223"/>
                    </a:cubicBezTo>
                    <a:cubicBezTo>
                      <a:pt x="15404" y="96933"/>
                      <a:pt x="11993" y="93522"/>
                      <a:pt x="7702" y="93522"/>
                    </a:cubicBezTo>
                    <a:cubicBezTo>
                      <a:pt x="3411" y="93412"/>
                      <a:pt x="0" y="96933"/>
                      <a:pt x="0" y="101223"/>
                    </a:cubicBezTo>
                    <a:lnTo>
                      <a:pt x="0" y="101223"/>
                    </a:lnTo>
                    <a:close/>
                    <a:moveTo>
                      <a:pt x="0" y="70086"/>
                    </a:moveTo>
                    <a:cubicBezTo>
                      <a:pt x="0" y="74378"/>
                      <a:pt x="3411" y="77788"/>
                      <a:pt x="7702" y="77788"/>
                    </a:cubicBezTo>
                    <a:cubicBezTo>
                      <a:pt x="11993" y="77788"/>
                      <a:pt x="15404" y="74267"/>
                      <a:pt x="15404" y="70086"/>
                    </a:cubicBezTo>
                    <a:cubicBezTo>
                      <a:pt x="15404" y="65905"/>
                      <a:pt x="11993" y="62384"/>
                      <a:pt x="7702" y="62384"/>
                    </a:cubicBezTo>
                    <a:cubicBezTo>
                      <a:pt x="3411" y="62275"/>
                      <a:pt x="0" y="65795"/>
                      <a:pt x="0" y="70086"/>
                    </a:cubicBezTo>
                    <a:lnTo>
                      <a:pt x="0" y="70086"/>
                    </a:lnTo>
                    <a:close/>
                    <a:moveTo>
                      <a:pt x="0" y="38839"/>
                    </a:moveTo>
                    <a:cubicBezTo>
                      <a:pt x="0" y="43130"/>
                      <a:pt x="3411" y="46541"/>
                      <a:pt x="7702" y="46541"/>
                    </a:cubicBezTo>
                    <a:cubicBezTo>
                      <a:pt x="11993" y="46541"/>
                      <a:pt x="15404" y="43020"/>
                      <a:pt x="15404" y="38839"/>
                    </a:cubicBezTo>
                    <a:cubicBezTo>
                      <a:pt x="15404" y="34548"/>
                      <a:pt x="11993" y="31137"/>
                      <a:pt x="7702" y="31137"/>
                    </a:cubicBezTo>
                    <a:cubicBezTo>
                      <a:pt x="3411" y="31137"/>
                      <a:pt x="0" y="34658"/>
                      <a:pt x="0" y="38839"/>
                    </a:cubicBezTo>
                    <a:lnTo>
                      <a:pt x="0" y="38839"/>
                    </a:lnTo>
                    <a:close/>
                    <a:moveTo>
                      <a:pt x="0" y="7702"/>
                    </a:moveTo>
                    <a:cubicBezTo>
                      <a:pt x="0" y="11993"/>
                      <a:pt x="3411" y="15404"/>
                      <a:pt x="7702" y="15404"/>
                    </a:cubicBezTo>
                    <a:cubicBezTo>
                      <a:pt x="11993" y="15404"/>
                      <a:pt x="15404" y="11883"/>
                      <a:pt x="15404" y="7702"/>
                    </a:cubicBezTo>
                    <a:cubicBezTo>
                      <a:pt x="15404" y="3521"/>
                      <a:pt x="11993" y="0"/>
                      <a:pt x="7702" y="0"/>
                    </a:cubicBezTo>
                    <a:cubicBezTo>
                      <a:pt x="3411" y="0"/>
                      <a:pt x="0" y="3411"/>
                      <a:pt x="0" y="7702"/>
                    </a:cubicBezTo>
                    <a:close/>
                  </a:path>
                </a:pathLst>
              </a:custGeom>
              <a:solidFill>
                <a:srgbClr val="F0C421"/>
              </a:solidFill>
              <a:ln w="11002" cap="flat">
                <a:solidFill>
                  <a:srgbClr val="6340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D643F17-CEA7-2336-AA03-410303E573FA}"/>
                </a:ext>
              </a:extLst>
            </p:cNvPr>
            <p:cNvSpPr/>
            <p:nvPr/>
          </p:nvSpPr>
          <p:spPr>
            <a:xfrm>
              <a:off x="185848" y="1569687"/>
              <a:ext cx="22170" cy="3808418"/>
            </a:xfrm>
            <a:custGeom>
              <a:avLst/>
              <a:gdLst>
                <a:gd name="connsiteX0" fmla="*/ 0 w 17604"/>
                <a:gd name="connsiteY0" fmla="*/ 0 h 3964227"/>
                <a:gd name="connsiteX1" fmla="*/ 17604 w 17604"/>
                <a:gd name="connsiteY1" fmla="*/ 0 h 3964227"/>
                <a:gd name="connsiteX2" fmla="*/ 17604 w 17604"/>
                <a:gd name="connsiteY2" fmla="*/ 3964228 h 3964227"/>
                <a:gd name="connsiteX3" fmla="*/ 0 w 17604"/>
                <a:gd name="connsiteY3" fmla="*/ 3964228 h 39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4" h="3964227">
                  <a:moveTo>
                    <a:pt x="0" y="0"/>
                  </a:moveTo>
                  <a:lnTo>
                    <a:pt x="17604" y="0"/>
                  </a:lnTo>
                  <a:lnTo>
                    <a:pt x="17604" y="3964228"/>
                  </a:lnTo>
                  <a:lnTo>
                    <a:pt x="0" y="3964228"/>
                  </a:lnTo>
                  <a:close/>
                </a:path>
              </a:pathLst>
            </a:custGeom>
            <a:solidFill>
              <a:srgbClr val="F0C421"/>
            </a:solidFill>
            <a:ln w="11002" cap="flat">
              <a:solidFill>
                <a:srgbClr val="63401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94631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D222-4597-4491-5B35-FB5D13DF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91CB2-2809-9CDF-5A5A-767107828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27F83-8E71-4608-9B57-380B3FFA5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34BF9-82CB-6D67-3D2D-E8EFD9904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F10-D720-4883-B600-98EF2C3CF7D2}" type="datetimeFigureOut">
              <a:rPr lang="id-ID" smtClean="0"/>
              <a:t>22/05/2025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95096-A677-D53B-125B-5D014C80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7C597-C5FD-7906-7485-440E61E1D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98BE-CA65-4F4E-BCCD-ABA0F1D3EB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378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9E35E-4EC0-F130-58CB-853AB5B02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5AF4EC-0D24-A9B0-836C-8CAF50D98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44C26-4C3F-B447-4834-96CCA8786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2A912-F06B-A156-BBC1-86A1B49AD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EF10-D720-4883-B600-98EF2C3CF7D2}" type="datetimeFigureOut">
              <a:rPr lang="id-ID" smtClean="0"/>
              <a:t>22/05/2025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EA411-798D-21DC-7142-0F7DE3CD0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5ACB6-6EBF-9BF4-6DB5-357C2210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98BE-CA65-4F4E-BCCD-ABA0F1D3EB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269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E3E0DC-3D4B-F389-E66A-878FE9177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7EF55-0443-02E0-A418-58B57EE33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522FF-5465-8AE9-6A00-0EC1D487C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9CEF10-D720-4883-B600-98EF2C3CF7D2}" type="datetimeFigureOut">
              <a:rPr lang="id-ID" smtClean="0"/>
              <a:t>22/05/2025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F350B-6786-8EAD-CC16-DB087A121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08A57-E6B7-FF86-BD59-02F9C44A6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3498BE-CA65-4F4E-BCCD-ABA0F1D3EBA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876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449FC-83B4-8BD2-29C5-F484F724A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8693" y="1209357"/>
            <a:ext cx="9144000" cy="1721031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JUDUL</a:t>
            </a:r>
            <a:endParaRPr lang="id-ID" sz="3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E1750-4015-AC69-6952-913F31849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0076" y="2870075"/>
            <a:ext cx="9144000" cy="1438086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en-US" sz="2000" b="1" dirty="0" err="1"/>
              <a:t>Penulis</a:t>
            </a:r>
            <a:r>
              <a:rPr lang="en-US" sz="2000" b="1" dirty="0"/>
              <a:t> 1</a:t>
            </a:r>
            <a:r>
              <a:rPr lang="en-US" sz="2000" b="1" baseline="30000" dirty="0"/>
              <a:t>1</a:t>
            </a:r>
            <a:r>
              <a:rPr lang="en-US" sz="2000" b="1" dirty="0"/>
              <a:t>, </a:t>
            </a:r>
            <a:r>
              <a:rPr lang="en-US" sz="2000" b="1" dirty="0" err="1"/>
              <a:t>Penulis</a:t>
            </a:r>
            <a:r>
              <a:rPr lang="en-US" sz="2000" b="1" dirty="0"/>
              <a:t> 2</a:t>
            </a:r>
            <a:r>
              <a:rPr lang="en-US" sz="2000" b="1" baseline="30000" dirty="0"/>
              <a:t>2,</a:t>
            </a:r>
            <a:r>
              <a:rPr lang="en-US" sz="2000" b="1" dirty="0"/>
              <a:t>*, </a:t>
            </a:r>
            <a:r>
              <a:rPr lang="en-US" sz="2000" b="1" dirty="0" err="1"/>
              <a:t>Penulis</a:t>
            </a:r>
            <a:r>
              <a:rPr lang="en-US" sz="2000" b="1" dirty="0"/>
              <a:t> 3</a:t>
            </a:r>
            <a:r>
              <a:rPr lang="en-US" sz="2000" b="1" baseline="30000" dirty="0"/>
              <a:t>3</a:t>
            </a:r>
            <a:endParaRPr lang="en-US" sz="2000" b="1" dirty="0"/>
          </a:p>
          <a:p>
            <a:r>
              <a:rPr lang="en-US" sz="2000" b="1" baseline="30000" dirty="0"/>
              <a:t>1,</a:t>
            </a:r>
            <a:r>
              <a:rPr lang="en-US" sz="2000" b="1" dirty="0"/>
              <a:t>Nama Affiliation, Alamat, Negara</a:t>
            </a:r>
            <a:endParaRPr lang="en-US" sz="2000" b="1" baseline="30000" dirty="0"/>
          </a:p>
          <a:p>
            <a:r>
              <a:rPr lang="en-US" sz="2000" b="1" baseline="30000" dirty="0"/>
              <a:t>2,3 </a:t>
            </a:r>
            <a:r>
              <a:rPr lang="en-US" sz="2000" b="1" dirty="0"/>
              <a:t>Nama Affiliation, Alamat, Negara</a:t>
            </a:r>
            <a:endParaRPr lang="id-ID" sz="2000" b="1" baseline="30000" dirty="0"/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E4CD8E05-7DA7-D6AD-D868-272A2C661F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43" y="157001"/>
            <a:ext cx="1003300" cy="826770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F2EA5-9BF5-6DF5-109A-58C2E69F269F}"/>
              </a:ext>
            </a:extLst>
          </p:cNvPr>
          <p:cNvSpPr txBox="1"/>
          <p:nvPr/>
        </p:nvSpPr>
        <p:spPr>
          <a:xfrm>
            <a:off x="793785" y="29664"/>
            <a:ext cx="3828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Seminar Nasional </a:t>
            </a:r>
            <a:endParaRPr lang="id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KARSA NUSANTARA </a:t>
            </a:r>
            <a:endParaRPr lang="id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Kolaborasi</a:t>
            </a:r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Rekayasa</a:t>
            </a:r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Sains Nasional untuk </a:t>
            </a:r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Teknologi</a:t>
            </a:r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Riset</a:t>
            </a:r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Kecerdasan</a:t>
            </a:r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Buatan</a:t>
            </a:r>
            <a:endParaRPr lang="id-ID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156A31-34E8-026B-DFD8-EAAC13F07DBE}"/>
              </a:ext>
            </a:extLst>
          </p:cNvPr>
          <p:cNvSpPr txBox="1"/>
          <p:nvPr/>
        </p:nvSpPr>
        <p:spPr>
          <a:xfrm>
            <a:off x="7471359" y="84978"/>
            <a:ext cx="3828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err="1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Fakultas</a:t>
            </a:r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Teknik, </a:t>
            </a:r>
            <a:endParaRPr lang="id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Universitas Wijaya Kusuma Surabaya</a:t>
            </a:r>
          </a:p>
          <a:p>
            <a:pPr algn="r"/>
            <a:r>
              <a:rPr lang="en-US" sz="1400" b="1" i="1" dirty="0">
                <a:solidFill>
                  <a:srgbClr val="6C28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 Juni 2025</a:t>
            </a:r>
            <a:endParaRPr lang="id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raphic 3">
            <a:extLst>
              <a:ext uri="{FF2B5EF4-FFF2-40B4-BE49-F238E27FC236}">
                <a16:creationId xmlns:a16="http://schemas.microsoft.com/office/drawing/2014/main" id="{DBE480D9-64C8-E877-D40B-E957137F9A98}"/>
              </a:ext>
            </a:extLst>
          </p:cNvPr>
          <p:cNvGrpSpPr/>
          <p:nvPr/>
        </p:nvGrpSpPr>
        <p:grpSpPr>
          <a:xfrm>
            <a:off x="106380" y="4380051"/>
            <a:ext cx="3025615" cy="2347555"/>
            <a:chOff x="1607278" y="4112443"/>
            <a:chExt cx="2402436" cy="2443598"/>
          </a:xfrm>
          <a:solidFill>
            <a:srgbClr val="634019"/>
          </a:solidFill>
        </p:grpSpPr>
        <p:grpSp>
          <p:nvGrpSpPr>
            <p:cNvPr id="10" name="Graphic 3">
              <a:extLst>
                <a:ext uri="{FF2B5EF4-FFF2-40B4-BE49-F238E27FC236}">
                  <a16:creationId xmlns:a16="http://schemas.microsoft.com/office/drawing/2014/main" id="{94BFC739-F5E5-2599-86DB-30793A8F6B47}"/>
                </a:ext>
              </a:extLst>
            </p:cNvPr>
            <p:cNvGrpSpPr/>
            <p:nvPr/>
          </p:nvGrpSpPr>
          <p:grpSpPr>
            <a:xfrm>
              <a:off x="1626313" y="4112443"/>
              <a:ext cx="2383402" cy="2442278"/>
              <a:chOff x="1626313" y="4112443"/>
              <a:chExt cx="2383402" cy="2442278"/>
            </a:xfrm>
            <a:grpFill/>
          </p:grpSpPr>
          <p:grpSp>
            <p:nvGrpSpPr>
              <p:cNvPr id="27" name="Graphic 3">
                <a:extLst>
                  <a:ext uri="{FF2B5EF4-FFF2-40B4-BE49-F238E27FC236}">
                    <a16:creationId xmlns:a16="http://schemas.microsoft.com/office/drawing/2014/main" id="{AB3085B3-AB27-C9DD-C227-E6D052D4B1E0}"/>
                  </a:ext>
                </a:extLst>
              </p:cNvPr>
              <p:cNvGrpSpPr/>
              <p:nvPr/>
            </p:nvGrpSpPr>
            <p:grpSpPr>
              <a:xfrm>
                <a:off x="2370109" y="5516078"/>
                <a:ext cx="1639606" cy="1038643"/>
                <a:chOff x="2370109" y="5516078"/>
                <a:chExt cx="1639606" cy="1038643"/>
              </a:xfrm>
              <a:grpFill/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70F41B89-9708-FC18-2B3B-DD8FFEAFD0E7}"/>
                    </a:ext>
                  </a:extLst>
                </p:cNvPr>
                <p:cNvSpPr/>
                <p:nvPr/>
              </p:nvSpPr>
              <p:spPr>
                <a:xfrm>
                  <a:off x="2947575" y="6148946"/>
                  <a:ext cx="131187" cy="268352"/>
                </a:xfrm>
                <a:custGeom>
                  <a:avLst/>
                  <a:gdLst>
                    <a:gd name="connsiteX0" fmla="*/ 106762 w 131187"/>
                    <a:gd name="connsiteY0" fmla="*/ 27726 h 268352"/>
                    <a:gd name="connsiteX1" fmla="*/ 5758 w 131187"/>
                    <a:gd name="connsiteY1" fmla="*/ 148094 h 268352"/>
                    <a:gd name="connsiteX2" fmla="*/ 10710 w 131187"/>
                    <a:gd name="connsiteY2" fmla="*/ 268352 h 268352"/>
                    <a:gd name="connsiteX3" fmla="*/ 102801 w 131187"/>
                    <a:gd name="connsiteY3" fmla="*/ 182973 h 268352"/>
                    <a:gd name="connsiteX4" fmla="*/ 131188 w 131187"/>
                    <a:gd name="connsiteY4" fmla="*/ 0 h 268352"/>
                    <a:gd name="connsiteX5" fmla="*/ 36015 w 131187"/>
                    <a:gd name="connsiteY5" fmla="*/ 207069 h 268352"/>
                    <a:gd name="connsiteX6" fmla="*/ 106762 w 131187"/>
                    <a:gd name="connsiteY6" fmla="*/ 27726 h 268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187" h="268352">
                      <a:moveTo>
                        <a:pt x="106762" y="27726"/>
                      </a:moveTo>
                      <a:cubicBezTo>
                        <a:pt x="79366" y="45991"/>
                        <a:pt x="21272" y="102434"/>
                        <a:pt x="5758" y="148094"/>
                      </a:cubicBezTo>
                      <a:cubicBezTo>
                        <a:pt x="-11516" y="199036"/>
                        <a:pt x="16101" y="218071"/>
                        <a:pt x="10710" y="268352"/>
                      </a:cubicBezTo>
                      <a:cubicBezTo>
                        <a:pt x="42287" y="229074"/>
                        <a:pt x="79146" y="231164"/>
                        <a:pt x="102801" y="182973"/>
                      </a:cubicBezTo>
                      <a:cubicBezTo>
                        <a:pt x="124036" y="139732"/>
                        <a:pt x="118645" y="55013"/>
                        <a:pt x="131188" y="0"/>
                      </a:cubicBezTo>
                      <a:cubicBezTo>
                        <a:pt x="83327" y="72947"/>
                        <a:pt x="60441" y="137092"/>
                        <a:pt x="36015" y="207069"/>
                      </a:cubicBezTo>
                      <a:cubicBezTo>
                        <a:pt x="40417" y="130930"/>
                        <a:pt x="58901" y="103094"/>
                        <a:pt x="106762" y="2772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9B40C2A-DCEF-9245-8A1B-9157933B7445}"/>
                    </a:ext>
                  </a:extLst>
                </p:cNvPr>
                <p:cNvSpPr/>
                <p:nvPr/>
              </p:nvSpPr>
              <p:spPr>
                <a:xfrm>
                  <a:off x="3152626" y="5813049"/>
                  <a:ext cx="501446" cy="454120"/>
                </a:xfrm>
                <a:custGeom>
                  <a:avLst/>
                  <a:gdLst>
                    <a:gd name="connsiteX0" fmla="*/ 4695 w 501446"/>
                    <a:gd name="connsiteY0" fmla="*/ 81628 h 454120"/>
                    <a:gd name="connsiteX1" fmla="*/ 1174 w 501446"/>
                    <a:gd name="connsiteY1" fmla="*/ 98682 h 454120"/>
                    <a:gd name="connsiteX2" fmla="*/ 48265 w 501446"/>
                    <a:gd name="connsiteY2" fmla="*/ 323905 h 454120"/>
                    <a:gd name="connsiteX3" fmla="*/ 249833 w 501446"/>
                    <a:gd name="connsiteY3" fmla="*/ 453405 h 454120"/>
                    <a:gd name="connsiteX4" fmla="*/ 500251 w 501446"/>
                    <a:gd name="connsiteY4" fmla="*/ 245456 h 454120"/>
                    <a:gd name="connsiteX5" fmla="*/ 375262 w 501446"/>
                    <a:gd name="connsiteY5" fmla="*/ 17923 h 454120"/>
                    <a:gd name="connsiteX6" fmla="*/ 214955 w 501446"/>
                    <a:gd name="connsiteY6" fmla="*/ 113975 h 454120"/>
                    <a:gd name="connsiteX7" fmla="*/ 334552 w 501446"/>
                    <a:gd name="connsiteY7" fmla="*/ 120137 h 454120"/>
                    <a:gd name="connsiteX8" fmla="*/ 333562 w 501446"/>
                    <a:gd name="connsiteY8" fmla="*/ 65675 h 454120"/>
                    <a:gd name="connsiteX9" fmla="*/ 333892 w 501446"/>
                    <a:gd name="connsiteY9" fmla="*/ 86139 h 454120"/>
                    <a:gd name="connsiteX10" fmla="*/ 253904 w 501446"/>
                    <a:gd name="connsiteY10" fmla="*/ 130589 h 454120"/>
                    <a:gd name="connsiteX11" fmla="*/ 285591 w 501446"/>
                    <a:gd name="connsiteY11" fmla="*/ 27716 h 454120"/>
                    <a:gd name="connsiteX12" fmla="*/ 362829 w 501446"/>
                    <a:gd name="connsiteY12" fmla="*/ 42899 h 454120"/>
                    <a:gd name="connsiteX13" fmla="*/ 465923 w 501446"/>
                    <a:gd name="connsiteY13" fmla="*/ 176690 h 454120"/>
                    <a:gd name="connsiteX14" fmla="*/ 381753 w 501446"/>
                    <a:gd name="connsiteY14" fmla="*/ 389480 h 454120"/>
                    <a:gd name="connsiteX15" fmla="*/ 116812 w 501446"/>
                    <a:gd name="connsiteY15" fmla="*/ 368135 h 454120"/>
                    <a:gd name="connsiteX16" fmla="*/ 13827 w 501446"/>
                    <a:gd name="connsiteY16" fmla="*/ 146543 h 454120"/>
                    <a:gd name="connsiteX17" fmla="*/ 7776 w 501446"/>
                    <a:gd name="connsiteY17" fmla="*/ 98792 h 454120"/>
                    <a:gd name="connsiteX18" fmla="*/ 4695 w 501446"/>
                    <a:gd name="connsiteY18" fmla="*/ 81628 h 45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446" h="454120">
                      <a:moveTo>
                        <a:pt x="4695" y="81628"/>
                      </a:moveTo>
                      <a:cubicBezTo>
                        <a:pt x="3595" y="81628"/>
                        <a:pt x="2165" y="87460"/>
                        <a:pt x="1174" y="98682"/>
                      </a:cubicBezTo>
                      <a:cubicBezTo>
                        <a:pt x="-4437" y="164917"/>
                        <a:pt x="9866" y="261190"/>
                        <a:pt x="48265" y="323905"/>
                      </a:cubicBezTo>
                      <a:cubicBezTo>
                        <a:pt x="91726" y="394872"/>
                        <a:pt x="163682" y="446803"/>
                        <a:pt x="249833" y="453405"/>
                      </a:cubicBezTo>
                      <a:cubicBezTo>
                        <a:pt x="375702" y="463088"/>
                        <a:pt x="487158" y="373526"/>
                        <a:pt x="500251" y="245456"/>
                      </a:cubicBezTo>
                      <a:cubicBezTo>
                        <a:pt x="510044" y="149514"/>
                        <a:pt x="458882" y="59733"/>
                        <a:pt x="375262" y="17923"/>
                      </a:cubicBezTo>
                      <a:cubicBezTo>
                        <a:pt x="265236" y="-37090"/>
                        <a:pt x="184587" y="45869"/>
                        <a:pt x="214955" y="113975"/>
                      </a:cubicBezTo>
                      <a:cubicBezTo>
                        <a:pt x="238280" y="166348"/>
                        <a:pt x="309577" y="168328"/>
                        <a:pt x="334552" y="120137"/>
                      </a:cubicBezTo>
                      <a:cubicBezTo>
                        <a:pt x="349736" y="90870"/>
                        <a:pt x="335873" y="64794"/>
                        <a:pt x="333562" y="65675"/>
                      </a:cubicBezTo>
                      <a:lnTo>
                        <a:pt x="333892" y="86139"/>
                      </a:lnTo>
                      <a:cubicBezTo>
                        <a:pt x="330922" y="128609"/>
                        <a:pt x="286911" y="151274"/>
                        <a:pt x="253904" y="130589"/>
                      </a:cubicBezTo>
                      <a:cubicBezTo>
                        <a:pt x="214514" y="105723"/>
                        <a:pt x="223537" y="39818"/>
                        <a:pt x="285591" y="27716"/>
                      </a:cubicBezTo>
                      <a:cubicBezTo>
                        <a:pt x="311447" y="22654"/>
                        <a:pt x="339064" y="30686"/>
                        <a:pt x="362829" y="42899"/>
                      </a:cubicBezTo>
                      <a:cubicBezTo>
                        <a:pt x="413221" y="68755"/>
                        <a:pt x="452830" y="119587"/>
                        <a:pt x="465923" y="176690"/>
                      </a:cubicBezTo>
                      <a:cubicBezTo>
                        <a:pt x="484518" y="258329"/>
                        <a:pt x="450410" y="343049"/>
                        <a:pt x="381753" y="389480"/>
                      </a:cubicBezTo>
                      <a:cubicBezTo>
                        <a:pt x="298244" y="445924"/>
                        <a:pt x="191849" y="433050"/>
                        <a:pt x="116812" y="368135"/>
                      </a:cubicBezTo>
                      <a:cubicBezTo>
                        <a:pt x="53987" y="313783"/>
                        <a:pt x="26480" y="222461"/>
                        <a:pt x="13827" y="146543"/>
                      </a:cubicBezTo>
                      <a:cubicBezTo>
                        <a:pt x="10416" y="126079"/>
                        <a:pt x="8876" y="109905"/>
                        <a:pt x="7776" y="98792"/>
                      </a:cubicBezTo>
                      <a:cubicBezTo>
                        <a:pt x="6676" y="87460"/>
                        <a:pt x="5795" y="81628"/>
                        <a:pt x="4695" y="8162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BDC3BD77-64F1-ED61-7C59-03F0638E1C4D}"/>
                    </a:ext>
                  </a:extLst>
                </p:cNvPr>
                <p:cNvSpPr/>
                <p:nvPr/>
              </p:nvSpPr>
              <p:spPr>
                <a:xfrm>
                  <a:off x="3172725" y="5905283"/>
                  <a:ext cx="111400" cy="69285"/>
                </a:xfrm>
                <a:custGeom>
                  <a:avLst/>
                  <a:gdLst>
                    <a:gd name="connsiteX0" fmla="*/ 53142 w 111400"/>
                    <a:gd name="connsiteY0" fmla="*/ 32743 h 69285"/>
                    <a:gd name="connsiteX1" fmla="*/ 57543 w 111400"/>
                    <a:gd name="connsiteY1" fmla="*/ 40555 h 69285"/>
                    <a:gd name="connsiteX2" fmla="*/ 74487 w 111400"/>
                    <a:gd name="connsiteY2" fmla="*/ 46937 h 69285"/>
                    <a:gd name="connsiteX3" fmla="*/ 47861 w 111400"/>
                    <a:gd name="connsiteY3" fmla="*/ 47817 h 69285"/>
                    <a:gd name="connsiteX4" fmla="*/ 0 w 111400"/>
                    <a:gd name="connsiteY4" fmla="*/ 7437 h 69285"/>
                    <a:gd name="connsiteX5" fmla="*/ 770 w 111400"/>
                    <a:gd name="connsiteY5" fmla="*/ 10078 h 69285"/>
                    <a:gd name="connsiteX6" fmla="*/ 4291 w 111400"/>
                    <a:gd name="connsiteY6" fmla="*/ 19760 h 69285"/>
                    <a:gd name="connsiteX7" fmla="*/ 60294 w 111400"/>
                    <a:gd name="connsiteY7" fmla="*/ 68392 h 69285"/>
                    <a:gd name="connsiteX8" fmla="*/ 110246 w 111400"/>
                    <a:gd name="connsiteY8" fmla="*/ 41655 h 69285"/>
                    <a:gd name="connsiteX9" fmla="*/ 85490 w 111400"/>
                    <a:gd name="connsiteY9" fmla="*/ 616 h 69285"/>
                    <a:gd name="connsiteX10" fmla="*/ 53142 w 111400"/>
                    <a:gd name="connsiteY10" fmla="*/ 32743 h 69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1400" h="69285">
                      <a:moveTo>
                        <a:pt x="53142" y="32743"/>
                      </a:moveTo>
                      <a:cubicBezTo>
                        <a:pt x="54023" y="35604"/>
                        <a:pt x="55453" y="38244"/>
                        <a:pt x="57543" y="40555"/>
                      </a:cubicBezTo>
                      <a:cubicBezTo>
                        <a:pt x="62055" y="45506"/>
                        <a:pt x="68326" y="47597"/>
                        <a:pt x="74487" y="46937"/>
                      </a:cubicBezTo>
                      <a:cubicBezTo>
                        <a:pt x="68106" y="51227"/>
                        <a:pt x="56003" y="50567"/>
                        <a:pt x="47861" y="47817"/>
                      </a:cubicBezTo>
                      <a:cubicBezTo>
                        <a:pt x="27176" y="40665"/>
                        <a:pt x="9352" y="23281"/>
                        <a:pt x="0" y="7437"/>
                      </a:cubicBezTo>
                      <a:cubicBezTo>
                        <a:pt x="220" y="8318"/>
                        <a:pt x="440" y="9198"/>
                        <a:pt x="770" y="10078"/>
                      </a:cubicBezTo>
                      <a:cubicBezTo>
                        <a:pt x="1760" y="13379"/>
                        <a:pt x="2861" y="16570"/>
                        <a:pt x="4291" y="19760"/>
                      </a:cubicBezTo>
                      <a:cubicBezTo>
                        <a:pt x="14193" y="41765"/>
                        <a:pt x="36419" y="63991"/>
                        <a:pt x="60294" y="68392"/>
                      </a:cubicBezTo>
                      <a:cubicBezTo>
                        <a:pt x="80429" y="72022"/>
                        <a:pt x="104304" y="64871"/>
                        <a:pt x="110246" y="41655"/>
                      </a:cubicBezTo>
                      <a:cubicBezTo>
                        <a:pt x="114427" y="25372"/>
                        <a:pt x="107495" y="5787"/>
                        <a:pt x="85490" y="616"/>
                      </a:cubicBezTo>
                      <a:cubicBezTo>
                        <a:pt x="67556" y="-3455"/>
                        <a:pt x="44560" y="13269"/>
                        <a:pt x="53142" y="32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660EB483-B712-21AA-FBCC-908F27F6164B}"/>
                    </a:ext>
                  </a:extLst>
                </p:cNvPr>
                <p:cNvSpPr/>
                <p:nvPr/>
              </p:nvSpPr>
              <p:spPr>
                <a:xfrm>
                  <a:off x="3191869" y="5989079"/>
                  <a:ext cx="141781" cy="90961"/>
                </a:xfrm>
                <a:custGeom>
                  <a:avLst/>
                  <a:gdLst>
                    <a:gd name="connsiteX0" fmla="*/ 65795 w 141781"/>
                    <a:gd name="connsiteY0" fmla="*/ 40379 h 90961"/>
                    <a:gd name="connsiteX1" fmla="*/ 70416 w 141781"/>
                    <a:gd name="connsiteY1" fmla="*/ 51272 h 90961"/>
                    <a:gd name="connsiteX2" fmla="*/ 91651 w 141781"/>
                    <a:gd name="connsiteY2" fmla="*/ 62055 h 90961"/>
                    <a:gd name="connsiteX3" fmla="*/ 56773 w 141781"/>
                    <a:gd name="connsiteY3" fmla="*/ 59414 h 90961"/>
                    <a:gd name="connsiteX4" fmla="*/ 0 w 141781"/>
                    <a:gd name="connsiteY4" fmla="*/ 0 h 90961"/>
                    <a:gd name="connsiteX5" fmla="*/ 550 w 141781"/>
                    <a:gd name="connsiteY5" fmla="*/ 3521 h 90961"/>
                    <a:gd name="connsiteX6" fmla="*/ 3741 w 141781"/>
                    <a:gd name="connsiteY6" fmla="*/ 16614 h 90961"/>
                    <a:gd name="connsiteX7" fmla="*/ 69976 w 141781"/>
                    <a:gd name="connsiteY7" fmla="*/ 87910 h 90961"/>
                    <a:gd name="connsiteX8" fmla="*/ 138743 w 141781"/>
                    <a:gd name="connsiteY8" fmla="*/ 60184 h 90961"/>
                    <a:gd name="connsiteX9" fmla="*/ 112226 w 141781"/>
                    <a:gd name="connsiteY9" fmla="*/ 3191 h 90961"/>
                    <a:gd name="connsiteX10" fmla="*/ 65795 w 141781"/>
                    <a:gd name="connsiteY10" fmla="*/ 40379 h 9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781" h="90961">
                      <a:moveTo>
                        <a:pt x="65795" y="40379"/>
                      </a:moveTo>
                      <a:cubicBezTo>
                        <a:pt x="66455" y="44231"/>
                        <a:pt x="67996" y="47862"/>
                        <a:pt x="70416" y="51272"/>
                      </a:cubicBezTo>
                      <a:cubicBezTo>
                        <a:pt x="75588" y="58314"/>
                        <a:pt x="83510" y="62055"/>
                        <a:pt x="91651" y="62055"/>
                      </a:cubicBezTo>
                      <a:cubicBezTo>
                        <a:pt x="82739" y="66676"/>
                        <a:pt x="67006" y="64255"/>
                        <a:pt x="56773" y="59414"/>
                      </a:cubicBezTo>
                      <a:cubicBezTo>
                        <a:pt x="30807" y="47201"/>
                        <a:pt x="10122" y="22005"/>
                        <a:pt x="0" y="0"/>
                      </a:cubicBezTo>
                      <a:cubicBezTo>
                        <a:pt x="110" y="1210"/>
                        <a:pt x="330" y="2311"/>
                        <a:pt x="550" y="3521"/>
                      </a:cubicBezTo>
                      <a:cubicBezTo>
                        <a:pt x="1320" y="7922"/>
                        <a:pt x="2421" y="12323"/>
                        <a:pt x="3741" y="16614"/>
                      </a:cubicBezTo>
                      <a:cubicBezTo>
                        <a:pt x="13643" y="46651"/>
                        <a:pt x="39389" y="78779"/>
                        <a:pt x="69976" y="87910"/>
                      </a:cubicBezTo>
                      <a:cubicBezTo>
                        <a:pt x="95722" y="95612"/>
                        <a:pt x="127850" y="89561"/>
                        <a:pt x="138743" y="60184"/>
                      </a:cubicBezTo>
                      <a:cubicBezTo>
                        <a:pt x="146444" y="39500"/>
                        <a:pt x="140173" y="13093"/>
                        <a:pt x="112226" y="3191"/>
                      </a:cubicBezTo>
                      <a:cubicBezTo>
                        <a:pt x="89561" y="-4841"/>
                        <a:pt x="57213" y="13753"/>
                        <a:pt x="65795" y="4037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A738FA9E-B4F6-5796-BAC9-4E9B62681675}"/>
                    </a:ext>
                  </a:extLst>
                </p:cNvPr>
                <p:cNvSpPr/>
                <p:nvPr/>
              </p:nvSpPr>
              <p:spPr>
                <a:xfrm>
                  <a:off x="3238851" y="6066754"/>
                  <a:ext cx="183453" cy="114373"/>
                </a:xfrm>
                <a:custGeom>
                  <a:avLst/>
                  <a:gdLst>
                    <a:gd name="connsiteX0" fmla="*/ 91431 w 183453"/>
                    <a:gd name="connsiteY0" fmla="*/ 61177 h 114373"/>
                    <a:gd name="connsiteX1" fmla="*/ 100894 w 183453"/>
                    <a:gd name="connsiteY1" fmla="*/ 71960 h 114373"/>
                    <a:gd name="connsiteX2" fmla="*/ 129500 w 183453"/>
                    <a:gd name="connsiteY2" fmla="*/ 76140 h 114373"/>
                    <a:gd name="connsiteX3" fmla="*/ 88241 w 183453"/>
                    <a:gd name="connsiteY3" fmla="*/ 86593 h 114373"/>
                    <a:gd name="connsiteX4" fmla="*/ 0 w 183453"/>
                    <a:gd name="connsiteY4" fmla="*/ 39942 h 114373"/>
                    <a:gd name="connsiteX5" fmla="*/ 1980 w 183453"/>
                    <a:gd name="connsiteY5" fmla="*/ 43792 h 114373"/>
                    <a:gd name="connsiteX6" fmla="*/ 10672 w 183453"/>
                    <a:gd name="connsiteY6" fmla="*/ 57656 h 114373"/>
                    <a:gd name="connsiteX7" fmla="*/ 114427 w 183453"/>
                    <a:gd name="connsiteY7" fmla="*/ 114319 h 114373"/>
                    <a:gd name="connsiteX8" fmla="*/ 183413 w 183453"/>
                    <a:gd name="connsiteY8" fmla="*/ 55565 h 114373"/>
                    <a:gd name="connsiteX9" fmla="*/ 131041 w 183453"/>
                    <a:gd name="connsiteY9" fmla="*/ 2 h 114373"/>
                    <a:gd name="connsiteX10" fmla="*/ 91431 w 183453"/>
                    <a:gd name="connsiteY10" fmla="*/ 61177 h 114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453" h="114373">
                      <a:moveTo>
                        <a:pt x="91431" y="61177"/>
                      </a:moveTo>
                      <a:cubicBezTo>
                        <a:pt x="93632" y="65358"/>
                        <a:pt x="96823" y="68989"/>
                        <a:pt x="100894" y="71960"/>
                      </a:cubicBezTo>
                      <a:cubicBezTo>
                        <a:pt x="109476" y="78121"/>
                        <a:pt x="120148" y="79331"/>
                        <a:pt x="129500" y="76140"/>
                      </a:cubicBezTo>
                      <a:cubicBezTo>
                        <a:pt x="120918" y="84943"/>
                        <a:pt x="101884" y="88133"/>
                        <a:pt x="88241" y="86593"/>
                      </a:cubicBezTo>
                      <a:cubicBezTo>
                        <a:pt x="53582" y="82522"/>
                        <a:pt x="20025" y="61397"/>
                        <a:pt x="0" y="39942"/>
                      </a:cubicBezTo>
                      <a:cubicBezTo>
                        <a:pt x="660" y="41262"/>
                        <a:pt x="1320" y="42472"/>
                        <a:pt x="1980" y="43792"/>
                      </a:cubicBezTo>
                      <a:cubicBezTo>
                        <a:pt x="4621" y="48634"/>
                        <a:pt x="7482" y="53255"/>
                        <a:pt x="10672" y="57656"/>
                      </a:cubicBezTo>
                      <a:cubicBezTo>
                        <a:pt x="33558" y="88573"/>
                        <a:pt x="75588" y="115750"/>
                        <a:pt x="114427" y="114319"/>
                      </a:cubicBezTo>
                      <a:cubicBezTo>
                        <a:pt x="147104" y="113219"/>
                        <a:pt x="181873" y="93855"/>
                        <a:pt x="183413" y="55565"/>
                      </a:cubicBezTo>
                      <a:cubicBezTo>
                        <a:pt x="184403" y="28719"/>
                        <a:pt x="167129" y="552"/>
                        <a:pt x="131041" y="2"/>
                      </a:cubicBezTo>
                      <a:cubicBezTo>
                        <a:pt x="101664" y="-327"/>
                        <a:pt x="71407" y="33670"/>
                        <a:pt x="91431" y="611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C7ED98F6-09B2-3D8A-8E79-B84FAA77946F}"/>
                    </a:ext>
                  </a:extLst>
                </p:cNvPr>
                <p:cNvSpPr/>
                <p:nvPr/>
              </p:nvSpPr>
              <p:spPr>
                <a:xfrm>
                  <a:off x="3095298" y="6027478"/>
                  <a:ext cx="167664" cy="425579"/>
                </a:xfrm>
                <a:custGeom>
                  <a:avLst/>
                  <a:gdLst>
                    <a:gd name="connsiteX0" fmla="*/ 59493 w 167664"/>
                    <a:gd name="connsiteY0" fmla="*/ 43681 h 425579"/>
                    <a:gd name="connsiteX1" fmla="*/ 92611 w 167664"/>
                    <a:gd name="connsiteY1" fmla="*/ 278256 h 425579"/>
                    <a:gd name="connsiteX2" fmla="*/ 55422 w 167664"/>
                    <a:gd name="connsiteY2" fmla="*/ 0 h 425579"/>
                    <a:gd name="connsiteX3" fmla="*/ 140912 w 167664"/>
                    <a:gd name="connsiteY3" fmla="*/ 425580 h 425579"/>
                    <a:gd name="connsiteX4" fmla="*/ 148504 w 167664"/>
                    <a:gd name="connsiteY4" fmla="*/ 259771 h 425579"/>
                    <a:gd name="connsiteX5" fmla="*/ 59493 w 167664"/>
                    <a:gd name="connsiteY5" fmla="*/ 43681 h 42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7664" h="425579">
                      <a:moveTo>
                        <a:pt x="59493" y="43681"/>
                      </a:moveTo>
                      <a:cubicBezTo>
                        <a:pt x="45850" y="92312"/>
                        <a:pt x="34517" y="193425"/>
                        <a:pt x="92611" y="278256"/>
                      </a:cubicBezTo>
                      <a:cubicBezTo>
                        <a:pt x="27036" y="195296"/>
                        <a:pt x="21314" y="123119"/>
                        <a:pt x="55422" y="0"/>
                      </a:cubicBezTo>
                      <a:cubicBezTo>
                        <a:pt x="-22146" y="170540"/>
                        <a:pt x="-38540" y="322046"/>
                        <a:pt x="140912" y="425580"/>
                      </a:cubicBezTo>
                      <a:cubicBezTo>
                        <a:pt x="115276" y="371887"/>
                        <a:pt x="205277" y="341740"/>
                        <a:pt x="148504" y="259771"/>
                      </a:cubicBezTo>
                      <a:cubicBezTo>
                        <a:pt x="143443" y="252399"/>
                        <a:pt x="58393" y="152716"/>
                        <a:pt x="59493" y="4368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9B437419-B02D-D764-2C28-C20D87ED851A}"/>
                    </a:ext>
                  </a:extLst>
                </p:cNvPr>
                <p:cNvSpPr/>
                <p:nvPr/>
              </p:nvSpPr>
              <p:spPr>
                <a:xfrm>
                  <a:off x="3304147" y="6264803"/>
                  <a:ext cx="133481" cy="218701"/>
                </a:xfrm>
                <a:custGeom>
                  <a:avLst/>
                  <a:gdLst>
                    <a:gd name="connsiteX0" fmla="*/ 64754 w 133481"/>
                    <a:gd name="connsiteY0" fmla="*/ 105515 h 218701"/>
                    <a:gd name="connsiteX1" fmla="*/ 79387 w 133481"/>
                    <a:gd name="connsiteY1" fmla="*/ 114647 h 218701"/>
                    <a:gd name="connsiteX2" fmla="*/ 90390 w 133481"/>
                    <a:gd name="connsiteY2" fmla="*/ 148095 h 218701"/>
                    <a:gd name="connsiteX3" fmla="*/ 94021 w 133481"/>
                    <a:gd name="connsiteY3" fmla="*/ 96273 h 218701"/>
                    <a:gd name="connsiteX4" fmla="*/ 20414 w 133481"/>
                    <a:gd name="connsiteY4" fmla="*/ 0 h 218701"/>
                    <a:gd name="connsiteX5" fmla="*/ 25365 w 133481"/>
                    <a:gd name="connsiteY5" fmla="*/ 1651 h 218701"/>
                    <a:gd name="connsiteX6" fmla="*/ 43629 w 133481"/>
                    <a:gd name="connsiteY6" fmla="*/ 9132 h 218701"/>
                    <a:gd name="connsiteX7" fmla="*/ 132420 w 133481"/>
                    <a:gd name="connsiteY7" fmla="*/ 121909 h 218701"/>
                    <a:gd name="connsiteX8" fmla="*/ 77517 w 133481"/>
                    <a:gd name="connsiteY8" fmla="*/ 217081 h 218701"/>
                    <a:gd name="connsiteX9" fmla="*/ 829 w 133481"/>
                    <a:gd name="connsiteY9" fmla="*/ 165699 h 218701"/>
                    <a:gd name="connsiteX10" fmla="*/ 64754 w 133481"/>
                    <a:gd name="connsiteY10" fmla="*/ 105515 h 218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481" h="218701">
                      <a:moveTo>
                        <a:pt x="64754" y="105515"/>
                      </a:moveTo>
                      <a:cubicBezTo>
                        <a:pt x="70145" y="107385"/>
                        <a:pt x="75096" y="110356"/>
                        <a:pt x="79387" y="114647"/>
                      </a:cubicBezTo>
                      <a:cubicBezTo>
                        <a:pt x="88520" y="123669"/>
                        <a:pt x="92150" y="136212"/>
                        <a:pt x="90390" y="148095"/>
                      </a:cubicBezTo>
                      <a:cubicBezTo>
                        <a:pt x="99082" y="135992"/>
                        <a:pt x="98862" y="112337"/>
                        <a:pt x="94021" y="96273"/>
                      </a:cubicBezTo>
                      <a:cubicBezTo>
                        <a:pt x="81918" y="55453"/>
                        <a:pt x="50011" y="19585"/>
                        <a:pt x="20414" y="0"/>
                      </a:cubicBezTo>
                      <a:cubicBezTo>
                        <a:pt x="22064" y="550"/>
                        <a:pt x="23714" y="991"/>
                        <a:pt x="25365" y="1651"/>
                      </a:cubicBezTo>
                      <a:cubicBezTo>
                        <a:pt x="31636" y="3741"/>
                        <a:pt x="37688" y="6272"/>
                        <a:pt x="43629" y="9132"/>
                      </a:cubicBezTo>
                      <a:cubicBezTo>
                        <a:pt x="84999" y="30147"/>
                        <a:pt x="125818" y="74928"/>
                        <a:pt x="132420" y="121909"/>
                      </a:cubicBezTo>
                      <a:cubicBezTo>
                        <a:pt x="137921" y="161518"/>
                        <a:pt x="122407" y="207289"/>
                        <a:pt x="77517" y="217081"/>
                      </a:cubicBezTo>
                      <a:cubicBezTo>
                        <a:pt x="45939" y="224012"/>
                        <a:pt x="9081" y="209049"/>
                        <a:pt x="829" y="165699"/>
                      </a:cubicBezTo>
                      <a:cubicBezTo>
                        <a:pt x="-5773" y="130821"/>
                        <a:pt x="28115" y="87250"/>
                        <a:pt x="64754" y="1055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242E75BE-82FA-63C7-3AA4-20BF27122B68}"/>
                    </a:ext>
                  </a:extLst>
                </p:cNvPr>
                <p:cNvSpPr/>
                <p:nvPr/>
              </p:nvSpPr>
              <p:spPr>
                <a:xfrm>
                  <a:off x="3370661" y="5978736"/>
                  <a:ext cx="219598" cy="227857"/>
                </a:xfrm>
                <a:custGeom>
                  <a:avLst/>
                  <a:gdLst>
                    <a:gd name="connsiteX0" fmla="*/ 27727 w 219598"/>
                    <a:gd name="connsiteY0" fmla="*/ 212900 h 227857"/>
                    <a:gd name="connsiteX1" fmla="*/ 159757 w 219598"/>
                    <a:gd name="connsiteY1" fmla="*/ 103204 h 227857"/>
                    <a:gd name="connsiteX2" fmla="*/ 0 w 219598"/>
                    <a:gd name="connsiteY2" fmla="*/ 227753 h 227857"/>
                    <a:gd name="connsiteX3" fmla="*/ 215871 w 219598"/>
                    <a:gd name="connsiteY3" fmla="*/ 0 h 227857"/>
                    <a:gd name="connsiteX4" fmla="*/ 129170 w 219598"/>
                    <a:gd name="connsiteY4" fmla="*/ 75808 h 227857"/>
                    <a:gd name="connsiteX5" fmla="*/ 66236 w 219598"/>
                    <a:gd name="connsiteY5" fmla="*/ 187154 h 227857"/>
                    <a:gd name="connsiteX6" fmla="*/ 27727 w 219598"/>
                    <a:gd name="connsiteY6" fmla="*/ 212900 h 227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598" h="227857">
                      <a:moveTo>
                        <a:pt x="27727" y="212900"/>
                      </a:moveTo>
                      <a:cubicBezTo>
                        <a:pt x="87360" y="203438"/>
                        <a:pt x="138743" y="161958"/>
                        <a:pt x="159757" y="103204"/>
                      </a:cubicBezTo>
                      <a:cubicBezTo>
                        <a:pt x="135222" y="186494"/>
                        <a:pt x="83179" y="217301"/>
                        <a:pt x="0" y="227753"/>
                      </a:cubicBezTo>
                      <a:cubicBezTo>
                        <a:pt x="145784" y="231054"/>
                        <a:pt x="239856" y="155687"/>
                        <a:pt x="215871" y="0"/>
                      </a:cubicBezTo>
                      <a:cubicBezTo>
                        <a:pt x="201457" y="44670"/>
                        <a:pt x="152606" y="2530"/>
                        <a:pt x="129170" y="75808"/>
                      </a:cubicBezTo>
                      <a:cubicBezTo>
                        <a:pt x="115747" y="117838"/>
                        <a:pt x="102104" y="154146"/>
                        <a:pt x="66236" y="187154"/>
                      </a:cubicBezTo>
                      <a:cubicBezTo>
                        <a:pt x="54903" y="197496"/>
                        <a:pt x="42030" y="206408"/>
                        <a:pt x="27727" y="2129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2D160068-F112-72DD-7813-C4F32EA86DA4}"/>
                    </a:ext>
                  </a:extLst>
                </p:cNvPr>
                <p:cNvSpPr/>
                <p:nvPr/>
              </p:nvSpPr>
              <p:spPr>
                <a:xfrm>
                  <a:off x="3641655" y="6015704"/>
                  <a:ext cx="368060" cy="228748"/>
                </a:xfrm>
                <a:custGeom>
                  <a:avLst/>
                  <a:gdLst>
                    <a:gd name="connsiteX0" fmla="*/ 0 w 368060"/>
                    <a:gd name="connsiteY0" fmla="*/ 158769 h 228748"/>
                    <a:gd name="connsiteX1" fmla="*/ 173951 w 368060"/>
                    <a:gd name="connsiteY1" fmla="*/ 58095 h 228748"/>
                    <a:gd name="connsiteX2" fmla="*/ 269893 w 368060"/>
                    <a:gd name="connsiteY2" fmla="*/ 112117 h 228748"/>
                    <a:gd name="connsiteX3" fmla="*/ 241617 w 368060"/>
                    <a:gd name="connsiteY3" fmla="*/ 154588 h 228748"/>
                    <a:gd name="connsiteX4" fmla="*/ 185173 w 368060"/>
                    <a:gd name="connsiteY4" fmla="*/ 104746 h 228748"/>
                    <a:gd name="connsiteX5" fmla="*/ 266482 w 368060"/>
                    <a:gd name="connsiteY5" fmla="*/ 228635 h 228748"/>
                    <a:gd name="connsiteX6" fmla="*/ 367706 w 368060"/>
                    <a:gd name="connsiteY6" fmla="*/ 112777 h 228748"/>
                    <a:gd name="connsiteX7" fmla="*/ 224453 w 368060"/>
                    <a:gd name="connsiteY7" fmla="*/ 1 h 228748"/>
                    <a:gd name="connsiteX8" fmla="*/ 20135 w 368060"/>
                    <a:gd name="connsiteY8" fmla="*/ 122130 h 228748"/>
                    <a:gd name="connsiteX9" fmla="*/ 3741 w 368060"/>
                    <a:gd name="connsiteY9" fmla="*/ 150736 h 228748"/>
                    <a:gd name="connsiteX10" fmla="*/ 0 w 368060"/>
                    <a:gd name="connsiteY10" fmla="*/ 158769 h 228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8060" h="228748">
                      <a:moveTo>
                        <a:pt x="0" y="158769"/>
                      </a:moveTo>
                      <a:cubicBezTo>
                        <a:pt x="38619" y="113988"/>
                        <a:pt x="104524" y="69097"/>
                        <a:pt x="173951" y="58095"/>
                      </a:cubicBezTo>
                      <a:cubicBezTo>
                        <a:pt x="214110" y="51713"/>
                        <a:pt x="268353" y="65466"/>
                        <a:pt x="269893" y="112117"/>
                      </a:cubicBezTo>
                      <a:cubicBezTo>
                        <a:pt x="270553" y="131812"/>
                        <a:pt x="259551" y="149747"/>
                        <a:pt x="241617" y="154588"/>
                      </a:cubicBezTo>
                      <a:cubicBezTo>
                        <a:pt x="196616" y="166800"/>
                        <a:pt x="177582" y="123340"/>
                        <a:pt x="185173" y="104746"/>
                      </a:cubicBezTo>
                      <a:cubicBezTo>
                        <a:pt x="140943" y="162509"/>
                        <a:pt x="206188" y="231935"/>
                        <a:pt x="266482" y="228635"/>
                      </a:cubicBezTo>
                      <a:cubicBezTo>
                        <a:pt x="339100" y="224674"/>
                        <a:pt x="371887" y="166800"/>
                        <a:pt x="367706" y="112777"/>
                      </a:cubicBezTo>
                      <a:cubicBezTo>
                        <a:pt x="361765" y="35980"/>
                        <a:pt x="290358" y="-219"/>
                        <a:pt x="224453" y="1"/>
                      </a:cubicBezTo>
                      <a:cubicBezTo>
                        <a:pt x="146224" y="331"/>
                        <a:pt x="63815" y="58205"/>
                        <a:pt x="20135" y="122130"/>
                      </a:cubicBezTo>
                      <a:cubicBezTo>
                        <a:pt x="14083" y="131262"/>
                        <a:pt x="8582" y="140835"/>
                        <a:pt x="3741" y="150736"/>
                      </a:cubicBezTo>
                      <a:cubicBezTo>
                        <a:pt x="2421" y="153487"/>
                        <a:pt x="1210" y="156128"/>
                        <a:pt x="0" y="15876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51B9E22A-9CF7-CAC9-519C-C5E7EE86B827}"/>
                    </a:ext>
                  </a:extLst>
                </p:cNvPr>
                <p:cNvSpPr/>
                <p:nvPr/>
              </p:nvSpPr>
              <p:spPr>
                <a:xfrm>
                  <a:off x="3398718" y="6203046"/>
                  <a:ext cx="411496" cy="154220"/>
                </a:xfrm>
                <a:custGeom>
                  <a:avLst/>
                  <a:gdLst>
                    <a:gd name="connsiteX0" fmla="*/ 41920 w 411496"/>
                    <a:gd name="connsiteY0" fmla="*/ 81782 h 154220"/>
                    <a:gd name="connsiteX1" fmla="*/ 267473 w 411496"/>
                    <a:gd name="connsiteY1" fmla="*/ 69899 h 154220"/>
                    <a:gd name="connsiteX2" fmla="*/ 0 w 411496"/>
                    <a:gd name="connsiteY2" fmla="*/ 81892 h 154220"/>
                    <a:gd name="connsiteX3" fmla="*/ 411496 w 411496"/>
                    <a:gd name="connsiteY3" fmla="*/ 35791 h 154220"/>
                    <a:gd name="connsiteX4" fmla="*/ 254710 w 411496"/>
                    <a:gd name="connsiteY4" fmla="*/ 14226 h 154220"/>
                    <a:gd name="connsiteX5" fmla="*/ 41920 w 411496"/>
                    <a:gd name="connsiteY5" fmla="*/ 81782 h 15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1496" h="154220">
                      <a:moveTo>
                        <a:pt x="41920" y="81782"/>
                      </a:moveTo>
                      <a:cubicBezTo>
                        <a:pt x="86920" y="99166"/>
                        <a:pt x="181983" y="118750"/>
                        <a:pt x="267473" y="69899"/>
                      </a:cubicBezTo>
                      <a:cubicBezTo>
                        <a:pt x="183083" y="126122"/>
                        <a:pt x="114097" y="125462"/>
                        <a:pt x="0" y="81892"/>
                      </a:cubicBezTo>
                      <a:cubicBezTo>
                        <a:pt x="155356" y="171453"/>
                        <a:pt x="297730" y="200280"/>
                        <a:pt x="411496" y="35791"/>
                      </a:cubicBezTo>
                      <a:cubicBezTo>
                        <a:pt x="358244" y="55926"/>
                        <a:pt x="337449" y="-33525"/>
                        <a:pt x="254710" y="14226"/>
                      </a:cubicBezTo>
                      <a:cubicBezTo>
                        <a:pt x="247338" y="18627"/>
                        <a:pt x="145344" y="92234"/>
                        <a:pt x="41920" y="8178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F9EE434F-19CD-FBC6-99B8-442B70787456}"/>
                    </a:ext>
                  </a:extLst>
                </p:cNvPr>
                <p:cNvSpPr/>
                <p:nvPr/>
              </p:nvSpPr>
              <p:spPr>
                <a:xfrm>
                  <a:off x="3672352" y="5853747"/>
                  <a:ext cx="133681" cy="160197"/>
                </a:xfrm>
                <a:custGeom>
                  <a:avLst/>
                  <a:gdLst>
                    <a:gd name="connsiteX0" fmla="*/ 112446 w 133681"/>
                    <a:gd name="connsiteY0" fmla="*/ 0 h 160197"/>
                    <a:gd name="connsiteX1" fmla="*/ 0 w 133681"/>
                    <a:gd name="connsiteY1" fmla="*/ 43350 h 160197"/>
                    <a:gd name="connsiteX2" fmla="*/ 32678 w 133681"/>
                    <a:gd name="connsiteY2" fmla="*/ 160197 h 160197"/>
                    <a:gd name="connsiteX3" fmla="*/ 133681 w 133681"/>
                    <a:gd name="connsiteY3" fmla="*/ 111016 h 160197"/>
                    <a:gd name="connsiteX4" fmla="*/ 112446 w 133681"/>
                    <a:gd name="connsiteY4" fmla="*/ 0 h 16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681" h="160197">
                      <a:moveTo>
                        <a:pt x="112446" y="0"/>
                      </a:moveTo>
                      <a:cubicBezTo>
                        <a:pt x="80979" y="28937"/>
                        <a:pt x="40710" y="43790"/>
                        <a:pt x="0" y="43350"/>
                      </a:cubicBezTo>
                      <a:cubicBezTo>
                        <a:pt x="24536" y="76028"/>
                        <a:pt x="36859" y="117507"/>
                        <a:pt x="32678" y="160197"/>
                      </a:cubicBezTo>
                      <a:cubicBezTo>
                        <a:pt x="61064" y="134561"/>
                        <a:pt x="97153" y="115197"/>
                        <a:pt x="133681" y="111016"/>
                      </a:cubicBezTo>
                      <a:cubicBezTo>
                        <a:pt x="115197" y="79109"/>
                        <a:pt x="108925" y="38289"/>
                        <a:pt x="112446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95C111CD-BBA1-72CF-93E6-E4CCC10C1D89}"/>
                    </a:ext>
                  </a:extLst>
                </p:cNvPr>
                <p:cNvSpPr/>
                <p:nvPr/>
              </p:nvSpPr>
              <p:spPr>
                <a:xfrm>
                  <a:off x="2976109" y="5655481"/>
                  <a:ext cx="195845" cy="218621"/>
                </a:xfrm>
                <a:custGeom>
                  <a:avLst/>
                  <a:gdLst>
                    <a:gd name="connsiteX0" fmla="*/ 180442 w 195845"/>
                    <a:gd name="connsiteY0" fmla="*/ 33668 h 218621"/>
                    <a:gd name="connsiteX1" fmla="*/ 111346 w 195845"/>
                    <a:gd name="connsiteY1" fmla="*/ 175161 h 218621"/>
                    <a:gd name="connsiteX2" fmla="*/ 0 w 195845"/>
                    <a:gd name="connsiteY2" fmla="*/ 218621 h 218621"/>
                    <a:gd name="connsiteX3" fmla="*/ 40819 w 195845"/>
                    <a:gd name="connsiteY3" fmla="*/ 99354 h 218621"/>
                    <a:gd name="connsiteX4" fmla="*/ 195846 w 195845"/>
                    <a:gd name="connsiteY4" fmla="*/ 0 h 218621"/>
                    <a:gd name="connsiteX5" fmla="*/ 45661 w 195845"/>
                    <a:gd name="connsiteY5" fmla="*/ 170650 h 218621"/>
                    <a:gd name="connsiteX6" fmla="*/ 180442 w 195845"/>
                    <a:gd name="connsiteY6" fmla="*/ 33668 h 21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845" h="218621">
                      <a:moveTo>
                        <a:pt x="180442" y="33668"/>
                      </a:moveTo>
                      <a:cubicBezTo>
                        <a:pt x="174831" y="66236"/>
                        <a:pt x="146664" y="142594"/>
                        <a:pt x="111346" y="175161"/>
                      </a:cubicBezTo>
                      <a:cubicBezTo>
                        <a:pt x="71957" y="211470"/>
                        <a:pt x="43570" y="193536"/>
                        <a:pt x="0" y="218621"/>
                      </a:cubicBezTo>
                      <a:cubicBezTo>
                        <a:pt x="23105" y="173731"/>
                        <a:pt x="6491" y="140503"/>
                        <a:pt x="40819" y="99354"/>
                      </a:cubicBezTo>
                      <a:cubicBezTo>
                        <a:pt x="71627" y="62385"/>
                        <a:pt x="150845" y="33668"/>
                        <a:pt x="195846" y="0"/>
                      </a:cubicBezTo>
                      <a:cubicBezTo>
                        <a:pt x="148645" y="73388"/>
                        <a:pt x="99463" y="120149"/>
                        <a:pt x="45661" y="170650"/>
                      </a:cubicBezTo>
                      <a:cubicBezTo>
                        <a:pt x="113106" y="136212"/>
                        <a:pt x="131041" y="107935"/>
                        <a:pt x="180442" y="3366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9F98A382-05F2-4BF7-3371-DF4E284D8E9C}"/>
                    </a:ext>
                  </a:extLst>
                </p:cNvPr>
                <p:cNvSpPr/>
                <p:nvPr/>
              </p:nvSpPr>
              <p:spPr>
                <a:xfrm>
                  <a:off x="3448119" y="6353484"/>
                  <a:ext cx="213450" cy="201237"/>
                </a:xfrm>
                <a:custGeom>
                  <a:avLst/>
                  <a:gdLst>
                    <a:gd name="connsiteX0" fmla="*/ 195186 w 213450"/>
                    <a:gd name="connsiteY0" fmla="*/ 168890 h 201237"/>
                    <a:gd name="connsiteX1" fmla="*/ 114537 w 213450"/>
                    <a:gd name="connsiteY1" fmla="*/ 33778 h 201237"/>
                    <a:gd name="connsiteX2" fmla="*/ 0 w 213450"/>
                    <a:gd name="connsiteY2" fmla="*/ 0 h 201237"/>
                    <a:gd name="connsiteX3" fmla="*/ 50722 w 213450"/>
                    <a:gd name="connsiteY3" fmla="*/ 115417 h 201237"/>
                    <a:gd name="connsiteX4" fmla="*/ 213450 w 213450"/>
                    <a:gd name="connsiteY4" fmla="*/ 201238 h 201237"/>
                    <a:gd name="connsiteX5" fmla="*/ 49512 w 213450"/>
                    <a:gd name="connsiteY5" fmla="*/ 44010 h 201237"/>
                    <a:gd name="connsiteX6" fmla="*/ 195186 w 213450"/>
                    <a:gd name="connsiteY6" fmla="*/ 168890 h 201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450" h="201237">
                      <a:moveTo>
                        <a:pt x="195186" y="168890"/>
                      </a:moveTo>
                      <a:cubicBezTo>
                        <a:pt x="186824" y="136872"/>
                        <a:pt x="152386" y="63265"/>
                        <a:pt x="114537" y="33778"/>
                      </a:cubicBezTo>
                      <a:cubicBezTo>
                        <a:pt x="72287" y="991"/>
                        <a:pt x="45441" y="21235"/>
                        <a:pt x="0" y="0"/>
                      </a:cubicBezTo>
                      <a:cubicBezTo>
                        <a:pt x="26736" y="42690"/>
                        <a:pt x="12983" y="77238"/>
                        <a:pt x="50722" y="115417"/>
                      </a:cubicBezTo>
                      <a:cubicBezTo>
                        <a:pt x="84500" y="149635"/>
                        <a:pt x="165809" y="171530"/>
                        <a:pt x="213450" y="201238"/>
                      </a:cubicBezTo>
                      <a:cubicBezTo>
                        <a:pt x="160308" y="132141"/>
                        <a:pt x="107385" y="89671"/>
                        <a:pt x="49512" y="44010"/>
                      </a:cubicBezTo>
                      <a:cubicBezTo>
                        <a:pt x="119488" y="72397"/>
                        <a:pt x="139733" y="99023"/>
                        <a:pt x="195186" y="16889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10D8527C-D45C-BBE6-5768-A6BF0953D812}"/>
                    </a:ext>
                  </a:extLst>
                </p:cNvPr>
                <p:cNvSpPr/>
                <p:nvPr/>
              </p:nvSpPr>
              <p:spPr>
                <a:xfrm>
                  <a:off x="2443738" y="5673767"/>
                  <a:ext cx="450227" cy="505613"/>
                </a:xfrm>
                <a:custGeom>
                  <a:avLst/>
                  <a:gdLst>
                    <a:gd name="connsiteX0" fmla="*/ 80935 w 450227"/>
                    <a:gd name="connsiteY0" fmla="*/ 500925 h 505613"/>
                    <a:gd name="connsiteX1" fmla="*/ 97769 w 450227"/>
                    <a:gd name="connsiteY1" fmla="*/ 504446 h 505613"/>
                    <a:gd name="connsiteX2" fmla="*/ 321122 w 450227"/>
                    <a:gd name="connsiteY2" fmla="*/ 456915 h 505613"/>
                    <a:gd name="connsiteX3" fmla="*/ 449522 w 450227"/>
                    <a:gd name="connsiteY3" fmla="*/ 253698 h 505613"/>
                    <a:gd name="connsiteX4" fmla="*/ 243333 w 450227"/>
                    <a:gd name="connsiteY4" fmla="*/ 1188 h 505613"/>
                    <a:gd name="connsiteX5" fmla="*/ 17781 w 450227"/>
                    <a:gd name="connsiteY5" fmla="*/ 127278 h 505613"/>
                    <a:gd name="connsiteX6" fmla="*/ 112953 w 450227"/>
                    <a:gd name="connsiteY6" fmla="*/ 289016 h 505613"/>
                    <a:gd name="connsiteX7" fmla="*/ 119004 w 450227"/>
                    <a:gd name="connsiteY7" fmla="*/ 168318 h 505613"/>
                    <a:gd name="connsiteX8" fmla="*/ 64982 w 450227"/>
                    <a:gd name="connsiteY8" fmla="*/ 169307 h 505613"/>
                    <a:gd name="connsiteX9" fmla="*/ 85226 w 450227"/>
                    <a:gd name="connsiteY9" fmla="*/ 168978 h 505613"/>
                    <a:gd name="connsiteX10" fmla="*/ 129237 w 450227"/>
                    <a:gd name="connsiteY10" fmla="*/ 249627 h 505613"/>
                    <a:gd name="connsiteX11" fmla="*/ 27133 w 450227"/>
                    <a:gd name="connsiteY11" fmla="*/ 217609 h 505613"/>
                    <a:gd name="connsiteX12" fmla="*/ 42206 w 450227"/>
                    <a:gd name="connsiteY12" fmla="*/ 139710 h 505613"/>
                    <a:gd name="connsiteX13" fmla="*/ 174897 w 450227"/>
                    <a:gd name="connsiteY13" fmla="*/ 35737 h 505613"/>
                    <a:gd name="connsiteX14" fmla="*/ 385927 w 450227"/>
                    <a:gd name="connsiteY14" fmla="*/ 120676 h 505613"/>
                    <a:gd name="connsiteX15" fmla="*/ 364802 w 450227"/>
                    <a:gd name="connsiteY15" fmla="*/ 387819 h 505613"/>
                    <a:gd name="connsiteX16" fmla="*/ 145080 w 450227"/>
                    <a:gd name="connsiteY16" fmla="*/ 491683 h 505613"/>
                    <a:gd name="connsiteX17" fmla="*/ 97769 w 450227"/>
                    <a:gd name="connsiteY17" fmla="*/ 497845 h 505613"/>
                    <a:gd name="connsiteX18" fmla="*/ 80935 w 450227"/>
                    <a:gd name="connsiteY18" fmla="*/ 500925 h 505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0227" h="505613">
                      <a:moveTo>
                        <a:pt x="80935" y="500925"/>
                      </a:moveTo>
                      <a:cubicBezTo>
                        <a:pt x="80935" y="502026"/>
                        <a:pt x="86657" y="503456"/>
                        <a:pt x="97769" y="504446"/>
                      </a:cubicBezTo>
                      <a:cubicBezTo>
                        <a:pt x="163455" y="510058"/>
                        <a:pt x="258847" y="495644"/>
                        <a:pt x="321122" y="456915"/>
                      </a:cubicBezTo>
                      <a:cubicBezTo>
                        <a:pt x="391428" y="413125"/>
                        <a:pt x="443030" y="340507"/>
                        <a:pt x="449522" y="253698"/>
                      </a:cubicBezTo>
                      <a:cubicBezTo>
                        <a:pt x="459094" y="126728"/>
                        <a:pt x="370303" y="14282"/>
                        <a:pt x="243333" y="1188"/>
                      </a:cubicBezTo>
                      <a:cubicBezTo>
                        <a:pt x="148161" y="-8604"/>
                        <a:pt x="59260" y="42888"/>
                        <a:pt x="17781" y="127278"/>
                      </a:cubicBezTo>
                      <a:cubicBezTo>
                        <a:pt x="-36792" y="238184"/>
                        <a:pt x="45507" y="319603"/>
                        <a:pt x="112953" y="289016"/>
                      </a:cubicBezTo>
                      <a:cubicBezTo>
                        <a:pt x="164885" y="265471"/>
                        <a:pt x="166866" y="193513"/>
                        <a:pt x="119004" y="168318"/>
                      </a:cubicBezTo>
                      <a:cubicBezTo>
                        <a:pt x="89958" y="153024"/>
                        <a:pt x="64101" y="166997"/>
                        <a:pt x="64982" y="169307"/>
                      </a:cubicBezTo>
                      <a:lnTo>
                        <a:pt x="85226" y="168978"/>
                      </a:lnTo>
                      <a:cubicBezTo>
                        <a:pt x="127366" y="171949"/>
                        <a:pt x="149812" y="216399"/>
                        <a:pt x="129237" y="249627"/>
                      </a:cubicBezTo>
                      <a:cubicBezTo>
                        <a:pt x="104591" y="289346"/>
                        <a:pt x="39236" y="280214"/>
                        <a:pt x="27133" y="217609"/>
                      </a:cubicBezTo>
                      <a:cubicBezTo>
                        <a:pt x="22072" y="191533"/>
                        <a:pt x="29993" y="163697"/>
                        <a:pt x="42206" y="139710"/>
                      </a:cubicBezTo>
                      <a:cubicBezTo>
                        <a:pt x="67842" y="88879"/>
                        <a:pt x="118234" y="48939"/>
                        <a:pt x="174897" y="35737"/>
                      </a:cubicBezTo>
                      <a:cubicBezTo>
                        <a:pt x="255766" y="16922"/>
                        <a:pt x="339826" y="51360"/>
                        <a:pt x="385927" y="120676"/>
                      </a:cubicBezTo>
                      <a:cubicBezTo>
                        <a:pt x="441820" y="204956"/>
                        <a:pt x="429057" y="312121"/>
                        <a:pt x="364802" y="387819"/>
                      </a:cubicBezTo>
                      <a:cubicBezTo>
                        <a:pt x="310999" y="451194"/>
                        <a:pt x="220338" y="478920"/>
                        <a:pt x="145080" y="491683"/>
                      </a:cubicBezTo>
                      <a:cubicBezTo>
                        <a:pt x="124726" y="495094"/>
                        <a:pt x="108662" y="496634"/>
                        <a:pt x="97769" y="497845"/>
                      </a:cubicBezTo>
                      <a:cubicBezTo>
                        <a:pt x="86767" y="498945"/>
                        <a:pt x="80935" y="499715"/>
                        <a:pt x="80935" y="50092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A3934A06-C009-A74A-11E3-88488E0B9BD9}"/>
                    </a:ext>
                  </a:extLst>
                </p:cNvPr>
                <p:cNvSpPr/>
                <p:nvPr/>
              </p:nvSpPr>
              <p:spPr>
                <a:xfrm>
                  <a:off x="2618305" y="5996670"/>
                  <a:ext cx="90147" cy="143034"/>
                </a:xfrm>
                <a:custGeom>
                  <a:avLst/>
                  <a:gdLst>
                    <a:gd name="connsiteX0" fmla="*/ 40049 w 90147"/>
                    <a:gd name="connsiteY0" fmla="*/ 76799 h 143034"/>
                    <a:gd name="connsiteX1" fmla="*/ 50832 w 90147"/>
                    <a:gd name="connsiteY1" fmla="*/ 72068 h 143034"/>
                    <a:gd name="connsiteX2" fmla="*/ 61504 w 90147"/>
                    <a:gd name="connsiteY2" fmla="*/ 50722 h 143034"/>
                    <a:gd name="connsiteX3" fmla="*/ 58864 w 90147"/>
                    <a:gd name="connsiteY3" fmla="*/ 85821 h 143034"/>
                    <a:gd name="connsiteX4" fmla="*/ 0 w 90147"/>
                    <a:gd name="connsiteY4" fmla="*/ 143034 h 143034"/>
                    <a:gd name="connsiteX5" fmla="*/ 3521 w 90147"/>
                    <a:gd name="connsiteY5" fmla="*/ 142484 h 143034"/>
                    <a:gd name="connsiteX6" fmla="*/ 16504 w 90147"/>
                    <a:gd name="connsiteY6" fmla="*/ 139294 h 143034"/>
                    <a:gd name="connsiteX7" fmla="*/ 87140 w 90147"/>
                    <a:gd name="connsiteY7" fmla="*/ 72508 h 143034"/>
                    <a:gd name="connsiteX8" fmla="*/ 59634 w 90147"/>
                    <a:gd name="connsiteY8" fmla="*/ 3082 h 143034"/>
                    <a:gd name="connsiteX9" fmla="*/ 3191 w 90147"/>
                    <a:gd name="connsiteY9" fmla="*/ 29818 h 143034"/>
                    <a:gd name="connsiteX10" fmla="*/ 40049 w 90147"/>
                    <a:gd name="connsiteY10" fmla="*/ 76799 h 143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0147" h="143034">
                      <a:moveTo>
                        <a:pt x="40049" y="76799"/>
                      </a:moveTo>
                      <a:cubicBezTo>
                        <a:pt x="43790" y="76138"/>
                        <a:pt x="47531" y="74599"/>
                        <a:pt x="50832" y="72068"/>
                      </a:cubicBezTo>
                      <a:cubicBezTo>
                        <a:pt x="57874" y="66897"/>
                        <a:pt x="61504" y="58864"/>
                        <a:pt x="61504" y="50722"/>
                      </a:cubicBezTo>
                      <a:cubicBezTo>
                        <a:pt x="66126" y="59745"/>
                        <a:pt x="63595" y="75588"/>
                        <a:pt x="58864" y="85821"/>
                      </a:cubicBezTo>
                      <a:cubicBezTo>
                        <a:pt x="46761" y="112007"/>
                        <a:pt x="21785" y="132912"/>
                        <a:pt x="0" y="143034"/>
                      </a:cubicBezTo>
                      <a:cubicBezTo>
                        <a:pt x="1210" y="142814"/>
                        <a:pt x="2311" y="142705"/>
                        <a:pt x="3521" y="142484"/>
                      </a:cubicBezTo>
                      <a:cubicBezTo>
                        <a:pt x="7922" y="141714"/>
                        <a:pt x="12213" y="140614"/>
                        <a:pt x="16504" y="139294"/>
                      </a:cubicBezTo>
                      <a:cubicBezTo>
                        <a:pt x="46321" y="129281"/>
                        <a:pt x="78118" y="103315"/>
                        <a:pt x="87140" y="72508"/>
                      </a:cubicBezTo>
                      <a:cubicBezTo>
                        <a:pt x="94732" y="46541"/>
                        <a:pt x="88791" y="14194"/>
                        <a:pt x="59634" y="3082"/>
                      </a:cubicBezTo>
                      <a:cubicBezTo>
                        <a:pt x="39169" y="-4730"/>
                        <a:pt x="12873" y="1651"/>
                        <a:pt x="3191" y="29818"/>
                      </a:cubicBezTo>
                      <a:cubicBezTo>
                        <a:pt x="-4841" y="52813"/>
                        <a:pt x="13643" y="85381"/>
                        <a:pt x="40049" y="767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6D5DFEEC-00F4-AD12-EE71-F1CE41984370}"/>
                    </a:ext>
                  </a:extLst>
                </p:cNvPr>
                <p:cNvSpPr/>
                <p:nvPr/>
              </p:nvSpPr>
              <p:spPr>
                <a:xfrm>
                  <a:off x="2695429" y="5907391"/>
                  <a:ext cx="113377" cy="185002"/>
                </a:xfrm>
                <a:custGeom>
                  <a:avLst/>
                  <a:gdLst>
                    <a:gd name="connsiteX0" fmla="*/ 60518 w 113377"/>
                    <a:gd name="connsiteY0" fmla="*/ 92800 h 185002"/>
                    <a:gd name="connsiteX1" fmla="*/ 71191 w 113377"/>
                    <a:gd name="connsiteY1" fmla="*/ 83228 h 185002"/>
                    <a:gd name="connsiteX2" fmla="*/ 75372 w 113377"/>
                    <a:gd name="connsiteY2" fmla="*/ 54402 h 185002"/>
                    <a:gd name="connsiteX3" fmla="*/ 85714 w 113377"/>
                    <a:gd name="connsiteY3" fmla="*/ 95991 h 185002"/>
                    <a:gd name="connsiteX4" fmla="*/ 39503 w 113377"/>
                    <a:gd name="connsiteY4" fmla="*/ 185002 h 185002"/>
                    <a:gd name="connsiteX5" fmla="*/ 43354 w 113377"/>
                    <a:gd name="connsiteY5" fmla="*/ 183022 h 185002"/>
                    <a:gd name="connsiteX6" fmla="*/ 57108 w 113377"/>
                    <a:gd name="connsiteY6" fmla="*/ 174220 h 185002"/>
                    <a:gd name="connsiteX7" fmla="*/ 113331 w 113377"/>
                    <a:gd name="connsiteY7" fmla="*/ 69585 h 185002"/>
                    <a:gd name="connsiteX8" fmla="*/ 55127 w 113377"/>
                    <a:gd name="connsiteY8" fmla="*/ 49 h 185002"/>
                    <a:gd name="connsiteX9" fmla="*/ 4 w 113377"/>
                    <a:gd name="connsiteY9" fmla="*/ 52971 h 185002"/>
                    <a:gd name="connsiteX10" fmla="*/ 60518 w 113377"/>
                    <a:gd name="connsiteY10" fmla="*/ 92800 h 18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377" h="185002">
                      <a:moveTo>
                        <a:pt x="60518" y="92800"/>
                      </a:moveTo>
                      <a:cubicBezTo>
                        <a:pt x="64589" y="90490"/>
                        <a:pt x="68330" y="87299"/>
                        <a:pt x="71191" y="83228"/>
                      </a:cubicBezTo>
                      <a:cubicBezTo>
                        <a:pt x="77352" y="74537"/>
                        <a:pt x="78453" y="63754"/>
                        <a:pt x="75372" y="54402"/>
                      </a:cubicBezTo>
                      <a:cubicBezTo>
                        <a:pt x="84174" y="62983"/>
                        <a:pt x="87365" y="82348"/>
                        <a:pt x="85714" y="95991"/>
                      </a:cubicBezTo>
                      <a:cubicBezTo>
                        <a:pt x="81643" y="130979"/>
                        <a:pt x="60738" y="164867"/>
                        <a:pt x="39503" y="185002"/>
                      </a:cubicBezTo>
                      <a:cubicBezTo>
                        <a:pt x="40824" y="184342"/>
                        <a:pt x="42034" y="183682"/>
                        <a:pt x="43354" y="183022"/>
                      </a:cubicBezTo>
                      <a:cubicBezTo>
                        <a:pt x="48086" y="180381"/>
                        <a:pt x="52707" y="177520"/>
                        <a:pt x="57108" y="174220"/>
                      </a:cubicBezTo>
                      <a:cubicBezTo>
                        <a:pt x="87805" y="151114"/>
                        <a:pt x="114651" y="108754"/>
                        <a:pt x="113331" y="69585"/>
                      </a:cubicBezTo>
                      <a:cubicBezTo>
                        <a:pt x="112231" y="36577"/>
                        <a:pt x="92976" y="1479"/>
                        <a:pt x="55127" y="49"/>
                      </a:cubicBezTo>
                      <a:cubicBezTo>
                        <a:pt x="28501" y="-1052"/>
                        <a:pt x="554" y="16443"/>
                        <a:pt x="4" y="52971"/>
                      </a:cubicBezTo>
                      <a:cubicBezTo>
                        <a:pt x="-436" y="82458"/>
                        <a:pt x="33232" y="113046"/>
                        <a:pt x="60518" y="928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7CB955AC-A57D-9E8C-F05A-8D81E3546913}"/>
                    </a:ext>
                  </a:extLst>
                </p:cNvPr>
                <p:cNvSpPr/>
                <p:nvPr/>
              </p:nvSpPr>
              <p:spPr>
                <a:xfrm>
                  <a:off x="2656374" y="6068017"/>
                  <a:ext cx="422058" cy="169083"/>
                </a:xfrm>
                <a:custGeom>
                  <a:avLst/>
                  <a:gdLst>
                    <a:gd name="connsiteX0" fmla="*/ 43350 w 422058"/>
                    <a:gd name="connsiteY0" fmla="*/ 109207 h 169083"/>
                    <a:gd name="connsiteX1" fmla="*/ 275945 w 422058"/>
                    <a:gd name="connsiteY1" fmla="*/ 75758 h 169083"/>
                    <a:gd name="connsiteX2" fmla="*/ 0 w 422058"/>
                    <a:gd name="connsiteY2" fmla="*/ 113167 h 169083"/>
                    <a:gd name="connsiteX3" fmla="*/ 422059 w 422058"/>
                    <a:gd name="connsiteY3" fmla="*/ 26907 h 169083"/>
                    <a:gd name="connsiteX4" fmla="*/ 257680 w 422058"/>
                    <a:gd name="connsiteY4" fmla="*/ 19315 h 169083"/>
                    <a:gd name="connsiteX5" fmla="*/ 43350 w 422058"/>
                    <a:gd name="connsiteY5" fmla="*/ 109207 h 169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2058" h="169083">
                      <a:moveTo>
                        <a:pt x="43350" y="109207"/>
                      </a:moveTo>
                      <a:cubicBezTo>
                        <a:pt x="91541" y="122960"/>
                        <a:pt x="191885" y="134402"/>
                        <a:pt x="275945" y="75758"/>
                      </a:cubicBezTo>
                      <a:cubicBezTo>
                        <a:pt x="193645" y="141884"/>
                        <a:pt x="122129" y="147605"/>
                        <a:pt x="0" y="113167"/>
                      </a:cubicBezTo>
                      <a:cubicBezTo>
                        <a:pt x="169110" y="191395"/>
                        <a:pt x="319295" y="208009"/>
                        <a:pt x="422059" y="26907"/>
                      </a:cubicBezTo>
                      <a:cubicBezTo>
                        <a:pt x="368806" y="52763"/>
                        <a:pt x="338989" y="-37898"/>
                        <a:pt x="257680" y="19315"/>
                      </a:cubicBezTo>
                      <a:cubicBezTo>
                        <a:pt x="250309" y="24487"/>
                        <a:pt x="151395" y="110307"/>
                        <a:pt x="43350" y="10920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E6E3792C-DCBC-C142-E518-8BBBF28C1407}"/>
                    </a:ext>
                  </a:extLst>
                </p:cNvPr>
                <p:cNvSpPr/>
                <p:nvPr/>
              </p:nvSpPr>
              <p:spPr>
                <a:xfrm>
                  <a:off x="2891719" y="5891828"/>
                  <a:ext cx="216803" cy="134653"/>
                </a:xfrm>
                <a:custGeom>
                  <a:avLst/>
                  <a:gdLst>
                    <a:gd name="connsiteX0" fmla="*/ 104524 w 216803"/>
                    <a:gd name="connsiteY0" fmla="*/ 69415 h 134653"/>
                    <a:gd name="connsiteX1" fmla="*/ 113657 w 216803"/>
                    <a:gd name="connsiteY1" fmla="*/ 54561 h 134653"/>
                    <a:gd name="connsiteX2" fmla="*/ 146774 w 216803"/>
                    <a:gd name="connsiteY2" fmla="*/ 43448 h 134653"/>
                    <a:gd name="connsiteX3" fmla="*/ 95392 w 216803"/>
                    <a:gd name="connsiteY3" fmla="*/ 39818 h 134653"/>
                    <a:gd name="connsiteX4" fmla="*/ 0 w 216803"/>
                    <a:gd name="connsiteY4" fmla="*/ 114085 h 134653"/>
                    <a:gd name="connsiteX5" fmla="*/ 1540 w 216803"/>
                    <a:gd name="connsiteY5" fmla="*/ 109024 h 134653"/>
                    <a:gd name="connsiteX6" fmla="*/ 9022 w 216803"/>
                    <a:gd name="connsiteY6" fmla="*/ 90650 h 134653"/>
                    <a:gd name="connsiteX7" fmla="*/ 120808 w 216803"/>
                    <a:gd name="connsiteY7" fmla="*/ 1089 h 134653"/>
                    <a:gd name="connsiteX8" fmla="*/ 215210 w 216803"/>
                    <a:gd name="connsiteY8" fmla="*/ 56431 h 134653"/>
                    <a:gd name="connsiteX9" fmla="*/ 164268 w 216803"/>
                    <a:gd name="connsiteY9" fmla="*/ 133780 h 134653"/>
                    <a:gd name="connsiteX10" fmla="*/ 104524 w 216803"/>
                    <a:gd name="connsiteY10" fmla="*/ 69415 h 134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6803" h="134653">
                      <a:moveTo>
                        <a:pt x="104524" y="69415"/>
                      </a:moveTo>
                      <a:cubicBezTo>
                        <a:pt x="106395" y="64023"/>
                        <a:pt x="109366" y="58962"/>
                        <a:pt x="113657" y="54561"/>
                      </a:cubicBezTo>
                      <a:cubicBezTo>
                        <a:pt x="122679" y="45429"/>
                        <a:pt x="135112" y="41688"/>
                        <a:pt x="146774" y="43448"/>
                      </a:cubicBezTo>
                      <a:cubicBezTo>
                        <a:pt x="134782" y="34756"/>
                        <a:pt x="111346" y="34977"/>
                        <a:pt x="95392" y="39818"/>
                      </a:cubicBezTo>
                      <a:cubicBezTo>
                        <a:pt x="54903" y="52031"/>
                        <a:pt x="19255" y="84268"/>
                        <a:pt x="0" y="114085"/>
                      </a:cubicBezTo>
                      <a:cubicBezTo>
                        <a:pt x="550" y="112435"/>
                        <a:pt x="990" y="110784"/>
                        <a:pt x="1540" y="109024"/>
                      </a:cubicBezTo>
                      <a:cubicBezTo>
                        <a:pt x="3631" y="102752"/>
                        <a:pt x="6161" y="96591"/>
                        <a:pt x="9022" y="90650"/>
                      </a:cubicBezTo>
                      <a:cubicBezTo>
                        <a:pt x="29817" y="48950"/>
                        <a:pt x="74267" y="7690"/>
                        <a:pt x="120808" y="1089"/>
                      </a:cubicBezTo>
                      <a:cubicBezTo>
                        <a:pt x="160088" y="-4523"/>
                        <a:pt x="205528" y="11211"/>
                        <a:pt x="215210" y="56431"/>
                      </a:cubicBezTo>
                      <a:cubicBezTo>
                        <a:pt x="222032" y="88229"/>
                        <a:pt x="207289" y="125418"/>
                        <a:pt x="164268" y="133780"/>
                      </a:cubicBezTo>
                      <a:cubicBezTo>
                        <a:pt x="129610" y="140601"/>
                        <a:pt x="86480" y="106383"/>
                        <a:pt x="104524" y="694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DB347F21-EC95-661F-6E4D-D6020CB1D5A5}"/>
                    </a:ext>
                  </a:extLst>
                </p:cNvPr>
                <p:cNvSpPr/>
                <p:nvPr/>
              </p:nvSpPr>
              <p:spPr>
                <a:xfrm>
                  <a:off x="2608073" y="5737869"/>
                  <a:ext cx="225877" cy="221502"/>
                </a:xfrm>
                <a:custGeom>
                  <a:avLst/>
                  <a:gdLst>
                    <a:gd name="connsiteX0" fmla="*/ 211029 w 225877"/>
                    <a:gd name="connsiteY0" fmla="*/ 193666 h 221502"/>
                    <a:gd name="connsiteX1" fmla="*/ 102214 w 225877"/>
                    <a:gd name="connsiteY1" fmla="*/ 60425 h 221502"/>
                    <a:gd name="connsiteX2" fmla="*/ 225773 w 225877"/>
                    <a:gd name="connsiteY2" fmla="*/ 221502 h 221502"/>
                    <a:gd name="connsiteX3" fmla="*/ 0 w 225877"/>
                    <a:gd name="connsiteY3" fmla="*/ 3761 h 221502"/>
                    <a:gd name="connsiteX4" fmla="*/ 75148 w 225877"/>
                    <a:gd name="connsiteY4" fmla="*/ 91232 h 221502"/>
                    <a:gd name="connsiteX5" fmla="*/ 185614 w 225877"/>
                    <a:gd name="connsiteY5" fmla="*/ 154716 h 221502"/>
                    <a:gd name="connsiteX6" fmla="*/ 211029 w 225877"/>
                    <a:gd name="connsiteY6" fmla="*/ 193666 h 221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877" h="221502">
                      <a:moveTo>
                        <a:pt x="211029" y="193666"/>
                      </a:moveTo>
                      <a:cubicBezTo>
                        <a:pt x="201677" y="133592"/>
                        <a:pt x="160528" y="81770"/>
                        <a:pt x="102214" y="60425"/>
                      </a:cubicBezTo>
                      <a:cubicBezTo>
                        <a:pt x="184733" y="85181"/>
                        <a:pt x="215320" y="137663"/>
                        <a:pt x="225773" y="221502"/>
                      </a:cubicBezTo>
                      <a:cubicBezTo>
                        <a:pt x="229074" y="74508"/>
                        <a:pt x="154366" y="-20444"/>
                        <a:pt x="0" y="3761"/>
                      </a:cubicBezTo>
                      <a:cubicBezTo>
                        <a:pt x="44340" y="18395"/>
                        <a:pt x="2531" y="67576"/>
                        <a:pt x="75148" y="91232"/>
                      </a:cubicBezTo>
                      <a:cubicBezTo>
                        <a:pt x="116847" y="104765"/>
                        <a:pt x="152826" y="118518"/>
                        <a:pt x="185614" y="154716"/>
                      </a:cubicBezTo>
                      <a:cubicBezTo>
                        <a:pt x="195736" y="166270"/>
                        <a:pt x="204648" y="179253"/>
                        <a:pt x="211029" y="19366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68CF6578-D7B2-872A-5C05-5E2C929F2BD2}"/>
                    </a:ext>
                  </a:extLst>
                </p:cNvPr>
                <p:cNvSpPr/>
                <p:nvPr/>
              </p:nvSpPr>
              <p:spPr>
                <a:xfrm>
                  <a:off x="2830593" y="5516078"/>
                  <a:ext cx="152872" cy="415016"/>
                </a:xfrm>
                <a:custGeom>
                  <a:avLst/>
                  <a:gdLst>
                    <a:gd name="connsiteX0" fmla="*/ 81041 w 152872"/>
                    <a:gd name="connsiteY0" fmla="*/ 372877 h 415016"/>
                    <a:gd name="connsiteX1" fmla="*/ 69268 w 152872"/>
                    <a:gd name="connsiteY1" fmla="*/ 145344 h 415016"/>
                    <a:gd name="connsiteX2" fmla="*/ 81151 w 152872"/>
                    <a:gd name="connsiteY2" fmla="*/ 415017 h 415016"/>
                    <a:gd name="connsiteX3" fmla="*/ 35490 w 152872"/>
                    <a:gd name="connsiteY3" fmla="*/ 0 h 415016"/>
                    <a:gd name="connsiteX4" fmla="*/ 14145 w 152872"/>
                    <a:gd name="connsiteY4" fmla="*/ 158107 h 415016"/>
                    <a:gd name="connsiteX5" fmla="*/ 81041 w 152872"/>
                    <a:gd name="connsiteY5" fmla="*/ 372877 h 415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872" h="415016">
                      <a:moveTo>
                        <a:pt x="81041" y="372877"/>
                      </a:moveTo>
                      <a:cubicBezTo>
                        <a:pt x="98205" y="327547"/>
                        <a:pt x="117679" y="231604"/>
                        <a:pt x="69268" y="145344"/>
                      </a:cubicBezTo>
                      <a:cubicBezTo>
                        <a:pt x="124941" y="230394"/>
                        <a:pt x="124391" y="300040"/>
                        <a:pt x="81151" y="415017"/>
                      </a:cubicBezTo>
                      <a:cubicBezTo>
                        <a:pt x="169941" y="258340"/>
                        <a:pt x="198548" y="114757"/>
                        <a:pt x="35490" y="0"/>
                      </a:cubicBezTo>
                      <a:cubicBezTo>
                        <a:pt x="55405" y="53693"/>
                        <a:pt x="-33276" y="74708"/>
                        <a:pt x="14145" y="158107"/>
                      </a:cubicBezTo>
                      <a:cubicBezTo>
                        <a:pt x="18326" y="165699"/>
                        <a:pt x="91273" y="268463"/>
                        <a:pt x="81041" y="3728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FEA6CC40-AF5B-AD98-2871-390C5C161665}"/>
                    </a:ext>
                  </a:extLst>
                </p:cNvPr>
                <p:cNvSpPr/>
                <p:nvPr/>
              </p:nvSpPr>
              <p:spPr>
                <a:xfrm>
                  <a:off x="3758304" y="6267492"/>
                  <a:ext cx="219479" cy="132317"/>
                </a:xfrm>
                <a:custGeom>
                  <a:avLst/>
                  <a:gdLst>
                    <a:gd name="connsiteX0" fmla="*/ 197914 w 219479"/>
                    <a:gd name="connsiteY0" fmla="*/ 48474 h 132317"/>
                    <a:gd name="connsiteX1" fmla="*/ 62142 w 219479"/>
                    <a:gd name="connsiteY1" fmla="*/ 44403 h 132317"/>
                    <a:gd name="connsiteX2" fmla="*/ 44208 w 219479"/>
                    <a:gd name="connsiteY2" fmla="*/ 99306 h 132317"/>
                    <a:gd name="connsiteX3" fmla="*/ 53010 w 219479"/>
                    <a:gd name="connsiteY3" fmla="*/ 37471 h 132317"/>
                    <a:gd name="connsiteX4" fmla="*/ 72485 w 219479"/>
                    <a:gd name="connsiteY4" fmla="*/ 20307 h 132317"/>
                    <a:gd name="connsiteX5" fmla="*/ 38267 w 219479"/>
                    <a:gd name="connsiteY5" fmla="*/ 52435 h 132317"/>
                    <a:gd name="connsiteX6" fmla="*/ 28144 w 219479"/>
                    <a:gd name="connsiteY6" fmla="*/ 107337 h 132317"/>
                    <a:gd name="connsiteX7" fmla="*/ 28364 w 219479"/>
                    <a:gd name="connsiteY7" fmla="*/ 107668 h 132317"/>
                    <a:gd name="connsiteX8" fmla="*/ 28144 w 219479"/>
                    <a:gd name="connsiteY8" fmla="*/ 107337 h 132317"/>
                    <a:gd name="connsiteX9" fmla="*/ 20773 w 219479"/>
                    <a:gd name="connsiteY9" fmla="*/ 90944 h 132317"/>
                    <a:gd name="connsiteX10" fmla="*/ 23853 w 219479"/>
                    <a:gd name="connsiteY10" fmla="*/ 56395 h 132317"/>
                    <a:gd name="connsiteX11" fmla="*/ 8890 w 219479"/>
                    <a:gd name="connsiteY11" fmla="*/ 83682 h 132317"/>
                    <a:gd name="connsiteX12" fmla="*/ 2288 w 219479"/>
                    <a:gd name="connsiteY12" fmla="*/ 132313 h 132317"/>
                    <a:gd name="connsiteX13" fmla="*/ 3499 w 219479"/>
                    <a:gd name="connsiteY13" fmla="*/ 81921 h 132317"/>
                    <a:gd name="connsiteX14" fmla="*/ 92069 w 219479"/>
                    <a:gd name="connsiteY14" fmla="*/ 2483 h 132317"/>
                    <a:gd name="connsiteX15" fmla="*/ 202315 w 219479"/>
                    <a:gd name="connsiteY15" fmla="*/ 44843 h 132317"/>
                    <a:gd name="connsiteX16" fmla="*/ 219479 w 219479"/>
                    <a:gd name="connsiteY16" fmla="*/ 92264 h 132317"/>
                    <a:gd name="connsiteX17" fmla="*/ 197914 w 219479"/>
                    <a:gd name="connsiteY17" fmla="*/ 48474 h 132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479" h="132317">
                      <a:moveTo>
                        <a:pt x="197914" y="48474"/>
                      </a:moveTo>
                      <a:cubicBezTo>
                        <a:pt x="148733" y="-9620"/>
                        <a:pt x="80847" y="18217"/>
                        <a:pt x="62142" y="44403"/>
                      </a:cubicBezTo>
                      <a:cubicBezTo>
                        <a:pt x="42338" y="69599"/>
                        <a:pt x="44428" y="99635"/>
                        <a:pt x="44208" y="99306"/>
                      </a:cubicBezTo>
                      <a:cubicBezTo>
                        <a:pt x="44868" y="101066"/>
                        <a:pt x="29685" y="69159"/>
                        <a:pt x="53010" y="37471"/>
                      </a:cubicBezTo>
                      <a:cubicBezTo>
                        <a:pt x="59062" y="29549"/>
                        <a:pt x="65883" y="24048"/>
                        <a:pt x="72485" y="20307"/>
                      </a:cubicBezTo>
                      <a:cubicBezTo>
                        <a:pt x="58291" y="24048"/>
                        <a:pt x="43768" y="42092"/>
                        <a:pt x="38267" y="52435"/>
                      </a:cubicBezTo>
                      <a:cubicBezTo>
                        <a:pt x="22093" y="77850"/>
                        <a:pt x="26934" y="104037"/>
                        <a:pt x="28144" y="107337"/>
                      </a:cubicBezTo>
                      <a:cubicBezTo>
                        <a:pt x="28254" y="107558"/>
                        <a:pt x="28364" y="107668"/>
                        <a:pt x="28364" y="107668"/>
                      </a:cubicBezTo>
                      <a:cubicBezTo>
                        <a:pt x="28364" y="107668"/>
                        <a:pt x="28254" y="107558"/>
                        <a:pt x="28144" y="107337"/>
                      </a:cubicBezTo>
                      <a:cubicBezTo>
                        <a:pt x="27154" y="106017"/>
                        <a:pt x="23083" y="100846"/>
                        <a:pt x="20773" y="90944"/>
                      </a:cubicBezTo>
                      <a:cubicBezTo>
                        <a:pt x="18462" y="81921"/>
                        <a:pt x="19122" y="69159"/>
                        <a:pt x="23853" y="56395"/>
                      </a:cubicBezTo>
                      <a:cubicBezTo>
                        <a:pt x="16812" y="65307"/>
                        <a:pt x="11751" y="74770"/>
                        <a:pt x="8890" y="83682"/>
                      </a:cubicBezTo>
                      <a:cubicBezTo>
                        <a:pt x="-1012" y="112399"/>
                        <a:pt x="3058" y="132643"/>
                        <a:pt x="2288" y="132313"/>
                      </a:cubicBezTo>
                      <a:cubicBezTo>
                        <a:pt x="3169" y="132423"/>
                        <a:pt x="-4093" y="113169"/>
                        <a:pt x="3499" y="81921"/>
                      </a:cubicBezTo>
                      <a:cubicBezTo>
                        <a:pt x="10100" y="51004"/>
                        <a:pt x="42888" y="11725"/>
                        <a:pt x="92069" y="2483"/>
                      </a:cubicBezTo>
                      <a:cubicBezTo>
                        <a:pt x="141141" y="-8190"/>
                        <a:pt x="186471" y="17336"/>
                        <a:pt x="202315" y="44843"/>
                      </a:cubicBezTo>
                      <a:cubicBezTo>
                        <a:pt x="219369" y="72129"/>
                        <a:pt x="218709" y="92594"/>
                        <a:pt x="219479" y="92264"/>
                      </a:cubicBezTo>
                      <a:cubicBezTo>
                        <a:pt x="218929" y="92924"/>
                        <a:pt x="217499" y="71579"/>
                        <a:pt x="197914" y="4847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39BF4039-AA3F-5610-2729-9A5021044040}"/>
                    </a:ext>
                  </a:extLst>
                </p:cNvPr>
                <p:cNvSpPr/>
                <p:nvPr/>
              </p:nvSpPr>
              <p:spPr>
                <a:xfrm>
                  <a:off x="3117822" y="5757035"/>
                  <a:ext cx="214550" cy="113176"/>
                </a:xfrm>
                <a:custGeom>
                  <a:avLst/>
                  <a:gdLst>
                    <a:gd name="connsiteX0" fmla="*/ 33008 w 214550"/>
                    <a:gd name="connsiteY0" fmla="*/ 76798 h 113176"/>
                    <a:gd name="connsiteX1" fmla="*/ 0 w 214550"/>
                    <a:gd name="connsiteY1" fmla="*/ 77018 h 113176"/>
                    <a:gd name="connsiteX2" fmla="*/ 23546 w 214550"/>
                    <a:gd name="connsiteY2" fmla="*/ 99683 h 113176"/>
                    <a:gd name="connsiteX3" fmla="*/ 68986 w 214550"/>
                    <a:gd name="connsiteY3" fmla="*/ 112446 h 113176"/>
                    <a:gd name="connsiteX4" fmla="*/ 121468 w 214550"/>
                    <a:gd name="connsiteY4" fmla="*/ 94732 h 113176"/>
                    <a:gd name="connsiteX5" fmla="*/ 151615 w 214550"/>
                    <a:gd name="connsiteY5" fmla="*/ 97042 h 113176"/>
                    <a:gd name="connsiteX6" fmla="*/ 167019 w 214550"/>
                    <a:gd name="connsiteY6" fmla="*/ 72286 h 113176"/>
                    <a:gd name="connsiteX7" fmla="*/ 183853 w 214550"/>
                    <a:gd name="connsiteY7" fmla="*/ 29046 h 113176"/>
                    <a:gd name="connsiteX8" fmla="*/ 201127 w 214550"/>
                    <a:gd name="connsiteY8" fmla="*/ 9682 h 113176"/>
                    <a:gd name="connsiteX9" fmla="*/ 213010 w 214550"/>
                    <a:gd name="connsiteY9" fmla="*/ 1100 h 113176"/>
                    <a:gd name="connsiteX10" fmla="*/ 214550 w 214550"/>
                    <a:gd name="connsiteY10" fmla="*/ 0 h 113176"/>
                    <a:gd name="connsiteX11" fmla="*/ 212350 w 214550"/>
                    <a:gd name="connsiteY11" fmla="*/ 1210 h 113176"/>
                    <a:gd name="connsiteX12" fmla="*/ 212130 w 214550"/>
                    <a:gd name="connsiteY12" fmla="*/ 1210 h 113176"/>
                    <a:gd name="connsiteX13" fmla="*/ 166469 w 214550"/>
                    <a:gd name="connsiteY13" fmla="*/ 6822 h 113176"/>
                    <a:gd name="connsiteX14" fmla="*/ 116957 w 214550"/>
                    <a:gd name="connsiteY14" fmla="*/ 18814 h 113176"/>
                    <a:gd name="connsiteX15" fmla="*/ 88791 w 214550"/>
                    <a:gd name="connsiteY15" fmla="*/ 30587 h 113176"/>
                    <a:gd name="connsiteX16" fmla="*/ 76688 w 214550"/>
                    <a:gd name="connsiteY16" fmla="*/ 44010 h 113176"/>
                    <a:gd name="connsiteX17" fmla="*/ 91651 w 214550"/>
                    <a:gd name="connsiteY17" fmla="*/ 56003 h 113176"/>
                    <a:gd name="connsiteX18" fmla="*/ 107495 w 214550"/>
                    <a:gd name="connsiteY18" fmla="*/ 54903 h 113176"/>
                    <a:gd name="connsiteX19" fmla="*/ 107495 w 214550"/>
                    <a:gd name="connsiteY19" fmla="*/ 62934 h 113176"/>
                    <a:gd name="connsiteX20" fmla="*/ 82079 w 214550"/>
                    <a:gd name="connsiteY20" fmla="*/ 62824 h 113176"/>
                    <a:gd name="connsiteX21" fmla="*/ 33008 w 214550"/>
                    <a:gd name="connsiteY21" fmla="*/ 76798 h 113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14550" h="113176">
                      <a:moveTo>
                        <a:pt x="33008" y="76798"/>
                      </a:moveTo>
                      <a:cubicBezTo>
                        <a:pt x="20025" y="79659"/>
                        <a:pt x="7372" y="79769"/>
                        <a:pt x="0" y="77018"/>
                      </a:cubicBezTo>
                      <a:cubicBezTo>
                        <a:pt x="4181" y="82959"/>
                        <a:pt x="13533" y="92531"/>
                        <a:pt x="23546" y="99683"/>
                      </a:cubicBezTo>
                      <a:cubicBezTo>
                        <a:pt x="33998" y="107825"/>
                        <a:pt x="50282" y="115637"/>
                        <a:pt x="68986" y="112446"/>
                      </a:cubicBezTo>
                      <a:cubicBezTo>
                        <a:pt x="87690" y="109805"/>
                        <a:pt x="102984" y="92092"/>
                        <a:pt x="121468" y="94732"/>
                      </a:cubicBezTo>
                      <a:cubicBezTo>
                        <a:pt x="128290" y="97593"/>
                        <a:pt x="142043" y="105294"/>
                        <a:pt x="151615" y="97042"/>
                      </a:cubicBezTo>
                      <a:cubicBezTo>
                        <a:pt x="160858" y="90771"/>
                        <a:pt x="164158" y="80759"/>
                        <a:pt x="167019" y="72286"/>
                      </a:cubicBezTo>
                      <a:cubicBezTo>
                        <a:pt x="171310" y="54462"/>
                        <a:pt x="176041" y="40049"/>
                        <a:pt x="183853" y="29046"/>
                      </a:cubicBezTo>
                      <a:cubicBezTo>
                        <a:pt x="189794" y="20465"/>
                        <a:pt x="195956" y="14083"/>
                        <a:pt x="201127" y="9682"/>
                      </a:cubicBezTo>
                      <a:cubicBezTo>
                        <a:pt x="206408" y="5171"/>
                        <a:pt x="210699" y="2530"/>
                        <a:pt x="213010" y="1100"/>
                      </a:cubicBezTo>
                      <a:cubicBezTo>
                        <a:pt x="213890" y="550"/>
                        <a:pt x="214330" y="220"/>
                        <a:pt x="214550" y="0"/>
                      </a:cubicBezTo>
                      <a:cubicBezTo>
                        <a:pt x="214220" y="220"/>
                        <a:pt x="213450" y="660"/>
                        <a:pt x="212350" y="1210"/>
                      </a:cubicBezTo>
                      <a:cubicBezTo>
                        <a:pt x="212350" y="1210"/>
                        <a:pt x="212240" y="1210"/>
                        <a:pt x="212130" y="1210"/>
                      </a:cubicBezTo>
                      <a:cubicBezTo>
                        <a:pt x="208499" y="1430"/>
                        <a:pt x="191555" y="1980"/>
                        <a:pt x="166469" y="6822"/>
                      </a:cubicBezTo>
                      <a:cubicBezTo>
                        <a:pt x="152276" y="9792"/>
                        <a:pt x="135552" y="13423"/>
                        <a:pt x="116957" y="18814"/>
                      </a:cubicBezTo>
                      <a:cubicBezTo>
                        <a:pt x="107715" y="21785"/>
                        <a:pt x="98143" y="25196"/>
                        <a:pt x="88791" y="30587"/>
                      </a:cubicBezTo>
                      <a:cubicBezTo>
                        <a:pt x="84500" y="33668"/>
                        <a:pt x="78558" y="35648"/>
                        <a:pt x="76688" y="44010"/>
                      </a:cubicBezTo>
                      <a:cubicBezTo>
                        <a:pt x="78118" y="53252"/>
                        <a:pt x="84720" y="55232"/>
                        <a:pt x="91651" y="56003"/>
                      </a:cubicBezTo>
                      <a:cubicBezTo>
                        <a:pt x="97703" y="55893"/>
                        <a:pt x="103204" y="54353"/>
                        <a:pt x="107495" y="54903"/>
                      </a:cubicBezTo>
                      <a:cubicBezTo>
                        <a:pt x="110906" y="54353"/>
                        <a:pt x="109476" y="59303"/>
                        <a:pt x="107495" y="62934"/>
                      </a:cubicBezTo>
                      <a:cubicBezTo>
                        <a:pt x="102764" y="69316"/>
                        <a:pt x="91541" y="64255"/>
                        <a:pt x="82079" y="62824"/>
                      </a:cubicBezTo>
                      <a:cubicBezTo>
                        <a:pt x="61174" y="61174"/>
                        <a:pt x="46431" y="73387"/>
                        <a:pt x="33008" y="7679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93245BB4-7935-0B39-0AC7-56694948E18B}"/>
                    </a:ext>
                  </a:extLst>
                </p:cNvPr>
                <p:cNvSpPr/>
                <p:nvPr/>
              </p:nvSpPr>
              <p:spPr>
                <a:xfrm>
                  <a:off x="3309618" y="5745931"/>
                  <a:ext cx="219700" cy="175922"/>
                </a:xfrm>
                <a:custGeom>
                  <a:avLst/>
                  <a:gdLst>
                    <a:gd name="connsiteX0" fmla="*/ 183832 w 219700"/>
                    <a:gd name="connsiteY0" fmla="*/ 26617 h 175922"/>
                    <a:gd name="connsiteX1" fmla="*/ 46740 w 219700"/>
                    <a:gd name="connsiteY1" fmla="*/ 67987 h 175922"/>
                    <a:gd name="connsiteX2" fmla="*/ 46850 w 219700"/>
                    <a:gd name="connsiteY2" fmla="*/ 128831 h 175922"/>
                    <a:gd name="connsiteX3" fmla="*/ 35407 w 219700"/>
                    <a:gd name="connsiteY3" fmla="*/ 64026 h 175922"/>
                    <a:gd name="connsiteX4" fmla="*/ 49270 w 219700"/>
                    <a:gd name="connsiteY4" fmla="*/ 40370 h 175922"/>
                    <a:gd name="connsiteX5" fmla="*/ 25615 w 219700"/>
                    <a:gd name="connsiteY5" fmla="*/ 83941 h 175922"/>
                    <a:gd name="connsiteX6" fmla="*/ 33537 w 219700"/>
                    <a:gd name="connsiteY6" fmla="*/ 142144 h 175922"/>
                    <a:gd name="connsiteX7" fmla="*/ 33867 w 219700"/>
                    <a:gd name="connsiteY7" fmla="*/ 142475 h 175922"/>
                    <a:gd name="connsiteX8" fmla="*/ 33537 w 219700"/>
                    <a:gd name="connsiteY8" fmla="*/ 142144 h 175922"/>
                    <a:gd name="connsiteX9" fmla="*/ 20773 w 219700"/>
                    <a:gd name="connsiteY9" fmla="*/ 128281 h 175922"/>
                    <a:gd name="connsiteX10" fmla="*/ 12522 w 219700"/>
                    <a:gd name="connsiteY10" fmla="*/ 92743 h 175922"/>
                    <a:gd name="connsiteX11" fmla="*/ 6470 w 219700"/>
                    <a:gd name="connsiteY11" fmla="*/ 125090 h 175922"/>
                    <a:gd name="connsiteX12" fmla="*/ 15822 w 219700"/>
                    <a:gd name="connsiteY12" fmla="*/ 175922 h 175922"/>
                    <a:gd name="connsiteX13" fmla="*/ 419 w 219700"/>
                    <a:gd name="connsiteY13" fmla="*/ 125090 h 175922"/>
                    <a:gd name="connsiteX14" fmla="*/ 62913 w 219700"/>
                    <a:gd name="connsiteY14" fmla="*/ 16164 h 175922"/>
                    <a:gd name="connsiteX15" fmla="*/ 187022 w 219700"/>
                    <a:gd name="connsiteY15" fmla="*/ 21666 h 175922"/>
                    <a:gd name="connsiteX16" fmla="*/ 219700 w 219700"/>
                    <a:gd name="connsiteY16" fmla="*/ 63256 h 175922"/>
                    <a:gd name="connsiteX17" fmla="*/ 183832 w 219700"/>
                    <a:gd name="connsiteY17" fmla="*/ 26617 h 17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700" h="175922">
                      <a:moveTo>
                        <a:pt x="183832" y="26617"/>
                      </a:moveTo>
                      <a:cubicBezTo>
                        <a:pt x="115616" y="-14973"/>
                        <a:pt x="56862" y="35529"/>
                        <a:pt x="46740" y="67987"/>
                      </a:cubicBezTo>
                      <a:cubicBezTo>
                        <a:pt x="35187" y="99784"/>
                        <a:pt x="47180" y="129051"/>
                        <a:pt x="46850" y="128831"/>
                      </a:cubicBezTo>
                      <a:cubicBezTo>
                        <a:pt x="48060" y="130371"/>
                        <a:pt x="22424" y="103525"/>
                        <a:pt x="35407" y="64026"/>
                      </a:cubicBezTo>
                      <a:cubicBezTo>
                        <a:pt x="38928" y="54013"/>
                        <a:pt x="43879" y="46311"/>
                        <a:pt x="49270" y="40370"/>
                      </a:cubicBezTo>
                      <a:cubicBezTo>
                        <a:pt x="36397" y="48842"/>
                        <a:pt x="27705" y="71727"/>
                        <a:pt x="25615" y="83941"/>
                      </a:cubicBezTo>
                      <a:cubicBezTo>
                        <a:pt x="17693" y="114748"/>
                        <a:pt x="31226" y="139283"/>
                        <a:pt x="33537" y="142144"/>
                      </a:cubicBezTo>
                      <a:cubicBezTo>
                        <a:pt x="33757" y="142364"/>
                        <a:pt x="33867" y="142475"/>
                        <a:pt x="33867" y="142475"/>
                      </a:cubicBezTo>
                      <a:cubicBezTo>
                        <a:pt x="33867" y="142475"/>
                        <a:pt x="33757" y="142364"/>
                        <a:pt x="33537" y="142144"/>
                      </a:cubicBezTo>
                      <a:cubicBezTo>
                        <a:pt x="32106" y="141154"/>
                        <a:pt x="26275" y="137303"/>
                        <a:pt x="20773" y="128281"/>
                      </a:cubicBezTo>
                      <a:cubicBezTo>
                        <a:pt x="15492" y="120029"/>
                        <a:pt x="11971" y="107046"/>
                        <a:pt x="12522" y="92743"/>
                      </a:cubicBezTo>
                      <a:cubicBezTo>
                        <a:pt x="8451" y="104075"/>
                        <a:pt x="6470" y="115078"/>
                        <a:pt x="6470" y="125090"/>
                      </a:cubicBezTo>
                      <a:cubicBezTo>
                        <a:pt x="6030" y="157107"/>
                        <a:pt x="16703" y="175922"/>
                        <a:pt x="15822" y="175922"/>
                      </a:cubicBezTo>
                      <a:cubicBezTo>
                        <a:pt x="16703" y="175812"/>
                        <a:pt x="3169" y="158978"/>
                        <a:pt x="419" y="125090"/>
                      </a:cubicBezTo>
                      <a:cubicBezTo>
                        <a:pt x="-3212" y="91972"/>
                        <a:pt x="16703" y="41691"/>
                        <a:pt x="62913" y="16164"/>
                      </a:cubicBezTo>
                      <a:cubicBezTo>
                        <a:pt x="108464" y="-10901"/>
                        <a:pt x="162157" y="-450"/>
                        <a:pt x="187022" y="21666"/>
                      </a:cubicBezTo>
                      <a:cubicBezTo>
                        <a:pt x="212989" y="43231"/>
                        <a:pt x="219040" y="63916"/>
                        <a:pt x="219700" y="63256"/>
                      </a:cubicBezTo>
                      <a:cubicBezTo>
                        <a:pt x="219480" y="64026"/>
                        <a:pt x="211008" y="43231"/>
                        <a:pt x="183832" y="2661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27E646E1-95FE-5F55-5356-A5DEBB4F8E35}"/>
                    </a:ext>
                  </a:extLst>
                </p:cNvPr>
                <p:cNvSpPr/>
                <p:nvPr/>
              </p:nvSpPr>
              <p:spPr>
                <a:xfrm>
                  <a:off x="2370109" y="5839224"/>
                  <a:ext cx="186802" cy="214204"/>
                </a:xfrm>
                <a:custGeom>
                  <a:avLst/>
                  <a:gdLst>
                    <a:gd name="connsiteX0" fmla="*/ 19673 w 186802"/>
                    <a:gd name="connsiteY0" fmla="*/ 40710 h 214204"/>
                    <a:gd name="connsiteX1" fmla="*/ 76776 w 186802"/>
                    <a:gd name="connsiteY1" fmla="*/ 173070 h 214204"/>
                    <a:gd name="connsiteX2" fmla="*/ 136630 w 186802"/>
                    <a:gd name="connsiteY2" fmla="*/ 165589 h 214204"/>
                    <a:gd name="connsiteX3" fmla="*/ 74246 w 186802"/>
                    <a:gd name="connsiteY3" fmla="*/ 184843 h 214204"/>
                    <a:gd name="connsiteX4" fmla="*/ 49270 w 186802"/>
                    <a:gd name="connsiteY4" fmla="*/ 173730 h 214204"/>
                    <a:gd name="connsiteX5" fmla="*/ 94931 w 186802"/>
                    <a:gd name="connsiteY5" fmla="*/ 192215 h 214204"/>
                    <a:gd name="connsiteX6" fmla="*/ 151374 w 186802"/>
                    <a:gd name="connsiteY6" fmla="*/ 177361 h 214204"/>
                    <a:gd name="connsiteX7" fmla="*/ 151594 w 186802"/>
                    <a:gd name="connsiteY7" fmla="*/ 177032 h 214204"/>
                    <a:gd name="connsiteX8" fmla="*/ 151374 w 186802"/>
                    <a:gd name="connsiteY8" fmla="*/ 177361 h 214204"/>
                    <a:gd name="connsiteX9" fmla="*/ 139271 w 186802"/>
                    <a:gd name="connsiteY9" fmla="*/ 191775 h 214204"/>
                    <a:gd name="connsiteX10" fmla="*/ 105273 w 186802"/>
                    <a:gd name="connsiteY10" fmla="*/ 204208 h 214204"/>
                    <a:gd name="connsiteX11" fmla="*/ 137841 w 186802"/>
                    <a:gd name="connsiteY11" fmla="*/ 206298 h 214204"/>
                    <a:gd name="connsiteX12" fmla="*/ 186802 w 186802"/>
                    <a:gd name="connsiteY12" fmla="*/ 190785 h 214204"/>
                    <a:gd name="connsiteX13" fmla="*/ 138611 w 186802"/>
                    <a:gd name="connsiteY13" fmla="*/ 212239 h 214204"/>
                    <a:gd name="connsiteX14" fmla="*/ 23854 w 186802"/>
                    <a:gd name="connsiteY14" fmla="*/ 162728 h 214204"/>
                    <a:gd name="connsiteX15" fmla="*/ 14392 w 186802"/>
                    <a:gd name="connsiteY15" fmla="*/ 37739 h 214204"/>
                    <a:gd name="connsiteX16" fmla="*/ 51470 w 186802"/>
                    <a:gd name="connsiteY16" fmla="*/ 0 h 214204"/>
                    <a:gd name="connsiteX17" fmla="*/ 19673 w 186802"/>
                    <a:gd name="connsiteY17" fmla="*/ 40710 h 2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86802" h="214204">
                      <a:moveTo>
                        <a:pt x="19673" y="40710"/>
                      </a:moveTo>
                      <a:cubicBezTo>
                        <a:pt x="-13115" y="113987"/>
                        <a:pt x="43659" y="166799"/>
                        <a:pt x="76776" y="173070"/>
                      </a:cubicBezTo>
                      <a:cubicBezTo>
                        <a:pt x="109454" y="180882"/>
                        <a:pt x="136850" y="165259"/>
                        <a:pt x="136630" y="165589"/>
                      </a:cubicBezTo>
                      <a:cubicBezTo>
                        <a:pt x="137951" y="164268"/>
                        <a:pt x="114735" y="193095"/>
                        <a:pt x="74246" y="184843"/>
                      </a:cubicBezTo>
                      <a:cubicBezTo>
                        <a:pt x="64013" y="182533"/>
                        <a:pt x="55871" y="178462"/>
                        <a:pt x="49270" y="173730"/>
                      </a:cubicBezTo>
                      <a:cubicBezTo>
                        <a:pt x="59172" y="185613"/>
                        <a:pt x="82718" y="191555"/>
                        <a:pt x="94931" y="192215"/>
                      </a:cubicBezTo>
                      <a:cubicBezTo>
                        <a:pt x="126178" y="196396"/>
                        <a:pt x="148733" y="180002"/>
                        <a:pt x="151374" y="177361"/>
                      </a:cubicBezTo>
                      <a:cubicBezTo>
                        <a:pt x="151484" y="177141"/>
                        <a:pt x="151594" y="176922"/>
                        <a:pt x="151594" y="177032"/>
                      </a:cubicBezTo>
                      <a:cubicBezTo>
                        <a:pt x="151594" y="177032"/>
                        <a:pt x="151484" y="177141"/>
                        <a:pt x="151374" y="177361"/>
                      </a:cubicBezTo>
                      <a:cubicBezTo>
                        <a:pt x="150494" y="178902"/>
                        <a:pt x="147523" y="185174"/>
                        <a:pt x="139271" y="191775"/>
                      </a:cubicBezTo>
                      <a:cubicBezTo>
                        <a:pt x="131789" y="198046"/>
                        <a:pt x="119466" y="203218"/>
                        <a:pt x="105273" y="204208"/>
                      </a:cubicBezTo>
                      <a:cubicBezTo>
                        <a:pt x="116826" y="206958"/>
                        <a:pt x="128048" y="207619"/>
                        <a:pt x="137841" y="206298"/>
                      </a:cubicBezTo>
                      <a:cubicBezTo>
                        <a:pt x="169418" y="202888"/>
                        <a:pt x="186692" y="190015"/>
                        <a:pt x="186802" y="190785"/>
                      </a:cubicBezTo>
                      <a:cubicBezTo>
                        <a:pt x="186582" y="189905"/>
                        <a:pt x="171619" y="205418"/>
                        <a:pt x="138611" y="212239"/>
                      </a:cubicBezTo>
                      <a:cubicBezTo>
                        <a:pt x="106373" y="219831"/>
                        <a:pt x="54551" y="205858"/>
                        <a:pt x="23854" y="162728"/>
                      </a:cubicBezTo>
                      <a:cubicBezTo>
                        <a:pt x="-8164" y="120368"/>
                        <a:pt x="-4423" y="65355"/>
                        <a:pt x="14392" y="37739"/>
                      </a:cubicBezTo>
                      <a:cubicBezTo>
                        <a:pt x="32546" y="9132"/>
                        <a:pt x="52241" y="550"/>
                        <a:pt x="51470" y="0"/>
                      </a:cubicBezTo>
                      <a:cubicBezTo>
                        <a:pt x="52241" y="550"/>
                        <a:pt x="32766" y="11553"/>
                        <a:pt x="19673" y="4071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28" name="Graphic 3">
                <a:extLst>
                  <a:ext uri="{FF2B5EF4-FFF2-40B4-BE49-F238E27FC236}">
                    <a16:creationId xmlns:a16="http://schemas.microsoft.com/office/drawing/2014/main" id="{523990C1-42B5-18E4-1161-FEC2136C0B44}"/>
                  </a:ext>
                </a:extLst>
              </p:cNvPr>
              <p:cNvGrpSpPr/>
              <p:nvPr/>
            </p:nvGrpSpPr>
            <p:grpSpPr>
              <a:xfrm>
                <a:off x="1626313" y="4112443"/>
                <a:ext cx="1011906" cy="1657883"/>
                <a:chOff x="1626313" y="4112443"/>
                <a:chExt cx="1011906" cy="1657883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CE066175-262D-6222-7CF9-E652A09D55B2}"/>
                    </a:ext>
                  </a:extLst>
                </p:cNvPr>
                <p:cNvSpPr/>
                <p:nvPr/>
              </p:nvSpPr>
              <p:spPr>
                <a:xfrm>
                  <a:off x="1746901" y="5050779"/>
                  <a:ext cx="268682" cy="128331"/>
                </a:xfrm>
                <a:custGeom>
                  <a:avLst/>
                  <a:gdLst>
                    <a:gd name="connsiteX0" fmla="*/ 240736 w 268682"/>
                    <a:gd name="connsiteY0" fmla="*/ 24096 h 128331"/>
                    <a:gd name="connsiteX1" fmla="*/ 119158 w 268682"/>
                    <a:gd name="connsiteY1" fmla="*/ 123229 h 128331"/>
                    <a:gd name="connsiteX2" fmla="*/ 0 w 268682"/>
                    <a:gd name="connsiteY2" fmla="*/ 115527 h 128331"/>
                    <a:gd name="connsiteX3" fmla="*/ 86700 w 268682"/>
                    <a:gd name="connsiteY3" fmla="*/ 24536 h 128331"/>
                    <a:gd name="connsiteX4" fmla="*/ 268683 w 268682"/>
                    <a:gd name="connsiteY4" fmla="*/ 0 h 128331"/>
                    <a:gd name="connsiteX5" fmla="*/ 61394 w 268682"/>
                    <a:gd name="connsiteY5" fmla="*/ 91322 h 128331"/>
                    <a:gd name="connsiteX6" fmla="*/ 240736 w 268682"/>
                    <a:gd name="connsiteY6" fmla="*/ 24096 h 128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8682" h="128331">
                      <a:moveTo>
                        <a:pt x="240736" y="24096"/>
                      </a:moveTo>
                      <a:cubicBezTo>
                        <a:pt x="222032" y="51272"/>
                        <a:pt x="164819" y="108706"/>
                        <a:pt x="119158" y="123229"/>
                      </a:cubicBezTo>
                      <a:cubicBezTo>
                        <a:pt x="68326" y="139513"/>
                        <a:pt x="49952" y="111236"/>
                        <a:pt x="0" y="115527"/>
                      </a:cubicBezTo>
                      <a:cubicBezTo>
                        <a:pt x="39609" y="84610"/>
                        <a:pt x="38399" y="47421"/>
                        <a:pt x="86700" y="24536"/>
                      </a:cubicBezTo>
                      <a:cubicBezTo>
                        <a:pt x="130050" y="4071"/>
                        <a:pt x="213890" y="11443"/>
                        <a:pt x="268683" y="0"/>
                      </a:cubicBezTo>
                      <a:cubicBezTo>
                        <a:pt x="195296" y="46651"/>
                        <a:pt x="131151" y="68326"/>
                        <a:pt x="61394" y="91322"/>
                      </a:cubicBezTo>
                      <a:cubicBezTo>
                        <a:pt x="136982" y="88791"/>
                        <a:pt x="164929" y="70746"/>
                        <a:pt x="240736" y="240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ABE69457-7CD7-945B-4021-767AD016846F}"/>
                    </a:ext>
                  </a:extLst>
                </p:cNvPr>
                <p:cNvSpPr/>
                <p:nvPr/>
              </p:nvSpPr>
              <p:spPr>
                <a:xfrm>
                  <a:off x="1905970" y="4473291"/>
                  <a:ext cx="451128" cy="507812"/>
                </a:xfrm>
                <a:custGeom>
                  <a:avLst/>
                  <a:gdLst>
                    <a:gd name="connsiteX0" fmla="*/ 363554 w 451128"/>
                    <a:gd name="connsiteY0" fmla="*/ 504101 h 507812"/>
                    <a:gd name="connsiteX1" fmla="*/ 346610 w 451128"/>
                    <a:gd name="connsiteY1" fmla="*/ 507182 h 507812"/>
                    <a:gd name="connsiteX2" fmla="*/ 124358 w 451128"/>
                    <a:gd name="connsiteY2" fmla="*/ 454700 h 507812"/>
                    <a:gd name="connsiteX3" fmla="*/ 359 w 451128"/>
                    <a:gd name="connsiteY3" fmla="*/ 248622 h 507812"/>
                    <a:gd name="connsiteX4" fmla="*/ 212048 w 451128"/>
                    <a:gd name="connsiteY4" fmla="*/ 734 h 507812"/>
                    <a:gd name="connsiteX5" fmla="*/ 434850 w 451128"/>
                    <a:gd name="connsiteY5" fmla="*/ 131774 h 507812"/>
                    <a:gd name="connsiteX6" fmla="*/ 336157 w 451128"/>
                    <a:gd name="connsiteY6" fmla="*/ 291312 h 507812"/>
                    <a:gd name="connsiteX7" fmla="*/ 332746 w 451128"/>
                    <a:gd name="connsiteY7" fmla="*/ 170503 h 507812"/>
                    <a:gd name="connsiteX8" fmla="*/ 386659 w 451128"/>
                    <a:gd name="connsiteY8" fmla="*/ 172703 h 507812"/>
                    <a:gd name="connsiteX9" fmla="*/ 366414 w 451128"/>
                    <a:gd name="connsiteY9" fmla="*/ 171934 h 507812"/>
                    <a:gd name="connsiteX10" fmla="*/ 320644 w 451128"/>
                    <a:gd name="connsiteY10" fmla="*/ 251592 h 507812"/>
                    <a:gd name="connsiteX11" fmla="*/ 423408 w 451128"/>
                    <a:gd name="connsiteY11" fmla="*/ 221885 h 507812"/>
                    <a:gd name="connsiteX12" fmla="*/ 410095 w 451128"/>
                    <a:gd name="connsiteY12" fmla="*/ 143657 h 507812"/>
                    <a:gd name="connsiteX13" fmla="*/ 279714 w 451128"/>
                    <a:gd name="connsiteY13" fmla="*/ 36822 h 507812"/>
                    <a:gd name="connsiteX14" fmla="*/ 66924 w 451128"/>
                    <a:gd name="connsiteY14" fmla="*/ 117030 h 507812"/>
                    <a:gd name="connsiteX15" fmla="*/ 82218 w 451128"/>
                    <a:gd name="connsiteY15" fmla="*/ 384613 h 507812"/>
                    <a:gd name="connsiteX16" fmla="*/ 299629 w 451128"/>
                    <a:gd name="connsiteY16" fmla="*/ 493319 h 507812"/>
                    <a:gd name="connsiteX17" fmla="*/ 346830 w 451128"/>
                    <a:gd name="connsiteY17" fmla="*/ 500580 h 507812"/>
                    <a:gd name="connsiteX18" fmla="*/ 363554 w 451128"/>
                    <a:gd name="connsiteY18" fmla="*/ 504101 h 507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1128" h="507812">
                      <a:moveTo>
                        <a:pt x="363554" y="504101"/>
                      </a:moveTo>
                      <a:cubicBezTo>
                        <a:pt x="363554" y="505201"/>
                        <a:pt x="357722" y="506522"/>
                        <a:pt x="346610" y="507182"/>
                      </a:cubicBezTo>
                      <a:cubicBezTo>
                        <a:pt x="280814" y="511363"/>
                        <a:pt x="185752" y="494859"/>
                        <a:pt x="124358" y="454700"/>
                      </a:cubicBezTo>
                      <a:cubicBezTo>
                        <a:pt x="55041" y="409259"/>
                        <a:pt x="5090" y="335652"/>
                        <a:pt x="359" y="248622"/>
                      </a:cubicBezTo>
                      <a:cubicBezTo>
                        <a:pt x="-6463" y="121542"/>
                        <a:pt x="84748" y="11076"/>
                        <a:pt x="212048" y="734"/>
                      </a:cubicBezTo>
                      <a:cubicBezTo>
                        <a:pt x="307331" y="-6968"/>
                        <a:pt x="395241" y="46614"/>
                        <a:pt x="434850" y="131774"/>
                      </a:cubicBezTo>
                      <a:cubicBezTo>
                        <a:pt x="487003" y="243890"/>
                        <a:pt x="402943" y="323439"/>
                        <a:pt x="336157" y="291312"/>
                      </a:cubicBezTo>
                      <a:cubicBezTo>
                        <a:pt x="284775" y="266666"/>
                        <a:pt x="284335" y="194709"/>
                        <a:pt x="332746" y="170503"/>
                      </a:cubicBezTo>
                      <a:cubicBezTo>
                        <a:pt x="362123" y="155870"/>
                        <a:pt x="387649" y="170393"/>
                        <a:pt x="386659" y="172703"/>
                      </a:cubicBezTo>
                      <a:lnTo>
                        <a:pt x="366414" y="171934"/>
                      </a:lnTo>
                      <a:cubicBezTo>
                        <a:pt x="324275" y="174024"/>
                        <a:pt x="300729" y="217924"/>
                        <a:pt x="320644" y="251592"/>
                      </a:cubicBezTo>
                      <a:cubicBezTo>
                        <a:pt x="344409" y="291862"/>
                        <a:pt x="409985" y="284160"/>
                        <a:pt x="423408" y="221885"/>
                      </a:cubicBezTo>
                      <a:cubicBezTo>
                        <a:pt x="429019" y="195919"/>
                        <a:pt x="421647" y="167972"/>
                        <a:pt x="410095" y="143657"/>
                      </a:cubicBezTo>
                      <a:cubicBezTo>
                        <a:pt x="385559" y="92275"/>
                        <a:pt x="336047" y="51125"/>
                        <a:pt x="279714" y="36822"/>
                      </a:cubicBezTo>
                      <a:cubicBezTo>
                        <a:pt x="199285" y="16247"/>
                        <a:pt x="114455" y="48705"/>
                        <a:pt x="66924" y="117030"/>
                      </a:cubicBezTo>
                      <a:cubicBezTo>
                        <a:pt x="9161" y="199990"/>
                        <a:pt x="19613" y="307485"/>
                        <a:pt x="82218" y="384613"/>
                      </a:cubicBezTo>
                      <a:cubicBezTo>
                        <a:pt x="134700" y="449198"/>
                        <a:pt x="224701" y="478905"/>
                        <a:pt x="299629" y="493319"/>
                      </a:cubicBezTo>
                      <a:cubicBezTo>
                        <a:pt x="319874" y="497170"/>
                        <a:pt x="335937" y="499150"/>
                        <a:pt x="346830" y="500580"/>
                      </a:cubicBezTo>
                      <a:cubicBezTo>
                        <a:pt x="357722" y="502011"/>
                        <a:pt x="363444" y="502891"/>
                        <a:pt x="363554" y="50410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A20BB055-D434-E35A-8CD0-1C1759FF196C}"/>
                    </a:ext>
                  </a:extLst>
                </p:cNvPr>
                <p:cNvSpPr/>
                <p:nvPr/>
              </p:nvSpPr>
              <p:spPr>
                <a:xfrm>
                  <a:off x="2192252" y="4848789"/>
                  <a:ext cx="68930" cy="112759"/>
                </a:xfrm>
                <a:custGeom>
                  <a:avLst/>
                  <a:gdLst>
                    <a:gd name="connsiteX0" fmla="*/ 35681 w 68930"/>
                    <a:gd name="connsiteY0" fmla="*/ 58516 h 112759"/>
                    <a:gd name="connsiteX1" fmla="*/ 27980 w 68930"/>
                    <a:gd name="connsiteY1" fmla="*/ 53895 h 112759"/>
                    <a:gd name="connsiteX2" fmla="*/ 22038 w 68930"/>
                    <a:gd name="connsiteY2" fmla="*/ 36731 h 112759"/>
                    <a:gd name="connsiteX3" fmla="*/ 20608 w 68930"/>
                    <a:gd name="connsiteY3" fmla="*/ 63578 h 112759"/>
                    <a:gd name="connsiteX4" fmla="*/ 59557 w 68930"/>
                    <a:gd name="connsiteY4" fmla="*/ 112759 h 112759"/>
                    <a:gd name="connsiteX5" fmla="*/ 57026 w 68930"/>
                    <a:gd name="connsiteY5" fmla="*/ 111989 h 112759"/>
                    <a:gd name="connsiteX6" fmla="*/ 47564 w 68930"/>
                    <a:gd name="connsiteY6" fmla="*/ 108248 h 112759"/>
                    <a:gd name="connsiteX7" fmla="*/ 693 w 68930"/>
                    <a:gd name="connsiteY7" fmla="*/ 50704 h 112759"/>
                    <a:gd name="connsiteX8" fmla="*/ 28310 w 68930"/>
                    <a:gd name="connsiteY8" fmla="*/ 973 h 112759"/>
                    <a:gd name="connsiteX9" fmla="*/ 68469 w 68930"/>
                    <a:gd name="connsiteY9" fmla="*/ 26829 h 112759"/>
                    <a:gd name="connsiteX10" fmla="*/ 35681 w 68930"/>
                    <a:gd name="connsiteY10" fmla="*/ 58516 h 112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930" h="112759">
                      <a:moveTo>
                        <a:pt x="35681" y="58516"/>
                      </a:moveTo>
                      <a:cubicBezTo>
                        <a:pt x="32931" y="57636"/>
                        <a:pt x="30290" y="56096"/>
                        <a:pt x="27980" y="53895"/>
                      </a:cubicBezTo>
                      <a:cubicBezTo>
                        <a:pt x="23248" y="49274"/>
                        <a:pt x="21158" y="42783"/>
                        <a:pt x="22038" y="36731"/>
                      </a:cubicBezTo>
                      <a:cubicBezTo>
                        <a:pt x="17637" y="43113"/>
                        <a:pt x="17967" y="55326"/>
                        <a:pt x="20608" y="63578"/>
                      </a:cubicBezTo>
                      <a:cubicBezTo>
                        <a:pt x="27209" y="84593"/>
                        <a:pt x="44043" y="102857"/>
                        <a:pt x="59557" y="112759"/>
                      </a:cubicBezTo>
                      <a:cubicBezTo>
                        <a:pt x="58677" y="112539"/>
                        <a:pt x="57797" y="112209"/>
                        <a:pt x="57026" y="111989"/>
                      </a:cubicBezTo>
                      <a:cubicBezTo>
                        <a:pt x="53726" y="110999"/>
                        <a:pt x="50645" y="109678"/>
                        <a:pt x="47564" y="108248"/>
                      </a:cubicBezTo>
                      <a:cubicBezTo>
                        <a:pt x="25999" y="97795"/>
                        <a:pt x="4434" y="74910"/>
                        <a:pt x="693" y="50704"/>
                      </a:cubicBezTo>
                      <a:cubicBezTo>
                        <a:pt x="-2498" y="30240"/>
                        <a:pt x="5094" y="6474"/>
                        <a:pt x="28310" y="973"/>
                      </a:cubicBezTo>
                      <a:cubicBezTo>
                        <a:pt x="44593" y="-2878"/>
                        <a:pt x="63738" y="4494"/>
                        <a:pt x="68469" y="26829"/>
                      </a:cubicBezTo>
                      <a:cubicBezTo>
                        <a:pt x="71990" y="44763"/>
                        <a:pt x="54826" y="67649"/>
                        <a:pt x="35681" y="5851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E3A9D17B-54A4-765D-1D51-B2EC07343D76}"/>
                    </a:ext>
                  </a:extLst>
                </p:cNvPr>
                <p:cNvSpPr/>
                <p:nvPr/>
              </p:nvSpPr>
              <p:spPr>
                <a:xfrm>
                  <a:off x="2088367" y="4796414"/>
                  <a:ext cx="89160" cy="144009"/>
                </a:xfrm>
                <a:custGeom>
                  <a:avLst/>
                  <a:gdLst>
                    <a:gd name="connsiteX0" fmla="*/ 49676 w 89160"/>
                    <a:gd name="connsiteY0" fmla="*/ 76784 h 144009"/>
                    <a:gd name="connsiteX1" fmla="*/ 39003 w 89160"/>
                    <a:gd name="connsiteY1" fmla="*/ 71832 h 144009"/>
                    <a:gd name="connsiteX2" fmla="*/ 28771 w 89160"/>
                    <a:gd name="connsiteY2" fmla="*/ 50267 h 144009"/>
                    <a:gd name="connsiteX3" fmla="*/ 30641 w 89160"/>
                    <a:gd name="connsiteY3" fmla="*/ 85475 h 144009"/>
                    <a:gd name="connsiteX4" fmla="*/ 88185 w 89160"/>
                    <a:gd name="connsiteY4" fmla="*/ 144009 h 144009"/>
                    <a:gd name="connsiteX5" fmla="*/ 84664 w 89160"/>
                    <a:gd name="connsiteY5" fmla="*/ 143349 h 144009"/>
                    <a:gd name="connsiteX6" fmla="*/ 71791 w 89160"/>
                    <a:gd name="connsiteY6" fmla="*/ 139828 h 144009"/>
                    <a:gd name="connsiteX7" fmla="*/ 2585 w 89160"/>
                    <a:gd name="connsiteY7" fmla="*/ 71502 h 144009"/>
                    <a:gd name="connsiteX8" fmla="*/ 31632 w 89160"/>
                    <a:gd name="connsiteY8" fmla="*/ 2736 h 144009"/>
                    <a:gd name="connsiteX9" fmla="*/ 87525 w 89160"/>
                    <a:gd name="connsiteY9" fmla="*/ 30793 h 144009"/>
                    <a:gd name="connsiteX10" fmla="*/ 49676 w 89160"/>
                    <a:gd name="connsiteY10" fmla="*/ 76784 h 144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9160" h="144009">
                      <a:moveTo>
                        <a:pt x="49676" y="76784"/>
                      </a:moveTo>
                      <a:cubicBezTo>
                        <a:pt x="45935" y="76013"/>
                        <a:pt x="42304" y="74363"/>
                        <a:pt x="39003" y="71832"/>
                      </a:cubicBezTo>
                      <a:cubicBezTo>
                        <a:pt x="32182" y="66441"/>
                        <a:pt x="28551" y="58409"/>
                        <a:pt x="28771" y="50267"/>
                      </a:cubicBezTo>
                      <a:cubicBezTo>
                        <a:pt x="23930" y="59179"/>
                        <a:pt x="26130" y="75023"/>
                        <a:pt x="30641" y="85475"/>
                      </a:cubicBezTo>
                      <a:cubicBezTo>
                        <a:pt x="42194" y="111882"/>
                        <a:pt x="66730" y="133337"/>
                        <a:pt x="88185" y="144009"/>
                      </a:cubicBezTo>
                      <a:cubicBezTo>
                        <a:pt x="86975" y="143789"/>
                        <a:pt x="85874" y="143569"/>
                        <a:pt x="84664" y="143349"/>
                      </a:cubicBezTo>
                      <a:cubicBezTo>
                        <a:pt x="80263" y="142469"/>
                        <a:pt x="75972" y="141258"/>
                        <a:pt x="71791" y="139828"/>
                      </a:cubicBezTo>
                      <a:cubicBezTo>
                        <a:pt x="42194" y="129156"/>
                        <a:pt x="10947" y="102530"/>
                        <a:pt x="2585" y="71502"/>
                      </a:cubicBezTo>
                      <a:cubicBezTo>
                        <a:pt x="-4457" y="45316"/>
                        <a:pt x="2145" y="13189"/>
                        <a:pt x="31632" y="2736"/>
                      </a:cubicBezTo>
                      <a:cubicBezTo>
                        <a:pt x="52316" y="-4636"/>
                        <a:pt x="78393" y="2296"/>
                        <a:pt x="87525" y="30793"/>
                      </a:cubicBezTo>
                      <a:cubicBezTo>
                        <a:pt x="95006" y="53788"/>
                        <a:pt x="75862" y="86026"/>
                        <a:pt x="49676" y="7678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D8BDBCAC-7823-DAD9-D719-66D3E171A5ED}"/>
                    </a:ext>
                  </a:extLst>
                </p:cNvPr>
                <p:cNvSpPr/>
                <p:nvPr/>
              </p:nvSpPr>
              <p:spPr>
                <a:xfrm>
                  <a:off x="1989708" y="4705290"/>
                  <a:ext cx="113789" cy="185181"/>
                </a:xfrm>
                <a:custGeom>
                  <a:avLst/>
                  <a:gdLst>
                    <a:gd name="connsiteX0" fmla="*/ 52283 w 113789"/>
                    <a:gd name="connsiteY0" fmla="*/ 92540 h 185181"/>
                    <a:gd name="connsiteX1" fmla="*/ 41830 w 113789"/>
                    <a:gd name="connsiteY1" fmla="*/ 82747 h 185181"/>
                    <a:gd name="connsiteX2" fmla="*/ 38309 w 113789"/>
                    <a:gd name="connsiteY2" fmla="*/ 53811 h 185181"/>
                    <a:gd name="connsiteX3" fmla="*/ 27087 w 113789"/>
                    <a:gd name="connsiteY3" fmla="*/ 95180 h 185181"/>
                    <a:gd name="connsiteX4" fmla="*/ 71317 w 113789"/>
                    <a:gd name="connsiteY4" fmla="*/ 185181 h 185181"/>
                    <a:gd name="connsiteX5" fmla="*/ 67576 w 113789"/>
                    <a:gd name="connsiteY5" fmla="*/ 183091 h 185181"/>
                    <a:gd name="connsiteX6" fmla="*/ 54043 w 113789"/>
                    <a:gd name="connsiteY6" fmla="*/ 174069 h 185181"/>
                    <a:gd name="connsiteX7" fmla="*/ 130 w 113789"/>
                    <a:gd name="connsiteY7" fmla="*/ 68224 h 185181"/>
                    <a:gd name="connsiteX8" fmla="*/ 59874 w 113789"/>
                    <a:gd name="connsiteY8" fmla="*/ 8 h 185181"/>
                    <a:gd name="connsiteX9" fmla="*/ 113787 w 113789"/>
                    <a:gd name="connsiteY9" fmla="*/ 54141 h 185181"/>
                    <a:gd name="connsiteX10" fmla="*/ 52283 w 113789"/>
                    <a:gd name="connsiteY10" fmla="*/ 92540 h 185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789" h="185181">
                      <a:moveTo>
                        <a:pt x="52283" y="92540"/>
                      </a:moveTo>
                      <a:cubicBezTo>
                        <a:pt x="48212" y="90229"/>
                        <a:pt x="44691" y="86928"/>
                        <a:pt x="41830" y="82747"/>
                      </a:cubicBezTo>
                      <a:cubicBezTo>
                        <a:pt x="35889" y="73945"/>
                        <a:pt x="34899" y="63163"/>
                        <a:pt x="38309" y="53811"/>
                      </a:cubicBezTo>
                      <a:cubicBezTo>
                        <a:pt x="29397" y="62282"/>
                        <a:pt x="25766" y="81427"/>
                        <a:pt x="27087" y="95180"/>
                      </a:cubicBezTo>
                      <a:cubicBezTo>
                        <a:pt x="30387" y="130278"/>
                        <a:pt x="50522" y="164606"/>
                        <a:pt x="71317" y="185181"/>
                      </a:cubicBezTo>
                      <a:cubicBezTo>
                        <a:pt x="69997" y="184521"/>
                        <a:pt x="68787" y="183751"/>
                        <a:pt x="67576" y="183091"/>
                      </a:cubicBezTo>
                      <a:cubicBezTo>
                        <a:pt x="62845" y="180340"/>
                        <a:pt x="58334" y="177369"/>
                        <a:pt x="54043" y="174069"/>
                      </a:cubicBezTo>
                      <a:cubicBezTo>
                        <a:pt x="23896" y="150303"/>
                        <a:pt x="-2070" y="107283"/>
                        <a:pt x="130" y="68224"/>
                      </a:cubicBezTo>
                      <a:cubicBezTo>
                        <a:pt x="2001" y="35216"/>
                        <a:pt x="21916" y="668"/>
                        <a:pt x="59874" y="8"/>
                      </a:cubicBezTo>
                      <a:cubicBezTo>
                        <a:pt x="86611" y="-432"/>
                        <a:pt x="114117" y="17612"/>
                        <a:pt x="113787" y="54141"/>
                      </a:cubicBezTo>
                      <a:cubicBezTo>
                        <a:pt x="113567" y="83517"/>
                        <a:pt x="79129" y="113334"/>
                        <a:pt x="52283" y="9254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E7400E81-60CF-F107-2484-8BF9311B4A43}"/>
                    </a:ext>
                  </a:extLst>
                </p:cNvPr>
                <p:cNvSpPr/>
                <p:nvPr/>
              </p:nvSpPr>
              <p:spPr>
                <a:xfrm>
                  <a:off x="1717634" y="4860811"/>
                  <a:ext cx="420078" cy="171463"/>
                </a:xfrm>
                <a:custGeom>
                  <a:avLst/>
                  <a:gdLst>
                    <a:gd name="connsiteX0" fmla="*/ 376838 w 420078"/>
                    <a:gd name="connsiteY0" fmla="*/ 115151 h 171463"/>
                    <a:gd name="connsiteX1" fmla="*/ 145014 w 420078"/>
                    <a:gd name="connsiteY1" fmla="*/ 76532 h 171463"/>
                    <a:gd name="connsiteX2" fmla="*/ 420078 w 420078"/>
                    <a:gd name="connsiteY2" fmla="*/ 120102 h 171463"/>
                    <a:gd name="connsiteX3" fmla="*/ 0 w 420078"/>
                    <a:gd name="connsiteY3" fmla="*/ 24490 h 171463"/>
                    <a:gd name="connsiteX4" fmla="*/ 164599 w 420078"/>
                    <a:gd name="connsiteY4" fmla="*/ 20529 h 171463"/>
                    <a:gd name="connsiteX5" fmla="*/ 376838 w 420078"/>
                    <a:gd name="connsiteY5" fmla="*/ 115151 h 171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0078" h="171463">
                      <a:moveTo>
                        <a:pt x="376838" y="115151"/>
                      </a:moveTo>
                      <a:cubicBezTo>
                        <a:pt x="328317" y="127804"/>
                        <a:pt x="227753" y="137046"/>
                        <a:pt x="145014" y="76532"/>
                      </a:cubicBezTo>
                      <a:cubicBezTo>
                        <a:pt x="225773" y="144418"/>
                        <a:pt x="297180" y="151790"/>
                        <a:pt x="420078" y="120102"/>
                      </a:cubicBezTo>
                      <a:cubicBezTo>
                        <a:pt x="249318" y="194480"/>
                        <a:pt x="98803" y="207793"/>
                        <a:pt x="0" y="24490"/>
                      </a:cubicBezTo>
                      <a:cubicBezTo>
                        <a:pt x="52702" y="51446"/>
                        <a:pt x="84500" y="-38555"/>
                        <a:pt x="164599" y="20529"/>
                      </a:cubicBezTo>
                      <a:cubicBezTo>
                        <a:pt x="171750" y="25920"/>
                        <a:pt x="268683" y="113831"/>
                        <a:pt x="376838" y="11515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BA26BE9F-612C-2B52-BF28-CAA471CC08FD}"/>
                    </a:ext>
                  </a:extLst>
                </p:cNvPr>
                <p:cNvSpPr/>
                <p:nvPr/>
              </p:nvSpPr>
              <p:spPr>
                <a:xfrm>
                  <a:off x="1690150" y="4683631"/>
                  <a:ext cx="215848" cy="134130"/>
                </a:xfrm>
                <a:custGeom>
                  <a:avLst/>
                  <a:gdLst>
                    <a:gd name="connsiteX0" fmla="*/ 112424 w 215848"/>
                    <a:gd name="connsiteY0" fmla="*/ 69858 h 134130"/>
                    <a:gd name="connsiteX1" fmla="*/ 103622 w 215848"/>
                    <a:gd name="connsiteY1" fmla="*/ 54895 h 134130"/>
                    <a:gd name="connsiteX2" fmla="*/ 70725 w 215848"/>
                    <a:gd name="connsiteY2" fmla="*/ 43122 h 134130"/>
                    <a:gd name="connsiteX3" fmla="*/ 122107 w 215848"/>
                    <a:gd name="connsiteY3" fmla="*/ 40591 h 134130"/>
                    <a:gd name="connsiteX4" fmla="*/ 215849 w 215848"/>
                    <a:gd name="connsiteY4" fmla="*/ 116949 h 134130"/>
                    <a:gd name="connsiteX5" fmla="*/ 214418 w 215848"/>
                    <a:gd name="connsiteY5" fmla="*/ 111888 h 134130"/>
                    <a:gd name="connsiteX6" fmla="*/ 207377 w 215848"/>
                    <a:gd name="connsiteY6" fmla="*/ 93404 h 134130"/>
                    <a:gd name="connsiteX7" fmla="*/ 97571 w 215848"/>
                    <a:gd name="connsiteY7" fmla="*/ 1422 h 134130"/>
                    <a:gd name="connsiteX8" fmla="*/ 1959 w 215848"/>
                    <a:gd name="connsiteY8" fmla="*/ 54675 h 134130"/>
                    <a:gd name="connsiteX9" fmla="*/ 51140 w 215848"/>
                    <a:gd name="connsiteY9" fmla="*/ 133123 h 134130"/>
                    <a:gd name="connsiteX10" fmla="*/ 112424 w 215848"/>
                    <a:gd name="connsiteY10" fmla="*/ 69858 h 134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848" h="134130">
                      <a:moveTo>
                        <a:pt x="112424" y="69858"/>
                      </a:moveTo>
                      <a:cubicBezTo>
                        <a:pt x="110774" y="64467"/>
                        <a:pt x="107803" y="59296"/>
                        <a:pt x="103622" y="54895"/>
                      </a:cubicBezTo>
                      <a:cubicBezTo>
                        <a:pt x="94820" y="45543"/>
                        <a:pt x="82497" y="41582"/>
                        <a:pt x="70725" y="43122"/>
                      </a:cubicBezTo>
                      <a:cubicBezTo>
                        <a:pt x="82937" y="34650"/>
                        <a:pt x="106373" y="35420"/>
                        <a:pt x="122107" y="40591"/>
                      </a:cubicBezTo>
                      <a:cubicBezTo>
                        <a:pt x="162266" y="53684"/>
                        <a:pt x="197254" y="86692"/>
                        <a:pt x="215849" y="116949"/>
                      </a:cubicBezTo>
                      <a:cubicBezTo>
                        <a:pt x="215409" y="115299"/>
                        <a:pt x="214858" y="113539"/>
                        <a:pt x="214418" y="111888"/>
                      </a:cubicBezTo>
                      <a:cubicBezTo>
                        <a:pt x="212438" y="105507"/>
                        <a:pt x="210127" y="99345"/>
                        <a:pt x="207377" y="93404"/>
                      </a:cubicBezTo>
                      <a:cubicBezTo>
                        <a:pt x="187462" y="51264"/>
                        <a:pt x="144002" y="9014"/>
                        <a:pt x="97571" y="1422"/>
                      </a:cubicBezTo>
                      <a:cubicBezTo>
                        <a:pt x="58512" y="-4959"/>
                        <a:pt x="12741" y="9674"/>
                        <a:pt x="1959" y="54675"/>
                      </a:cubicBezTo>
                      <a:cubicBezTo>
                        <a:pt x="-5633" y="86362"/>
                        <a:pt x="8450" y="123881"/>
                        <a:pt x="51140" y="133123"/>
                      </a:cubicBezTo>
                      <a:cubicBezTo>
                        <a:pt x="85798" y="140385"/>
                        <a:pt x="129808" y="107267"/>
                        <a:pt x="112424" y="698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DEEC3DB0-C92F-FB24-E395-C991F1E56BEA}"/>
                    </a:ext>
                  </a:extLst>
                </p:cNvPr>
                <p:cNvSpPr/>
                <p:nvPr/>
              </p:nvSpPr>
              <p:spPr>
                <a:xfrm>
                  <a:off x="1964972" y="4537845"/>
                  <a:ext cx="230503" cy="217515"/>
                </a:xfrm>
                <a:custGeom>
                  <a:avLst/>
                  <a:gdLst>
                    <a:gd name="connsiteX0" fmla="*/ 15404 w 230503"/>
                    <a:gd name="connsiteY0" fmla="*/ 189899 h 217515"/>
                    <a:gd name="connsiteX1" fmla="*/ 127080 w 230503"/>
                    <a:gd name="connsiteY1" fmla="*/ 59188 h 217515"/>
                    <a:gd name="connsiteX2" fmla="*/ 0 w 230503"/>
                    <a:gd name="connsiteY2" fmla="*/ 217515 h 217515"/>
                    <a:gd name="connsiteX3" fmla="*/ 230504 w 230503"/>
                    <a:gd name="connsiteY3" fmla="*/ 4836 h 217515"/>
                    <a:gd name="connsiteX4" fmla="*/ 153376 w 230503"/>
                    <a:gd name="connsiteY4" fmla="*/ 90546 h 217515"/>
                    <a:gd name="connsiteX5" fmla="*/ 41590 w 230503"/>
                    <a:gd name="connsiteY5" fmla="*/ 151500 h 217515"/>
                    <a:gd name="connsiteX6" fmla="*/ 15404 w 230503"/>
                    <a:gd name="connsiteY6" fmla="*/ 189899 h 217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0503" h="217515">
                      <a:moveTo>
                        <a:pt x="15404" y="189899"/>
                      </a:moveTo>
                      <a:cubicBezTo>
                        <a:pt x="26076" y="130045"/>
                        <a:pt x="68436" y="79103"/>
                        <a:pt x="127080" y="59188"/>
                      </a:cubicBezTo>
                      <a:cubicBezTo>
                        <a:pt x="44010" y="82074"/>
                        <a:pt x="12323" y="133896"/>
                        <a:pt x="0" y="217515"/>
                      </a:cubicBezTo>
                      <a:cubicBezTo>
                        <a:pt x="0" y="70521"/>
                        <a:pt x="76688" y="-22781"/>
                        <a:pt x="230504" y="4836"/>
                      </a:cubicBezTo>
                      <a:cubicBezTo>
                        <a:pt x="185834" y="18479"/>
                        <a:pt x="226653" y="68541"/>
                        <a:pt x="153376" y="90546"/>
                      </a:cubicBezTo>
                      <a:cubicBezTo>
                        <a:pt x="111456" y="103089"/>
                        <a:pt x="75038" y="116182"/>
                        <a:pt x="41590" y="151500"/>
                      </a:cubicBezTo>
                      <a:cubicBezTo>
                        <a:pt x="31357" y="162833"/>
                        <a:pt x="22115" y="175596"/>
                        <a:pt x="15404" y="1898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AC181420-BF8C-7151-C974-F44F8D37F762}"/>
                    </a:ext>
                  </a:extLst>
                </p:cNvPr>
                <p:cNvSpPr/>
                <p:nvPr/>
              </p:nvSpPr>
              <p:spPr>
                <a:xfrm>
                  <a:off x="1939111" y="4112443"/>
                  <a:ext cx="225944" cy="370382"/>
                </a:xfrm>
                <a:custGeom>
                  <a:avLst/>
                  <a:gdLst>
                    <a:gd name="connsiteX0" fmla="*/ 63600 w 225944"/>
                    <a:gd name="connsiteY0" fmla="*/ 370383 h 370382"/>
                    <a:gd name="connsiteX1" fmla="*/ 167244 w 225944"/>
                    <a:gd name="connsiteY1" fmla="*/ 197202 h 370382"/>
                    <a:gd name="connsiteX2" fmla="*/ 115752 w 225944"/>
                    <a:gd name="connsiteY2" fmla="*/ 99279 h 370382"/>
                    <a:gd name="connsiteX3" fmla="*/ 73062 w 225944"/>
                    <a:gd name="connsiteY3" fmla="*/ 126786 h 370382"/>
                    <a:gd name="connsiteX4" fmla="*/ 121253 w 225944"/>
                    <a:gd name="connsiteY4" fmla="*/ 184769 h 370382"/>
                    <a:gd name="connsiteX5" fmla="*/ 225 w 225944"/>
                    <a:gd name="connsiteY5" fmla="*/ 100049 h 370382"/>
                    <a:gd name="connsiteX6" fmla="*/ 117292 w 225944"/>
                    <a:gd name="connsiteY6" fmla="*/ 586 h 370382"/>
                    <a:gd name="connsiteX7" fmla="*/ 225888 w 225944"/>
                    <a:gd name="connsiteY7" fmla="*/ 147470 h 370382"/>
                    <a:gd name="connsiteX8" fmla="*/ 100238 w 225944"/>
                    <a:gd name="connsiteY8" fmla="*/ 350798 h 370382"/>
                    <a:gd name="connsiteX9" fmla="*/ 71522 w 225944"/>
                    <a:gd name="connsiteY9" fmla="*/ 366642 h 370382"/>
                    <a:gd name="connsiteX10" fmla="*/ 63600 w 225944"/>
                    <a:gd name="connsiteY10" fmla="*/ 370383 h 37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5944" h="370382">
                      <a:moveTo>
                        <a:pt x="63600" y="370383"/>
                      </a:moveTo>
                      <a:cubicBezTo>
                        <a:pt x="108820" y="332424"/>
                        <a:pt x="154811" y="266959"/>
                        <a:pt x="167244" y="197202"/>
                      </a:cubicBezTo>
                      <a:cubicBezTo>
                        <a:pt x="174396" y="156933"/>
                        <a:pt x="162073" y="101810"/>
                        <a:pt x="115752" y="99279"/>
                      </a:cubicBezTo>
                      <a:cubicBezTo>
                        <a:pt x="96277" y="98179"/>
                        <a:pt x="78233" y="108852"/>
                        <a:pt x="73062" y="126786"/>
                      </a:cubicBezTo>
                      <a:cubicBezTo>
                        <a:pt x="59969" y="171896"/>
                        <a:pt x="102659" y="192031"/>
                        <a:pt x="121253" y="184769"/>
                      </a:cubicBezTo>
                      <a:cubicBezTo>
                        <a:pt x="63050" y="228119"/>
                        <a:pt x="-4396" y="160784"/>
                        <a:pt x="225" y="100049"/>
                      </a:cubicBezTo>
                      <a:cubicBezTo>
                        <a:pt x="5726" y="26882"/>
                        <a:pt x="63820" y="-4805"/>
                        <a:pt x="117292" y="586"/>
                      </a:cubicBezTo>
                      <a:cubicBezTo>
                        <a:pt x="193320" y="8288"/>
                        <a:pt x="227538" y="81015"/>
                        <a:pt x="225888" y="147470"/>
                      </a:cubicBezTo>
                      <a:cubicBezTo>
                        <a:pt x="223907" y="226359"/>
                        <a:pt x="164714" y="308218"/>
                        <a:pt x="100238" y="350798"/>
                      </a:cubicBezTo>
                      <a:cubicBezTo>
                        <a:pt x="90996" y="356740"/>
                        <a:pt x="81424" y="362021"/>
                        <a:pt x="71522" y="366642"/>
                      </a:cubicBezTo>
                      <a:cubicBezTo>
                        <a:pt x="68881" y="368072"/>
                        <a:pt x="66240" y="369282"/>
                        <a:pt x="63600" y="37038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4EE99078-A1D7-ACD3-60C1-68FC6FEF8807}"/>
                    </a:ext>
                  </a:extLst>
                </p:cNvPr>
                <p:cNvSpPr/>
                <p:nvPr/>
              </p:nvSpPr>
              <p:spPr>
                <a:xfrm>
                  <a:off x="1820845" y="4311406"/>
                  <a:ext cx="154812" cy="413806"/>
                </a:xfrm>
                <a:custGeom>
                  <a:avLst/>
                  <a:gdLst>
                    <a:gd name="connsiteX0" fmla="*/ 67989 w 154812"/>
                    <a:gd name="connsiteY0" fmla="*/ 371667 h 413806"/>
                    <a:gd name="connsiteX1" fmla="*/ 84823 w 154812"/>
                    <a:gd name="connsiteY1" fmla="*/ 144464 h 413806"/>
                    <a:gd name="connsiteX2" fmla="*/ 66999 w 154812"/>
                    <a:gd name="connsiteY2" fmla="*/ 413807 h 413806"/>
                    <a:gd name="connsiteX3" fmla="*/ 121792 w 154812"/>
                    <a:gd name="connsiteY3" fmla="*/ 0 h 413806"/>
                    <a:gd name="connsiteX4" fmla="*/ 139616 w 154812"/>
                    <a:gd name="connsiteY4" fmla="*/ 158547 h 413806"/>
                    <a:gd name="connsiteX5" fmla="*/ 67989 w 154812"/>
                    <a:gd name="connsiteY5" fmla="*/ 371667 h 413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812" h="413806">
                      <a:moveTo>
                        <a:pt x="67989" y="371667"/>
                      </a:moveTo>
                      <a:cubicBezTo>
                        <a:pt x="51816" y="325896"/>
                        <a:pt x="34431" y="229624"/>
                        <a:pt x="84823" y="144464"/>
                      </a:cubicBezTo>
                      <a:cubicBezTo>
                        <a:pt x="27280" y="228303"/>
                        <a:pt x="26400" y="297839"/>
                        <a:pt x="66999" y="413807"/>
                      </a:cubicBezTo>
                      <a:cubicBezTo>
                        <a:pt x="-18271" y="255260"/>
                        <a:pt x="-43797" y="111016"/>
                        <a:pt x="121792" y="0"/>
                      </a:cubicBezTo>
                      <a:cubicBezTo>
                        <a:pt x="100667" y="53252"/>
                        <a:pt x="188908" y="76248"/>
                        <a:pt x="139616" y="158547"/>
                      </a:cubicBezTo>
                      <a:cubicBezTo>
                        <a:pt x="135215" y="165919"/>
                        <a:pt x="59957" y="267143"/>
                        <a:pt x="67989" y="37166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39356953-AE0B-7835-0EAC-4ECA77AE7770}"/>
                    </a:ext>
                  </a:extLst>
                </p:cNvPr>
                <p:cNvSpPr/>
                <p:nvPr/>
              </p:nvSpPr>
              <p:spPr>
                <a:xfrm>
                  <a:off x="2285917" y="4967930"/>
                  <a:ext cx="221041" cy="192545"/>
                </a:xfrm>
                <a:custGeom>
                  <a:avLst/>
                  <a:gdLst>
                    <a:gd name="connsiteX0" fmla="*/ 187264 w 221041"/>
                    <a:gd name="connsiteY0" fmla="*/ 14743 h 192545"/>
                    <a:gd name="connsiteX1" fmla="*/ 45551 w 221041"/>
                    <a:gd name="connsiteY1" fmla="*/ 81309 h 192545"/>
                    <a:gd name="connsiteX2" fmla="*/ 0 w 221041"/>
                    <a:gd name="connsiteY2" fmla="*/ 192545 h 192545"/>
                    <a:gd name="connsiteX3" fmla="*/ 119158 w 221041"/>
                    <a:gd name="connsiteY3" fmla="*/ 154036 h 192545"/>
                    <a:gd name="connsiteX4" fmla="*/ 221042 w 221041"/>
                    <a:gd name="connsiteY4" fmla="*/ 0 h 192545"/>
                    <a:gd name="connsiteX5" fmla="*/ 48521 w 221041"/>
                    <a:gd name="connsiteY5" fmla="*/ 147655 h 192545"/>
                    <a:gd name="connsiteX6" fmla="*/ 187264 w 221041"/>
                    <a:gd name="connsiteY6" fmla="*/ 14743 h 192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1041" h="192545">
                      <a:moveTo>
                        <a:pt x="187264" y="14743"/>
                      </a:moveTo>
                      <a:cubicBezTo>
                        <a:pt x="154806" y="19695"/>
                        <a:pt x="78558" y="46431"/>
                        <a:pt x="45551" y="81309"/>
                      </a:cubicBezTo>
                      <a:cubicBezTo>
                        <a:pt x="8692" y="120258"/>
                        <a:pt x="25856" y="149305"/>
                        <a:pt x="0" y="192545"/>
                      </a:cubicBezTo>
                      <a:cubicBezTo>
                        <a:pt x="45001" y="170320"/>
                        <a:pt x="77568" y="187704"/>
                        <a:pt x="119158" y="154036"/>
                      </a:cubicBezTo>
                      <a:cubicBezTo>
                        <a:pt x="156457" y="123779"/>
                        <a:pt x="186714" y="44561"/>
                        <a:pt x="221042" y="0"/>
                      </a:cubicBezTo>
                      <a:cubicBezTo>
                        <a:pt x="147214" y="45991"/>
                        <a:pt x="99793" y="94512"/>
                        <a:pt x="48521" y="147655"/>
                      </a:cubicBezTo>
                      <a:cubicBezTo>
                        <a:pt x="84170" y="80319"/>
                        <a:pt x="112446" y="62935"/>
                        <a:pt x="187264" y="14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2A72EF1A-746A-74B5-661D-919C796C8F9D}"/>
                    </a:ext>
                  </a:extLst>
                </p:cNvPr>
                <p:cNvSpPr/>
                <p:nvPr/>
              </p:nvSpPr>
              <p:spPr>
                <a:xfrm>
                  <a:off x="1626313" y="4454440"/>
                  <a:ext cx="194635" cy="219721"/>
                </a:xfrm>
                <a:custGeom>
                  <a:avLst/>
                  <a:gdLst>
                    <a:gd name="connsiteX0" fmla="*/ 31577 w 194635"/>
                    <a:gd name="connsiteY0" fmla="*/ 19034 h 219721"/>
                    <a:gd name="connsiteX1" fmla="*/ 163718 w 194635"/>
                    <a:gd name="connsiteY1" fmla="*/ 103424 h 219721"/>
                    <a:gd name="connsiteX2" fmla="*/ 194636 w 194635"/>
                    <a:gd name="connsiteY2" fmla="*/ 219721 h 219721"/>
                    <a:gd name="connsiteX3" fmla="*/ 81419 w 194635"/>
                    <a:gd name="connsiteY3" fmla="*/ 166029 h 219721"/>
                    <a:gd name="connsiteX4" fmla="*/ 0 w 194635"/>
                    <a:gd name="connsiteY4" fmla="*/ 0 h 219721"/>
                    <a:gd name="connsiteX5" fmla="*/ 152276 w 194635"/>
                    <a:gd name="connsiteY5" fmla="*/ 168779 h 219721"/>
                    <a:gd name="connsiteX6" fmla="*/ 31577 w 194635"/>
                    <a:gd name="connsiteY6" fmla="*/ 19034 h 219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635" h="219721">
                      <a:moveTo>
                        <a:pt x="31577" y="19034"/>
                      </a:moveTo>
                      <a:cubicBezTo>
                        <a:pt x="63045" y="28167"/>
                        <a:pt x="135332" y="64475"/>
                        <a:pt x="163718" y="103424"/>
                      </a:cubicBezTo>
                      <a:cubicBezTo>
                        <a:pt x="195296" y="146774"/>
                        <a:pt x="174611" y="173400"/>
                        <a:pt x="194636" y="219721"/>
                      </a:cubicBezTo>
                      <a:cubicBezTo>
                        <a:pt x="152826" y="191775"/>
                        <a:pt x="118278" y="204868"/>
                        <a:pt x="81419" y="166029"/>
                      </a:cubicBezTo>
                      <a:cubicBezTo>
                        <a:pt x="48301" y="131151"/>
                        <a:pt x="28277" y="48741"/>
                        <a:pt x="0" y="0"/>
                      </a:cubicBezTo>
                      <a:cubicBezTo>
                        <a:pt x="67336" y="55123"/>
                        <a:pt x="108155" y="109475"/>
                        <a:pt x="152276" y="168779"/>
                      </a:cubicBezTo>
                      <a:cubicBezTo>
                        <a:pt x="125539" y="97483"/>
                        <a:pt x="99683" y="76468"/>
                        <a:pt x="31577" y="1903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A0B94D47-F592-9865-8416-A67F054F7393}"/>
                    </a:ext>
                  </a:extLst>
                </p:cNvPr>
                <p:cNvSpPr/>
                <p:nvPr/>
              </p:nvSpPr>
              <p:spPr>
                <a:xfrm>
                  <a:off x="1974130" y="5242528"/>
                  <a:ext cx="503530" cy="454898"/>
                </a:xfrm>
                <a:custGeom>
                  <a:avLst/>
                  <a:gdLst>
                    <a:gd name="connsiteX0" fmla="*/ 3715 w 503530"/>
                    <a:gd name="connsiteY0" fmla="*/ 366522 h 454898"/>
                    <a:gd name="connsiteX1" fmla="*/ 634 w 503530"/>
                    <a:gd name="connsiteY1" fmla="*/ 349468 h 454898"/>
                    <a:gd name="connsiteX2" fmla="*/ 52676 w 503530"/>
                    <a:gd name="connsiteY2" fmla="*/ 125345 h 454898"/>
                    <a:gd name="connsiteX3" fmla="*/ 256994 w 503530"/>
                    <a:gd name="connsiteY3" fmla="*/ 356 h 454898"/>
                    <a:gd name="connsiteX4" fmla="*/ 502792 w 503530"/>
                    <a:gd name="connsiteY4" fmla="*/ 213806 h 454898"/>
                    <a:gd name="connsiteX5" fmla="*/ 372851 w 503530"/>
                    <a:gd name="connsiteY5" fmla="*/ 438478 h 454898"/>
                    <a:gd name="connsiteX6" fmla="*/ 214634 w 503530"/>
                    <a:gd name="connsiteY6" fmla="*/ 338905 h 454898"/>
                    <a:gd name="connsiteX7" fmla="*/ 334342 w 503530"/>
                    <a:gd name="connsiteY7" fmla="*/ 335495 h 454898"/>
                    <a:gd name="connsiteX8" fmla="*/ 332142 w 503530"/>
                    <a:gd name="connsiteY8" fmla="*/ 389847 h 454898"/>
                    <a:gd name="connsiteX9" fmla="*/ 332912 w 503530"/>
                    <a:gd name="connsiteY9" fmla="*/ 369382 h 454898"/>
                    <a:gd name="connsiteX10" fmla="*/ 253914 w 503530"/>
                    <a:gd name="connsiteY10" fmla="*/ 323172 h 454898"/>
                    <a:gd name="connsiteX11" fmla="*/ 283400 w 503530"/>
                    <a:gd name="connsiteY11" fmla="*/ 426816 h 454898"/>
                    <a:gd name="connsiteX12" fmla="*/ 360969 w 503530"/>
                    <a:gd name="connsiteY12" fmla="*/ 413393 h 454898"/>
                    <a:gd name="connsiteX13" fmla="*/ 466923 w 503530"/>
                    <a:gd name="connsiteY13" fmla="*/ 281912 h 454898"/>
                    <a:gd name="connsiteX14" fmla="*/ 387375 w 503530"/>
                    <a:gd name="connsiteY14" fmla="*/ 67362 h 454898"/>
                    <a:gd name="connsiteX15" fmla="*/ 122103 w 503530"/>
                    <a:gd name="connsiteY15" fmla="*/ 82765 h 454898"/>
                    <a:gd name="connsiteX16" fmla="*/ 14277 w 503530"/>
                    <a:gd name="connsiteY16" fmla="*/ 302047 h 454898"/>
                    <a:gd name="connsiteX17" fmla="*/ 7126 w 503530"/>
                    <a:gd name="connsiteY17" fmla="*/ 349578 h 454898"/>
                    <a:gd name="connsiteX18" fmla="*/ 3715 w 503530"/>
                    <a:gd name="connsiteY18" fmla="*/ 366522 h 454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3530" h="454898">
                      <a:moveTo>
                        <a:pt x="3715" y="366522"/>
                      </a:moveTo>
                      <a:cubicBezTo>
                        <a:pt x="2615" y="366522"/>
                        <a:pt x="1294" y="360690"/>
                        <a:pt x="634" y="349468"/>
                      </a:cubicBezTo>
                      <a:cubicBezTo>
                        <a:pt x="-3547" y="283122"/>
                        <a:pt x="12847" y="187180"/>
                        <a:pt x="52676" y="125345"/>
                      </a:cubicBezTo>
                      <a:cubicBezTo>
                        <a:pt x="97677" y="55369"/>
                        <a:pt x="170734" y="4977"/>
                        <a:pt x="256994" y="356"/>
                      </a:cubicBezTo>
                      <a:cubicBezTo>
                        <a:pt x="382974" y="-6466"/>
                        <a:pt x="492559" y="85516"/>
                        <a:pt x="502792" y="213806"/>
                      </a:cubicBezTo>
                      <a:cubicBezTo>
                        <a:pt x="510494" y="309968"/>
                        <a:pt x="457351" y="398539"/>
                        <a:pt x="372851" y="438478"/>
                      </a:cubicBezTo>
                      <a:cubicBezTo>
                        <a:pt x="261725" y="491071"/>
                        <a:pt x="182837" y="406351"/>
                        <a:pt x="214634" y="338905"/>
                      </a:cubicBezTo>
                      <a:cubicBezTo>
                        <a:pt x="239060" y="287083"/>
                        <a:pt x="310467" y="286643"/>
                        <a:pt x="334342" y="335495"/>
                      </a:cubicBezTo>
                      <a:cubicBezTo>
                        <a:pt x="348866" y="365092"/>
                        <a:pt x="334452" y="390837"/>
                        <a:pt x="332142" y="389847"/>
                      </a:cubicBezTo>
                      <a:lnTo>
                        <a:pt x="332912" y="369382"/>
                      </a:lnTo>
                      <a:cubicBezTo>
                        <a:pt x="330932" y="326913"/>
                        <a:pt x="287361" y="303147"/>
                        <a:pt x="253914" y="323172"/>
                      </a:cubicBezTo>
                      <a:cubicBezTo>
                        <a:pt x="213974" y="347157"/>
                        <a:pt x="221566" y="413283"/>
                        <a:pt x="283400" y="426816"/>
                      </a:cubicBezTo>
                      <a:cubicBezTo>
                        <a:pt x="309147" y="432427"/>
                        <a:pt x="336873" y="425055"/>
                        <a:pt x="360969" y="413393"/>
                      </a:cubicBezTo>
                      <a:cubicBezTo>
                        <a:pt x="411911" y="388747"/>
                        <a:pt x="452730" y="338685"/>
                        <a:pt x="466923" y="281912"/>
                      </a:cubicBezTo>
                      <a:cubicBezTo>
                        <a:pt x="487278" y="200713"/>
                        <a:pt x="455151" y="115223"/>
                        <a:pt x="387375" y="67362"/>
                      </a:cubicBezTo>
                      <a:cubicBezTo>
                        <a:pt x="305076" y="9048"/>
                        <a:pt x="198461" y="19610"/>
                        <a:pt x="122103" y="82765"/>
                      </a:cubicBezTo>
                      <a:cubicBezTo>
                        <a:pt x="58068" y="135688"/>
                        <a:pt x="28581" y="226459"/>
                        <a:pt x="14277" y="302047"/>
                      </a:cubicBezTo>
                      <a:cubicBezTo>
                        <a:pt x="10427" y="322512"/>
                        <a:pt x="8556" y="338575"/>
                        <a:pt x="7126" y="349578"/>
                      </a:cubicBezTo>
                      <a:cubicBezTo>
                        <a:pt x="5805" y="360690"/>
                        <a:pt x="4815" y="366522"/>
                        <a:pt x="3715" y="36652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AC3C72F1-5E93-4E8D-333D-2082EF6DB534}"/>
                    </a:ext>
                  </a:extLst>
                </p:cNvPr>
                <p:cNvSpPr/>
                <p:nvPr/>
              </p:nvSpPr>
              <p:spPr>
                <a:xfrm>
                  <a:off x="2014484" y="5426576"/>
                  <a:ext cx="142866" cy="89803"/>
                </a:xfrm>
                <a:custGeom>
                  <a:avLst/>
                  <a:gdLst>
                    <a:gd name="connsiteX0" fmla="*/ 66676 w 142866"/>
                    <a:gd name="connsiteY0" fmla="*/ 49893 h 89803"/>
                    <a:gd name="connsiteX1" fmla="*/ 71517 w 142866"/>
                    <a:gd name="connsiteY1" fmla="*/ 39110 h 89803"/>
                    <a:gd name="connsiteX2" fmla="*/ 92972 w 142866"/>
                    <a:gd name="connsiteY2" fmla="*/ 28878 h 89803"/>
                    <a:gd name="connsiteX3" fmla="*/ 58094 w 142866"/>
                    <a:gd name="connsiteY3" fmla="*/ 30748 h 89803"/>
                    <a:gd name="connsiteX4" fmla="*/ 0 w 142866"/>
                    <a:gd name="connsiteY4" fmla="*/ 88842 h 89803"/>
                    <a:gd name="connsiteX5" fmla="*/ 660 w 142866"/>
                    <a:gd name="connsiteY5" fmla="*/ 85321 h 89803"/>
                    <a:gd name="connsiteX6" fmla="*/ 4181 w 142866"/>
                    <a:gd name="connsiteY6" fmla="*/ 72338 h 89803"/>
                    <a:gd name="connsiteX7" fmla="*/ 71957 w 142866"/>
                    <a:gd name="connsiteY7" fmla="*/ 2582 h 89803"/>
                    <a:gd name="connsiteX8" fmla="*/ 140173 w 142866"/>
                    <a:gd name="connsiteY8" fmla="*/ 31849 h 89803"/>
                    <a:gd name="connsiteX9" fmla="*/ 112336 w 142866"/>
                    <a:gd name="connsiteY9" fmla="*/ 88182 h 89803"/>
                    <a:gd name="connsiteX10" fmla="*/ 66676 w 142866"/>
                    <a:gd name="connsiteY10" fmla="*/ 49893 h 89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66" h="89803">
                      <a:moveTo>
                        <a:pt x="66676" y="49893"/>
                      </a:moveTo>
                      <a:cubicBezTo>
                        <a:pt x="67446" y="46152"/>
                        <a:pt x="69096" y="42411"/>
                        <a:pt x="71517" y="39110"/>
                      </a:cubicBezTo>
                      <a:cubicBezTo>
                        <a:pt x="76798" y="32179"/>
                        <a:pt x="84830" y="28658"/>
                        <a:pt x="92972" y="28878"/>
                      </a:cubicBezTo>
                      <a:cubicBezTo>
                        <a:pt x="84170" y="24037"/>
                        <a:pt x="68326" y="26127"/>
                        <a:pt x="58094" y="30748"/>
                      </a:cubicBezTo>
                      <a:cubicBezTo>
                        <a:pt x="31907" y="42411"/>
                        <a:pt x="10562" y="67167"/>
                        <a:pt x="0" y="88842"/>
                      </a:cubicBezTo>
                      <a:cubicBezTo>
                        <a:pt x="220" y="87632"/>
                        <a:pt x="440" y="86532"/>
                        <a:pt x="660" y="85321"/>
                      </a:cubicBezTo>
                      <a:cubicBezTo>
                        <a:pt x="1540" y="80920"/>
                        <a:pt x="2751" y="76519"/>
                        <a:pt x="4181" y="72338"/>
                      </a:cubicBezTo>
                      <a:cubicBezTo>
                        <a:pt x="14743" y="42521"/>
                        <a:pt x="41150" y="10944"/>
                        <a:pt x="71957" y="2582"/>
                      </a:cubicBezTo>
                      <a:cubicBezTo>
                        <a:pt x="97923" y="-4460"/>
                        <a:pt x="129830" y="2142"/>
                        <a:pt x="140173" y="31849"/>
                      </a:cubicBezTo>
                      <a:cubicBezTo>
                        <a:pt x="147435" y="52643"/>
                        <a:pt x="140613" y="78940"/>
                        <a:pt x="112336" y="88182"/>
                      </a:cubicBezTo>
                      <a:cubicBezTo>
                        <a:pt x="89451" y="95664"/>
                        <a:pt x="57543" y="76299"/>
                        <a:pt x="66676" y="4989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3D5DEEDE-FC53-02FC-C80D-3FC70650DFF2}"/>
                    </a:ext>
                  </a:extLst>
                </p:cNvPr>
                <p:cNvSpPr/>
                <p:nvPr/>
              </p:nvSpPr>
              <p:spPr>
                <a:xfrm>
                  <a:off x="2064105" y="5326802"/>
                  <a:ext cx="183750" cy="114791"/>
                </a:xfrm>
                <a:custGeom>
                  <a:avLst/>
                  <a:gdLst>
                    <a:gd name="connsiteX0" fmla="*/ 91761 w 183750"/>
                    <a:gd name="connsiteY0" fmla="*/ 52844 h 114791"/>
                    <a:gd name="connsiteX1" fmla="*/ 101554 w 183750"/>
                    <a:gd name="connsiteY1" fmla="*/ 42281 h 114791"/>
                    <a:gd name="connsiteX2" fmla="*/ 130270 w 183750"/>
                    <a:gd name="connsiteY2" fmla="*/ 38651 h 114791"/>
                    <a:gd name="connsiteX3" fmla="*/ 89231 w 183750"/>
                    <a:gd name="connsiteY3" fmla="*/ 27318 h 114791"/>
                    <a:gd name="connsiteX4" fmla="*/ 0 w 183750"/>
                    <a:gd name="connsiteY4" fmla="*/ 71988 h 114791"/>
                    <a:gd name="connsiteX5" fmla="*/ 2090 w 183750"/>
                    <a:gd name="connsiteY5" fmla="*/ 68137 h 114791"/>
                    <a:gd name="connsiteX6" fmla="*/ 11113 w 183750"/>
                    <a:gd name="connsiteY6" fmla="*/ 54494 h 114791"/>
                    <a:gd name="connsiteX7" fmla="*/ 116077 w 183750"/>
                    <a:gd name="connsiteY7" fmla="*/ 142 h 114791"/>
                    <a:gd name="connsiteX8" fmla="*/ 183743 w 183750"/>
                    <a:gd name="connsiteY8" fmla="*/ 60436 h 114791"/>
                    <a:gd name="connsiteX9" fmla="*/ 130160 w 183750"/>
                    <a:gd name="connsiteY9" fmla="*/ 114789 h 114791"/>
                    <a:gd name="connsiteX10" fmla="*/ 91761 w 183750"/>
                    <a:gd name="connsiteY10" fmla="*/ 52844 h 11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750" h="114791">
                      <a:moveTo>
                        <a:pt x="91761" y="52844"/>
                      </a:moveTo>
                      <a:cubicBezTo>
                        <a:pt x="94072" y="48773"/>
                        <a:pt x="97373" y="45142"/>
                        <a:pt x="101554" y="42281"/>
                      </a:cubicBezTo>
                      <a:cubicBezTo>
                        <a:pt x="110356" y="36340"/>
                        <a:pt x="121028" y="35350"/>
                        <a:pt x="130270" y="38651"/>
                      </a:cubicBezTo>
                      <a:cubicBezTo>
                        <a:pt x="121908" y="29628"/>
                        <a:pt x="102874" y="25998"/>
                        <a:pt x="89231" y="27318"/>
                      </a:cubicBezTo>
                      <a:cubicBezTo>
                        <a:pt x="54463" y="30619"/>
                        <a:pt x="20465" y="50973"/>
                        <a:pt x="0" y="71988"/>
                      </a:cubicBezTo>
                      <a:cubicBezTo>
                        <a:pt x="660" y="70668"/>
                        <a:pt x="1320" y="69458"/>
                        <a:pt x="2090" y="68137"/>
                      </a:cubicBezTo>
                      <a:cubicBezTo>
                        <a:pt x="4841" y="63406"/>
                        <a:pt x="7812" y="58785"/>
                        <a:pt x="11113" y="54494"/>
                      </a:cubicBezTo>
                      <a:cubicBezTo>
                        <a:pt x="34658" y="24127"/>
                        <a:pt x="77238" y="-2169"/>
                        <a:pt x="116077" y="142"/>
                      </a:cubicBezTo>
                      <a:cubicBezTo>
                        <a:pt x="148755" y="2012"/>
                        <a:pt x="183083" y="22147"/>
                        <a:pt x="183743" y="60436"/>
                      </a:cubicBezTo>
                      <a:cubicBezTo>
                        <a:pt x="184183" y="87392"/>
                        <a:pt x="166249" y="115119"/>
                        <a:pt x="130160" y="114789"/>
                      </a:cubicBezTo>
                      <a:cubicBezTo>
                        <a:pt x="100784" y="114568"/>
                        <a:pt x="71187" y="79910"/>
                        <a:pt x="91761" y="5284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7866EEAD-BFEC-82EF-BB63-F2EEC98511C3}"/>
                    </a:ext>
                  </a:extLst>
                </p:cNvPr>
                <p:cNvSpPr/>
                <p:nvPr/>
              </p:nvSpPr>
              <p:spPr>
                <a:xfrm>
                  <a:off x="1923375" y="5052540"/>
                  <a:ext cx="170079" cy="423599"/>
                </a:xfrm>
                <a:custGeom>
                  <a:avLst/>
                  <a:gdLst>
                    <a:gd name="connsiteX0" fmla="*/ 55901 w 170079"/>
                    <a:gd name="connsiteY0" fmla="*/ 380029 h 423599"/>
                    <a:gd name="connsiteX1" fmla="*/ 94190 w 170079"/>
                    <a:gd name="connsiteY1" fmla="*/ 146224 h 423599"/>
                    <a:gd name="connsiteX2" fmla="*/ 50950 w 170079"/>
                    <a:gd name="connsiteY2" fmla="*/ 423599 h 423599"/>
                    <a:gd name="connsiteX3" fmla="*/ 145792 w 170079"/>
                    <a:gd name="connsiteY3" fmla="*/ 0 h 423599"/>
                    <a:gd name="connsiteX4" fmla="*/ 149753 w 170079"/>
                    <a:gd name="connsiteY4" fmla="*/ 165919 h 423599"/>
                    <a:gd name="connsiteX5" fmla="*/ 55901 w 170079"/>
                    <a:gd name="connsiteY5" fmla="*/ 380029 h 42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079" h="423599">
                      <a:moveTo>
                        <a:pt x="55901" y="380029"/>
                      </a:moveTo>
                      <a:cubicBezTo>
                        <a:pt x="43358" y="331178"/>
                        <a:pt x="34226" y="229734"/>
                        <a:pt x="94190" y="146224"/>
                      </a:cubicBezTo>
                      <a:cubicBezTo>
                        <a:pt x="26854" y="227643"/>
                        <a:pt x="19482" y="299710"/>
                        <a:pt x="50950" y="423599"/>
                      </a:cubicBezTo>
                      <a:cubicBezTo>
                        <a:pt x="-22878" y="251299"/>
                        <a:pt x="-35971" y="99573"/>
                        <a:pt x="145792" y="0"/>
                      </a:cubicBezTo>
                      <a:cubicBezTo>
                        <a:pt x="119056" y="53143"/>
                        <a:pt x="208287" y="85270"/>
                        <a:pt x="149753" y="165919"/>
                      </a:cubicBezTo>
                      <a:cubicBezTo>
                        <a:pt x="144362" y="173180"/>
                        <a:pt x="57111" y="270883"/>
                        <a:pt x="55901" y="38002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A47EFC34-2508-B6EE-E646-ED17BA9DF710}"/>
                    </a:ext>
                  </a:extLst>
                </p:cNvPr>
                <p:cNvSpPr/>
                <p:nvPr/>
              </p:nvSpPr>
              <p:spPr>
                <a:xfrm>
                  <a:off x="2136312" y="5024837"/>
                  <a:ext cx="133100" cy="217826"/>
                </a:xfrm>
                <a:custGeom>
                  <a:avLst/>
                  <a:gdLst>
                    <a:gd name="connsiteX0" fmla="*/ 63565 w 133100"/>
                    <a:gd name="connsiteY0" fmla="*/ 113413 h 217826"/>
                    <a:gd name="connsiteX1" fmla="*/ 78419 w 133100"/>
                    <a:gd name="connsiteY1" fmla="*/ 104610 h 217826"/>
                    <a:gd name="connsiteX2" fmla="*/ 90191 w 133100"/>
                    <a:gd name="connsiteY2" fmla="*/ 71383 h 217826"/>
                    <a:gd name="connsiteX3" fmla="*/ 92722 w 133100"/>
                    <a:gd name="connsiteY3" fmla="*/ 123205 h 217826"/>
                    <a:gd name="connsiteX4" fmla="*/ 17024 w 133100"/>
                    <a:gd name="connsiteY4" fmla="*/ 217827 h 217826"/>
                    <a:gd name="connsiteX5" fmla="*/ 22085 w 133100"/>
                    <a:gd name="connsiteY5" fmla="*/ 216287 h 217826"/>
                    <a:gd name="connsiteX6" fmla="*/ 40460 w 133100"/>
                    <a:gd name="connsiteY6" fmla="*/ 209135 h 217826"/>
                    <a:gd name="connsiteX7" fmla="*/ 131671 w 133100"/>
                    <a:gd name="connsiteY7" fmla="*/ 98339 h 217826"/>
                    <a:gd name="connsiteX8" fmla="*/ 78859 w 133100"/>
                    <a:gd name="connsiteY8" fmla="*/ 1956 h 217826"/>
                    <a:gd name="connsiteX9" fmla="*/ 1070 w 133100"/>
                    <a:gd name="connsiteY9" fmla="*/ 51578 h 217826"/>
                    <a:gd name="connsiteX10" fmla="*/ 63565 w 133100"/>
                    <a:gd name="connsiteY10" fmla="*/ 113413 h 217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100" h="217826">
                      <a:moveTo>
                        <a:pt x="63565" y="113413"/>
                      </a:moveTo>
                      <a:cubicBezTo>
                        <a:pt x="68956" y="111652"/>
                        <a:pt x="74017" y="108791"/>
                        <a:pt x="78419" y="104610"/>
                      </a:cubicBezTo>
                      <a:cubicBezTo>
                        <a:pt x="87771" y="95698"/>
                        <a:pt x="91622" y="83265"/>
                        <a:pt x="90191" y="71383"/>
                      </a:cubicBezTo>
                      <a:cubicBezTo>
                        <a:pt x="98553" y="83705"/>
                        <a:pt x="97783" y="107361"/>
                        <a:pt x="92722" y="123205"/>
                      </a:cubicBezTo>
                      <a:cubicBezTo>
                        <a:pt x="79739" y="163694"/>
                        <a:pt x="47061" y="198902"/>
                        <a:pt x="17024" y="217827"/>
                      </a:cubicBezTo>
                      <a:cubicBezTo>
                        <a:pt x="18675" y="217387"/>
                        <a:pt x="20325" y="216837"/>
                        <a:pt x="22085" y="216287"/>
                      </a:cubicBezTo>
                      <a:cubicBezTo>
                        <a:pt x="28357" y="214306"/>
                        <a:pt x="34518" y="211885"/>
                        <a:pt x="40460" y="209135"/>
                      </a:cubicBezTo>
                      <a:cubicBezTo>
                        <a:pt x="82269" y="189110"/>
                        <a:pt x="124079" y="145210"/>
                        <a:pt x="131671" y="98339"/>
                      </a:cubicBezTo>
                      <a:cubicBezTo>
                        <a:pt x="138053" y="58950"/>
                        <a:pt x="123529" y="12739"/>
                        <a:pt x="78859" y="1956"/>
                      </a:cubicBezTo>
                      <a:cubicBezTo>
                        <a:pt x="47501" y="-5635"/>
                        <a:pt x="10313" y="8448"/>
                        <a:pt x="1070" y="51578"/>
                      </a:cubicBezTo>
                      <a:cubicBezTo>
                        <a:pt x="-6411" y="86566"/>
                        <a:pt x="26486" y="130796"/>
                        <a:pt x="63565" y="11341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8ACD2CFB-8621-F615-5743-F40386BFF031}"/>
                    </a:ext>
                  </a:extLst>
                </p:cNvPr>
                <p:cNvSpPr/>
                <p:nvPr/>
              </p:nvSpPr>
              <p:spPr>
                <a:xfrm>
                  <a:off x="2198007" y="5302078"/>
                  <a:ext cx="215611" cy="232484"/>
                </a:xfrm>
                <a:custGeom>
                  <a:avLst/>
                  <a:gdLst>
                    <a:gd name="connsiteX0" fmla="*/ 27396 w 215611"/>
                    <a:gd name="connsiteY0" fmla="*/ 15404 h 232484"/>
                    <a:gd name="connsiteX1" fmla="*/ 157007 w 215611"/>
                    <a:gd name="connsiteY1" fmla="*/ 128070 h 232484"/>
                    <a:gd name="connsiteX2" fmla="*/ 0 w 215611"/>
                    <a:gd name="connsiteY2" fmla="*/ 0 h 232484"/>
                    <a:gd name="connsiteX3" fmla="*/ 210809 w 215611"/>
                    <a:gd name="connsiteY3" fmla="*/ 232484 h 232484"/>
                    <a:gd name="connsiteX4" fmla="*/ 125759 w 215611"/>
                    <a:gd name="connsiteY4" fmla="*/ 154696 h 232484"/>
                    <a:gd name="connsiteX5" fmla="*/ 65245 w 215611"/>
                    <a:gd name="connsiteY5" fmla="*/ 41920 h 232484"/>
                    <a:gd name="connsiteX6" fmla="*/ 27396 w 215611"/>
                    <a:gd name="connsiteY6" fmla="*/ 15404 h 232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611" h="232484">
                      <a:moveTo>
                        <a:pt x="27396" y="15404"/>
                      </a:moveTo>
                      <a:cubicBezTo>
                        <a:pt x="86810" y="26186"/>
                        <a:pt x="137202" y="68876"/>
                        <a:pt x="157007" y="128070"/>
                      </a:cubicBezTo>
                      <a:cubicBezTo>
                        <a:pt x="134231" y="44340"/>
                        <a:pt x="82849" y="12323"/>
                        <a:pt x="0" y="0"/>
                      </a:cubicBezTo>
                      <a:cubicBezTo>
                        <a:pt x="145784" y="0"/>
                        <a:pt x="238206" y="77348"/>
                        <a:pt x="210809" y="232484"/>
                      </a:cubicBezTo>
                      <a:cubicBezTo>
                        <a:pt x="197276" y="187484"/>
                        <a:pt x="147655" y="228524"/>
                        <a:pt x="125759" y="154696"/>
                      </a:cubicBezTo>
                      <a:cubicBezTo>
                        <a:pt x="113217" y="112446"/>
                        <a:pt x="100343" y="75698"/>
                        <a:pt x="65245" y="41920"/>
                      </a:cubicBezTo>
                      <a:cubicBezTo>
                        <a:pt x="54243" y="31468"/>
                        <a:pt x="41590" y="22225"/>
                        <a:pt x="27396" y="1540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AF4C1EC3-9AA0-4F4B-056E-E69842F96901}"/>
                    </a:ext>
                  </a:extLst>
                </p:cNvPr>
                <p:cNvSpPr/>
                <p:nvPr/>
              </p:nvSpPr>
              <p:spPr>
                <a:xfrm>
                  <a:off x="2227824" y="5156684"/>
                  <a:ext cx="410396" cy="156159"/>
                </a:xfrm>
                <a:custGeom>
                  <a:avLst/>
                  <a:gdLst>
                    <a:gd name="connsiteX0" fmla="*/ 41920 w 410396"/>
                    <a:gd name="connsiteY0" fmla="*/ 68596 h 156159"/>
                    <a:gd name="connsiteX1" fmla="*/ 267143 w 410396"/>
                    <a:gd name="connsiteY1" fmla="*/ 85540 h 156159"/>
                    <a:gd name="connsiteX2" fmla="*/ 0 w 410396"/>
                    <a:gd name="connsiteY2" fmla="*/ 67606 h 156159"/>
                    <a:gd name="connsiteX3" fmla="*/ 410396 w 410396"/>
                    <a:gd name="connsiteY3" fmla="*/ 122839 h 156159"/>
                    <a:gd name="connsiteX4" fmla="*/ 253169 w 410396"/>
                    <a:gd name="connsiteY4" fmla="*/ 140883 h 156159"/>
                    <a:gd name="connsiteX5" fmla="*/ 41920 w 410396"/>
                    <a:gd name="connsiteY5" fmla="*/ 68596 h 156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0396" h="156159">
                      <a:moveTo>
                        <a:pt x="41920" y="68596"/>
                      </a:moveTo>
                      <a:cubicBezTo>
                        <a:pt x="87250" y="52313"/>
                        <a:pt x="182753" y="34708"/>
                        <a:pt x="267143" y="85540"/>
                      </a:cubicBezTo>
                      <a:cubicBezTo>
                        <a:pt x="184073" y="27447"/>
                        <a:pt x="114977" y="26567"/>
                        <a:pt x="0" y="67606"/>
                      </a:cubicBezTo>
                      <a:cubicBezTo>
                        <a:pt x="157227" y="-18434"/>
                        <a:pt x="300150" y="-44180"/>
                        <a:pt x="410396" y="122839"/>
                      </a:cubicBezTo>
                      <a:cubicBezTo>
                        <a:pt x="357584" y="101494"/>
                        <a:pt x="334808" y="190505"/>
                        <a:pt x="253169" y="140883"/>
                      </a:cubicBezTo>
                      <a:cubicBezTo>
                        <a:pt x="245798" y="136262"/>
                        <a:pt x="145564" y="60454"/>
                        <a:pt x="41920" y="685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9A1734BF-BF0B-4A01-81BA-B5302DBADC0B}"/>
                    </a:ext>
                  </a:extLst>
                </p:cNvPr>
                <p:cNvSpPr/>
                <p:nvPr/>
              </p:nvSpPr>
              <p:spPr>
                <a:xfrm>
                  <a:off x="2489355" y="5522790"/>
                  <a:ext cx="147324" cy="124989"/>
                </a:xfrm>
                <a:custGeom>
                  <a:avLst/>
                  <a:gdLst>
                    <a:gd name="connsiteX0" fmla="*/ 0 w 147324"/>
                    <a:gd name="connsiteY0" fmla="*/ 118058 h 124989"/>
                    <a:gd name="connsiteX1" fmla="*/ 28277 w 147324"/>
                    <a:gd name="connsiteY1" fmla="*/ 0 h 124989"/>
                    <a:gd name="connsiteX2" fmla="*/ 147324 w 147324"/>
                    <a:gd name="connsiteY2" fmla="*/ 17714 h 124989"/>
                    <a:gd name="connsiteX3" fmla="*/ 111896 w 147324"/>
                    <a:gd name="connsiteY3" fmla="*/ 124989 h 124989"/>
                    <a:gd name="connsiteX4" fmla="*/ 0 w 147324"/>
                    <a:gd name="connsiteY4" fmla="*/ 118058 h 124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324" h="124989">
                      <a:moveTo>
                        <a:pt x="0" y="118058"/>
                      </a:moveTo>
                      <a:cubicBezTo>
                        <a:pt x="24426" y="82960"/>
                        <a:pt x="33778" y="40710"/>
                        <a:pt x="28277" y="0"/>
                      </a:cubicBezTo>
                      <a:cubicBezTo>
                        <a:pt x="63595" y="20355"/>
                        <a:pt x="105955" y="27397"/>
                        <a:pt x="147324" y="17714"/>
                      </a:cubicBezTo>
                      <a:cubicBezTo>
                        <a:pt x="125649" y="49402"/>
                        <a:pt x="111346" y="88021"/>
                        <a:pt x="111896" y="124989"/>
                      </a:cubicBezTo>
                      <a:cubicBezTo>
                        <a:pt x="78118" y="110576"/>
                        <a:pt x="37299" y="109696"/>
                        <a:pt x="0" y="1180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7BCA107D-265B-D3AD-8332-109A82958013}"/>
                    </a:ext>
                  </a:extLst>
                </p:cNvPr>
                <p:cNvSpPr/>
                <p:nvPr/>
              </p:nvSpPr>
              <p:spPr>
                <a:xfrm>
                  <a:off x="1741950" y="413767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409 w 176644"/>
                    <a:gd name="connsiteY6" fmla="*/ 208389 h 220448"/>
                    <a:gd name="connsiteX7" fmla="*/ 47311 w 176644"/>
                    <a:gd name="connsiteY7" fmla="*/ 199367 h 220448"/>
                    <a:gd name="connsiteX8" fmla="*/ 33888 w 176644"/>
                    <a:gd name="connsiteY8" fmla="*/ 186163 h 220448"/>
                    <a:gd name="connsiteX9" fmla="*/ 33558 w 176644"/>
                    <a:gd name="connsiteY9" fmla="*/ 185833 h 220448"/>
                    <a:gd name="connsiteX10" fmla="*/ 33888 w 176644"/>
                    <a:gd name="connsiteY10" fmla="*/ 186163 h 220448"/>
                    <a:gd name="connsiteX11" fmla="*/ 91431 w 176644"/>
                    <a:gd name="connsiteY11" fmla="*/ 195406 h 220448"/>
                    <a:gd name="connsiteX12" fmla="*/ 135112 w 176644"/>
                    <a:gd name="connsiteY12" fmla="*/ 172520 h 220448"/>
                    <a:gd name="connsiteX13" fmla="*/ 111346 w 176644"/>
                    <a:gd name="connsiteY13" fmla="*/ 186054 h 220448"/>
                    <a:gd name="connsiteX14" fmla="*/ 47421 w 176644"/>
                    <a:gd name="connsiteY14" fmla="*/ 173071 h 220448"/>
                    <a:gd name="connsiteX15" fmla="*/ 107715 w 176644"/>
                    <a:gd name="connsiteY15" fmla="*/ 174611 h 220448"/>
                    <a:gd name="connsiteX16" fmla="*/ 151726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629" y="224233"/>
                        <a:pt x="49952" y="219832"/>
                      </a:cubicBezTo>
                      <a:cubicBezTo>
                        <a:pt x="16504" y="216311"/>
                        <a:pt x="110" y="202337"/>
                        <a:pt x="0" y="203218"/>
                      </a:cubicBezTo>
                      <a:cubicBezTo>
                        <a:pt x="0" y="202337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409" y="208389"/>
                      </a:cubicBezTo>
                      <a:cubicBezTo>
                        <a:pt x="68216" y="208719"/>
                        <a:pt x="55453" y="204868"/>
                        <a:pt x="47311" y="199367"/>
                      </a:cubicBezTo>
                      <a:cubicBezTo>
                        <a:pt x="38509" y="193535"/>
                        <a:pt x="34878" y="187594"/>
                        <a:pt x="33888" y="186163"/>
                      </a:cubicBezTo>
                      <a:cubicBezTo>
                        <a:pt x="33668" y="185943"/>
                        <a:pt x="33558" y="185833"/>
                        <a:pt x="33558" y="185833"/>
                      </a:cubicBezTo>
                      <a:cubicBezTo>
                        <a:pt x="33558" y="185833"/>
                        <a:pt x="33668" y="185943"/>
                        <a:pt x="33888" y="186163"/>
                      </a:cubicBezTo>
                      <a:cubicBezTo>
                        <a:pt x="36749" y="188474"/>
                        <a:pt x="60734" y="202667"/>
                        <a:pt x="91431" y="195406"/>
                      </a:cubicBezTo>
                      <a:cubicBezTo>
                        <a:pt x="103534" y="193645"/>
                        <a:pt x="126530" y="185393"/>
                        <a:pt x="135112" y="172520"/>
                      </a:cubicBezTo>
                      <a:cubicBezTo>
                        <a:pt x="129060" y="177911"/>
                        <a:pt x="121358" y="182753"/>
                        <a:pt x="111346" y="186054"/>
                      </a:cubicBezTo>
                      <a:cubicBezTo>
                        <a:pt x="71847" y="198266"/>
                        <a:pt x="45881" y="171860"/>
                        <a:pt x="47421" y="173071"/>
                      </a:cubicBezTo>
                      <a:cubicBezTo>
                        <a:pt x="47201" y="172740"/>
                        <a:pt x="75918" y="185503"/>
                        <a:pt x="107715" y="174611"/>
                      </a:cubicBezTo>
                      <a:cubicBezTo>
                        <a:pt x="140063" y="165149"/>
                        <a:pt x="191445" y="106945"/>
                        <a:pt x="151726" y="37299"/>
                      </a:cubicBezTo>
                      <a:cubicBezTo>
                        <a:pt x="135882" y="9462"/>
                        <a:pt x="115417" y="44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D4044436-1FB3-403D-354F-F453A59F421A}"/>
                    </a:ext>
                  </a:extLst>
                </p:cNvPr>
                <p:cNvSpPr/>
                <p:nvPr/>
              </p:nvSpPr>
              <p:spPr>
                <a:xfrm>
                  <a:off x="2294097" y="4803771"/>
                  <a:ext cx="115599" cy="214660"/>
                </a:xfrm>
                <a:custGeom>
                  <a:avLst/>
                  <a:gdLst>
                    <a:gd name="connsiteX0" fmla="*/ 50354 w 115599"/>
                    <a:gd name="connsiteY0" fmla="*/ 132141 h 214660"/>
                    <a:gd name="connsiteX1" fmla="*/ 50794 w 115599"/>
                    <a:gd name="connsiteY1" fmla="*/ 106505 h 214660"/>
                    <a:gd name="connsiteX2" fmla="*/ 58826 w 115599"/>
                    <a:gd name="connsiteY2" fmla="*/ 106725 h 214660"/>
                    <a:gd name="connsiteX3" fmla="*/ 57395 w 115599"/>
                    <a:gd name="connsiteY3" fmla="*/ 122679 h 214660"/>
                    <a:gd name="connsiteX4" fmla="*/ 68948 w 115599"/>
                    <a:gd name="connsiteY4" fmla="*/ 137972 h 214660"/>
                    <a:gd name="connsiteX5" fmla="*/ 82591 w 115599"/>
                    <a:gd name="connsiteY5" fmla="*/ 126089 h 214660"/>
                    <a:gd name="connsiteX6" fmla="*/ 94804 w 115599"/>
                    <a:gd name="connsiteY6" fmla="*/ 97923 h 214660"/>
                    <a:gd name="connsiteX7" fmla="*/ 107787 w 115599"/>
                    <a:gd name="connsiteY7" fmla="*/ 48301 h 214660"/>
                    <a:gd name="connsiteX8" fmla="*/ 114389 w 115599"/>
                    <a:gd name="connsiteY8" fmla="*/ 2421 h 214660"/>
                    <a:gd name="connsiteX9" fmla="*/ 114389 w 115599"/>
                    <a:gd name="connsiteY9" fmla="*/ 2200 h 214660"/>
                    <a:gd name="connsiteX10" fmla="*/ 115599 w 115599"/>
                    <a:gd name="connsiteY10" fmla="*/ 0 h 214660"/>
                    <a:gd name="connsiteX11" fmla="*/ 114499 w 115599"/>
                    <a:gd name="connsiteY11" fmla="*/ 1540 h 214660"/>
                    <a:gd name="connsiteX12" fmla="*/ 105697 w 115599"/>
                    <a:gd name="connsiteY12" fmla="*/ 13313 h 214660"/>
                    <a:gd name="connsiteX13" fmla="*/ 86112 w 115599"/>
                    <a:gd name="connsiteY13" fmla="*/ 30367 h 214660"/>
                    <a:gd name="connsiteX14" fmla="*/ 42872 w 115599"/>
                    <a:gd name="connsiteY14" fmla="*/ 46431 h 214660"/>
                    <a:gd name="connsiteX15" fmla="*/ 18006 w 115599"/>
                    <a:gd name="connsiteY15" fmla="*/ 61394 h 214660"/>
                    <a:gd name="connsiteX16" fmla="*/ 19657 w 115599"/>
                    <a:gd name="connsiteY16" fmla="*/ 91761 h 214660"/>
                    <a:gd name="connsiteX17" fmla="*/ 952 w 115599"/>
                    <a:gd name="connsiteY17" fmla="*/ 144354 h 214660"/>
                    <a:gd name="connsiteX18" fmla="*/ 12615 w 115599"/>
                    <a:gd name="connsiteY18" fmla="*/ 190455 h 214660"/>
                    <a:gd name="connsiteX19" fmla="*/ 34510 w 115599"/>
                    <a:gd name="connsiteY19" fmla="*/ 214660 h 214660"/>
                    <a:gd name="connsiteX20" fmla="*/ 35500 w 115599"/>
                    <a:gd name="connsiteY20" fmla="*/ 181432 h 214660"/>
                    <a:gd name="connsiteX21" fmla="*/ 50354 w 115599"/>
                    <a:gd name="connsiteY21" fmla="*/ 132141 h 21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5599" h="214660">
                      <a:moveTo>
                        <a:pt x="50354" y="132141"/>
                      </a:moveTo>
                      <a:cubicBezTo>
                        <a:pt x="49253" y="122569"/>
                        <a:pt x="44412" y="111236"/>
                        <a:pt x="50794" y="106505"/>
                      </a:cubicBezTo>
                      <a:cubicBezTo>
                        <a:pt x="54535" y="104634"/>
                        <a:pt x="59376" y="103204"/>
                        <a:pt x="58826" y="106725"/>
                      </a:cubicBezTo>
                      <a:cubicBezTo>
                        <a:pt x="59266" y="111016"/>
                        <a:pt x="57615" y="116517"/>
                        <a:pt x="57395" y="122679"/>
                      </a:cubicBezTo>
                      <a:cubicBezTo>
                        <a:pt x="58056" y="129610"/>
                        <a:pt x="59816" y="136432"/>
                        <a:pt x="68948" y="137972"/>
                      </a:cubicBezTo>
                      <a:cubicBezTo>
                        <a:pt x="77310" y="136322"/>
                        <a:pt x="79401" y="130270"/>
                        <a:pt x="82591" y="126089"/>
                      </a:cubicBezTo>
                      <a:cubicBezTo>
                        <a:pt x="88093" y="116737"/>
                        <a:pt x="91723" y="107165"/>
                        <a:pt x="94804" y="97923"/>
                      </a:cubicBezTo>
                      <a:cubicBezTo>
                        <a:pt x="100525" y="79328"/>
                        <a:pt x="104596" y="62605"/>
                        <a:pt x="107787" y="48301"/>
                      </a:cubicBezTo>
                      <a:cubicBezTo>
                        <a:pt x="113178" y="23105"/>
                        <a:pt x="114059" y="6161"/>
                        <a:pt x="114389" y="2421"/>
                      </a:cubicBezTo>
                      <a:cubicBezTo>
                        <a:pt x="114389" y="2310"/>
                        <a:pt x="114389" y="2310"/>
                        <a:pt x="114389" y="2200"/>
                      </a:cubicBezTo>
                      <a:cubicBezTo>
                        <a:pt x="114939" y="1100"/>
                        <a:pt x="115379" y="330"/>
                        <a:pt x="115599" y="0"/>
                      </a:cubicBezTo>
                      <a:cubicBezTo>
                        <a:pt x="115379" y="220"/>
                        <a:pt x="115049" y="770"/>
                        <a:pt x="114499" y="1540"/>
                      </a:cubicBezTo>
                      <a:cubicBezTo>
                        <a:pt x="113068" y="3851"/>
                        <a:pt x="110318" y="8142"/>
                        <a:pt x="105697" y="13313"/>
                      </a:cubicBezTo>
                      <a:cubicBezTo>
                        <a:pt x="101186" y="18484"/>
                        <a:pt x="94804" y="24536"/>
                        <a:pt x="86112" y="30367"/>
                      </a:cubicBezTo>
                      <a:cubicBezTo>
                        <a:pt x="74999" y="37959"/>
                        <a:pt x="60586" y="42470"/>
                        <a:pt x="42872" y="46431"/>
                      </a:cubicBezTo>
                      <a:cubicBezTo>
                        <a:pt x="34510" y="49071"/>
                        <a:pt x="24498" y="52262"/>
                        <a:pt x="18006" y="61394"/>
                      </a:cubicBezTo>
                      <a:cubicBezTo>
                        <a:pt x="9644" y="70857"/>
                        <a:pt x="16906" y="84940"/>
                        <a:pt x="19657" y="91761"/>
                      </a:cubicBezTo>
                      <a:cubicBezTo>
                        <a:pt x="21857" y="110466"/>
                        <a:pt x="4033" y="125539"/>
                        <a:pt x="952" y="144354"/>
                      </a:cubicBezTo>
                      <a:cubicBezTo>
                        <a:pt x="-2679" y="163168"/>
                        <a:pt x="4693" y="179672"/>
                        <a:pt x="12615" y="190455"/>
                      </a:cubicBezTo>
                      <a:cubicBezTo>
                        <a:pt x="19437" y="200577"/>
                        <a:pt x="28679" y="210369"/>
                        <a:pt x="34510" y="214660"/>
                      </a:cubicBezTo>
                      <a:cubicBezTo>
                        <a:pt x="31979" y="207178"/>
                        <a:pt x="32310" y="194415"/>
                        <a:pt x="35500" y="181432"/>
                      </a:cubicBezTo>
                      <a:cubicBezTo>
                        <a:pt x="39131" y="168009"/>
                        <a:pt x="51674" y="153486"/>
                        <a:pt x="50354" y="13214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A6FA06A1-3F8A-74B8-44BB-B8331324AA17}"/>
                    </a:ext>
                  </a:extLst>
                </p:cNvPr>
                <p:cNvSpPr/>
                <p:nvPr/>
              </p:nvSpPr>
              <p:spPr>
                <a:xfrm>
                  <a:off x="2246198" y="460385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299 w 176644"/>
                    <a:gd name="connsiteY6" fmla="*/ 208389 h 220448"/>
                    <a:gd name="connsiteX7" fmla="*/ 47201 w 176644"/>
                    <a:gd name="connsiteY7" fmla="*/ 199367 h 220448"/>
                    <a:gd name="connsiteX8" fmla="*/ 33778 w 176644"/>
                    <a:gd name="connsiteY8" fmla="*/ 186164 h 220448"/>
                    <a:gd name="connsiteX9" fmla="*/ 33448 w 176644"/>
                    <a:gd name="connsiteY9" fmla="*/ 185834 h 220448"/>
                    <a:gd name="connsiteX10" fmla="*/ 33778 w 176644"/>
                    <a:gd name="connsiteY10" fmla="*/ 186164 h 220448"/>
                    <a:gd name="connsiteX11" fmla="*/ 91321 w 176644"/>
                    <a:gd name="connsiteY11" fmla="*/ 195406 h 220448"/>
                    <a:gd name="connsiteX12" fmla="*/ 135002 w 176644"/>
                    <a:gd name="connsiteY12" fmla="*/ 172520 h 220448"/>
                    <a:gd name="connsiteX13" fmla="*/ 111236 w 176644"/>
                    <a:gd name="connsiteY13" fmla="*/ 186054 h 220448"/>
                    <a:gd name="connsiteX14" fmla="*/ 47311 w 176644"/>
                    <a:gd name="connsiteY14" fmla="*/ 173071 h 220448"/>
                    <a:gd name="connsiteX15" fmla="*/ 107605 w 176644"/>
                    <a:gd name="connsiteY15" fmla="*/ 174611 h 220448"/>
                    <a:gd name="connsiteX16" fmla="*/ 151615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739" y="224233"/>
                        <a:pt x="49952" y="219832"/>
                      </a:cubicBezTo>
                      <a:cubicBezTo>
                        <a:pt x="16504" y="216311"/>
                        <a:pt x="110" y="202338"/>
                        <a:pt x="0" y="203218"/>
                      </a:cubicBezTo>
                      <a:cubicBezTo>
                        <a:pt x="0" y="202338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299" y="208389"/>
                      </a:cubicBezTo>
                      <a:cubicBezTo>
                        <a:pt x="68106" y="208719"/>
                        <a:pt x="55343" y="204868"/>
                        <a:pt x="47201" y="199367"/>
                      </a:cubicBezTo>
                      <a:cubicBezTo>
                        <a:pt x="38399" y="193535"/>
                        <a:pt x="34768" y="187594"/>
                        <a:pt x="33778" y="186164"/>
                      </a:cubicBezTo>
                      <a:cubicBezTo>
                        <a:pt x="33558" y="185943"/>
                        <a:pt x="33448" y="185834"/>
                        <a:pt x="33448" y="185834"/>
                      </a:cubicBezTo>
                      <a:cubicBezTo>
                        <a:pt x="33448" y="185834"/>
                        <a:pt x="33558" y="185943"/>
                        <a:pt x="33778" y="186164"/>
                      </a:cubicBezTo>
                      <a:cubicBezTo>
                        <a:pt x="36639" y="188474"/>
                        <a:pt x="60624" y="202668"/>
                        <a:pt x="91321" y="195406"/>
                      </a:cubicBezTo>
                      <a:cubicBezTo>
                        <a:pt x="103424" y="193645"/>
                        <a:pt x="126420" y="185393"/>
                        <a:pt x="135002" y="172520"/>
                      </a:cubicBezTo>
                      <a:cubicBezTo>
                        <a:pt x="128950" y="177912"/>
                        <a:pt x="121248" y="182753"/>
                        <a:pt x="111236" y="186054"/>
                      </a:cubicBezTo>
                      <a:cubicBezTo>
                        <a:pt x="71737" y="198266"/>
                        <a:pt x="45771" y="171860"/>
                        <a:pt x="47311" y="173071"/>
                      </a:cubicBezTo>
                      <a:cubicBezTo>
                        <a:pt x="47091" y="172741"/>
                        <a:pt x="75808" y="185504"/>
                        <a:pt x="107605" y="174611"/>
                      </a:cubicBezTo>
                      <a:cubicBezTo>
                        <a:pt x="139953" y="165149"/>
                        <a:pt x="191335" y="106945"/>
                        <a:pt x="151615" y="37299"/>
                      </a:cubicBezTo>
                      <a:cubicBezTo>
                        <a:pt x="135882" y="9572"/>
                        <a:pt x="115417" y="55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F4DCD959-19A3-6F2B-8B32-B5A4350737A8}"/>
                    </a:ext>
                  </a:extLst>
                </p:cNvPr>
                <p:cNvSpPr/>
                <p:nvPr/>
              </p:nvSpPr>
              <p:spPr>
                <a:xfrm>
                  <a:off x="2097263" y="5579673"/>
                  <a:ext cx="210769" cy="190654"/>
                </a:xfrm>
                <a:custGeom>
                  <a:avLst/>
                  <a:gdLst>
                    <a:gd name="connsiteX0" fmla="*/ 210770 w 210769"/>
                    <a:gd name="connsiteY0" fmla="*/ 140723 h 190654"/>
                    <a:gd name="connsiteX1" fmla="*/ 172591 w 210769"/>
                    <a:gd name="connsiteY1" fmla="*/ 177252 h 190654"/>
                    <a:gd name="connsiteX2" fmla="*/ 48922 w 210769"/>
                    <a:gd name="connsiteY2" fmla="*/ 164929 h 190654"/>
                    <a:gd name="connsiteX3" fmla="*/ 2381 w 210769"/>
                    <a:gd name="connsiteY3" fmla="*/ 48081 h 190654"/>
                    <a:gd name="connsiteX4" fmla="*/ 24716 w 210769"/>
                    <a:gd name="connsiteY4" fmla="*/ 0 h 190654"/>
                    <a:gd name="connsiteX5" fmla="*/ 8322 w 210769"/>
                    <a:gd name="connsiteY5" fmla="*/ 48962 h 190654"/>
                    <a:gd name="connsiteX6" fmla="*/ 9752 w 210769"/>
                    <a:gd name="connsiteY6" fmla="*/ 81859 h 190654"/>
                    <a:gd name="connsiteX7" fmla="*/ 22846 w 210769"/>
                    <a:gd name="connsiteY7" fmla="*/ 47861 h 190654"/>
                    <a:gd name="connsiteX8" fmla="*/ 37369 w 210769"/>
                    <a:gd name="connsiteY8" fmla="*/ 35978 h 190654"/>
                    <a:gd name="connsiteX9" fmla="*/ 37699 w 210769"/>
                    <a:gd name="connsiteY9" fmla="*/ 35758 h 190654"/>
                    <a:gd name="connsiteX10" fmla="*/ 37369 w 210769"/>
                    <a:gd name="connsiteY10" fmla="*/ 35978 h 190654"/>
                    <a:gd name="connsiteX11" fmla="*/ 21415 w 210769"/>
                    <a:gd name="connsiteY11" fmla="*/ 92532 h 190654"/>
                    <a:gd name="connsiteX12" fmla="*/ 38689 w 210769"/>
                    <a:gd name="connsiteY12" fmla="*/ 139072 h 190654"/>
                    <a:gd name="connsiteX13" fmla="*/ 28237 w 210769"/>
                    <a:gd name="connsiteY13" fmla="*/ 113656 h 190654"/>
                    <a:gd name="connsiteX14" fmla="*/ 48702 w 210769"/>
                    <a:gd name="connsiteY14" fmla="*/ 51162 h 190654"/>
                    <a:gd name="connsiteX15" fmla="*/ 40010 w 210769"/>
                    <a:gd name="connsiteY15" fmla="*/ 111346 h 190654"/>
                    <a:gd name="connsiteX16" fmla="*/ 169950 w 210769"/>
                    <a:gd name="connsiteY16" fmla="*/ 171861 h 190654"/>
                    <a:gd name="connsiteX17" fmla="*/ 210770 w 210769"/>
                    <a:gd name="connsiteY17" fmla="*/ 140723 h 190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0769" h="190654">
                      <a:moveTo>
                        <a:pt x="210770" y="140723"/>
                      </a:moveTo>
                      <a:cubicBezTo>
                        <a:pt x="210219" y="139953"/>
                        <a:pt x="201307" y="159647"/>
                        <a:pt x="172591" y="177252"/>
                      </a:cubicBezTo>
                      <a:cubicBezTo>
                        <a:pt x="144864" y="195626"/>
                        <a:pt x="90181" y="198266"/>
                        <a:pt x="48922" y="164929"/>
                      </a:cubicBezTo>
                      <a:cubicBezTo>
                        <a:pt x="6782" y="133021"/>
                        <a:pt x="-5871" y="80429"/>
                        <a:pt x="2381" y="48081"/>
                      </a:cubicBezTo>
                      <a:cubicBezTo>
                        <a:pt x="9862" y="15073"/>
                        <a:pt x="25596" y="220"/>
                        <a:pt x="24716" y="0"/>
                      </a:cubicBezTo>
                      <a:cubicBezTo>
                        <a:pt x="25596" y="110"/>
                        <a:pt x="12283" y="17164"/>
                        <a:pt x="8322" y="48962"/>
                      </a:cubicBezTo>
                      <a:cubicBezTo>
                        <a:pt x="6892" y="58754"/>
                        <a:pt x="7332" y="70086"/>
                        <a:pt x="9752" y="81859"/>
                      </a:cubicBezTo>
                      <a:cubicBezTo>
                        <a:pt x="11073" y="67556"/>
                        <a:pt x="16464" y="55233"/>
                        <a:pt x="22846" y="47861"/>
                      </a:cubicBezTo>
                      <a:cubicBezTo>
                        <a:pt x="29557" y="39719"/>
                        <a:pt x="35939" y="36749"/>
                        <a:pt x="37369" y="35978"/>
                      </a:cubicBezTo>
                      <a:cubicBezTo>
                        <a:pt x="37589" y="35758"/>
                        <a:pt x="37699" y="35648"/>
                        <a:pt x="37699" y="35758"/>
                      </a:cubicBezTo>
                      <a:cubicBezTo>
                        <a:pt x="37699" y="35758"/>
                        <a:pt x="37589" y="35869"/>
                        <a:pt x="37369" y="35978"/>
                      </a:cubicBezTo>
                      <a:cubicBezTo>
                        <a:pt x="34728" y="38509"/>
                        <a:pt x="17894" y="60954"/>
                        <a:pt x="21415" y="92532"/>
                      </a:cubicBezTo>
                      <a:cubicBezTo>
                        <a:pt x="21745" y="104855"/>
                        <a:pt x="27026" y="128840"/>
                        <a:pt x="38689" y="139072"/>
                      </a:cubicBezTo>
                      <a:cubicBezTo>
                        <a:pt x="34178" y="132361"/>
                        <a:pt x="30327" y="123999"/>
                        <a:pt x="28237" y="113656"/>
                      </a:cubicBezTo>
                      <a:cubicBezTo>
                        <a:pt x="20975" y="72727"/>
                        <a:pt x="50022" y="49842"/>
                        <a:pt x="48702" y="51162"/>
                      </a:cubicBezTo>
                      <a:cubicBezTo>
                        <a:pt x="49032" y="50942"/>
                        <a:pt x="33078" y="78228"/>
                        <a:pt x="40010" y="111346"/>
                      </a:cubicBezTo>
                      <a:cubicBezTo>
                        <a:pt x="45511" y="144904"/>
                        <a:pt x="96563" y="203328"/>
                        <a:pt x="169950" y="171861"/>
                      </a:cubicBezTo>
                      <a:cubicBezTo>
                        <a:pt x="198997" y="159317"/>
                        <a:pt x="210329" y="139953"/>
                        <a:pt x="210770" y="14072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78409F5-B81B-06B2-C3B4-6A80DF6D03CA}"/>
                </a:ext>
              </a:extLst>
            </p:cNvPr>
            <p:cNvSpPr/>
            <p:nvPr/>
          </p:nvSpPr>
          <p:spPr>
            <a:xfrm>
              <a:off x="1655690" y="6248738"/>
              <a:ext cx="248658" cy="250640"/>
            </a:xfrm>
            <a:custGeom>
              <a:avLst/>
              <a:gdLst>
                <a:gd name="connsiteX0" fmla="*/ 248658 w 248658"/>
                <a:gd name="connsiteY0" fmla="*/ 8804 h 250640"/>
                <a:gd name="connsiteX1" fmla="*/ 248658 w 248658"/>
                <a:gd name="connsiteY1" fmla="*/ 241839 h 250640"/>
                <a:gd name="connsiteX2" fmla="*/ 239856 w 248658"/>
                <a:gd name="connsiteY2" fmla="*/ 250641 h 250640"/>
                <a:gd name="connsiteX3" fmla="*/ 8802 w 248658"/>
                <a:gd name="connsiteY3" fmla="*/ 250641 h 250640"/>
                <a:gd name="connsiteX4" fmla="*/ 0 w 248658"/>
                <a:gd name="connsiteY4" fmla="*/ 241839 h 250640"/>
                <a:gd name="connsiteX5" fmla="*/ 0 w 248658"/>
                <a:gd name="connsiteY5" fmla="*/ 8804 h 250640"/>
                <a:gd name="connsiteX6" fmla="*/ 8802 w 248658"/>
                <a:gd name="connsiteY6" fmla="*/ 2 h 250640"/>
                <a:gd name="connsiteX7" fmla="*/ 239856 w 248658"/>
                <a:gd name="connsiteY7" fmla="*/ 2 h 250640"/>
                <a:gd name="connsiteX8" fmla="*/ 248658 w 248658"/>
                <a:gd name="connsiteY8" fmla="*/ 8804 h 250640"/>
                <a:gd name="connsiteX9" fmla="*/ 231054 w 248658"/>
                <a:gd name="connsiteY9" fmla="*/ 232927 h 250640"/>
                <a:gd name="connsiteX10" fmla="*/ 231054 w 248658"/>
                <a:gd name="connsiteY10" fmla="*/ 17606 h 250640"/>
                <a:gd name="connsiteX11" fmla="*/ 17604 w 248658"/>
                <a:gd name="connsiteY11" fmla="*/ 17606 h 250640"/>
                <a:gd name="connsiteX12" fmla="*/ 17604 w 248658"/>
                <a:gd name="connsiteY12" fmla="*/ 232927 h 250640"/>
                <a:gd name="connsiteX13" fmla="*/ 231054 w 248658"/>
                <a:gd name="connsiteY13" fmla="*/ 232927 h 25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40">
                  <a:moveTo>
                    <a:pt x="248658" y="8804"/>
                  </a:moveTo>
                  <a:lnTo>
                    <a:pt x="248658" y="241839"/>
                  </a:lnTo>
                  <a:cubicBezTo>
                    <a:pt x="248658" y="246680"/>
                    <a:pt x="244697" y="250641"/>
                    <a:pt x="239856" y="250641"/>
                  </a:cubicBezTo>
                  <a:lnTo>
                    <a:pt x="8802" y="250641"/>
                  </a:lnTo>
                  <a:cubicBezTo>
                    <a:pt x="3961" y="250641"/>
                    <a:pt x="0" y="246680"/>
                    <a:pt x="0" y="241839"/>
                  </a:cubicBezTo>
                  <a:lnTo>
                    <a:pt x="0" y="8804"/>
                  </a:lnTo>
                  <a:cubicBezTo>
                    <a:pt x="0" y="3963"/>
                    <a:pt x="3961" y="2"/>
                    <a:pt x="8802" y="2"/>
                  </a:cubicBezTo>
                  <a:lnTo>
                    <a:pt x="239856" y="2"/>
                  </a:lnTo>
                  <a:cubicBezTo>
                    <a:pt x="244697" y="-108"/>
                    <a:pt x="248658" y="3853"/>
                    <a:pt x="248658" y="8804"/>
                  </a:cubicBezTo>
                  <a:close/>
                  <a:moveTo>
                    <a:pt x="231054" y="232927"/>
                  </a:moveTo>
                  <a:lnTo>
                    <a:pt x="231054" y="17606"/>
                  </a:lnTo>
                  <a:lnTo>
                    <a:pt x="17604" y="17606"/>
                  </a:lnTo>
                  <a:lnTo>
                    <a:pt x="17604" y="232927"/>
                  </a:lnTo>
                  <a:lnTo>
                    <a:pt x="231054" y="232927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22EA0D5-F153-3D6C-01C9-6D18A44C850D}"/>
                </a:ext>
              </a:extLst>
            </p:cNvPr>
            <p:cNvSpPr/>
            <p:nvPr/>
          </p:nvSpPr>
          <p:spPr>
            <a:xfrm>
              <a:off x="1607278" y="6305403"/>
              <a:ext cx="248658" cy="250638"/>
            </a:xfrm>
            <a:custGeom>
              <a:avLst/>
              <a:gdLst>
                <a:gd name="connsiteX0" fmla="*/ 248658 w 248658"/>
                <a:gd name="connsiteY0" fmla="*/ 8802 h 250638"/>
                <a:gd name="connsiteX1" fmla="*/ 248658 w 248658"/>
                <a:gd name="connsiteY1" fmla="*/ 241836 h 250638"/>
                <a:gd name="connsiteX2" fmla="*/ 239856 w 248658"/>
                <a:gd name="connsiteY2" fmla="*/ 250639 h 250638"/>
                <a:gd name="connsiteX3" fmla="*/ 8802 w 248658"/>
                <a:gd name="connsiteY3" fmla="*/ 250639 h 250638"/>
                <a:gd name="connsiteX4" fmla="*/ 0 w 248658"/>
                <a:gd name="connsiteY4" fmla="*/ 241836 h 250638"/>
                <a:gd name="connsiteX5" fmla="*/ 0 w 248658"/>
                <a:gd name="connsiteY5" fmla="*/ 8802 h 250638"/>
                <a:gd name="connsiteX6" fmla="*/ 8802 w 248658"/>
                <a:gd name="connsiteY6" fmla="*/ 0 h 250638"/>
                <a:gd name="connsiteX7" fmla="*/ 239856 w 248658"/>
                <a:gd name="connsiteY7" fmla="*/ 0 h 250638"/>
                <a:gd name="connsiteX8" fmla="*/ 248658 w 248658"/>
                <a:gd name="connsiteY8" fmla="*/ 8802 h 250638"/>
                <a:gd name="connsiteX9" fmla="*/ 231054 w 248658"/>
                <a:gd name="connsiteY9" fmla="*/ 232924 h 250638"/>
                <a:gd name="connsiteX10" fmla="*/ 231054 w 248658"/>
                <a:gd name="connsiteY10" fmla="*/ 17605 h 250638"/>
                <a:gd name="connsiteX11" fmla="*/ 17604 w 248658"/>
                <a:gd name="connsiteY11" fmla="*/ 17605 h 250638"/>
                <a:gd name="connsiteX12" fmla="*/ 17604 w 248658"/>
                <a:gd name="connsiteY12" fmla="*/ 232924 h 250638"/>
                <a:gd name="connsiteX13" fmla="*/ 231054 w 248658"/>
                <a:gd name="connsiteY13" fmla="*/ 232924 h 25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38">
                  <a:moveTo>
                    <a:pt x="248658" y="8802"/>
                  </a:moveTo>
                  <a:lnTo>
                    <a:pt x="248658" y="241836"/>
                  </a:lnTo>
                  <a:cubicBezTo>
                    <a:pt x="248658" y="246678"/>
                    <a:pt x="244697" y="250639"/>
                    <a:pt x="239856" y="250639"/>
                  </a:cubicBezTo>
                  <a:lnTo>
                    <a:pt x="8802" y="250639"/>
                  </a:lnTo>
                  <a:cubicBezTo>
                    <a:pt x="3961" y="250639"/>
                    <a:pt x="0" y="246678"/>
                    <a:pt x="0" y="241836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lnTo>
                    <a:pt x="239856" y="0"/>
                  </a:lnTo>
                  <a:cubicBezTo>
                    <a:pt x="244697" y="0"/>
                    <a:pt x="248658" y="3961"/>
                    <a:pt x="248658" y="8802"/>
                  </a:cubicBezTo>
                  <a:close/>
                  <a:moveTo>
                    <a:pt x="231054" y="232924"/>
                  </a:moveTo>
                  <a:lnTo>
                    <a:pt x="231054" y="17605"/>
                  </a:lnTo>
                  <a:lnTo>
                    <a:pt x="17604" y="17605"/>
                  </a:lnTo>
                  <a:lnTo>
                    <a:pt x="17604" y="232924"/>
                  </a:lnTo>
                  <a:lnTo>
                    <a:pt x="231054" y="232924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823BC6D-5B4F-E302-1ED5-613CCC2E0D17}"/>
                </a:ext>
              </a:extLst>
            </p:cNvPr>
            <p:cNvSpPr/>
            <p:nvPr/>
          </p:nvSpPr>
          <p:spPr>
            <a:xfrm>
              <a:off x="1720495" y="5078176"/>
              <a:ext cx="17604" cy="1362558"/>
            </a:xfrm>
            <a:custGeom>
              <a:avLst/>
              <a:gdLst>
                <a:gd name="connsiteX0" fmla="*/ 17604 w 17604"/>
                <a:gd name="connsiteY0" fmla="*/ 8802 h 1362558"/>
                <a:gd name="connsiteX1" fmla="*/ 17604 w 17604"/>
                <a:gd name="connsiteY1" fmla="*/ 1353757 h 1362558"/>
                <a:gd name="connsiteX2" fmla="*/ 8802 w 17604"/>
                <a:gd name="connsiteY2" fmla="*/ 1362559 h 1362558"/>
                <a:gd name="connsiteX3" fmla="*/ 0 w 17604"/>
                <a:gd name="connsiteY3" fmla="*/ 1353757 h 1362558"/>
                <a:gd name="connsiteX4" fmla="*/ 0 w 17604"/>
                <a:gd name="connsiteY4" fmla="*/ 8802 h 1362558"/>
                <a:gd name="connsiteX5" fmla="*/ 8802 w 17604"/>
                <a:gd name="connsiteY5" fmla="*/ 0 h 1362558"/>
                <a:gd name="connsiteX6" fmla="*/ 17604 w 17604"/>
                <a:gd name="connsiteY6" fmla="*/ 8802 h 136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04" h="1362558">
                  <a:moveTo>
                    <a:pt x="17604" y="8802"/>
                  </a:moveTo>
                  <a:lnTo>
                    <a:pt x="17604" y="1353757"/>
                  </a:lnTo>
                  <a:cubicBezTo>
                    <a:pt x="17604" y="1358598"/>
                    <a:pt x="13643" y="1362559"/>
                    <a:pt x="8802" y="1362559"/>
                  </a:cubicBezTo>
                  <a:cubicBezTo>
                    <a:pt x="3961" y="1362559"/>
                    <a:pt x="0" y="1358598"/>
                    <a:pt x="0" y="1353757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cubicBezTo>
                    <a:pt x="13753" y="0"/>
                    <a:pt x="17604" y="3961"/>
                    <a:pt x="17604" y="880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D3F671A-8301-D29B-7291-73B492425654}"/>
                </a:ext>
              </a:extLst>
            </p:cNvPr>
            <p:cNvSpPr/>
            <p:nvPr/>
          </p:nvSpPr>
          <p:spPr>
            <a:xfrm>
              <a:off x="1722805" y="6422138"/>
              <a:ext cx="1081773" cy="17606"/>
            </a:xfrm>
            <a:custGeom>
              <a:avLst/>
              <a:gdLst>
                <a:gd name="connsiteX0" fmla="*/ 1081773 w 1081773"/>
                <a:gd name="connsiteY0" fmla="*/ 8805 h 17606"/>
                <a:gd name="connsiteX1" fmla="*/ 1072971 w 1081773"/>
                <a:gd name="connsiteY1" fmla="*/ 17607 h 17606"/>
                <a:gd name="connsiteX2" fmla="*/ 8802 w 1081773"/>
                <a:gd name="connsiteY2" fmla="*/ 17607 h 17606"/>
                <a:gd name="connsiteX3" fmla="*/ 0 w 1081773"/>
                <a:gd name="connsiteY3" fmla="*/ 8805 h 17606"/>
                <a:gd name="connsiteX4" fmla="*/ 8802 w 1081773"/>
                <a:gd name="connsiteY4" fmla="*/ 2 h 17606"/>
                <a:gd name="connsiteX5" fmla="*/ 1072971 w 1081773"/>
                <a:gd name="connsiteY5" fmla="*/ 2 h 17606"/>
                <a:gd name="connsiteX6" fmla="*/ 1081773 w 1081773"/>
                <a:gd name="connsiteY6" fmla="*/ 8805 h 1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1773" h="17606">
                  <a:moveTo>
                    <a:pt x="1081773" y="8805"/>
                  </a:moveTo>
                  <a:cubicBezTo>
                    <a:pt x="1081773" y="13646"/>
                    <a:pt x="1077813" y="17607"/>
                    <a:pt x="1072971" y="17607"/>
                  </a:cubicBezTo>
                  <a:lnTo>
                    <a:pt x="8802" y="17607"/>
                  </a:lnTo>
                  <a:cubicBezTo>
                    <a:pt x="3961" y="17607"/>
                    <a:pt x="0" y="13646"/>
                    <a:pt x="0" y="8805"/>
                  </a:cubicBezTo>
                  <a:cubicBezTo>
                    <a:pt x="0" y="3964"/>
                    <a:pt x="3961" y="2"/>
                    <a:pt x="8802" y="2"/>
                  </a:cubicBezTo>
                  <a:lnTo>
                    <a:pt x="1072971" y="2"/>
                  </a:lnTo>
                  <a:cubicBezTo>
                    <a:pt x="1077922" y="-107"/>
                    <a:pt x="1081773" y="3854"/>
                    <a:pt x="1081773" y="880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69BA8AF-161B-C47F-BBF2-BC280B233D64}"/>
                </a:ext>
              </a:extLst>
            </p:cNvPr>
            <p:cNvSpPr/>
            <p:nvPr/>
          </p:nvSpPr>
          <p:spPr>
            <a:xfrm>
              <a:off x="2775202" y="6374389"/>
              <a:ext cx="104634" cy="88790"/>
            </a:xfrm>
            <a:custGeom>
              <a:avLst/>
              <a:gdLst>
                <a:gd name="connsiteX0" fmla="*/ 0 w 104634"/>
                <a:gd name="connsiteY0" fmla="*/ 61284 h 88790"/>
                <a:gd name="connsiteX1" fmla="*/ 40490 w 104634"/>
                <a:gd name="connsiteY1" fmla="*/ 0 h 88790"/>
                <a:gd name="connsiteX2" fmla="*/ 104635 w 104634"/>
                <a:gd name="connsiteY2" fmla="*/ 35098 h 88790"/>
                <a:gd name="connsiteX3" fmla="*/ 62275 w 104634"/>
                <a:gd name="connsiteY3" fmla="*/ 88791 h 88790"/>
                <a:gd name="connsiteX4" fmla="*/ 0 w 104634"/>
                <a:gd name="connsiteY4" fmla="*/ 61284 h 8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34" h="88790">
                  <a:moveTo>
                    <a:pt x="0" y="61284"/>
                  </a:moveTo>
                  <a:cubicBezTo>
                    <a:pt x="21235" y="46431"/>
                    <a:pt x="35318" y="24315"/>
                    <a:pt x="40490" y="0"/>
                  </a:cubicBezTo>
                  <a:cubicBezTo>
                    <a:pt x="56333" y="19034"/>
                    <a:pt x="78999" y="31907"/>
                    <a:pt x="104635" y="35098"/>
                  </a:cubicBezTo>
                  <a:cubicBezTo>
                    <a:pt x="85820" y="48631"/>
                    <a:pt x="69536" y="67556"/>
                    <a:pt x="62275" y="88791"/>
                  </a:cubicBezTo>
                  <a:cubicBezTo>
                    <a:pt x="45991" y="73497"/>
                    <a:pt x="22996" y="64365"/>
                    <a:pt x="0" y="6128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814A402-A741-AB67-56F6-C522FCE6BDFA}"/>
                </a:ext>
              </a:extLst>
            </p:cNvPr>
            <p:cNvSpPr/>
            <p:nvPr/>
          </p:nvSpPr>
          <p:spPr>
            <a:xfrm>
              <a:off x="1671533" y="5020852"/>
              <a:ext cx="107495" cy="91101"/>
            </a:xfrm>
            <a:custGeom>
              <a:avLst/>
              <a:gdLst>
                <a:gd name="connsiteX0" fmla="*/ 0 w 107495"/>
                <a:gd name="connsiteY0" fmla="*/ 46101 h 91101"/>
                <a:gd name="connsiteX1" fmla="*/ 57764 w 107495"/>
                <a:gd name="connsiteY1" fmla="*/ 91101 h 91101"/>
                <a:gd name="connsiteX2" fmla="*/ 107495 w 107495"/>
                <a:gd name="connsiteY2" fmla="*/ 37189 h 91101"/>
                <a:gd name="connsiteX3" fmla="*/ 50392 w 107495"/>
                <a:gd name="connsiteY3" fmla="*/ 0 h 91101"/>
                <a:gd name="connsiteX4" fmla="*/ 0 w 107495"/>
                <a:gd name="connsiteY4" fmla="*/ 46101 h 9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95" h="91101">
                  <a:moveTo>
                    <a:pt x="0" y="46101"/>
                  </a:moveTo>
                  <a:cubicBezTo>
                    <a:pt x="24756" y="53363"/>
                    <a:pt x="45111" y="69756"/>
                    <a:pt x="57764" y="91101"/>
                  </a:cubicBezTo>
                  <a:cubicBezTo>
                    <a:pt x="66786" y="67886"/>
                    <a:pt x="84170" y="48411"/>
                    <a:pt x="107495" y="37189"/>
                  </a:cubicBezTo>
                  <a:cubicBezTo>
                    <a:pt x="85380" y="30477"/>
                    <a:pt x="64035" y="17714"/>
                    <a:pt x="50392" y="0"/>
                  </a:cubicBezTo>
                  <a:cubicBezTo>
                    <a:pt x="39719" y="19695"/>
                    <a:pt x="20795" y="35869"/>
                    <a:pt x="0" y="4610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7" name="Graphic 3">
              <a:extLst>
                <a:ext uri="{FF2B5EF4-FFF2-40B4-BE49-F238E27FC236}">
                  <a16:creationId xmlns:a16="http://schemas.microsoft.com/office/drawing/2014/main" id="{E5B8DCC0-AFF5-0677-2111-8BC239171082}"/>
                </a:ext>
              </a:extLst>
            </p:cNvPr>
            <p:cNvGrpSpPr/>
            <p:nvPr/>
          </p:nvGrpSpPr>
          <p:grpSpPr>
            <a:xfrm>
              <a:off x="1801584" y="5674716"/>
              <a:ext cx="651259" cy="681298"/>
              <a:chOff x="1801584" y="5674716"/>
              <a:chExt cx="651259" cy="681298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E3E3AF0-ECF0-7363-D21C-4F6E03E56340}"/>
                  </a:ext>
                </a:extLst>
              </p:cNvPr>
              <p:cNvSpPr/>
              <p:nvPr/>
            </p:nvSpPr>
            <p:spPr>
              <a:xfrm>
                <a:off x="1931064" y="5985228"/>
                <a:ext cx="222272" cy="212049"/>
              </a:xfrm>
              <a:custGeom>
                <a:avLst/>
                <a:gdLst>
                  <a:gd name="connsiteX0" fmla="*/ 34128 w 222272"/>
                  <a:gd name="connsiteY0" fmla="*/ 206848 h 212049"/>
                  <a:gd name="connsiteX1" fmla="*/ 146685 w 222272"/>
                  <a:gd name="connsiteY1" fmla="*/ 180772 h 212049"/>
                  <a:gd name="connsiteX2" fmla="*/ 31488 w 222272"/>
                  <a:gd name="connsiteY2" fmla="*/ 200027 h 212049"/>
                  <a:gd name="connsiteX3" fmla="*/ 104215 w 222272"/>
                  <a:gd name="connsiteY3" fmla="*/ 128510 h 212049"/>
                  <a:gd name="connsiteX4" fmla="*/ 159228 w 222272"/>
                  <a:gd name="connsiteY4" fmla="*/ 51051 h 212049"/>
                  <a:gd name="connsiteX5" fmla="*/ 88041 w 222272"/>
                  <a:gd name="connsiteY5" fmla="*/ 113766 h 212049"/>
                  <a:gd name="connsiteX6" fmla="*/ 24336 w 222272"/>
                  <a:gd name="connsiteY6" fmla="*/ 193645 h 212049"/>
                  <a:gd name="connsiteX7" fmla="*/ 32258 w 222272"/>
                  <a:gd name="connsiteY7" fmla="*/ 76138 h 212049"/>
                  <a:gd name="connsiteX8" fmla="*/ 17405 w 222272"/>
                  <a:gd name="connsiteY8" fmla="*/ 191665 h 212049"/>
                  <a:gd name="connsiteX9" fmla="*/ 3431 w 222272"/>
                  <a:gd name="connsiteY9" fmla="*/ 77568 h 212049"/>
                  <a:gd name="connsiteX10" fmla="*/ 28627 w 222272"/>
                  <a:gd name="connsiteY10" fmla="*/ 0 h 212049"/>
                  <a:gd name="connsiteX11" fmla="*/ 71977 w 222272"/>
                  <a:gd name="connsiteY11" fmla="*/ 79659 h 212049"/>
                  <a:gd name="connsiteX12" fmla="*/ 94973 w 222272"/>
                  <a:gd name="connsiteY12" fmla="*/ 48411 h 212049"/>
                  <a:gd name="connsiteX13" fmla="*/ 194216 w 222272"/>
                  <a:gd name="connsiteY13" fmla="*/ 12213 h 212049"/>
                  <a:gd name="connsiteX14" fmla="*/ 168030 w 222272"/>
                  <a:gd name="connsiteY14" fmla="*/ 115417 h 212049"/>
                  <a:gd name="connsiteX15" fmla="*/ 139423 w 222272"/>
                  <a:gd name="connsiteY15" fmla="*/ 141493 h 212049"/>
                  <a:gd name="connsiteX16" fmla="*/ 222273 w 222272"/>
                  <a:gd name="connsiteY16" fmla="*/ 177361 h 212049"/>
                  <a:gd name="connsiteX17" fmla="*/ 148225 w 222272"/>
                  <a:gd name="connsiteY17" fmla="*/ 210149 h 212049"/>
                  <a:gd name="connsiteX18" fmla="*/ 34128 w 222272"/>
                  <a:gd name="connsiteY18" fmla="*/ 206848 h 212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272" h="212049">
                    <a:moveTo>
                      <a:pt x="34128" y="206848"/>
                    </a:moveTo>
                    <a:cubicBezTo>
                      <a:pt x="53823" y="191995"/>
                      <a:pt x="97833" y="168889"/>
                      <a:pt x="146685" y="180772"/>
                    </a:cubicBezTo>
                    <a:cubicBezTo>
                      <a:pt x="103555" y="167019"/>
                      <a:pt x="72197" y="173070"/>
                      <a:pt x="31488" y="200027"/>
                    </a:cubicBezTo>
                    <a:cubicBezTo>
                      <a:pt x="55473" y="179011"/>
                      <a:pt x="84300" y="151285"/>
                      <a:pt x="104215" y="128510"/>
                    </a:cubicBezTo>
                    <a:cubicBezTo>
                      <a:pt x="132271" y="96492"/>
                      <a:pt x="135352" y="81199"/>
                      <a:pt x="159228" y="51051"/>
                    </a:cubicBezTo>
                    <a:cubicBezTo>
                      <a:pt x="131721" y="77898"/>
                      <a:pt x="116978" y="82519"/>
                      <a:pt x="88041" y="113766"/>
                    </a:cubicBezTo>
                    <a:cubicBezTo>
                      <a:pt x="67466" y="135992"/>
                      <a:pt x="42930" y="167569"/>
                      <a:pt x="24336" y="193645"/>
                    </a:cubicBezTo>
                    <a:cubicBezTo>
                      <a:pt x="47001" y="150185"/>
                      <a:pt x="49972" y="118168"/>
                      <a:pt x="32258" y="76138"/>
                    </a:cubicBezTo>
                    <a:cubicBezTo>
                      <a:pt x="48762" y="123999"/>
                      <a:pt x="30167" y="170430"/>
                      <a:pt x="17405" y="191665"/>
                    </a:cubicBezTo>
                    <a:cubicBezTo>
                      <a:pt x="32148" y="140173"/>
                      <a:pt x="4862" y="81749"/>
                      <a:pt x="3431" y="77568"/>
                    </a:cubicBezTo>
                    <a:cubicBezTo>
                      <a:pt x="-12743" y="31247"/>
                      <a:pt x="33798" y="28937"/>
                      <a:pt x="28627" y="0"/>
                    </a:cubicBezTo>
                    <a:cubicBezTo>
                      <a:pt x="54813" y="26736"/>
                      <a:pt x="68346" y="53362"/>
                      <a:pt x="71977" y="79659"/>
                    </a:cubicBezTo>
                    <a:cubicBezTo>
                      <a:pt x="78799" y="67446"/>
                      <a:pt x="86501" y="56663"/>
                      <a:pt x="94973" y="48411"/>
                    </a:cubicBezTo>
                    <a:cubicBezTo>
                      <a:pt x="125340" y="18814"/>
                      <a:pt x="160438" y="32898"/>
                      <a:pt x="194216" y="12213"/>
                    </a:cubicBezTo>
                    <a:cubicBezTo>
                      <a:pt x="176942" y="48191"/>
                      <a:pt x="194216" y="82079"/>
                      <a:pt x="168030" y="115417"/>
                    </a:cubicBezTo>
                    <a:cubicBezTo>
                      <a:pt x="160768" y="124659"/>
                      <a:pt x="150756" y="133461"/>
                      <a:pt x="139423" y="141493"/>
                    </a:cubicBezTo>
                    <a:cubicBezTo>
                      <a:pt x="165829" y="142593"/>
                      <a:pt x="193336" y="153706"/>
                      <a:pt x="222273" y="177361"/>
                    </a:cubicBezTo>
                    <a:cubicBezTo>
                      <a:pt x="193336" y="175051"/>
                      <a:pt x="195536" y="221922"/>
                      <a:pt x="148225" y="210149"/>
                    </a:cubicBezTo>
                    <a:cubicBezTo>
                      <a:pt x="143824" y="208939"/>
                      <a:pt x="83530" y="187154"/>
                      <a:pt x="34128" y="206848"/>
                    </a:cubicBezTo>
                    <a:close/>
                  </a:path>
                </a:pathLst>
              </a:custGeom>
              <a:grpFill/>
              <a:ln w="110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19" name="Graphic 3">
                <a:extLst>
                  <a:ext uri="{FF2B5EF4-FFF2-40B4-BE49-F238E27FC236}">
                    <a16:creationId xmlns:a16="http://schemas.microsoft.com/office/drawing/2014/main" id="{E3D78729-8E98-5C53-5FFC-3BA847AE80E4}"/>
                  </a:ext>
                </a:extLst>
              </p:cNvPr>
              <p:cNvGrpSpPr/>
              <p:nvPr/>
            </p:nvGrpSpPr>
            <p:grpSpPr>
              <a:xfrm>
                <a:off x="1801584" y="5674716"/>
                <a:ext cx="235785" cy="358812"/>
                <a:chOff x="1801584" y="5674716"/>
                <a:chExt cx="235785" cy="358812"/>
              </a:xfrm>
              <a:grpFill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15956433-85FC-B88D-F971-ECB4BDAC1C8E}"/>
                    </a:ext>
                  </a:extLst>
                </p:cNvPr>
                <p:cNvSpPr/>
                <p:nvPr/>
              </p:nvSpPr>
              <p:spPr>
                <a:xfrm>
                  <a:off x="1805325" y="5792353"/>
                  <a:ext cx="159097" cy="65032"/>
                </a:xfrm>
                <a:custGeom>
                  <a:avLst/>
                  <a:gdLst>
                    <a:gd name="connsiteX0" fmla="*/ 141933 w 159097"/>
                    <a:gd name="connsiteY0" fmla="*/ 12433 h 65032"/>
                    <a:gd name="connsiteX1" fmla="*/ 67776 w 159097"/>
                    <a:gd name="connsiteY1" fmla="*/ 63375 h 65032"/>
                    <a:gd name="connsiteX2" fmla="*/ 0 w 159097"/>
                    <a:gd name="connsiteY2" fmla="*/ 53253 h 65032"/>
                    <a:gd name="connsiteX3" fmla="*/ 53803 w 159097"/>
                    <a:gd name="connsiteY3" fmla="*/ 5391 h 65032"/>
                    <a:gd name="connsiteX4" fmla="*/ 159097 w 159097"/>
                    <a:gd name="connsiteY4" fmla="*/ 0 h 65032"/>
                    <a:gd name="connsiteX5" fmla="*/ 36198 w 159097"/>
                    <a:gd name="connsiteY5" fmla="*/ 42360 h 65032"/>
                    <a:gd name="connsiteX6" fmla="*/ 141933 w 159097"/>
                    <a:gd name="connsiteY6" fmla="*/ 12433 h 65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097" h="65032">
                      <a:moveTo>
                        <a:pt x="141933" y="12433"/>
                      </a:moveTo>
                      <a:cubicBezTo>
                        <a:pt x="129940" y="27067"/>
                        <a:pt x="94512" y="57214"/>
                        <a:pt x="67776" y="63375"/>
                      </a:cubicBezTo>
                      <a:cubicBezTo>
                        <a:pt x="37959" y="70307"/>
                        <a:pt x="28717" y="53253"/>
                        <a:pt x="0" y="53253"/>
                      </a:cubicBezTo>
                      <a:cubicBezTo>
                        <a:pt x="24096" y="37409"/>
                        <a:pt x="25196" y="16064"/>
                        <a:pt x="53803" y="5391"/>
                      </a:cubicBezTo>
                      <a:cubicBezTo>
                        <a:pt x="79549" y="-4291"/>
                        <a:pt x="127190" y="3961"/>
                        <a:pt x="159097" y="0"/>
                      </a:cubicBezTo>
                      <a:cubicBezTo>
                        <a:pt x="114977" y="23215"/>
                        <a:pt x="77238" y="32458"/>
                        <a:pt x="36198" y="42360"/>
                      </a:cubicBezTo>
                      <a:cubicBezTo>
                        <a:pt x="79439" y="44451"/>
                        <a:pt x="96383" y="35429"/>
                        <a:pt x="141933" y="1243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8EA08213-CF3E-973D-949C-A6CE4C7F09F7}"/>
                    </a:ext>
                  </a:extLst>
                </p:cNvPr>
                <p:cNvSpPr/>
                <p:nvPr/>
              </p:nvSpPr>
              <p:spPr>
                <a:xfrm>
                  <a:off x="1801584" y="5674716"/>
                  <a:ext cx="235785" cy="103928"/>
                </a:xfrm>
                <a:custGeom>
                  <a:avLst/>
                  <a:gdLst>
                    <a:gd name="connsiteX0" fmla="*/ 211360 w 235785"/>
                    <a:gd name="connsiteY0" fmla="*/ 78577 h 103928"/>
                    <a:gd name="connsiteX1" fmla="*/ 80539 w 235785"/>
                    <a:gd name="connsiteY1" fmla="*/ 45460 h 103928"/>
                    <a:gd name="connsiteX2" fmla="*/ 235785 w 235785"/>
                    <a:gd name="connsiteY2" fmla="*/ 83529 h 103928"/>
                    <a:gd name="connsiteX3" fmla="*/ 0 w 235785"/>
                    <a:gd name="connsiteY3" fmla="*/ 8821 h 103928"/>
                    <a:gd name="connsiteX4" fmla="*/ 94292 w 235785"/>
                    <a:gd name="connsiteY4" fmla="*/ 14432 h 103928"/>
                    <a:gd name="connsiteX5" fmla="*/ 211360 w 235785"/>
                    <a:gd name="connsiteY5" fmla="*/ 78577 h 10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5785" h="103928">
                      <a:moveTo>
                        <a:pt x="211360" y="78577"/>
                      </a:moveTo>
                      <a:cubicBezTo>
                        <a:pt x="183083" y="83529"/>
                        <a:pt x="125099" y="83969"/>
                        <a:pt x="80539" y="45460"/>
                      </a:cubicBezTo>
                      <a:cubicBezTo>
                        <a:pt x="123559" y="88150"/>
                        <a:pt x="164048" y="95741"/>
                        <a:pt x="235785" y="83529"/>
                      </a:cubicBezTo>
                      <a:cubicBezTo>
                        <a:pt x="134562" y="117967"/>
                        <a:pt x="47971" y="118297"/>
                        <a:pt x="0" y="8821"/>
                      </a:cubicBezTo>
                      <a:cubicBezTo>
                        <a:pt x="28827" y="26755"/>
                        <a:pt x="51272" y="-23196"/>
                        <a:pt x="94292" y="14432"/>
                      </a:cubicBezTo>
                      <a:cubicBezTo>
                        <a:pt x="98253" y="17733"/>
                        <a:pt x="149525" y="72636"/>
                        <a:pt x="211360" y="785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1716A0CA-2B15-B031-4006-579CD7FA1423}"/>
                    </a:ext>
                  </a:extLst>
                </p:cNvPr>
                <p:cNvSpPr/>
                <p:nvPr/>
              </p:nvSpPr>
              <p:spPr>
                <a:xfrm>
                  <a:off x="1900511" y="5795763"/>
                  <a:ext cx="103013" cy="237765"/>
                </a:xfrm>
                <a:custGeom>
                  <a:avLst/>
                  <a:gdLst>
                    <a:gd name="connsiteX0" fmla="*/ 25071 w 103013"/>
                    <a:gd name="connsiteY0" fmla="*/ 213120 h 237765"/>
                    <a:gd name="connsiteX1" fmla="*/ 57969 w 103013"/>
                    <a:gd name="connsiteY1" fmla="*/ 81199 h 237765"/>
                    <a:gd name="connsiteX2" fmla="*/ 20230 w 103013"/>
                    <a:gd name="connsiteY2" fmla="*/ 237766 h 237765"/>
                    <a:gd name="connsiteX3" fmla="*/ 94278 w 103013"/>
                    <a:gd name="connsiteY3" fmla="*/ 0 h 237765"/>
                    <a:gd name="connsiteX4" fmla="*/ 88776 w 103013"/>
                    <a:gd name="connsiteY4" fmla="*/ 95062 h 237765"/>
                    <a:gd name="connsiteX5" fmla="*/ 25071 w 103013"/>
                    <a:gd name="connsiteY5" fmla="*/ 213120 h 237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013" h="237765">
                      <a:moveTo>
                        <a:pt x="25071" y="213120"/>
                      </a:moveTo>
                      <a:cubicBezTo>
                        <a:pt x="20120" y="184513"/>
                        <a:pt x="19680" y="126090"/>
                        <a:pt x="57969" y="81199"/>
                      </a:cubicBezTo>
                      <a:cubicBezTo>
                        <a:pt x="15609" y="124549"/>
                        <a:pt x="8017" y="165369"/>
                        <a:pt x="20230" y="237766"/>
                      </a:cubicBezTo>
                      <a:cubicBezTo>
                        <a:pt x="-13878" y="135772"/>
                        <a:pt x="-14318" y="48301"/>
                        <a:pt x="94278" y="0"/>
                      </a:cubicBezTo>
                      <a:cubicBezTo>
                        <a:pt x="76454" y="29157"/>
                        <a:pt x="125965" y="51712"/>
                        <a:pt x="88776" y="95062"/>
                      </a:cubicBezTo>
                      <a:cubicBezTo>
                        <a:pt x="85476" y="99133"/>
                        <a:pt x="31013" y="150846"/>
                        <a:pt x="25071" y="21312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20" name="Graphic 3">
                <a:extLst>
                  <a:ext uri="{FF2B5EF4-FFF2-40B4-BE49-F238E27FC236}">
                    <a16:creationId xmlns:a16="http://schemas.microsoft.com/office/drawing/2014/main" id="{3B22B7DC-736D-8F90-E7B9-CF5EE61E79F4}"/>
                  </a:ext>
                </a:extLst>
              </p:cNvPr>
              <p:cNvGrpSpPr/>
              <p:nvPr/>
            </p:nvGrpSpPr>
            <p:grpSpPr>
              <a:xfrm>
                <a:off x="2103054" y="6112748"/>
                <a:ext cx="349788" cy="243267"/>
                <a:chOff x="2103054" y="6112748"/>
                <a:chExt cx="349788" cy="243267"/>
              </a:xfrm>
              <a:grpFill/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F38A1391-A4AD-8453-A544-A28B9ED490B5}"/>
                    </a:ext>
                  </a:extLst>
                </p:cNvPr>
                <p:cNvSpPr/>
                <p:nvPr/>
              </p:nvSpPr>
              <p:spPr>
                <a:xfrm>
                  <a:off x="2271740" y="6183164"/>
                  <a:ext cx="73371" cy="155356"/>
                </a:xfrm>
                <a:custGeom>
                  <a:avLst/>
                  <a:gdLst>
                    <a:gd name="connsiteX0" fmla="*/ 59618 w 73371"/>
                    <a:gd name="connsiteY0" fmla="*/ 16173 h 155356"/>
                    <a:gd name="connsiteX1" fmla="*/ 2955 w 73371"/>
                    <a:gd name="connsiteY1" fmla="*/ 86370 h 155356"/>
                    <a:gd name="connsiteX2" fmla="*/ 7136 w 73371"/>
                    <a:gd name="connsiteY2" fmla="*/ 155356 h 155356"/>
                    <a:gd name="connsiteX3" fmla="*/ 59068 w 73371"/>
                    <a:gd name="connsiteY3" fmla="*/ 105295 h 155356"/>
                    <a:gd name="connsiteX4" fmla="*/ 73371 w 73371"/>
                    <a:gd name="connsiteY4" fmla="*/ 0 h 155356"/>
                    <a:gd name="connsiteX5" fmla="*/ 20999 w 73371"/>
                    <a:gd name="connsiteY5" fmla="*/ 119818 h 155356"/>
                    <a:gd name="connsiteX6" fmla="*/ 59618 w 73371"/>
                    <a:gd name="connsiteY6" fmla="*/ 16173 h 15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371" h="155356">
                      <a:moveTo>
                        <a:pt x="59618" y="16173"/>
                      </a:moveTo>
                      <a:cubicBezTo>
                        <a:pt x="44105" y="26956"/>
                        <a:pt x="11317" y="59964"/>
                        <a:pt x="2955" y="86370"/>
                      </a:cubicBezTo>
                      <a:cubicBezTo>
                        <a:pt x="-6397" y="115747"/>
                        <a:pt x="9667" y="126419"/>
                        <a:pt x="7136" y="155356"/>
                      </a:cubicBezTo>
                      <a:cubicBezTo>
                        <a:pt x="24850" y="132471"/>
                        <a:pt x="45975" y="133241"/>
                        <a:pt x="59068" y="105295"/>
                      </a:cubicBezTo>
                      <a:cubicBezTo>
                        <a:pt x="70841" y="80209"/>
                        <a:pt x="66770" y="31687"/>
                        <a:pt x="73371" y="0"/>
                      </a:cubicBezTo>
                      <a:cubicBezTo>
                        <a:pt x="46635" y="42360"/>
                        <a:pt x="34312" y="79438"/>
                        <a:pt x="20999" y="119818"/>
                      </a:cubicBezTo>
                      <a:cubicBezTo>
                        <a:pt x="22650" y="76138"/>
                        <a:pt x="32992" y="59964"/>
                        <a:pt x="59618" y="1617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77FBAFEB-232F-1286-076E-C229EF5BF908}"/>
                    </a:ext>
                  </a:extLst>
                </p:cNvPr>
                <p:cNvSpPr/>
                <p:nvPr/>
              </p:nvSpPr>
              <p:spPr>
                <a:xfrm>
                  <a:off x="2355513" y="6112748"/>
                  <a:ext cx="97330" cy="243267"/>
                </a:xfrm>
                <a:custGeom>
                  <a:avLst/>
                  <a:gdLst>
                    <a:gd name="connsiteX0" fmla="*/ 32288 w 97330"/>
                    <a:gd name="connsiteY0" fmla="*/ 24976 h 243267"/>
                    <a:gd name="connsiteX1" fmla="*/ 53854 w 97330"/>
                    <a:gd name="connsiteY1" fmla="*/ 159208 h 243267"/>
                    <a:gd name="connsiteX2" fmla="*/ 29538 w 97330"/>
                    <a:gd name="connsiteY2" fmla="*/ 0 h 243267"/>
                    <a:gd name="connsiteX3" fmla="*/ 83230 w 97330"/>
                    <a:gd name="connsiteY3" fmla="*/ 243267 h 243267"/>
                    <a:gd name="connsiteX4" fmla="*/ 85761 w 97330"/>
                    <a:gd name="connsiteY4" fmla="*/ 148095 h 243267"/>
                    <a:gd name="connsiteX5" fmla="*/ 32288 w 97330"/>
                    <a:gd name="connsiteY5" fmla="*/ 24976 h 243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330" h="243267">
                      <a:moveTo>
                        <a:pt x="32288" y="24976"/>
                      </a:moveTo>
                      <a:cubicBezTo>
                        <a:pt x="25027" y="53032"/>
                        <a:pt x="19525" y="111237"/>
                        <a:pt x="53854" y="159208"/>
                      </a:cubicBezTo>
                      <a:cubicBezTo>
                        <a:pt x="15344" y="112337"/>
                        <a:pt x="11273" y="70967"/>
                        <a:pt x="29538" y="0"/>
                      </a:cubicBezTo>
                      <a:cubicBezTo>
                        <a:pt x="-13042" y="98693"/>
                        <a:pt x="-20854" y="185834"/>
                        <a:pt x="83230" y="243267"/>
                      </a:cubicBezTo>
                      <a:cubicBezTo>
                        <a:pt x="67937" y="212680"/>
                        <a:pt x="119209" y="194416"/>
                        <a:pt x="85761" y="148095"/>
                      </a:cubicBezTo>
                      <a:cubicBezTo>
                        <a:pt x="82680" y="143694"/>
                        <a:pt x="32839" y="87471"/>
                        <a:pt x="32288" y="2497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E4CEE46B-7F72-9B41-AB84-0D049D0CE39E}"/>
                    </a:ext>
                  </a:extLst>
                </p:cNvPr>
                <p:cNvSpPr/>
                <p:nvPr/>
              </p:nvSpPr>
              <p:spPr>
                <a:xfrm>
                  <a:off x="2103054" y="6137913"/>
                  <a:ext cx="241176" cy="98183"/>
                </a:xfrm>
                <a:custGeom>
                  <a:avLst/>
                  <a:gdLst>
                    <a:gd name="connsiteX0" fmla="*/ 24756 w 241176"/>
                    <a:gd name="connsiteY0" fmla="*/ 65606 h 98183"/>
                    <a:gd name="connsiteX1" fmla="*/ 157887 w 241176"/>
                    <a:gd name="connsiteY1" fmla="*/ 43821 h 98183"/>
                    <a:gd name="connsiteX2" fmla="*/ 0 w 241176"/>
                    <a:gd name="connsiteY2" fmla="*/ 68357 h 98183"/>
                    <a:gd name="connsiteX3" fmla="*/ 241177 w 241176"/>
                    <a:gd name="connsiteY3" fmla="*/ 14224 h 98183"/>
                    <a:gd name="connsiteX4" fmla="*/ 146774 w 241176"/>
                    <a:gd name="connsiteY4" fmla="*/ 11694 h 98183"/>
                    <a:gd name="connsiteX5" fmla="*/ 24756 w 241176"/>
                    <a:gd name="connsiteY5" fmla="*/ 65606 h 98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1176" h="98183">
                      <a:moveTo>
                        <a:pt x="24756" y="65606"/>
                      </a:moveTo>
                      <a:cubicBezTo>
                        <a:pt x="52592" y="72978"/>
                        <a:pt x="110246" y="78479"/>
                        <a:pt x="157887" y="43821"/>
                      </a:cubicBezTo>
                      <a:cubicBezTo>
                        <a:pt x="111456" y="82660"/>
                        <a:pt x="70417" y="86731"/>
                        <a:pt x="0" y="68357"/>
                      </a:cubicBezTo>
                      <a:cubicBezTo>
                        <a:pt x="97923" y="111377"/>
                        <a:pt x="184183" y="119188"/>
                        <a:pt x="241177" y="14224"/>
                      </a:cubicBezTo>
                      <a:cubicBezTo>
                        <a:pt x="210919" y="29628"/>
                        <a:pt x="192765" y="-22084"/>
                        <a:pt x="146774" y="11694"/>
                      </a:cubicBezTo>
                      <a:cubicBezTo>
                        <a:pt x="142593" y="14774"/>
                        <a:pt x="86810" y="65056"/>
                        <a:pt x="24756" y="6560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</p:grpSp>
      <p:grpSp>
        <p:nvGrpSpPr>
          <p:cNvPr id="77" name="Graphic 3">
            <a:extLst>
              <a:ext uri="{FF2B5EF4-FFF2-40B4-BE49-F238E27FC236}">
                <a16:creationId xmlns:a16="http://schemas.microsoft.com/office/drawing/2014/main" id="{C9B95AFC-7064-EED3-8387-79E4E561980A}"/>
              </a:ext>
            </a:extLst>
          </p:cNvPr>
          <p:cNvGrpSpPr/>
          <p:nvPr/>
        </p:nvGrpSpPr>
        <p:grpSpPr>
          <a:xfrm flipH="1">
            <a:off x="9036032" y="4380051"/>
            <a:ext cx="3025615" cy="2347555"/>
            <a:chOff x="1607278" y="4112443"/>
            <a:chExt cx="2402436" cy="2443598"/>
          </a:xfrm>
          <a:solidFill>
            <a:srgbClr val="634019"/>
          </a:solidFill>
        </p:grpSpPr>
        <p:grpSp>
          <p:nvGrpSpPr>
            <p:cNvPr id="78" name="Graphic 3">
              <a:extLst>
                <a:ext uri="{FF2B5EF4-FFF2-40B4-BE49-F238E27FC236}">
                  <a16:creationId xmlns:a16="http://schemas.microsoft.com/office/drawing/2014/main" id="{E6CA7927-2985-B4F2-DD50-5EA1D5F5D7D9}"/>
                </a:ext>
              </a:extLst>
            </p:cNvPr>
            <p:cNvGrpSpPr/>
            <p:nvPr/>
          </p:nvGrpSpPr>
          <p:grpSpPr>
            <a:xfrm>
              <a:off x="1626313" y="4112443"/>
              <a:ext cx="2383402" cy="2442278"/>
              <a:chOff x="1626313" y="4112443"/>
              <a:chExt cx="2383402" cy="2442278"/>
            </a:xfrm>
            <a:grpFill/>
          </p:grpSpPr>
          <p:grpSp>
            <p:nvGrpSpPr>
              <p:cNvPr id="95" name="Graphic 3">
                <a:extLst>
                  <a:ext uri="{FF2B5EF4-FFF2-40B4-BE49-F238E27FC236}">
                    <a16:creationId xmlns:a16="http://schemas.microsoft.com/office/drawing/2014/main" id="{C5777484-D08D-04EE-F57D-A2FAB301F292}"/>
                  </a:ext>
                </a:extLst>
              </p:cNvPr>
              <p:cNvGrpSpPr/>
              <p:nvPr/>
            </p:nvGrpSpPr>
            <p:grpSpPr>
              <a:xfrm>
                <a:off x="2370109" y="5516078"/>
                <a:ext cx="1639606" cy="1038643"/>
                <a:chOff x="2370109" y="5516078"/>
                <a:chExt cx="1639606" cy="1038643"/>
              </a:xfrm>
              <a:grpFill/>
            </p:grpSpPr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49CF17FA-CE40-6C8A-D2AA-0F933BE7D316}"/>
                    </a:ext>
                  </a:extLst>
                </p:cNvPr>
                <p:cNvSpPr/>
                <p:nvPr/>
              </p:nvSpPr>
              <p:spPr>
                <a:xfrm>
                  <a:off x="2947575" y="6148946"/>
                  <a:ext cx="131187" cy="268352"/>
                </a:xfrm>
                <a:custGeom>
                  <a:avLst/>
                  <a:gdLst>
                    <a:gd name="connsiteX0" fmla="*/ 106762 w 131187"/>
                    <a:gd name="connsiteY0" fmla="*/ 27726 h 268352"/>
                    <a:gd name="connsiteX1" fmla="*/ 5758 w 131187"/>
                    <a:gd name="connsiteY1" fmla="*/ 148094 h 268352"/>
                    <a:gd name="connsiteX2" fmla="*/ 10710 w 131187"/>
                    <a:gd name="connsiteY2" fmla="*/ 268352 h 268352"/>
                    <a:gd name="connsiteX3" fmla="*/ 102801 w 131187"/>
                    <a:gd name="connsiteY3" fmla="*/ 182973 h 268352"/>
                    <a:gd name="connsiteX4" fmla="*/ 131188 w 131187"/>
                    <a:gd name="connsiteY4" fmla="*/ 0 h 268352"/>
                    <a:gd name="connsiteX5" fmla="*/ 36015 w 131187"/>
                    <a:gd name="connsiteY5" fmla="*/ 207069 h 268352"/>
                    <a:gd name="connsiteX6" fmla="*/ 106762 w 131187"/>
                    <a:gd name="connsiteY6" fmla="*/ 27726 h 268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187" h="268352">
                      <a:moveTo>
                        <a:pt x="106762" y="27726"/>
                      </a:moveTo>
                      <a:cubicBezTo>
                        <a:pt x="79366" y="45991"/>
                        <a:pt x="21272" y="102434"/>
                        <a:pt x="5758" y="148094"/>
                      </a:cubicBezTo>
                      <a:cubicBezTo>
                        <a:pt x="-11516" y="199036"/>
                        <a:pt x="16101" y="218071"/>
                        <a:pt x="10710" y="268352"/>
                      </a:cubicBezTo>
                      <a:cubicBezTo>
                        <a:pt x="42287" y="229074"/>
                        <a:pt x="79146" y="231164"/>
                        <a:pt x="102801" y="182973"/>
                      </a:cubicBezTo>
                      <a:cubicBezTo>
                        <a:pt x="124036" y="139732"/>
                        <a:pt x="118645" y="55013"/>
                        <a:pt x="131188" y="0"/>
                      </a:cubicBezTo>
                      <a:cubicBezTo>
                        <a:pt x="83327" y="72947"/>
                        <a:pt x="60441" y="137092"/>
                        <a:pt x="36015" y="207069"/>
                      </a:cubicBezTo>
                      <a:cubicBezTo>
                        <a:pt x="40417" y="130930"/>
                        <a:pt x="58901" y="103094"/>
                        <a:pt x="106762" y="2772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7B431B95-DF63-2922-4913-123B81B0A7FB}"/>
                    </a:ext>
                  </a:extLst>
                </p:cNvPr>
                <p:cNvSpPr/>
                <p:nvPr/>
              </p:nvSpPr>
              <p:spPr>
                <a:xfrm>
                  <a:off x="3152626" y="5813049"/>
                  <a:ext cx="501446" cy="454120"/>
                </a:xfrm>
                <a:custGeom>
                  <a:avLst/>
                  <a:gdLst>
                    <a:gd name="connsiteX0" fmla="*/ 4695 w 501446"/>
                    <a:gd name="connsiteY0" fmla="*/ 81628 h 454120"/>
                    <a:gd name="connsiteX1" fmla="*/ 1174 w 501446"/>
                    <a:gd name="connsiteY1" fmla="*/ 98682 h 454120"/>
                    <a:gd name="connsiteX2" fmla="*/ 48265 w 501446"/>
                    <a:gd name="connsiteY2" fmla="*/ 323905 h 454120"/>
                    <a:gd name="connsiteX3" fmla="*/ 249833 w 501446"/>
                    <a:gd name="connsiteY3" fmla="*/ 453405 h 454120"/>
                    <a:gd name="connsiteX4" fmla="*/ 500251 w 501446"/>
                    <a:gd name="connsiteY4" fmla="*/ 245456 h 454120"/>
                    <a:gd name="connsiteX5" fmla="*/ 375262 w 501446"/>
                    <a:gd name="connsiteY5" fmla="*/ 17923 h 454120"/>
                    <a:gd name="connsiteX6" fmla="*/ 214955 w 501446"/>
                    <a:gd name="connsiteY6" fmla="*/ 113975 h 454120"/>
                    <a:gd name="connsiteX7" fmla="*/ 334552 w 501446"/>
                    <a:gd name="connsiteY7" fmla="*/ 120137 h 454120"/>
                    <a:gd name="connsiteX8" fmla="*/ 333562 w 501446"/>
                    <a:gd name="connsiteY8" fmla="*/ 65675 h 454120"/>
                    <a:gd name="connsiteX9" fmla="*/ 333892 w 501446"/>
                    <a:gd name="connsiteY9" fmla="*/ 86139 h 454120"/>
                    <a:gd name="connsiteX10" fmla="*/ 253904 w 501446"/>
                    <a:gd name="connsiteY10" fmla="*/ 130589 h 454120"/>
                    <a:gd name="connsiteX11" fmla="*/ 285591 w 501446"/>
                    <a:gd name="connsiteY11" fmla="*/ 27716 h 454120"/>
                    <a:gd name="connsiteX12" fmla="*/ 362829 w 501446"/>
                    <a:gd name="connsiteY12" fmla="*/ 42899 h 454120"/>
                    <a:gd name="connsiteX13" fmla="*/ 465923 w 501446"/>
                    <a:gd name="connsiteY13" fmla="*/ 176690 h 454120"/>
                    <a:gd name="connsiteX14" fmla="*/ 381753 w 501446"/>
                    <a:gd name="connsiteY14" fmla="*/ 389480 h 454120"/>
                    <a:gd name="connsiteX15" fmla="*/ 116812 w 501446"/>
                    <a:gd name="connsiteY15" fmla="*/ 368135 h 454120"/>
                    <a:gd name="connsiteX16" fmla="*/ 13827 w 501446"/>
                    <a:gd name="connsiteY16" fmla="*/ 146543 h 454120"/>
                    <a:gd name="connsiteX17" fmla="*/ 7776 w 501446"/>
                    <a:gd name="connsiteY17" fmla="*/ 98792 h 454120"/>
                    <a:gd name="connsiteX18" fmla="*/ 4695 w 501446"/>
                    <a:gd name="connsiteY18" fmla="*/ 81628 h 45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1446" h="454120">
                      <a:moveTo>
                        <a:pt x="4695" y="81628"/>
                      </a:moveTo>
                      <a:cubicBezTo>
                        <a:pt x="3595" y="81628"/>
                        <a:pt x="2165" y="87460"/>
                        <a:pt x="1174" y="98682"/>
                      </a:cubicBezTo>
                      <a:cubicBezTo>
                        <a:pt x="-4437" y="164917"/>
                        <a:pt x="9866" y="261190"/>
                        <a:pt x="48265" y="323905"/>
                      </a:cubicBezTo>
                      <a:cubicBezTo>
                        <a:pt x="91726" y="394872"/>
                        <a:pt x="163682" y="446803"/>
                        <a:pt x="249833" y="453405"/>
                      </a:cubicBezTo>
                      <a:cubicBezTo>
                        <a:pt x="375702" y="463088"/>
                        <a:pt x="487158" y="373526"/>
                        <a:pt x="500251" y="245456"/>
                      </a:cubicBezTo>
                      <a:cubicBezTo>
                        <a:pt x="510044" y="149514"/>
                        <a:pt x="458882" y="59733"/>
                        <a:pt x="375262" y="17923"/>
                      </a:cubicBezTo>
                      <a:cubicBezTo>
                        <a:pt x="265236" y="-37090"/>
                        <a:pt x="184587" y="45869"/>
                        <a:pt x="214955" y="113975"/>
                      </a:cubicBezTo>
                      <a:cubicBezTo>
                        <a:pt x="238280" y="166348"/>
                        <a:pt x="309577" y="168328"/>
                        <a:pt x="334552" y="120137"/>
                      </a:cubicBezTo>
                      <a:cubicBezTo>
                        <a:pt x="349736" y="90870"/>
                        <a:pt x="335873" y="64794"/>
                        <a:pt x="333562" y="65675"/>
                      </a:cubicBezTo>
                      <a:lnTo>
                        <a:pt x="333892" y="86139"/>
                      </a:lnTo>
                      <a:cubicBezTo>
                        <a:pt x="330922" y="128609"/>
                        <a:pt x="286911" y="151274"/>
                        <a:pt x="253904" y="130589"/>
                      </a:cubicBezTo>
                      <a:cubicBezTo>
                        <a:pt x="214514" y="105723"/>
                        <a:pt x="223537" y="39818"/>
                        <a:pt x="285591" y="27716"/>
                      </a:cubicBezTo>
                      <a:cubicBezTo>
                        <a:pt x="311447" y="22654"/>
                        <a:pt x="339064" y="30686"/>
                        <a:pt x="362829" y="42899"/>
                      </a:cubicBezTo>
                      <a:cubicBezTo>
                        <a:pt x="413221" y="68755"/>
                        <a:pt x="452830" y="119587"/>
                        <a:pt x="465923" y="176690"/>
                      </a:cubicBezTo>
                      <a:cubicBezTo>
                        <a:pt x="484518" y="258329"/>
                        <a:pt x="450410" y="343049"/>
                        <a:pt x="381753" y="389480"/>
                      </a:cubicBezTo>
                      <a:cubicBezTo>
                        <a:pt x="298244" y="445924"/>
                        <a:pt x="191849" y="433050"/>
                        <a:pt x="116812" y="368135"/>
                      </a:cubicBezTo>
                      <a:cubicBezTo>
                        <a:pt x="53987" y="313783"/>
                        <a:pt x="26480" y="222461"/>
                        <a:pt x="13827" y="146543"/>
                      </a:cubicBezTo>
                      <a:cubicBezTo>
                        <a:pt x="10416" y="126079"/>
                        <a:pt x="8876" y="109905"/>
                        <a:pt x="7776" y="98792"/>
                      </a:cubicBezTo>
                      <a:cubicBezTo>
                        <a:pt x="6676" y="87460"/>
                        <a:pt x="5795" y="81628"/>
                        <a:pt x="4695" y="8162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74B8CE8B-BF64-ACCB-87C9-172333865F56}"/>
                    </a:ext>
                  </a:extLst>
                </p:cNvPr>
                <p:cNvSpPr/>
                <p:nvPr/>
              </p:nvSpPr>
              <p:spPr>
                <a:xfrm>
                  <a:off x="3172725" y="5905283"/>
                  <a:ext cx="111400" cy="69285"/>
                </a:xfrm>
                <a:custGeom>
                  <a:avLst/>
                  <a:gdLst>
                    <a:gd name="connsiteX0" fmla="*/ 53142 w 111400"/>
                    <a:gd name="connsiteY0" fmla="*/ 32743 h 69285"/>
                    <a:gd name="connsiteX1" fmla="*/ 57543 w 111400"/>
                    <a:gd name="connsiteY1" fmla="*/ 40555 h 69285"/>
                    <a:gd name="connsiteX2" fmla="*/ 74487 w 111400"/>
                    <a:gd name="connsiteY2" fmla="*/ 46937 h 69285"/>
                    <a:gd name="connsiteX3" fmla="*/ 47861 w 111400"/>
                    <a:gd name="connsiteY3" fmla="*/ 47817 h 69285"/>
                    <a:gd name="connsiteX4" fmla="*/ 0 w 111400"/>
                    <a:gd name="connsiteY4" fmla="*/ 7437 h 69285"/>
                    <a:gd name="connsiteX5" fmla="*/ 770 w 111400"/>
                    <a:gd name="connsiteY5" fmla="*/ 10078 h 69285"/>
                    <a:gd name="connsiteX6" fmla="*/ 4291 w 111400"/>
                    <a:gd name="connsiteY6" fmla="*/ 19760 h 69285"/>
                    <a:gd name="connsiteX7" fmla="*/ 60294 w 111400"/>
                    <a:gd name="connsiteY7" fmla="*/ 68392 h 69285"/>
                    <a:gd name="connsiteX8" fmla="*/ 110246 w 111400"/>
                    <a:gd name="connsiteY8" fmla="*/ 41655 h 69285"/>
                    <a:gd name="connsiteX9" fmla="*/ 85490 w 111400"/>
                    <a:gd name="connsiteY9" fmla="*/ 616 h 69285"/>
                    <a:gd name="connsiteX10" fmla="*/ 53142 w 111400"/>
                    <a:gd name="connsiteY10" fmla="*/ 32743 h 69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1400" h="69285">
                      <a:moveTo>
                        <a:pt x="53142" y="32743"/>
                      </a:moveTo>
                      <a:cubicBezTo>
                        <a:pt x="54023" y="35604"/>
                        <a:pt x="55453" y="38244"/>
                        <a:pt x="57543" y="40555"/>
                      </a:cubicBezTo>
                      <a:cubicBezTo>
                        <a:pt x="62055" y="45506"/>
                        <a:pt x="68326" y="47597"/>
                        <a:pt x="74487" y="46937"/>
                      </a:cubicBezTo>
                      <a:cubicBezTo>
                        <a:pt x="68106" y="51227"/>
                        <a:pt x="56003" y="50567"/>
                        <a:pt x="47861" y="47817"/>
                      </a:cubicBezTo>
                      <a:cubicBezTo>
                        <a:pt x="27176" y="40665"/>
                        <a:pt x="9352" y="23281"/>
                        <a:pt x="0" y="7437"/>
                      </a:cubicBezTo>
                      <a:cubicBezTo>
                        <a:pt x="220" y="8318"/>
                        <a:pt x="440" y="9198"/>
                        <a:pt x="770" y="10078"/>
                      </a:cubicBezTo>
                      <a:cubicBezTo>
                        <a:pt x="1760" y="13379"/>
                        <a:pt x="2861" y="16570"/>
                        <a:pt x="4291" y="19760"/>
                      </a:cubicBezTo>
                      <a:cubicBezTo>
                        <a:pt x="14193" y="41765"/>
                        <a:pt x="36419" y="63991"/>
                        <a:pt x="60294" y="68392"/>
                      </a:cubicBezTo>
                      <a:cubicBezTo>
                        <a:pt x="80429" y="72022"/>
                        <a:pt x="104304" y="64871"/>
                        <a:pt x="110246" y="41655"/>
                      </a:cubicBezTo>
                      <a:cubicBezTo>
                        <a:pt x="114427" y="25372"/>
                        <a:pt x="107495" y="5787"/>
                        <a:pt x="85490" y="616"/>
                      </a:cubicBezTo>
                      <a:cubicBezTo>
                        <a:pt x="67556" y="-3455"/>
                        <a:pt x="44560" y="13269"/>
                        <a:pt x="53142" y="32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4466C0A4-2509-B091-C41F-E38DDE89C5CE}"/>
                    </a:ext>
                  </a:extLst>
                </p:cNvPr>
                <p:cNvSpPr/>
                <p:nvPr/>
              </p:nvSpPr>
              <p:spPr>
                <a:xfrm>
                  <a:off x="3191869" y="5989079"/>
                  <a:ext cx="141781" cy="90961"/>
                </a:xfrm>
                <a:custGeom>
                  <a:avLst/>
                  <a:gdLst>
                    <a:gd name="connsiteX0" fmla="*/ 65795 w 141781"/>
                    <a:gd name="connsiteY0" fmla="*/ 40379 h 90961"/>
                    <a:gd name="connsiteX1" fmla="*/ 70416 w 141781"/>
                    <a:gd name="connsiteY1" fmla="*/ 51272 h 90961"/>
                    <a:gd name="connsiteX2" fmla="*/ 91651 w 141781"/>
                    <a:gd name="connsiteY2" fmla="*/ 62055 h 90961"/>
                    <a:gd name="connsiteX3" fmla="*/ 56773 w 141781"/>
                    <a:gd name="connsiteY3" fmla="*/ 59414 h 90961"/>
                    <a:gd name="connsiteX4" fmla="*/ 0 w 141781"/>
                    <a:gd name="connsiteY4" fmla="*/ 0 h 90961"/>
                    <a:gd name="connsiteX5" fmla="*/ 550 w 141781"/>
                    <a:gd name="connsiteY5" fmla="*/ 3521 h 90961"/>
                    <a:gd name="connsiteX6" fmla="*/ 3741 w 141781"/>
                    <a:gd name="connsiteY6" fmla="*/ 16614 h 90961"/>
                    <a:gd name="connsiteX7" fmla="*/ 69976 w 141781"/>
                    <a:gd name="connsiteY7" fmla="*/ 87910 h 90961"/>
                    <a:gd name="connsiteX8" fmla="*/ 138743 w 141781"/>
                    <a:gd name="connsiteY8" fmla="*/ 60184 h 90961"/>
                    <a:gd name="connsiteX9" fmla="*/ 112226 w 141781"/>
                    <a:gd name="connsiteY9" fmla="*/ 3191 h 90961"/>
                    <a:gd name="connsiteX10" fmla="*/ 65795 w 141781"/>
                    <a:gd name="connsiteY10" fmla="*/ 40379 h 9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781" h="90961">
                      <a:moveTo>
                        <a:pt x="65795" y="40379"/>
                      </a:moveTo>
                      <a:cubicBezTo>
                        <a:pt x="66455" y="44231"/>
                        <a:pt x="67996" y="47862"/>
                        <a:pt x="70416" y="51272"/>
                      </a:cubicBezTo>
                      <a:cubicBezTo>
                        <a:pt x="75588" y="58314"/>
                        <a:pt x="83510" y="62055"/>
                        <a:pt x="91651" y="62055"/>
                      </a:cubicBezTo>
                      <a:cubicBezTo>
                        <a:pt x="82739" y="66676"/>
                        <a:pt x="67006" y="64255"/>
                        <a:pt x="56773" y="59414"/>
                      </a:cubicBezTo>
                      <a:cubicBezTo>
                        <a:pt x="30807" y="47201"/>
                        <a:pt x="10122" y="22005"/>
                        <a:pt x="0" y="0"/>
                      </a:cubicBezTo>
                      <a:cubicBezTo>
                        <a:pt x="110" y="1210"/>
                        <a:pt x="330" y="2311"/>
                        <a:pt x="550" y="3521"/>
                      </a:cubicBezTo>
                      <a:cubicBezTo>
                        <a:pt x="1320" y="7922"/>
                        <a:pt x="2421" y="12323"/>
                        <a:pt x="3741" y="16614"/>
                      </a:cubicBezTo>
                      <a:cubicBezTo>
                        <a:pt x="13643" y="46651"/>
                        <a:pt x="39389" y="78779"/>
                        <a:pt x="69976" y="87910"/>
                      </a:cubicBezTo>
                      <a:cubicBezTo>
                        <a:pt x="95722" y="95612"/>
                        <a:pt x="127850" y="89561"/>
                        <a:pt x="138743" y="60184"/>
                      </a:cubicBezTo>
                      <a:cubicBezTo>
                        <a:pt x="146444" y="39500"/>
                        <a:pt x="140173" y="13093"/>
                        <a:pt x="112226" y="3191"/>
                      </a:cubicBezTo>
                      <a:cubicBezTo>
                        <a:pt x="89561" y="-4841"/>
                        <a:pt x="57213" y="13753"/>
                        <a:pt x="65795" y="4037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3CBB5DC3-DFA5-E009-84BA-0F7E13D63970}"/>
                    </a:ext>
                  </a:extLst>
                </p:cNvPr>
                <p:cNvSpPr/>
                <p:nvPr/>
              </p:nvSpPr>
              <p:spPr>
                <a:xfrm>
                  <a:off x="3238851" y="6066754"/>
                  <a:ext cx="183453" cy="114373"/>
                </a:xfrm>
                <a:custGeom>
                  <a:avLst/>
                  <a:gdLst>
                    <a:gd name="connsiteX0" fmla="*/ 91431 w 183453"/>
                    <a:gd name="connsiteY0" fmla="*/ 61177 h 114373"/>
                    <a:gd name="connsiteX1" fmla="*/ 100894 w 183453"/>
                    <a:gd name="connsiteY1" fmla="*/ 71960 h 114373"/>
                    <a:gd name="connsiteX2" fmla="*/ 129500 w 183453"/>
                    <a:gd name="connsiteY2" fmla="*/ 76140 h 114373"/>
                    <a:gd name="connsiteX3" fmla="*/ 88241 w 183453"/>
                    <a:gd name="connsiteY3" fmla="*/ 86593 h 114373"/>
                    <a:gd name="connsiteX4" fmla="*/ 0 w 183453"/>
                    <a:gd name="connsiteY4" fmla="*/ 39942 h 114373"/>
                    <a:gd name="connsiteX5" fmla="*/ 1980 w 183453"/>
                    <a:gd name="connsiteY5" fmla="*/ 43792 h 114373"/>
                    <a:gd name="connsiteX6" fmla="*/ 10672 w 183453"/>
                    <a:gd name="connsiteY6" fmla="*/ 57656 h 114373"/>
                    <a:gd name="connsiteX7" fmla="*/ 114427 w 183453"/>
                    <a:gd name="connsiteY7" fmla="*/ 114319 h 114373"/>
                    <a:gd name="connsiteX8" fmla="*/ 183413 w 183453"/>
                    <a:gd name="connsiteY8" fmla="*/ 55565 h 114373"/>
                    <a:gd name="connsiteX9" fmla="*/ 131041 w 183453"/>
                    <a:gd name="connsiteY9" fmla="*/ 2 h 114373"/>
                    <a:gd name="connsiteX10" fmla="*/ 91431 w 183453"/>
                    <a:gd name="connsiteY10" fmla="*/ 61177 h 114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453" h="114373">
                      <a:moveTo>
                        <a:pt x="91431" y="61177"/>
                      </a:moveTo>
                      <a:cubicBezTo>
                        <a:pt x="93632" y="65358"/>
                        <a:pt x="96823" y="68989"/>
                        <a:pt x="100894" y="71960"/>
                      </a:cubicBezTo>
                      <a:cubicBezTo>
                        <a:pt x="109476" y="78121"/>
                        <a:pt x="120148" y="79331"/>
                        <a:pt x="129500" y="76140"/>
                      </a:cubicBezTo>
                      <a:cubicBezTo>
                        <a:pt x="120918" y="84943"/>
                        <a:pt x="101884" y="88133"/>
                        <a:pt x="88241" y="86593"/>
                      </a:cubicBezTo>
                      <a:cubicBezTo>
                        <a:pt x="53582" y="82522"/>
                        <a:pt x="20025" y="61397"/>
                        <a:pt x="0" y="39942"/>
                      </a:cubicBezTo>
                      <a:cubicBezTo>
                        <a:pt x="660" y="41262"/>
                        <a:pt x="1320" y="42472"/>
                        <a:pt x="1980" y="43792"/>
                      </a:cubicBezTo>
                      <a:cubicBezTo>
                        <a:pt x="4621" y="48634"/>
                        <a:pt x="7482" y="53255"/>
                        <a:pt x="10672" y="57656"/>
                      </a:cubicBezTo>
                      <a:cubicBezTo>
                        <a:pt x="33558" y="88573"/>
                        <a:pt x="75588" y="115750"/>
                        <a:pt x="114427" y="114319"/>
                      </a:cubicBezTo>
                      <a:cubicBezTo>
                        <a:pt x="147104" y="113219"/>
                        <a:pt x="181873" y="93855"/>
                        <a:pt x="183413" y="55565"/>
                      </a:cubicBezTo>
                      <a:cubicBezTo>
                        <a:pt x="184403" y="28719"/>
                        <a:pt x="167129" y="552"/>
                        <a:pt x="131041" y="2"/>
                      </a:cubicBezTo>
                      <a:cubicBezTo>
                        <a:pt x="101664" y="-327"/>
                        <a:pt x="71407" y="33670"/>
                        <a:pt x="91431" y="611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86997070-1289-0DA2-5AEB-BAD7B12985B1}"/>
                    </a:ext>
                  </a:extLst>
                </p:cNvPr>
                <p:cNvSpPr/>
                <p:nvPr/>
              </p:nvSpPr>
              <p:spPr>
                <a:xfrm>
                  <a:off x="3095298" y="6027478"/>
                  <a:ext cx="167664" cy="425579"/>
                </a:xfrm>
                <a:custGeom>
                  <a:avLst/>
                  <a:gdLst>
                    <a:gd name="connsiteX0" fmla="*/ 59493 w 167664"/>
                    <a:gd name="connsiteY0" fmla="*/ 43681 h 425579"/>
                    <a:gd name="connsiteX1" fmla="*/ 92611 w 167664"/>
                    <a:gd name="connsiteY1" fmla="*/ 278256 h 425579"/>
                    <a:gd name="connsiteX2" fmla="*/ 55422 w 167664"/>
                    <a:gd name="connsiteY2" fmla="*/ 0 h 425579"/>
                    <a:gd name="connsiteX3" fmla="*/ 140912 w 167664"/>
                    <a:gd name="connsiteY3" fmla="*/ 425580 h 425579"/>
                    <a:gd name="connsiteX4" fmla="*/ 148504 w 167664"/>
                    <a:gd name="connsiteY4" fmla="*/ 259771 h 425579"/>
                    <a:gd name="connsiteX5" fmla="*/ 59493 w 167664"/>
                    <a:gd name="connsiteY5" fmla="*/ 43681 h 42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7664" h="425579">
                      <a:moveTo>
                        <a:pt x="59493" y="43681"/>
                      </a:moveTo>
                      <a:cubicBezTo>
                        <a:pt x="45850" y="92312"/>
                        <a:pt x="34517" y="193425"/>
                        <a:pt x="92611" y="278256"/>
                      </a:cubicBezTo>
                      <a:cubicBezTo>
                        <a:pt x="27036" y="195296"/>
                        <a:pt x="21314" y="123119"/>
                        <a:pt x="55422" y="0"/>
                      </a:cubicBezTo>
                      <a:cubicBezTo>
                        <a:pt x="-22146" y="170540"/>
                        <a:pt x="-38540" y="322046"/>
                        <a:pt x="140912" y="425580"/>
                      </a:cubicBezTo>
                      <a:cubicBezTo>
                        <a:pt x="115276" y="371887"/>
                        <a:pt x="205277" y="341740"/>
                        <a:pt x="148504" y="259771"/>
                      </a:cubicBezTo>
                      <a:cubicBezTo>
                        <a:pt x="143443" y="252399"/>
                        <a:pt x="58393" y="152716"/>
                        <a:pt x="59493" y="4368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D46C0B34-2C2E-0FE8-6B38-E3BE1BB8F17D}"/>
                    </a:ext>
                  </a:extLst>
                </p:cNvPr>
                <p:cNvSpPr/>
                <p:nvPr/>
              </p:nvSpPr>
              <p:spPr>
                <a:xfrm>
                  <a:off x="3304147" y="6264803"/>
                  <a:ext cx="133481" cy="218701"/>
                </a:xfrm>
                <a:custGeom>
                  <a:avLst/>
                  <a:gdLst>
                    <a:gd name="connsiteX0" fmla="*/ 64754 w 133481"/>
                    <a:gd name="connsiteY0" fmla="*/ 105515 h 218701"/>
                    <a:gd name="connsiteX1" fmla="*/ 79387 w 133481"/>
                    <a:gd name="connsiteY1" fmla="*/ 114647 h 218701"/>
                    <a:gd name="connsiteX2" fmla="*/ 90390 w 133481"/>
                    <a:gd name="connsiteY2" fmla="*/ 148095 h 218701"/>
                    <a:gd name="connsiteX3" fmla="*/ 94021 w 133481"/>
                    <a:gd name="connsiteY3" fmla="*/ 96273 h 218701"/>
                    <a:gd name="connsiteX4" fmla="*/ 20414 w 133481"/>
                    <a:gd name="connsiteY4" fmla="*/ 0 h 218701"/>
                    <a:gd name="connsiteX5" fmla="*/ 25365 w 133481"/>
                    <a:gd name="connsiteY5" fmla="*/ 1651 h 218701"/>
                    <a:gd name="connsiteX6" fmla="*/ 43629 w 133481"/>
                    <a:gd name="connsiteY6" fmla="*/ 9132 h 218701"/>
                    <a:gd name="connsiteX7" fmla="*/ 132420 w 133481"/>
                    <a:gd name="connsiteY7" fmla="*/ 121909 h 218701"/>
                    <a:gd name="connsiteX8" fmla="*/ 77517 w 133481"/>
                    <a:gd name="connsiteY8" fmla="*/ 217081 h 218701"/>
                    <a:gd name="connsiteX9" fmla="*/ 829 w 133481"/>
                    <a:gd name="connsiteY9" fmla="*/ 165699 h 218701"/>
                    <a:gd name="connsiteX10" fmla="*/ 64754 w 133481"/>
                    <a:gd name="connsiteY10" fmla="*/ 105515 h 218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481" h="218701">
                      <a:moveTo>
                        <a:pt x="64754" y="105515"/>
                      </a:moveTo>
                      <a:cubicBezTo>
                        <a:pt x="70145" y="107385"/>
                        <a:pt x="75096" y="110356"/>
                        <a:pt x="79387" y="114647"/>
                      </a:cubicBezTo>
                      <a:cubicBezTo>
                        <a:pt x="88520" y="123669"/>
                        <a:pt x="92150" y="136212"/>
                        <a:pt x="90390" y="148095"/>
                      </a:cubicBezTo>
                      <a:cubicBezTo>
                        <a:pt x="99082" y="135992"/>
                        <a:pt x="98862" y="112337"/>
                        <a:pt x="94021" y="96273"/>
                      </a:cubicBezTo>
                      <a:cubicBezTo>
                        <a:pt x="81918" y="55453"/>
                        <a:pt x="50011" y="19585"/>
                        <a:pt x="20414" y="0"/>
                      </a:cubicBezTo>
                      <a:cubicBezTo>
                        <a:pt x="22064" y="550"/>
                        <a:pt x="23714" y="991"/>
                        <a:pt x="25365" y="1651"/>
                      </a:cubicBezTo>
                      <a:cubicBezTo>
                        <a:pt x="31636" y="3741"/>
                        <a:pt x="37688" y="6272"/>
                        <a:pt x="43629" y="9132"/>
                      </a:cubicBezTo>
                      <a:cubicBezTo>
                        <a:pt x="84999" y="30147"/>
                        <a:pt x="125818" y="74928"/>
                        <a:pt x="132420" y="121909"/>
                      </a:cubicBezTo>
                      <a:cubicBezTo>
                        <a:pt x="137921" y="161518"/>
                        <a:pt x="122407" y="207289"/>
                        <a:pt x="77517" y="217081"/>
                      </a:cubicBezTo>
                      <a:cubicBezTo>
                        <a:pt x="45939" y="224012"/>
                        <a:pt x="9081" y="209049"/>
                        <a:pt x="829" y="165699"/>
                      </a:cubicBezTo>
                      <a:cubicBezTo>
                        <a:pt x="-5773" y="130821"/>
                        <a:pt x="28115" y="87250"/>
                        <a:pt x="64754" y="1055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633F6089-ADE8-323A-551F-E4ADB0EEBF93}"/>
                    </a:ext>
                  </a:extLst>
                </p:cNvPr>
                <p:cNvSpPr/>
                <p:nvPr/>
              </p:nvSpPr>
              <p:spPr>
                <a:xfrm>
                  <a:off x="3370661" y="5978736"/>
                  <a:ext cx="219598" cy="227857"/>
                </a:xfrm>
                <a:custGeom>
                  <a:avLst/>
                  <a:gdLst>
                    <a:gd name="connsiteX0" fmla="*/ 27727 w 219598"/>
                    <a:gd name="connsiteY0" fmla="*/ 212900 h 227857"/>
                    <a:gd name="connsiteX1" fmla="*/ 159757 w 219598"/>
                    <a:gd name="connsiteY1" fmla="*/ 103204 h 227857"/>
                    <a:gd name="connsiteX2" fmla="*/ 0 w 219598"/>
                    <a:gd name="connsiteY2" fmla="*/ 227753 h 227857"/>
                    <a:gd name="connsiteX3" fmla="*/ 215871 w 219598"/>
                    <a:gd name="connsiteY3" fmla="*/ 0 h 227857"/>
                    <a:gd name="connsiteX4" fmla="*/ 129170 w 219598"/>
                    <a:gd name="connsiteY4" fmla="*/ 75808 h 227857"/>
                    <a:gd name="connsiteX5" fmla="*/ 66236 w 219598"/>
                    <a:gd name="connsiteY5" fmla="*/ 187154 h 227857"/>
                    <a:gd name="connsiteX6" fmla="*/ 27727 w 219598"/>
                    <a:gd name="connsiteY6" fmla="*/ 212900 h 227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598" h="227857">
                      <a:moveTo>
                        <a:pt x="27727" y="212900"/>
                      </a:moveTo>
                      <a:cubicBezTo>
                        <a:pt x="87360" y="203438"/>
                        <a:pt x="138743" y="161958"/>
                        <a:pt x="159757" y="103204"/>
                      </a:cubicBezTo>
                      <a:cubicBezTo>
                        <a:pt x="135222" y="186494"/>
                        <a:pt x="83179" y="217301"/>
                        <a:pt x="0" y="227753"/>
                      </a:cubicBezTo>
                      <a:cubicBezTo>
                        <a:pt x="145784" y="231054"/>
                        <a:pt x="239856" y="155687"/>
                        <a:pt x="215871" y="0"/>
                      </a:cubicBezTo>
                      <a:cubicBezTo>
                        <a:pt x="201457" y="44670"/>
                        <a:pt x="152606" y="2530"/>
                        <a:pt x="129170" y="75808"/>
                      </a:cubicBezTo>
                      <a:cubicBezTo>
                        <a:pt x="115747" y="117838"/>
                        <a:pt x="102104" y="154146"/>
                        <a:pt x="66236" y="187154"/>
                      </a:cubicBezTo>
                      <a:cubicBezTo>
                        <a:pt x="54903" y="197496"/>
                        <a:pt x="42030" y="206408"/>
                        <a:pt x="27727" y="2129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A2F15A05-413A-E5B1-A6F0-2BE96CD1C6E4}"/>
                    </a:ext>
                  </a:extLst>
                </p:cNvPr>
                <p:cNvSpPr/>
                <p:nvPr/>
              </p:nvSpPr>
              <p:spPr>
                <a:xfrm>
                  <a:off x="3641655" y="6015704"/>
                  <a:ext cx="368060" cy="228748"/>
                </a:xfrm>
                <a:custGeom>
                  <a:avLst/>
                  <a:gdLst>
                    <a:gd name="connsiteX0" fmla="*/ 0 w 368060"/>
                    <a:gd name="connsiteY0" fmla="*/ 158769 h 228748"/>
                    <a:gd name="connsiteX1" fmla="*/ 173951 w 368060"/>
                    <a:gd name="connsiteY1" fmla="*/ 58095 h 228748"/>
                    <a:gd name="connsiteX2" fmla="*/ 269893 w 368060"/>
                    <a:gd name="connsiteY2" fmla="*/ 112117 h 228748"/>
                    <a:gd name="connsiteX3" fmla="*/ 241617 w 368060"/>
                    <a:gd name="connsiteY3" fmla="*/ 154588 h 228748"/>
                    <a:gd name="connsiteX4" fmla="*/ 185173 w 368060"/>
                    <a:gd name="connsiteY4" fmla="*/ 104746 h 228748"/>
                    <a:gd name="connsiteX5" fmla="*/ 266482 w 368060"/>
                    <a:gd name="connsiteY5" fmla="*/ 228635 h 228748"/>
                    <a:gd name="connsiteX6" fmla="*/ 367706 w 368060"/>
                    <a:gd name="connsiteY6" fmla="*/ 112777 h 228748"/>
                    <a:gd name="connsiteX7" fmla="*/ 224453 w 368060"/>
                    <a:gd name="connsiteY7" fmla="*/ 1 h 228748"/>
                    <a:gd name="connsiteX8" fmla="*/ 20135 w 368060"/>
                    <a:gd name="connsiteY8" fmla="*/ 122130 h 228748"/>
                    <a:gd name="connsiteX9" fmla="*/ 3741 w 368060"/>
                    <a:gd name="connsiteY9" fmla="*/ 150736 h 228748"/>
                    <a:gd name="connsiteX10" fmla="*/ 0 w 368060"/>
                    <a:gd name="connsiteY10" fmla="*/ 158769 h 228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8060" h="228748">
                      <a:moveTo>
                        <a:pt x="0" y="158769"/>
                      </a:moveTo>
                      <a:cubicBezTo>
                        <a:pt x="38619" y="113988"/>
                        <a:pt x="104524" y="69097"/>
                        <a:pt x="173951" y="58095"/>
                      </a:cubicBezTo>
                      <a:cubicBezTo>
                        <a:pt x="214110" y="51713"/>
                        <a:pt x="268353" y="65466"/>
                        <a:pt x="269893" y="112117"/>
                      </a:cubicBezTo>
                      <a:cubicBezTo>
                        <a:pt x="270553" y="131812"/>
                        <a:pt x="259551" y="149747"/>
                        <a:pt x="241617" y="154588"/>
                      </a:cubicBezTo>
                      <a:cubicBezTo>
                        <a:pt x="196616" y="166800"/>
                        <a:pt x="177582" y="123340"/>
                        <a:pt x="185173" y="104746"/>
                      </a:cubicBezTo>
                      <a:cubicBezTo>
                        <a:pt x="140943" y="162509"/>
                        <a:pt x="206188" y="231935"/>
                        <a:pt x="266482" y="228635"/>
                      </a:cubicBezTo>
                      <a:cubicBezTo>
                        <a:pt x="339100" y="224674"/>
                        <a:pt x="371887" y="166800"/>
                        <a:pt x="367706" y="112777"/>
                      </a:cubicBezTo>
                      <a:cubicBezTo>
                        <a:pt x="361765" y="35980"/>
                        <a:pt x="290358" y="-219"/>
                        <a:pt x="224453" y="1"/>
                      </a:cubicBezTo>
                      <a:cubicBezTo>
                        <a:pt x="146224" y="331"/>
                        <a:pt x="63815" y="58205"/>
                        <a:pt x="20135" y="122130"/>
                      </a:cubicBezTo>
                      <a:cubicBezTo>
                        <a:pt x="14083" y="131262"/>
                        <a:pt x="8582" y="140835"/>
                        <a:pt x="3741" y="150736"/>
                      </a:cubicBezTo>
                      <a:cubicBezTo>
                        <a:pt x="2421" y="153487"/>
                        <a:pt x="1210" y="156128"/>
                        <a:pt x="0" y="15876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BA4EFB16-4D00-38BD-4A00-92802709E48C}"/>
                    </a:ext>
                  </a:extLst>
                </p:cNvPr>
                <p:cNvSpPr/>
                <p:nvPr/>
              </p:nvSpPr>
              <p:spPr>
                <a:xfrm>
                  <a:off x="3398718" y="6203046"/>
                  <a:ext cx="411496" cy="154220"/>
                </a:xfrm>
                <a:custGeom>
                  <a:avLst/>
                  <a:gdLst>
                    <a:gd name="connsiteX0" fmla="*/ 41920 w 411496"/>
                    <a:gd name="connsiteY0" fmla="*/ 81782 h 154220"/>
                    <a:gd name="connsiteX1" fmla="*/ 267473 w 411496"/>
                    <a:gd name="connsiteY1" fmla="*/ 69899 h 154220"/>
                    <a:gd name="connsiteX2" fmla="*/ 0 w 411496"/>
                    <a:gd name="connsiteY2" fmla="*/ 81892 h 154220"/>
                    <a:gd name="connsiteX3" fmla="*/ 411496 w 411496"/>
                    <a:gd name="connsiteY3" fmla="*/ 35791 h 154220"/>
                    <a:gd name="connsiteX4" fmla="*/ 254710 w 411496"/>
                    <a:gd name="connsiteY4" fmla="*/ 14226 h 154220"/>
                    <a:gd name="connsiteX5" fmla="*/ 41920 w 411496"/>
                    <a:gd name="connsiteY5" fmla="*/ 81782 h 15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1496" h="154220">
                      <a:moveTo>
                        <a:pt x="41920" y="81782"/>
                      </a:moveTo>
                      <a:cubicBezTo>
                        <a:pt x="86920" y="99166"/>
                        <a:pt x="181983" y="118750"/>
                        <a:pt x="267473" y="69899"/>
                      </a:cubicBezTo>
                      <a:cubicBezTo>
                        <a:pt x="183083" y="126122"/>
                        <a:pt x="114097" y="125462"/>
                        <a:pt x="0" y="81892"/>
                      </a:cubicBezTo>
                      <a:cubicBezTo>
                        <a:pt x="155356" y="171453"/>
                        <a:pt x="297730" y="200280"/>
                        <a:pt x="411496" y="35791"/>
                      </a:cubicBezTo>
                      <a:cubicBezTo>
                        <a:pt x="358244" y="55926"/>
                        <a:pt x="337449" y="-33525"/>
                        <a:pt x="254710" y="14226"/>
                      </a:cubicBezTo>
                      <a:cubicBezTo>
                        <a:pt x="247338" y="18627"/>
                        <a:pt x="145344" y="92234"/>
                        <a:pt x="41920" y="8178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32565CDA-6463-F22D-D8BA-7FA684346B4E}"/>
                    </a:ext>
                  </a:extLst>
                </p:cNvPr>
                <p:cNvSpPr/>
                <p:nvPr/>
              </p:nvSpPr>
              <p:spPr>
                <a:xfrm>
                  <a:off x="3672352" y="5853747"/>
                  <a:ext cx="133681" cy="160197"/>
                </a:xfrm>
                <a:custGeom>
                  <a:avLst/>
                  <a:gdLst>
                    <a:gd name="connsiteX0" fmla="*/ 112446 w 133681"/>
                    <a:gd name="connsiteY0" fmla="*/ 0 h 160197"/>
                    <a:gd name="connsiteX1" fmla="*/ 0 w 133681"/>
                    <a:gd name="connsiteY1" fmla="*/ 43350 h 160197"/>
                    <a:gd name="connsiteX2" fmla="*/ 32678 w 133681"/>
                    <a:gd name="connsiteY2" fmla="*/ 160197 h 160197"/>
                    <a:gd name="connsiteX3" fmla="*/ 133681 w 133681"/>
                    <a:gd name="connsiteY3" fmla="*/ 111016 h 160197"/>
                    <a:gd name="connsiteX4" fmla="*/ 112446 w 133681"/>
                    <a:gd name="connsiteY4" fmla="*/ 0 h 16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681" h="160197">
                      <a:moveTo>
                        <a:pt x="112446" y="0"/>
                      </a:moveTo>
                      <a:cubicBezTo>
                        <a:pt x="80979" y="28937"/>
                        <a:pt x="40710" y="43790"/>
                        <a:pt x="0" y="43350"/>
                      </a:cubicBezTo>
                      <a:cubicBezTo>
                        <a:pt x="24536" y="76028"/>
                        <a:pt x="36859" y="117507"/>
                        <a:pt x="32678" y="160197"/>
                      </a:cubicBezTo>
                      <a:cubicBezTo>
                        <a:pt x="61064" y="134561"/>
                        <a:pt x="97153" y="115197"/>
                        <a:pt x="133681" y="111016"/>
                      </a:cubicBezTo>
                      <a:cubicBezTo>
                        <a:pt x="115197" y="79109"/>
                        <a:pt x="108925" y="38289"/>
                        <a:pt x="112446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8006A977-8A3A-7265-F847-FA92F39A2506}"/>
                    </a:ext>
                  </a:extLst>
                </p:cNvPr>
                <p:cNvSpPr/>
                <p:nvPr/>
              </p:nvSpPr>
              <p:spPr>
                <a:xfrm>
                  <a:off x="2976109" y="5655481"/>
                  <a:ext cx="195845" cy="218621"/>
                </a:xfrm>
                <a:custGeom>
                  <a:avLst/>
                  <a:gdLst>
                    <a:gd name="connsiteX0" fmla="*/ 180442 w 195845"/>
                    <a:gd name="connsiteY0" fmla="*/ 33668 h 218621"/>
                    <a:gd name="connsiteX1" fmla="*/ 111346 w 195845"/>
                    <a:gd name="connsiteY1" fmla="*/ 175161 h 218621"/>
                    <a:gd name="connsiteX2" fmla="*/ 0 w 195845"/>
                    <a:gd name="connsiteY2" fmla="*/ 218621 h 218621"/>
                    <a:gd name="connsiteX3" fmla="*/ 40819 w 195845"/>
                    <a:gd name="connsiteY3" fmla="*/ 99354 h 218621"/>
                    <a:gd name="connsiteX4" fmla="*/ 195846 w 195845"/>
                    <a:gd name="connsiteY4" fmla="*/ 0 h 218621"/>
                    <a:gd name="connsiteX5" fmla="*/ 45661 w 195845"/>
                    <a:gd name="connsiteY5" fmla="*/ 170650 h 218621"/>
                    <a:gd name="connsiteX6" fmla="*/ 180442 w 195845"/>
                    <a:gd name="connsiteY6" fmla="*/ 33668 h 21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845" h="218621">
                      <a:moveTo>
                        <a:pt x="180442" y="33668"/>
                      </a:moveTo>
                      <a:cubicBezTo>
                        <a:pt x="174831" y="66236"/>
                        <a:pt x="146664" y="142594"/>
                        <a:pt x="111346" y="175161"/>
                      </a:cubicBezTo>
                      <a:cubicBezTo>
                        <a:pt x="71957" y="211470"/>
                        <a:pt x="43570" y="193536"/>
                        <a:pt x="0" y="218621"/>
                      </a:cubicBezTo>
                      <a:cubicBezTo>
                        <a:pt x="23105" y="173731"/>
                        <a:pt x="6491" y="140503"/>
                        <a:pt x="40819" y="99354"/>
                      </a:cubicBezTo>
                      <a:cubicBezTo>
                        <a:pt x="71627" y="62385"/>
                        <a:pt x="150845" y="33668"/>
                        <a:pt x="195846" y="0"/>
                      </a:cubicBezTo>
                      <a:cubicBezTo>
                        <a:pt x="148645" y="73388"/>
                        <a:pt x="99463" y="120149"/>
                        <a:pt x="45661" y="170650"/>
                      </a:cubicBezTo>
                      <a:cubicBezTo>
                        <a:pt x="113106" y="136212"/>
                        <a:pt x="131041" y="107935"/>
                        <a:pt x="180442" y="3366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39063BAE-7393-47F4-71D2-CC0F9ACE2A31}"/>
                    </a:ext>
                  </a:extLst>
                </p:cNvPr>
                <p:cNvSpPr/>
                <p:nvPr/>
              </p:nvSpPr>
              <p:spPr>
                <a:xfrm>
                  <a:off x="3448119" y="6353484"/>
                  <a:ext cx="213450" cy="201237"/>
                </a:xfrm>
                <a:custGeom>
                  <a:avLst/>
                  <a:gdLst>
                    <a:gd name="connsiteX0" fmla="*/ 195186 w 213450"/>
                    <a:gd name="connsiteY0" fmla="*/ 168890 h 201237"/>
                    <a:gd name="connsiteX1" fmla="*/ 114537 w 213450"/>
                    <a:gd name="connsiteY1" fmla="*/ 33778 h 201237"/>
                    <a:gd name="connsiteX2" fmla="*/ 0 w 213450"/>
                    <a:gd name="connsiteY2" fmla="*/ 0 h 201237"/>
                    <a:gd name="connsiteX3" fmla="*/ 50722 w 213450"/>
                    <a:gd name="connsiteY3" fmla="*/ 115417 h 201237"/>
                    <a:gd name="connsiteX4" fmla="*/ 213450 w 213450"/>
                    <a:gd name="connsiteY4" fmla="*/ 201238 h 201237"/>
                    <a:gd name="connsiteX5" fmla="*/ 49512 w 213450"/>
                    <a:gd name="connsiteY5" fmla="*/ 44010 h 201237"/>
                    <a:gd name="connsiteX6" fmla="*/ 195186 w 213450"/>
                    <a:gd name="connsiteY6" fmla="*/ 168890 h 201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3450" h="201237">
                      <a:moveTo>
                        <a:pt x="195186" y="168890"/>
                      </a:moveTo>
                      <a:cubicBezTo>
                        <a:pt x="186824" y="136872"/>
                        <a:pt x="152386" y="63265"/>
                        <a:pt x="114537" y="33778"/>
                      </a:cubicBezTo>
                      <a:cubicBezTo>
                        <a:pt x="72287" y="991"/>
                        <a:pt x="45441" y="21235"/>
                        <a:pt x="0" y="0"/>
                      </a:cubicBezTo>
                      <a:cubicBezTo>
                        <a:pt x="26736" y="42690"/>
                        <a:pt x="12983" y="77238"/>
                        <a:pt x="50722" y="115417"/>
                      </a:cubicBezTo>
                      <a:cubicBezTo>
                        <a:pt x="84500" y="149635"/>
                        <a:pt x="165809" y="171530"/>
                        <a:pt x="213450" y="201238"/>
                      </a:cubicBezTo>
                      <a:cubicBezTo>
                        <a:pt x="160308" y="132141"/>
                        <a:pt x="107385" y="89671"/>
                        <a:pt x="49512" y="44010"/>
                      </a:cubicBezTo>
                      <a:cubicBezTo>
                        <a:pt x="119488" y="72397"/>
                        <a:pt x="139733" y="99023"/>
                        <a:pt x="195186" y="16889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D1B1D11F-D4A0-CCCF-57AA-5D7BE06CE302}"/>
                    </a:ext>
                  </a:extLst>
                </p:cNvPr>
                <p:cNvSpPr/>
                <p:nvPr/>
              </p:nvSpPr>
              <p:spPr>
                <a:xfrm>
                  <a:off x="2443738" y="5673767"/>
                  <a:ext cx="450227" cy="505613"/>
                </a:xfrm>
                <a:custGeom>
                  <a:avLst/>
                  <a:gdLst>
                    <a:gd name="connsiteX0" fmla="*/ 80935 w 450227"/>
                    <a:gd name="connsiteY0" fmla="*/ 500925 h 505613"/>
                    <a:gd name="connsiteX1" fmla="*/ 97769 w 450227"/>
                    <a:gd name="connsiteY1" fmla="*/ 504446 h 505613"/>
                    <a:gd name="connsiteX2" fmla="*/ 321122 w 450227"/>
                    <a:gd name="connsiteY2" fmla="*/ 456915 h 505613"/>
                    <a:gd name="connsiteX3" fmla="*/ 449522 w 450227"/>
                    <a:gd name="connsiteY3" fmla="*/ 253698 h 505613"/>
                    <a:gd name="connsiteX4" fmla="*/ 243333 w 450227"/>
                    <a:gd name="connsiteY4" fmla="*/ 1188 h 505613"/>
                    <a:gd name="connsiteX5" fmla="*/ 17781 w 450227"/>
                    <a:gd name="connsiteY5" fmla="*/ 127278 h 505613"/>
                    <a:gd name="connsiteX6" fmla="*/ 112953 w 450227"/>
                    <a:gd name="connsiteY6" fmla="*/ 289016 h 505613"/>
                    <a:gd name="connsiteX7" fmla="*/ 119004 w 450227"/>
                    <a:gd name="connsiteY7" fmla="*/ 168318 h 505613"/>
                    <a:gd name="connsiteX8" fmla="*/ 64982 w 450227"/>
                    <a:gd name="connsiteY8" fmla="*/ 169307 h 505613"/>
                    <a:gd name="connsiteX9" fmla="*/ 85226 w 450227"/>
                    <a:gd name="connsiteY9" fmla="*/ 168978 h 505613"/>
                    <a:gd name="connsiteX10" fmla="*/ 129237 w 450227"/>
                    <a:gd name="connsiteY10" fmla="*/ 249627 h 505613"/>
                    <a:gd name="connsiteX11" fmla="*/ 27133 w 450227"/>
                    <a:gd name="connsiteY11" fmla="*/ 217609 h 505613"/>
                    <a:gd name="connsiteX12" fmla="*/ 42206 w 450227"/>
                    <a:gd name="connsiteY12" fmla="*/ 139710 h 505613"/>
                    <a:gd name="connsiteX13" fmla="*/ 174897 w 450227"/>
                    <a:gd name="connsiteY13" fmla="*/ 35737 h 505613"/>
                    <a:gd name="connsiteX14" fmla="*/ 385927 w 450227"/>
                    <a:gd name="connsiteY14" fmla="*/ 120676 h 505613"/>
                    <a:gd name="connsiteX15" fmla="*/ 364802 w 450227"/>
                    <a:gd name="connsiteY15" fmla="*/ 387819 h 505613"/>
                    <a:gd name="connsiteX16" fmla="*/ 145080 w 450227"/>
                    <a:gd name="connsiteY16" fmla="*/ 491683 h 505613"/>
                    <a:gd name="connsiteX17" fmla="*/ 97769 w 450227"/>
                    <a:gd name="connsiteY17" fmla="*/ 497845 h 505613"/>
                    <a:gd name="connsiteX18" fmla="*/ 80935 w 450227"/>
                    <a:gd name="connsiteY18" fmla="*/ 500925 h 505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0227" h="505613">
                      <a:moveTo>
                        <a:pt x="80935" y="500925"/>
                      </a:moveTo>
                      <a:cubicBezTo>
                        <a:pt x="80935" y="502026"/>
                        <a:pt x="86657" y="503456"/>
                        <a:pt x="97769" y="504446"/>
                      </a:cubicBezTo>
                      <a:cubicBezTo>
                        <a:pt x="163455" y="510058"/>
                        <a:pt x="258847" y="495644"/>
                        <a:pt x="321122" y="456915"/>
                      </a:cubicBezTo>
                      <a:cubicBezTo>
                        <a:pt x="391428" y="413125"/>
                        <a:pt x="443030" y="340507"/>
                        <a:pt x="449522" y="253698"/>
                      </a:cubicBezTo>
                      <a:cubicBezTo>
                        <a:pt x="459094" y="126728"/>
                        <a:pt x="370303" y="14282"/>
                        <a:pt x="243333" y="1188"/>
                      </a:cubicBezTo>
                      <a:cubicBezTo>
                        <a:pt x="148161" y="-8604"/>
                        <a:pt x="59260" y="42888"/>
                        <a:pt x="17781" y="127278"/>
                      </a:cubicBezTo>
                      <a:cubicBezTo>
                        <a:pt x="-36792" y="238184"/>
                        <a:pt x="45507" y="319603"/>
                        <a:pt x="112953" y="289016"/>
                      </a:cubicBezTo>
                      <a:cubicBezTo>
                        <a:pt x="164885" y="265471"/>
                        <a:pt x="166866" y="193513"/>
                        <a:pt x="119004" y="168318"/>
                      </a:cubicBezTo>
                      <a:cubicBezTo>
                        <a:pt x="89958" y="153024"/>
                        <a:pt x="64101" y="166997"/>
                        <a:pt x="64982" y="169307"/>
                      </a:cubicBezTo>
                      <a:lnTo>
                        <a:pt x="85226" y="168978"/>
                      </a:lnTo>
                      <a:cubicBezTo>
                        <a:pt x="127366" y="171949"/>
                        <a:pt x="149812" y="216399"/>
                        <a:pt x="129237" y="249627"/>
                      </a:cubicBezTo>
                      <a:cubicBezTo>
                        <a:pt x="104591" y="289346"/>
                        <a:pt x="39236" y="280214"/>
                        <a:pt x="27133" y="217609"/>
                      </a:cubicBezTo>
                      <a:cubicBezTo>
                        <a:pt x="22072" y="191533"/>
                        <a:pt x="29993" y="163697"/>
                        <a:pt x="42206" y="139710"/>
                      </a:cubicBezTo>
                      <a:cubicBezTo>
                        <a:pt x="67842" y="88879"/>
                        <a:pt x="118234" y="48939"/>
                        <a:pt x="174897" y="35737"/>
                      </a:cubicBezTo>
                      <a:cubicBezTo>
                        <a:pt x="255766" y="16922"/>
                        <a:pt x="339826" y="51360"/>
                        <a:pt x="385927" y="120676"/>
                      </a:cubicBezTo>
                      <a:cubicBezTo>
                        <a:pt x="441820" y="204956"/>
                        <a:pt x="429057" y="312121"/>
                        <a:pt x="364802" y="387819"/>
                      </a:cubicBezTo>
                      <a:cubicBezTo>
                        <a:pt x="310999" y="451194"/>
                        <a:pt x="220338" y="478920"/>
                        <a:pt x="145080" y="491683"/>
                      </a:cubicBezTo>
                      <a:cubicBezTo>
                        <a:pt x="124726" y="495094"/>
                        <a:pt x="108662" y="496634"/>
                        <a:pt x="97769" y="497845"/>
                      </a:cubicBezTo>
                      <a:cubicBezTo>
                        <a:pt x="86767" y="498945"/>
                        <a:pt x="80935" y="499715"/>
                        <a:pt x="80935" y="50092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791CE425-2E35-7820-1EE2-512F38F6F52F}"/>
                    </a:ext>
                  </a:extLst>
                </p:cNvPr>
                <p:cNvSpPr/>
                <p:nvPr/>
              </p:nvSpPr>
              <p:spPr>
                <a:xfrm>
                  <a:off x="2618305" y="5996670"/>
                  <a:ext cx="90147" cy="143034"/>
                </a:xfrm>
                <a:custGeom>
                  <a:avLst/>
                  <a:gdLst>
                    <a:gd name="connsiteX0" fmla="*/ 40049 w 90147"/>
                    <a:gd name="connsiteY0" fmla="*/ 76799 h 143034"/>
                    <a:gd name="connsiteX1" fmla="*/ 50832 w 90147"/>
                    <a:gd name="connsiteY1" fmla="*/ 72068 h 143034"/>
                    <a:gd name="connsiteX2" fmla="*/ 61504 w 90147"/>
                    <a:gd name="connsiteY2" fmla="*/ 50722 h 143034"/>
                    <a:gd name="connsiteX3" fmla="*/ 58864 w 90147"/>
                    <a:gd name="connsiteY3" fmla="*/ 85821 h 143034"/>
                    <a:gd name="connsiteX4" fmla="*/ 0 w 90147"/>
                    <a:gd name="connsiteY4" fmla="*/ 143034 h 143034"/>
                    <a:gd name="connsiteX5" fmla="*/ 3521 w 90147"/>
                    <a:gd name="connsiteY5" fmla="*/ 142484 h 143034"/>
                    <a:gd name="connsiteX6" fmla="*/ 16504 w 90147"/>
                    <a:gd name="connsiteY6" fmla="*/ 139294 h 143034"/>
                    <a:gd name="connsiteX7" fmla="*/ 87140 w 90147"/>
                    <a:gd name="connsiteY7" fmla="*/ 72508 h 143034"/>
                    <a:gd name="connsiteX8" fmla="*/ 59634 w 90147"/>
                    <a:gd name="connsiteY8" fmla="*/ 3082 h 143034"/>
                    <a:gd name="connsiteX9" fmla="*/ 3191 w 90147"/>
                    <a:gd name="connsiteY9" fmla="*/ 29818 h 143034"/>
                    <a:gd name="connsiteX10" fmla="*/ 40049 w 90147"/>
                    <a:gd name="connsiteY10" fmla="*/ 76799 h 143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0147" h="143034">
                      <a:moveTo>
                        <a:pt x="40049" y="76799"/>
                      </a:moveTo>
                      <a:cubicBezTo>
                        <a:pt x="43790" y="76138"/>
                        <a:pt x="47531" y="74599"/>
                        <a:pt x="50832" y="72068"/>
                      </a:cubicBezTo>
                      <a:cubicBezTo>
                        <a:pt x="57874" y="66897"/>
                        <a:pt x="61504" y="58864"/>
                        <a:pt x="61504" y="50722"/>
                      </a:cubicBezTo>
                      <a:cubicBezTo>
                        <a:pt x="66126" y="59745"/>
                        <a:pt x="63595" y="75588"/>
                        <a:pt x="58864" y="85821"/>
                      </a:cubicBezTo>
                      <a:cubicBezTo>
                        <a:pt x="46761" y="112007"/>
                        <a:pt x="21785" y="132912"/>
                        <a:pt x="0" y="143034"/>
                      </a:cubicBezTo>
                      <a:cubicBezTo>
                        <a:pt x="1210" y="142814"/>
                        <a:pt x="2311" y="142705"/>
                        <a:pt x="3521" y="142484"/>
                      </a:cubicBezTo>
                      <a:cubicBezTo>
                        <a:pt x="7922" y="141714"/>
                        <a:pt x="12213" y="140614"/>
                        <a:pt x="16504" y="139294"/>
                      </a:cubicBezTo>
                      <a:cubicBezTo>
                        <a:pt x="46321" y="129281"/>
                        <a:pt x="78118" y="103315"/>
                        <a:pt x="87140" y="72508"/>
                      </a:cubicBezTo>
                      <a:cubicBezTo>
                        <a:pt x="94732" y="46541"/>
                        <a:pt x="88791" y="14194"/>
                        <a:pt x="59634" y="3082"/>
                      </a:cubicBezTo>
                      <a:cubicBezTo>
                        <a:pt x="39169" y="-4730"/>
                        <a:pt x="12873" y="1651"/>
                        <a:pt x="3191" y="29818"/>
                      </a:cubicBezTo>
                      <a:cubicBezTo>
                        <a:pt x="-4841" y="52813"/>
                        <a:pt x="13643" y="85381"/>
                        <a:pt x="40049" y="767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9FB2E3A0-8BF7-FBA4-B867-D14A678F591C}"/>
                    </a:ext>
                  </a:extLst>
                </p:cNvPr>
                <p:cNvSpPr/>
                <p:nvPr/>
              </p:nvSpPr>
              <p:spPr>
                <a:xfrm>
                  <a:off x="2695429" y="5907391"/>
                  <a:ext cx="113377" cy="185002"/>
                </a:xfrm>
                <a:custGeom>
                  <a:avLst/>
                  <a:gdLst>
                    <a:gd name="connsiteX0" fmla="*/ 60518 w 113377"/>
                    <a:gd name="connsiteY0" fmla="*/ 92800 h 185002"/>
                    <a:gd name="connsiteX1" fmla="*/ 71191 w 113377"/>
                    <a:gd name="connsiteY1" fmla="*/ 83228 h 185002"/>
                    <a:gd name="connsiteX2" fmla="*/ 75372 w 113377"/>
                    <a:gd name="connsiteY2" fmla="*/ 54402 h 185002"/>
                    <a:gd name="connsiteX3" fmla="*/ 85714 w 113377"/>
                    <a:gd name="connsiteY3" fmla="*/ 95991 h 185002"/>
                    <a:gd name="connsiteX4" fmla="*/ 39503 w 113377"/>
                    <a:gd name="connsiteY4" fmla="*/ 185002 h 185002"/>
                    <a:gd name="connsiteX5" fmla="*/ 43354 w 113377"/>
                    <a:gd name="connsiteY5" fmla="*/ 183022 h 185002"/>
                    <a:gd name="connsiteX6" fmla="*/ 57108 w 113377"/>
                    <a:gd name="connsiteY6" fmla="*/ 174220 h 185002"/>
                    <a:gd name="connsiteX7" fmla="*/ 113331 w 113377"/>
                    <a:gd name="connsiteY7" fmla="*/ 69585 h 185002"/>
                    <a:gd name="connsiteX8" fmla="*/ 55127 w 113377"/>
                    <a:gd name="connsiteY8" fmla="*/ 49 h 185002"/>
                    <a:gd name="connsiteX9" fmla="*/ 4 w 113377"/>
                    <a:gd name="connsiteY9" fmla="*/ 52971 h 185002"/>
                    <a:gd name="connsiteX10" fmla="*/ 60518 w 113377"/>
                    <a:gd name="connsiteY10" fmla="*/ 92800 h 18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377" h="185002">
                      <a:moveTo>
                        <a:pt x="60518" y="92800"/>
                      </a:moveTo>
                      <a:cubicBezTo>
                        <a:pt x="64589" y="90490"/>
                        <a:pt x="68330" y="87299"/>
                        <a:pt x="71191" y="83228"/>
                      </a:cubicBezTo>
                      <a:cubicBezTo>
                        <a:pt x="77352" y="74537"/>
                        <a:pt x="78453" y="63754"/>
                        <a:pt x="75372" y="54402"/>
                      </a:cubicBezTo>
                      <a:cubicBezTo>
                        <a:pt x="84174" y="62983"/>
                        <a:pt x="87365" y="82348"/>
                        <a:pt x="85714" y="95991"/>
                      </a:cubicBezTo>
                      <a:cubicBezTo>
                        <a:pt x="81643" y="130979"/>
                        <a:pt x="60738" y="164867"/>
                        <a:pt x="39503" y="185002"/>
                      </a:cubicBezTo>
                      <a:cubicBezTo>
                        <a:pt x="40824" y="184342"/>
                        <a:pt x="42034" y="183682"/>
                        <a:pt x="43354" y="183022"/>
                      </a:cubicBezTo>
                      <a:cubicBezTo>
                        <a:pt x="48086" y="180381"/>
                        <a:pt x="52707" y="177520"/>
                        <a:pt x="57108" y="174220"/>
                      </a:cubicBezTo>
                      <a:cubicBezTo>
                        <a:pt x="87805" y="151114"/>
                        <a:pt x="114651" y="108754"/>
                        <a:pt x="113331" y="69585"/>
                      </a:cubicBezTo>
                      <a:cubicBezTo>
                        <a:pt x="112231" y="36577"/>
                        <a:pt x="92976" y="1479"/>
                        <a:pt x="55127" y="49"/>
                      </a:cubicBezTo>
                      <a:cubicBezTo>
                        <a:pt x="28501" y="-1052"/>
                        <a:pt x="554" y="16443"/>
                        <a:pt x="4" y="52971"/>
                      </a:cubicBezTo>
                      <a:cubicBezTo>
                        <a:pt x="-436" y="82458"/>
                        <a:pt x="33232" y="113046"/>
                        <a:pt x="60518" y="9280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A2EADAAA-1C59-ECA3-1091-4B43BD7CBF4E}"/>
                    </a:ext>
                  </a:extLst>
                </p:cNvPr>
                <p:cNvSpPr/>
                <p:nvPr/>
              </p:nvSpPr>
              <p:spPr>
                <a:xfrm>
                  <a:off x="2656374" y="6068017"/>
                  <a:ext cx="422058" cy="169083"/>
                </a:xfrm>
                <a:custGeom>
                  <a:avLst/>
                  <a:gdLst>
                    <a:gd name="connsiteX0" fmla="*/ 43350 w 422058"/>
                    <a:gd name="connsiteY0" fmla="*/ 109207 h 169083"/>
                    <a:gd name="connsiteX1" fmla="*/ 275945 w 422058"/>
                    <a:gd name="connsiteY1" fmla="*/ 75758 h 169083"/>
                    <a:gd name="connsiteX2" fmla="*/ 0 w 422058"/>
                    <a:gd name="connsiteY2" fmla="*/ 113167 h 169083"/>
                    <a:gd name="connsiteX3" fmla="*/ 422059 w 422058"/>
                    <a:gd name="connsiteY3" fmla="*/ 26907 h 169083"/>
                    <a:gd name="connsiteX4" fmla="*/ 257680 w 422058"/>
                    <a:gd name="connsiteY4" fmla="*/ 19315 h 169083"/>
                    <a:gd name="connsiteX5" fmla="*/ 43350 w 422058"/>
                    <a:gd name="connsiteY5" fmla="*/ 109207 h 169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2058" h="169083">
                      <a:moveTo>
                        <a:pt x="43350" y="109207"/>
                      </a:moveTo>
                      <a:cubicBezTo>
                        <a:pt x="91541" y="122960"/>
                        <a:pt x="191885" y="134402"/>
                        <a:pt x="275945" y="75758"/>
                      </a:cubicBezTo>
                      <a:cubicBezTo>
                        <a:pt x="193645" y="141884"/>
                        <a:pt x="122129" y="147605"/>
                        <a:pt x="0" y="113167"/>
                      </a:cubicBezTo>
                      <a:cubicBezTo>
                        <a:pt x="169110" y="191395"/>
                        <a:pt x="319295" y="208009"/>
                        <a:pt x="422059" y="26907"/>
                      </a:cubicBezTo>
                      <a:cubicBezTo>
                        <a:pt x="368806" y="52763"/>
                        <a:pt x="338989" y="-37898"/>
                        <a:pt x="257680" y="19315"/>
                      </a:cubicBezTo>
                      <a:cubicBezTo>
                        <a:pt x="250309" y="24487"/>
                        <a:pt x="151395" y="110307"/>
                        <a:pt x="43350" y="10920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D16DCEB8-8AF3-1AEE-462F-1B606114D6BD}"/>
                    </a:ext>
                  </a:extLst>
                </p:cNvPr>
                <p:cNvSpPr/>
                <p:nvPr/>
              </p:nvSpPr>
              <p:spPr>
                <a:xfrm>
                  <a:off x="2891719" y="5891828"/>
                  <a:ext cx="216803" cy="134653"/>
                </a:xfrm>
                <a:custGeom>
                  <a:avLst/>
                  <a:gdLst>
                    <a:gd name="connsiteX0" fmla="*/ 104524 w 216803"/>
                    <a:gd name="connsiteY0" fmla="*/ 69415 h 134653"/>
                    <a:gd name="connsiteX1" fmla="*/ 113657 w 216803"/>
                    <a:gd name="connsiteY1" fmla="*/ 54561 h 134653"/>
                    <a:gd name="connsiteX2" fmla="*/ 146774 w 216803"/>
                    <a:gd name="connsiteY2" fmla="*/ 43448 h 134653"/>
                    <a:gd name="connsiteX3" fmla="*/ 95392 w 216803"/>
                    <a:gd name="connsiteY3" fmla="*/ 39818 h 134653"/>
                    <a:gd name="connsiteX4" fmla="*/ 0 w 216803"/>
                    <a:gd name="connsiteY4" fmla="*/ 114085 h 134653"/>
                    <a:gd name="connsiteX5" fmla="*/ 1540 w 216803"/>
                    <a:gd name="connsiteY5" fmla="*/ 109024 h 134653"/>
                    <a:gd name="connsiteX6" fmla="*/ 9022 w 216803"/>
                    <a:gd name="connsiteY6" fmla="*/ 90650 h 134653"/>
                    <a:gd name="connsiteX7" fmla="*/ 120808 w 216803"/>
                    <a:gd name="connsiteY7" fmla="*/ 1089 h 134653"/>
                    <a:gd name="connsiteX8" fmla="*/ 215210 w 216803"/>
                    <a:gd name="connsiteY8" fmla="*/ 56431 h 134653"/>
                    <a:gd name="connsiteX9" fmla="*/ 164268 w 216803"/>
                    <a:gd name="connsiteY9" fmla="*/ 133780 h 134653"/>
                    <a:gd name="connsiteX10" fmla="*/ 104524 w 216803"/>
                    <a:gd name="connsiteY10" fmla="*/ 69415 h 134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6803" h="134653">
                      <a:moveTo>
                        <a:pt x="104524" y="69415"/>
                      </a:moveTo>
                      <a:cubicBezTo>
                        <a:pt x="106395" y="64023"/>
                        <a:pt x="109366" y="58962"/>
                        <a:pt x="113657" y="54561"/>
                      </a:cubicBezTo>
                      <a:cubicBezTo>
                        <a:pt x="122679" y="45429"/>
                        <a:pt x="135112" y="41688"/>
                        <a:pt x="146774" y="43448"/>
                      </a:cubicBezTo>
                      <a:cubicBezTo>
                        <a:pt x="134782" y="34756"/>
                        <a:pt x="111346" y="34977"/>
                        <a:pt x="95392" y="39818"/>
                      </a:cubicBezTo>
                      <a:cubicBezTo>
                        <a:pt x="54903" y="52031"/>
                        <a:pt x="19255" y="84268"/>
                        <a:pt x="0" y="114085"/>
                      </a:cubicBezTo>
                      <a:cubicBezTo>
                        <a:pt x="550" y="112435"/>
                        <a:pt x="990" y="110784"/>
                        <a:pt x="1540" y="109024"/>
                      </a:cubicBezTo>
                      <a:cubicBezTo>
                        <a:pt x="3631" y="102752"/>
                        <a:pt x="6161" y="96591"/>
                        <a:pt x="9022" y="90650"/>
                      </a:cubicBezTo>
                      <a:cubicBezTo>
                        <a:pt x="29817" y="48950"/>
                        <a:pt x="74267" y="7690"/>
                        <a:pt x="120808" y="1089"/>
                      </a:cubicBezTo>
                      <a:cubicBezTo>
                        <a:pt x="160088" y="-4523"/>
                        <a:pt x="205528" y="11211"/>
                        <a:pt x="215210" y="56431"/>
                      </a:cubicBezTo>
                      <a:cubicBezTo>
                        <a:pt x="222032" y="88229"/>
                        <a:pt x="207289" y="125418"/>
                        <a:pt x="164268" y="133780"/>
                      </a:cubicBezTo>
                      <a:cubicBezTo>
                        <a:pt x="129610" y="140601"/>
                        <a:pt x="86480" y="106383"/>
                        <a:pt x="104524" y="69415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E984A109-F113-2C90-C6C8-F15A12678439}"/>
                    </a:ext>
                  </a:extLst>
                </p:cNvPr>
                <p:cNvSpPr/>
                <p:nvPr/>
              </p:nvSpPr>
              <p:spPr>
                <a:xfrm>
                  <a:off x="2608073" y="5737869"/>
                  <a:ext cx="225877" cy="221502"/>
                </a:xfrm>
                <a:custGeom>
                  <a:avLst/>
                  <a:gdLst>
                    <a:gd name="connsiteX0" fmla="*/ 211029 w 225877"/>
                    <a:gd name="connsiteY0" fmla="*/ 193666 h 221502"/>
                    <a:gd name="connsiteX1" fmla="*/ 102214 w 225877"/>
                    <a:gd name="connsiteY1" fmla="*/ 60425 h 221502"/>
                    <a:gd name="connsiteX2" fmla="*/ 225773 w 225877"/>
                    <a:gd name="connsiteY2" fmla="*/ 221502 h 221502"/>
                    <a:gd name="connsiteX3" fmla="*/ 0 w 225877"/>
                    <a:gd name="connsiteY3" fmla="*/ 3761 h 221502"/>
                    <a:gd name="connsiteX4" fmla="*/ 75148 w 225877"/>
                    <a:gd name="connsiteY4" fmla="*/ 91232 h 221502"/>
                    <a:gd name="connsiteX5" fmla="*/ 185614 w 225877"/>
                    <a:gd name="connsiteY5" fmla="*/ 154716 h 221502"/>
                    <a:gd name="connsiteX6" fmla="*/ 211029 w 225877"/>
                    <a:gd name="connsiteY6" fmla="*/ 193666 h 221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877" h="221502">
                      <a:moveTo>
                        <a:pt x="211029" y="193666"/>
                      </a:moveTo>
                      <a:cubicBezTo>
                        <a:pt x="201677" y="133592"/>
                        <a:pt x="160528" y="81770"/>
                        <a:pt x="102214" y="60425"/>
                      </a:cubicBezTo>
                      <a:cubicBezTo>
                        <a:pt x="184733" y="85181"/>
                        <a:pt x="215320" y="137663"/>
                        <a:pt x="225773" y="221502"/>
                      </a:cubicBezTo>
                      <a:cubicBezTo>
                        <a:pt x="229074" y="74508"/>
                        <a:pt x="154366" y="-20444"/>
                        <a:pt x="0" y="3761"/>
                      </a:cubicBezTo>
                      <a:cubicBezTo>
                        <a:pt x="44340" y="18395"/>
                        <a:pt x="2531" y="67576"/>
                        <a:pt x="75148" y="91232"/>
                      </a:cubicBezTo>
                      <a:cubicBezTo>
                        <a:pt x="116847" y="104765"/>
                        <a:pt x="152826" y="118518"/>
                        <a:pt x="185614" y="154716"/>
                      </a:cubicBezTo>
                      <a:cubicBezTo>
                        <a:pt x="195736" y="166270"/>
                        <a:pt x="204648" y="179253"/>
                        <a:pt x="211029" y="19366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50E34B1A-AA20-5F66-11E3-49D9567DEDD8}"/>
                    </a:ext>
                  </a:extLst>
                </p:cNvPr>
                <p:cNvSpPr/>
                <p:nvPr/>
              </p:nvSpPr>
              <p:spPr>
                <a:xfrm>
                  <a:off x="2830593" y="5516078"/>
                  <a:ext cx="152872" cy="415016"/>
                </a:xfrm>
                <a:custGeom>
                  <a:avLst/>
                  <a:gdLst>
                    <a:gd name="connsiteX0" fmla="*/ 81041 w 152872"/>
                    <a:gd name="connsiteY0" fmla="*/ 372877 h 415016"/>
                    <a:gd name="connsiteX1" fmla="*/ 69268 w 152872"/>
                    <a:gd name="connsiteY1" fmla="*/ 145344 h 415016"/>
                    <a:gd name="connsiteX2" fmla="*/ 81151 w 152872"/>
                    <a:gd name="connsiteY2" fmla="*/ 415017 h 415016"/>
                    <a:gd name="connsiteX3" fmla="*/ 35490 w 152872"/>
                    <a:gd name="connsiteY3" fmla="*/ 0 h 415016"/>
                    <a:gd name="connsiteX4" fmla="*/ 14145 w 152872"/>
                    <a:gd name="connsiteY4" fmla="*/ 158107 h 415016"/>
                    <a:gd name="connsiteX5" fmla="*/ 81041 w 152872"/>
                    <a:gd name="connsiteY5" fmla="*/ 372877 h 415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2872" h="415016">
                      <a:moveTo>
                        <a:pt x="81041" y="372877"/>
                      </a:moveTo>
                      <a:cubicBezTo>
                        <a:pt x="98205" y="327547"/>
                        <a:pt x="117679" y="231604"/>
                        <a:pt x="69268" y="145344"/>
                      </a:cubicBezTo>
                      <a:cubicBezTo>
                        <a:pt x="124941" y="230394"/>
                        <a:pt x="124391" y="300040"/>
                        <a:pt x="81151" y="415017"/>
                      </a:cubicBezTo>
                      <a:cubicBezTo>
                        <a:pt x="169941" y="258340"/>
                        <a:pt x="198548" y="114757"/>
                        <a:pt x="35490" y="0"/>
                      </a:cubicBezTo>
                      <a:cubicBezTo>
                        <a:pt x="55405" y="53693"/>
                        <a:pt x="-33276" y="74708"/>
                        <a:pt x="14145" y="158107"/>
                      </a:cubicBezTo>
                      <a:cubicBezTo>
                        <a:pt x="18326" y="165699"/>
                        <a:pt x="91273" y="268463"/>
                        <a:pt x="81041" y="3728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9C66BE15-8760-F673-BBBA-25B1A9E43341}"/>
                    </a:ext>
                  </a:extLst>
                </p:cNvPr>
                <p:cNvSpPr/>
                <p:nvPr/>
              </p:nvSpPr>
              <p:spPr>
                <a:xfrm>
                  <a:off x="3758304" y="6267492"/>
                  <a:ext cx="219479" cy="132317"/>
                </a:xfrm>
                <a:custGeom>
                  <a:avLst/>
                  <a:gdLst>
                    <a:gd name="connsiteX0" fmla="*/ 197914 w 219479"/>
                    <a:gd name="connsiteY0" fmla="*/ 48474 h 132317"/>
                    <a:gd name="connsiteX1" fmla="*/ 62142 w 219479"/>
                    <a:gd name="connsiteY1" fmla="*/ 44403 h 132317"/>
                    <a:gd name="connsiteX2" fmla="*/ 44208 w 219479"/>
                    <a:gd name="connsiteY2" fmla="*/ 99306 h 132317"/>
                    <a:gd name="connsiteX3" fmla="*/ 53010 w 219479"/>
                    <a:gd name="connsiteY3" fmla="*/ 37471 h 132317"/>
                    <a:gd name="connsiteX4" fmla="*/ 72485 w 219479"/>
                    <a:gd name="connsiteY4" fmla="*/ 20307 h 132317"/>
                    <a:gd name="connsiteX5" fmla="*/ 38267 w 219479"/>
                    <a:gd name="connsiteY5" fmla="*/ 52435 h 132317"/>
                    <a:gd name="connsiteX6" fmla="*/ 28144 w 219479"/>
                    <a:gd name="connsiteY6" fmla="*/ 107337 h 132317"/>
                    <a:gd name="connsiteX7" fmla="*/ 28364 w 219479"/>
                    <a:gd name="connsiteY7" fmla="*/ 107668 h 132317"/>
                    <a:gd name="connsiteX8" fmla="*/ 28144 w 219479"/>
                    <a:gd name="connsiteY8" fmla="*/ 107337 h 132317"/>
                    <a:gd name="connsiteX9" fmla="*/ 20773 w 219479"/>
                    <a:gd name="connsiteY9" fmla="*/ 90944 h 132317"/>
                    <a:gd name="connsiteX10" fmla="*/ 23853 w 219479"/>
                    <a:gd name="connsiteY10" fmla="*/ 56395 h 132317"/>
                    <a:gd name="connsiteX11" fmla="*/ 8890 w 219479"/>
                    <a:gd name="connsiteY11" fmla="*/ 83682 h 132317"/>
                    <a:gd name="connsiteX12" fmla="*/ 2288 w 219479"/>
                    <a:gd name="connsiteY12" fmla="*/ 132313 h 132317"/>
                    <a:gd name="connsiteX13" fmla="*/ 3499 w 219479"/>
                    <a:gd name="connsiteY13" fmla="*/ 81921 h 132317"/>
                    <a:gd name="connsiteX14" fmla="*/ 92069 w 219479"/>
                    <a:gd name="connsiteY14" fmla="*/ 2483 h 132317"/>
                    <a:gd name="connsiteX15" fmla="*/ 202315 w 219479"/>
                    <a:gd name="connsiteY15" fmla="*/ 44843 h 132317"/>
                    <a:gd name="connsiteX16" fmla="*/ 219479 w 219479"/>
                    <a:gd name="connsiteY16" fmla="*/ 92264 h 132317"/>
                    <a:gd name="connsiteX17" fmla="*/ 197914 w 219479"/>
                    <a:gd name="connsiteY17" fmla="*/ 48474 h 132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479" h="132317">
                      <a:moveTo>
                        <a:pt x="197914" y="48474"/>
                      </a:moveTo>
                      <a:cubicBezTo>
                        <a:pt x="148733" y="-9620"/>
                        <a:pt x="80847" y="18217"/>
                        <a:pt x="62142" y="44403"/>
                      </a:cubicBezTo>
                      <a:cubicBezTo>
                        <a:pt x="42338" y="69599"/>
                        <a:pt x="44428" y="99635"/>
                        <a:pt x="44208" y="99306"/>
                      </a:cubicBezTo>
                      <a:cubicBezTo>
                        <a:pt x="44868" y="101066"/>
                        <a:pt x="29685" y="69159"/>
                        <a:pt x="53010" y="37471"/>
                      </a:cubicBezTo>
                      <a:cubicBezTo>
                        <a:pt x="59062" y="29549"/>
                        <a:pt x="65883" y="24048"/>
                        <a:pt x="72485" y="20307"/>
                      </a:cubicBezTo>
                      <a:cubicBezTo>
                        <a:pt x="58291" y="24048"/>
                        <a:pt x="43768" y="42092"/>
                        <a:pt x="38267" y="52435"/>
                      </a:cubicBezTo>
                      <a:cubicBezTo>
                        <a:pt x="22093" y="77850"/>
                        <a:pt x="26934" y="104037"/>
                        <a:pt x="28144" y="107337"/>
                      </a:cubicBezTo>
                      <a:cubicBezTo>
                        <a:pt x="28254" y="107558"/>
                        <a:pt x="28364" y="107668"/>
                        <a:pt x="28364" y="107668"/>
                      </a:cubicBezTo>
                      <a:cubicBezTo>
                        <a:pt x="28364" y="107668"/>
                        <a:pt x="28254" y="107558"/>
                        <a:pt x="28144" y="107337"/>
                      </a:cubicBezTo>
                      <a:cubicBezTo>
                        <a:pt x="27154" y="106017"/>
                        <a:pt x="23083" y="100846"/>
                        <a:pt x="20773" y="90944"/>
                      </a:cubicBezTo>
                      <a:cubicBezTo>
                        <a:pt x="18462" y="81921"/>
                        <a:pt x="19122" y="69159"/>
                        <a:pt x="23853" y="56395"/>
                      </a:cubicBezTo>
                      <a:cubicBezTo>
                        <a:pt x="16812" y="65307"/>
                        <a:pt x="11751" y="74770"/>
                        <a:pt x="8890" y="83682"/>
                      </a:cubicBezTo>
                      <a:cubicBezTo>
                        <a:pt x="-1012" y="112399"/>
                        <a:pt x="3058" y="132643"/>
                        <a:pt x="2288" y="132313"/>
                      </a:cubicBezTo>
                      <a:cubicBezTo>
                        <a:pt x="3169" y="132423"/>
                        <a:pt x="-4093" y="113169"/>
                        <a:pt x="3499" y="81921"/>
                      </a:cubicBezTo>
                      <a:cubicBezTo>
                        <a:pt x="10100" y="51004"/>
                        <a:pt x="42888" y="11725"/>
                        <a:pt x="92069" y="2483"/>
                      </a:cubicBezTo>
                      <a:cubicBezTo>
                        <a:pt x="141141" y="-8190"/>
                        <a:pt x="186471" y="17336"/>
                        <a:pt x="202315" y="44843"/>
                      </a:cubicBezTo>
                      <a:cubicBezTo>
                        <a:pt x="219369" y="72129"/>
                        <a:pt x="218709" y="92594"/>
                        <a:pt x="219479" y="92264"/>
                      </a:cubicBezTo>
                      <a:cubicBezTo>
                        <a:pt x="218929" y="92924"/>
                        <a:pt x="217499" y="71579"/>
                        <a:pt x="197914" y="4847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3AB553FC-E76C-DB56-E67E-5EF640560FF0}"/>
                    </a:ext>
                  </a:extLst>
                </p:cNvPr>
                <p:cNvSpPr/>
                <p:nvPr/>
              </p:nvSpPr>
              <p:spPr>
                <a:xfrm>
                  <a:off x="3117822" y="5757035"/>
                  <a:ext cx="214550" cy="113176"/>
                </a:xfrm>
                <a:custGeom>
                  <a:avLst/>
                  <a:gdLst>
                    <a:gd name="connsiteX0" fmla="*/ 33008 w 214550"/>
                    <a:gd name="connsiteY0" fmla="*/ 76798 h 113176"/>
                    <a:gd name="connsiteX1" fmla="*/ 0 w 214550"/>
                    <a:gd name="connsiteY1" fmla="*/ 77018 h 113176"/>
                    <a:gd name="connsiteX2" fmla="*/ 23546 w 214550"/>
                    <a:gd name="connsiteY2" fmla="*/ 99683 h 113176"/>
                    <a:gd name="connsiteX3" fmla="*/ 68986 w 214550"/>
                    <a:gd name="connsiteY3" fmla="*/ 112446 h 113176"/>
                    <a:gd name="connsiteX4" fmla="*/ 121468 w 214550"/>
                    <a:gd name="connsiteY4" fmla="*/ 94732 h 113176"/>
                    <a:gd name="connsiteX5" fmla="*/ 151615 w 214550"/>
                    <a:gd name="connsiteY5" fmla="*/ 97042 h 113176"/>
                    <a:gd name="connsiteX6" fmla="*/ 167019 w 214550"/>
                    <a:gd name="connsiteY6" fmla="*/ 72286 h 113176"/>
                    <a:gd name="connsiteX7" fmla="*/ 183853 w 214550"/>
                    <a:gd name="connsiteY7" fmla="*/ 29046 h 113176"/>
                    <a:gd name="connsiteX8" fmla="*/ 201127 w 214550"/>
                    <a:gd name="connsiteY8" fmla="*/ 9682 h 113176"/>
                    <a:gd name="connsiteX9" fmla="*/ 213010 w 214550"/>
                    <a:gd name="connsiteY9" fmla="*/ 1100 h 113176"/>
                    <a:gd name="connsiteX10" fmla="*/ 214550 w 214550"/>
                    <a:gd name="connsiteY10" fmla="*/ 0 h 113176"/>
                    <a:gd name="connsiteX11" fmla="*/ 212350 w 214550"/>
                    <a:gd name="connsiteY11" fmla="*/ 1210 h 113176"/>
                    <a:gd name="connsiteX12" fmla="*/ 212130 w 214550"/>
                    <a:gd name="connsiteY12" fmla="*/ 1210 h 113176"/>
                    <a:gd name="connsiteX13" fmla="*/ 166469 w 214550"/>
                    <a:gd name="connsiteY13" fmla="*/ 6822 h 113176"/>
                    <a:gd name="connsiteX14" fmla="*/ 116957 w 214550"/>
                    <a:gd name="connsiteY14" fmla="*/ 18814 h 113176"/>
                    <a:gd name="connsiteX15" fmla="*/ 88791 w 214550"/>
                    <a:gd name="connsiteY15" fmla="*/ 30587 h 113176"/>
                    <a:gd name="connsiteX16" fmla="*/ 76688 w 214550"/>
                    <a:gd name="connsiteY16" fmla="*/ 44010 h 113176"/>
                    <a:gd name="connsiteX17" fmla="*/ 91651 w 214550"/>
                    <a:gd name="connsiteY17" fmla="*/ 56003 h 113176"/>
                    <a:gd name="connsiteX18" fmla="*/ 107495 w 214550"/>
                    <a:gd name="connsiteY18" fmla="*/ 54903 h 113176"/>
                    <a:gd name="connsiteX19" fmla="*/ 107495 w 214550"/>
                    <a:gd name="connsiteY19" fmla="*/ 62934 h 113176"/>
                    <a:gd name="connsiteX20" fmla="*/ 82079 w 214550"/>
                    <a:gd name="connsiteY20" fmla="*/ 62824 h 113176"/>
                    <a:gd name="connsiteX21" fmla="*/ 33008 w 214550"/>
                    <a:gd name="connsiteY21" fmla="*/ 76798 h 113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14550" h="113176">
                      <a:moveTo>
                        <a:pt x="33008" y="76798"/>
                      </a:moveTo>
                      <a:cubicBezTo>
                        <a:pt x="20025" y="79659"/>
                        <a:pt x="7372" y="79769"/>
                        <a:pt x="0" y="77018"/>
                      </a:cubicBezTo>
                      <a:cubicBezTo>
                        <a:pt x="4181" y="82959"/>
                        <a:pt x="13533" y="92531"/>
                        <a:pt x="23546" y="99683"/>
                      </a:cubicBezTo>
                      <a:cubicBezTo>
                        <a:pt x="33998" y="107825"/>
                        <a:pt x="50282" y="115637"/>
                        <a:pt x="68986" y="112446"/>
                      </a:cubicBezTo>
                      <a:cubicBezTo>
                        <a:pt x="87690" y="109805"/>
                        <a:pt x="102984" y="92092"/>
                        <a:pt x="121468" y="94732"/>
                      </a:cubicBezTo>
                      <a:cubicBezTo>
                        <a:pt x="128290" y="97593"/>
                        <a:pt x="142043" y="105294"/>
                        <a:pt x="151615" y="97042"/>
                      </a:cubicBezTo>
                      <a:cubicBezTo>
                        <a:pt x="160858" y="90771"/>
                        <a:pt x="164158" y="80759"/>
                        <a:pt x="167019" y="72286"/>
                      </a:cubicBezTo>
                      <a:cubicBezTo>
                        <a:pt x="171310" y="54462"/>
                        <a:pt x="176041" y="40049"/>
                        <a:pt x="183853" y="29046"/>
                      </a:cubicBezTo>
                      <a:cubicBezTo>
                        <a:pt x="189794" y="20465"/>
                        <a:pt x="195956" y="14083"/>
                        <a:pt x="201127" y="9682"/>
                      </a:cubicBezTo>
                      <a:cubicBezTo>
                        <a:pt x="206408" y="5171"/>
                        <a:pt x="210699" y="2530"/>
                        <a:pt x="213010" y="1100"/>
                      </a:cubicBezTo>
                      <a:cubicBezTo>
                        <a:pt x="213890" y="550"/>
                        <a:pt x="214330" y="220"/>
                        <a:pt x="214550" y="0"/>
                      </a:cubicBezTo>
                      <a:cubicBezTo>
                        <a:pt x="214220" y="220"/>
                        <a:pt x="213450" y="660"/>
                        <a:pt x="212350" y="1210"/>
                      </a:cubicBezTo>
                      <a:cubicBezTo>
                        <a:pt x="212350" y="1210"/>
                        <a:pt x="212240" y="1210"/>
                        <a:pt x="212130" y="1210"/>
                      </a:cubicBezTo>
                      <a:cubicBezTo>
                        <a:pt x="208499" y="1430"/>
                        <a:pt x="191555" y="1980"/>
                        <a:pt x="166469" y="6822"/>
                      </a:cubicBezTo>
                      <a:cubicBezTo>
                        <a:pt x="152276" y="9792"/>
                        <a:pt x="135552" y="13423"/>
                        <a:pt x="116957" y="18814"/>
                      </a:cubicBezTo>
                      <a:cubicBezTo>
                        <a:pt x="107715" y="21785"/>
                        <a:pt x="98143" y="25196"/>
                        <a:pt x="88791" y="30587"/>
                      </a:cubicBezTo>
                      <a:cubicBezTo>
                        <a:pt x="84500" y="33668"/>
                        <a:pt x="78558" y="35648"/>
                        <a:pt x="76688" y="44010"/>
                      </a:cubicBezTo>
                      <a:cubicBezTo>
                        <a:pt x="78118" y="53252"/>
                        <a:pt x="84720" y="55232"/>
                        <a:pt x="91651" y="56003"/>
                      </a:cubicBezTo>
                      <a:cubicBezTo>
                        <a:pt x="97703" y="55893"/>
                        <a:pt x="103204" y="54353"/>
                        <a:pt x="107495" y="54903"/>
                      </a:cubicBezTo>
                      <a:cubicBezTo>
                        <a:pt x="110906" y="54353"/>
                        <a:pt x="109476" y="59303"/>
                        <a:pt x="107495" y="62934"/>
                      </a:cubicBezTo>
                      <a:cubicBezTo>
                        <a:pt x="102764" y="69316"/>
                        <a:pt x="91541" y="64255"/>
                        <a:pt x="82079" y="62824"/>
                      </a:cubicBezTo>
                      <a:cubicBezTo>
                        <a:pt x="61174" y="61174"/>
                        <a:pt x="46431" y="73387"/>
                        <a:pt x="33008" y="7679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4B4D8D3D-245E-E6CC-F0C8-B66E23DEEF55}"/>
                    </a:ext>
                  </a:extLst>
                </p:cNvPr>
                <p:cNvSpPr/>
                <p:nvPr/>
              </p:nvSpPr>
              <p:spPr>
                <a:xfrm>
                  <a:off x="3309618" y="5745931"/>
                  <a:ext cx="219700" cy="175922"/>
                </a:xfrm>
                <a:custGeom>
                  <a:avLst/>
                  <a:gdLst>
                    <a:gd name="connsiteX0" fmla="*/ 183832 w 219700"/>
                    <a:gd name="connsiteY0" fmla="*/ 26617 h 175922"/>
                    <a:gd name="connsiteX1" fmla="*/ 46740 w 219700"/>
                    <a:gd name="connsiteY1" fmla="*/ 67987 h 175922"/>
                    <a:gd name="connsiteX2" fmla="*/ 46850 w 219700"/>
                    <a:gd name="connsiteY2" fmla="*/ 128831 h 175922"/>
                    <a:gd name="connsiteX3" fmla="*/ 35407 w 219700"/>
                    <a:gd name="connsiteY3" fmla="*/ 64026 h 175922"/>
                    <a:gd name="connsiteX4" fmla="*/ 49270 w 219700"/>
                    <a:gd name="connsiteY4" fmla="*/ 40370 h 175922"/>
                    <a:gd name="connsiteX5" fmla="*/ 25615 w 219700"/>
                    <a:gd name="connsiteY5" fmla="*/ 83941 h 175922"/>
                    <a:gd name="connsiteX6" fmla="*/ 33537 w 219700"/>
                    <a:gd name="connsiteY6" fmla="*/ 142144 h 175922"/>
                    <a:gd name="connsiteX7" fmla="*/ 33867 w 219700"/>
                    <a:gd name="connsiteY7" fmla="*/ 142475 h 175922"/>
                    <a:gd name="connsiteX8" fmla="*/ 33537 w 219700"/>
                    <a:gd name="connsiteY8" fmla="*/ 142144 h 175922"/>
                    <a:gd name="connsiteX9" fmla="*/ 20773 w 219700"/>
                    <a:gd name="connsiteY9" fmla="*/ 128281 h 175922"/>
                    <a:gd name="connsiteX10" fmla="*/ 12522 w 219700"/>
                    <a:gd name="connsiteY10" fmla="*/ 92743 h 175922"/>
                    <a:gd name="connsiteX11" fmla="*/ 6470 w 219700"/>
                    <a:gd name="connsiteY11" fmla="*/ 125090 h 175922"/>
                    <a:gd name="connsiteX12" fmla="*/ 15822 w 219700"/>
                    <a:gd name="connsiteY12" fmla="*/ 175922 h 175922"/>
                    <a:gd name="connsiteX13" fmla="*/ 419 w 219700"/>
                    <a:gd name="connsiteY13" fmla="*/ 125090 h 175922"/>
                    <a:gd name="connsiteX14" fmla="*/ 62913 w 219700"/>
                    <a:gd name="connsiteY14" fmla="*/ 16164 h 175922"/>
                    <a:gd name="connsiteX15" fmla="*/ 187022 w 219700"/>
                    <a:gd name="connsiteY15" fmla="*/ 21666 h 175922"/>
                    <a:gd name="connsiteX16" fmla="*/ 219700 w 219700"/>
                    <a:gd name="connsiteY16" fmla="*/ 63256 h 175922"/>
                    <a:gd name="connsiteX17" fmla="*/ 183832 w 219700"/>
                    <a:gd name="connsiteY17" fmla="*/ 26617 h 175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9700" h="175922">
                      <a:moveTo>
                        <a:pt x="183832" y="26617"/>
                      </a:moveTo>
                      <a:cubicBezTo>
                        <a:pt x="115616" y="-14973"/>
                        <a:pt x="56862" y="35529"/>
                        <a:pt x="46740" y="67987"/>
                      </a:cubicBezTo>
                      <a:cubicBezTo>
                        <a:pt x="35187" y="99784"/>
                        <a:pt x="47180" y="129051"/>
                        <a:pt x="46850" y="128831"/>
                      </a:cubicBezTo>
                      <a:cubicBezTo>
                        <a:pt x="48060" y="130371"/>
                        <a:pt x="22424" y="103525"/>
                        <a:pt x="35407" y="64026"/>
                      </a:cubicBezTo>
                      <a:cubicBezTo>
                        <a:pt x="38928" y="54013"/>
                        <a:pt x="43879" y="46311"/>
                        <a:pt x="49270" y="40370"/>
                      </a:cubicBezTo>
                      <a:cubicBezTo>
                        <a:pt x="36397" y="48842"/>
                        <a:pt x="27705" y="71727"/>
                        <a:pt x="25615" y="83941"/>
                      </a:cubicBezTo>
                      <a:cubicBezTo>
                        <a:pt x="17693" y="114748"/>
                        <a:pt x="31226" y="139283"/>
                        <a:pt x="33537" y="142144"/>
                      </a:cubicBezTo>
                      <a:cubicBezTo>
                        <a:pt x="33757" y="142364"/>
                        <a:pt x="33867" y="142475"/>
                        <a:pt x="33867" y="142475"/>
                      </a:cubicBezTo>
                      <a:cubicBezTo>
                        <a:pt x="33867" y="142475"/>
                        <a:pt x="33757" y="142364"/>
                        <a:pt x="33537" y="142144"/>
                      </a:cubicBezTo>
                      <a:cubicBezTo>
                        <a:pt x="32106" y="141154"/>
                        <a:pt x="26275" y="137303"/>
                        <a:pt x="20773" y="128281"/>
                      </a:cubicBezTo>
                      <a:cubicBezTo>
                        <a:pt x="15492" y="120029"/>
                        <a:pt x="11971" y="107046"/>
                        <a:pt x="12522" y="92743"/>
                      </a:cubicBezTo>
                      <a:cubicBezTo>
                        <a:pt x="8451" y="104075"/>
                        <a:pt x="6470" y="115078"/>
                        <a:pt x="6470" y="125090"/>
                      </a:cubicBezTo>
                      <a:cubicBezTo>
                        <a:pt x="6030" y="157107"/>
                        <a:pt x="16703" y="175922"/>
                        <a:pt x="15822" y="175922"/>
                      </a:cubicBezTo>
                      <a:cubicBezTo>
                        <a:pt x="16703" y="175812"/>
                        <a:pt x="3169" y="158978"/>
                        <a:pt x="419" y="125090"/>
                      </a:cubicBezTo>
                      <a:cubicBezTo>
                        <a:pt x="-3212" y="91972"/>
                        <a:pt x="16703" y="41691"/>
                        <a:pt x="62913" y="16164"/>
                      </a:cubicBezTo>
                      <a:cubicBezTo>
                        <a:pt x="108464" y="-10901"/>
                        <a:pt x="162157" y="-450"/>
                        <a:pt x="187022" y="21666"/>
                      </a:cubicBezTo>
                      <a:cubicBezTo>
                        <a:pt x="212989" y="43231"/>
                        <a:pt x="219040" y="63916"/>
                        <a:pt x="219700" y="63256"/>
                      </a:cubicBezTo>
                      <a:cubicBezTo>
                        <a:pt x="219480" y="64026"/>
                        <a:pt x="211008" y="43231"/>
                        <a:pt x="183832" y="2661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E8649730-6D69-E62A-6800-72DA9487C8A5}"/>
                    </a:ext>
                  </a:extLst>
                </p:cNvPr>
                <p:cNvSpPr/>
                <p:nvPr/>
              </p:nvSpPr>
              <p:spPr>
                <a:xfrm>
                  <a:off x="2370109" y="5839224"/>
                  <a:ext cx="186802" cy="214204"/>
                </a:xfrm>
                <a:custGeom>
                  <a:avLst/>
                  <a:gdLst>
                    <a:gd name="connsiteX0" fmla="*/ 19673 w 186802"/>
                    <a:gd name="connsiteY0" fmla="*/ 40710 h 214204"/>
                    <a:gd name="connsiteX1" fmla="*/ 76776 w 186802"/>
                    <a:gd name="connsiteY1" fmla="*/ 173070 h 214204"/>
                    <a:gd name="connsiteX2" fmla="*/ 136630 w 186802"/>
                    <a:gd name="connsiteY2" fmla="*/ 165589 h 214204"/>
                    <a:gd name="connsiteX3" fmla="*/ 74246 w 186802"/>
                    <a:gd name="connsiteY3" fmla="*/ 184843 h 214204"/>
                    <a:gd name="connsiteX4" fmla="*/ 49270 w 186802"/>
                    <a:gd name="connsiteY4" fmla="*/ 173730 h 214204"/>
                    <a:gd name="connsiteX5" fmla="*/ 94931 w 186802"/>
                    <a:gd name="connsiteY5" fmla="*/ 192215 h 214204"/>
                    <a:gd name="connsiteX6" fmla="*/ 151374 w 186802"/>
                    <a:gd name="connsiteY6" fmla="*/ 177361 h 214204"/>
                    <a:gd name="connsiteX7" fmla="*/ 151594 w 186802"/>
                    <a:gd name="connsiteY7" fmla="*/ 177032 h 214204"/>
                    <a:gd name="connsiteX8" fmla="*/ 151374 w 186802"/>
                    <a:gd name="connsiteY8" fmla="*/ 177361 h 214204"/>
                    <a:gd name="connsiteX9" fmla="*/ 139271 w 186802"/>
                    <a:gd name="connsiteY9" fmla="*/ 191775 h 214204"/>
                    <a:gd name="connsiteX10" fmla="*/ 105273 w 186802"/>
                    <a:gd name="connsiteY10" fmla="*/ 204208 h 214204"/>
                    <a:gd name="connsiteX11" fmla="*/ 137841 w 186802"/>
                    <a:gd name="connsiteY11" fmla="*/ 206298 h 214204"/>
                    <a:gd name="connsiteX12" fmla="*/ 186802 w 186802"/>
                    <a:gd name="connsiteY12" fmla="*/ 190785 h 214204"/>
                    <a:gd name="connsiteX13" fmla="*/ 138611 w 186802"/>
                    <a:gd name="connsiteY13" fmla="*/ 212239 h 214204"/>
                    <a:gd name="connsiteX14" fmla="*/ 23854 w 186802"/>
                    <a:gd name="connsiteY14" fmla="*/ 162728 h 214204"/>
                    <a:gd name="connsiteX15" fmla="*/ 14392 w 186802"/>
                    <a:gd name="connsiteY15" fmla="*/ 37739 h 214204"/>
                    <a:gd name="connsiteX16" fmla="*/ 51470 w 186802"/>
                    <a:gd name="connsiteY16" fmla="*/ 0 h 214204"/>
                    <a:gd name="connsiteX17" fmla="*/ 19673 w 186802"/>
                    <a:gd name="connsiteY17" fmla="*/ 40710 h 214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86802" h="214204">
                      <a:moveTo>
                        <a:pt x="19673" y="40710"/>
                      </a:moveTo>
                      <a:cubicBezTo>
                        <a:pt x="-13115" y="113987"/>
                        <a:pt x="43659" y="166799"/>
                        <a:pt x="76776" y="173070"/>
                      </a:cubicBezTo>
                      <a:cubicBezTo>
                        <a:pt x="109454" y="180882"/>
                        <a:pt x="136850" y="165259"/>
                        <a:pt x="136630" y="165589"/>
                      </a:cubicBezTo>
                      <a:cubicBezTo>
                        <a:pt x="137951" y="164268"/>
                        <a:pt x="114735" y="193095"/>
                        <a:pt x="74246" y="184843"/>
                      </a:cubicBezTo>
                      <a:cubicBezTo>
                        <a:pt x="64013" y="182533"/>
                        <a:pt x="55871" y="178462"/>
                        <a:pt x="49270" y="173730"/>
                      </a:cubicBezTo>
                      <a:cubicBezTo>
                        <a:pt x="59172" y="185613"/>
                        <a:pt x="82718" y="191555"/>
                        <a:pt x="94931" y="192215"/>
                      </a:cubicBezTo>
                      <a:cubicBezTo>
                        <a:pt x="126178" y="196396"/>
                        <a:pt x="148733" y="180002"/>
                        <a:pt x="151374" y="177361"/>
                      </a:cubicBezTo>
                      <a:cubicBezTo>
                        <a:pt x="151484" y="177141"/>
                        <a:pt x="151594" y="176922"/>
                        <a:pt x="151594" y="177032"/>
                      </a:cubicBezTo>
                      <a:cubicBezTo>
                        <a:pt x="151594" y="177032"/>
                        <a:pt x="151484" y="177141"/>
                        <a:pt x="151374" y="177361"/>
                      </a:cubicBezTo>
                      <a:cubicBezTo>
                        <a:pt x="150494" y="178902"/>
                        <a:pt x="147523" y="185174"/>
                        <a:pt x="139271" y="191775"/>
                      </a:cubicBezTo>
                      <a:cubicBezTo>
                        <a:pt x="131789" y="198046"/>
                        <a:pt x="119466" y="203218"/>
                        <a:pt x="105273" y="204208"/>
                      </a:cubicBezTo>
                      <a:cubicBezTo>
                        <a:pt x="116826" y="206958"/>
                        <a:pt x="128048" y="207619"/>
                        <a:pt x="137841" y="206298"/>
                      </a:cubicBezTo>
                      <a:cubicBezTo>
                        <a:pt x="169418" y="202888"/>
                        <a:pt x="186692" y="190015"/>
                        <a:pt x="186802" y="190785"/>
                      </a:cubicBezTo>
                      <a:cubicBezTo>
                        <a:pt x="186582" y="189905"/>
                        <a:pt x="171619" y="205418"/>
                        <a:pt x="138611" y="212239"/>
                      </a:cubicBezTo>
                      <a:cubicBezTo>
                        <a:pt x="106373" y="219831"/>
                        <a:pt x="54551" y="205858"/>
                        <a:pt x="23854" y="162728"/>
                      </a:cubicBezTo>
                      <a:cubicBezTo>
                        <a:pt x="-8164" y="120368"/>
                        <a:pt x="-4423" y="65355"/>
                        <a:pt x="14392" y="37739"/>
                      </a:cubicBezTo>
                      <a:cubicBezTo>
                        <a:pt x="32546" y="9132"/>
                        <a:pt x="52241" y="550"/>
                        <a:pt x="51470" y="0"/>
                      </a:cubicBezTo>
                      <a:cubicBezTo>
                        <a:pt x="52241" y="550"/>
                        <a:pt x="32766" y="11553"/>
                        <a:pt x="19673" y="4071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96" name="Graphic 3">
                <a:extLst>
                  <a:ext uri="{FF2B5EF4-FFF2-40B4-BE49-F238E27FC236}">
                    <a16:creationId xmlns:a16="http://schemas.microsoft.com/office/drawing/2014/main" id="{0A173A15-56EE-D4D8-0DD8-425D589CA645}"/>
                  </a:ext>
                </a:extLst>
              </p:cNvPr>
              <p:cNvGrpSpPr/>
              <p:nvPr/>
            </p:nvGrpSpPr>
            <p:grpSpPr>
              <a:xfrm>
                <a:off x="1626313" y="4112443"/>
                <a:ext cx="1011906" cy="1657883"/>
                <a:chOff x="1626313" y="4112443"/>
                <a:chExt cx="1011906" cy="1657883"/>
              </a:xfrm>
              <a:grpFill/>
            </p:grpSpPr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C716C098-2F75-A27E-C9B7-D0DA39FC485F}"/>
                    </a:ext>
                  </a:extLst>
                </p:cNvPr>
                <p:cNvSpPr/>
                <p:nvPr/>
              </p:nvSpPr>
              <p:spPr>
                <a:xfrm>
                  <a:off x="1746901" y="5050779"/>
                  <a:ext cx="268682" cy="128331"/>
                </a:xfrm>
                <a:custGeom>
                  <a:avLst/>
                  <a:gdLst>
                    <a:gd name="connsiteX0" fmla="*/ 240736 w 268682"/>
                    <a:gd name="connsiteY0" fmla="*/ 24096 h 128331"/>
                    <a:gd name="connsiteX1" fmla="*/ 119158 w 268682"/>
                    <a:gd name="connsiteY1" fmla="*/ 123229 h 128331"/>
                    <a:gd name="connsiteX2" fmla="*/ 0 w 268682"/>
                    <a:gd name="connsiteY2" fmla="*/ 115527 h 128331"/>
                    <a:gd name="connsiteX3" fmla="*/ 86700 w 268682"/>
                    <a:gd name="connsiteY3" fmla="*/ 24536 h 128331"/>
                    <a:gd name="connsiteX4" fmla="*/ 268683 w 268682"/>
                    <a:gd name="connsiteY4" fmla="*/ 0 h 128331"/>
                    <a:gd name="connsiteX5" fmla="*/ 61394 w 268682"/>
                    <a:gd name="connsiteY5" fmla="*/ 91322 h 128331"/>
                    <a:gd name="connsiteX6" fmla="*/ 240736 w 268682"/>
                    <a:gd name="connsiteY6" fmla="*/ 24096 h 128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8682" h="128331">
                      <a:moveTo>
                        <a:pt x="240736" y="24096"/>
                      </a:moveTo>
                      <a:cubicBezTo>
                        <a:pt x="222032" y="51272"/>
                        <a:pt x="164819" y="108706"/>
                        <a:pt x="119158" y="123229"/>
                      </a:cubicBezTo>
                      <a:cubicBezTo>
                        <a:pt x="68326" y="139513"/>
                        <a:pt x="49952" y="111236"/>
                        <a:pt x="0" y="115527"/>
                      </a:cubicBezTo>
                      <a:cubicBezTo>
                        <a:pt x="39609" y="84610"/>
                        <a:pt x="38399" y="47421"/>
                        <a:pt x="86700" y="24536"/>
                      </a:cubicBezTo>
                      <a:cubicBezTo>
                        <a:pt x="130050" y="4071"/>
                        <a:pt x="213890" y="11443"/>
                        <a:pt x="268683" y="0"/>
                      </a:cubicBezTo>
                      <a:cubicBezTo>
                        <a:pt x="195296" y="46651"/>
                        <a:pt x="131151" y="68326"/>
                        <a:pt x="61394" y="91322"/>
                      </a:cubicBezTo>
                      <a:cubicBezTo>
                        <a:pt x="136982" y="88791"/>
                        <a:pt x="164929" y="70746"/>
                        <a:pt x="240736" y="240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37F87041-080F-4375-E94B-EB7F000B4FDE}"/>
                    </a:ext>
                  </a:extLst>
                </p:cNvPr>
                <p:cNvSpPr/>
                <p:nvPr/>
              </p:nvSpPr>
              <p:spPr>
                <a:xfrm>
                  <a:off x="1905970" y="4473291"/>
                  <a:ext cx="451128" cy="507812"/>
                </a:xfrm>
                <a:custGeom>
                  <a:avLst/>
                  <a:gdLst>
                    <a:gd name="connsiteX0" fmla="*/ 363554 w 451128"/>
                    <a:gd name="connsiteY0" fmla="*/ 504101 h 507812"/>
                    <a:gd name="connsiteX1" fmla="*/ 346610 w 451128"/>
                    <a:gd name="connsiteY1" fmla="*/ 507182 h 507812"/>
                    <a:gd name="connsiteX2" fmla="*/ 124358 w 451128"/>
                    <a:gd name="connsiteY2" fmla="*/ 454700 h 507812"/>
                    <a:gd name="connsiteX3" fmla="*/ 359 w 451128"/>
                    <a:gd name="connsiteY3" fmla="*/ 248622 h 507812"/>
                    <a:gd name="connsiteX4" fmla="*/ 212048 w 451128"/>
                    <a:gd name="connsiteY4" fmla="*/ 734 h 507812"/>
                    <a:gd name="connsiteX5" fmla="*/ 434850 w 451128"/>
                    <a:gd name="connsiteY5" fmla="*/ 131774 h 507812"/>
                    <a:gd name="connsiteX6" fmla="*/ 336157 w 451128"/>
                    <a:gd name="connsiteY6" fmla="*/ 291312 h 507812"/>
                    <a:gd name="connsiteX7" fmla="*/ 332746 w 451128"/>
                    <a:gd name="connsiteY7" fmla="*/ 170503 h 507812"/>
                    <a:gd name="connsiteX8" fmla="*/ 386659 w 451128"/>
                    <a:gd name="connsiteY8" fmla="*/ 172703 h 507812"/>
                    <a:gd name="connsiteX9" fmla="*/ 366414 w 451128"/>
                    <a:gd name="connsiteY9" fmla="*/ 171934 h 507812"/>
                    <a:gd name="connsiteX10" fmla="*/ 320644 w 451128"/>
                    <a:gd name="connsiteY10" fmla="*/ 251592 h 507812"/>
                    <a:gd name="connsiteX11" fmla="*/ 423408 w 451128"/>
                    <a:gd name="connsiteY11" fmla="*/ 221885 h 507812"/>
                    <a:gd name="connsiteX12" fmla="*/ 410095 w 451128"/>
                    <a:gd name="connsiteY12" fmla="*/ 143657 h 507812"/>
                    <a:gd name="connsiteX13" fmla="*/ 279714 w 451128"/>
                    <a:gd name="connsiteY13" fmla="*/ 36822 h 507812"/>
                    <a:gd name="connsiteX14" fmla="*/ 66924 w 451128"/>
                    <a:gd name="connsiteY14" fmla="*/ 117030 h 507812"/>
                    <a:gd name="connsiteX15" fmla="*/ 82218 w 451128"/>
                    <a:gd name="connsiteY15" fmla="*/ 384613 h 507812"/>
                    <a:gd name="connsiteX16" fmla="*/ 299629 w 451128"/>
                    <a:gd name="connsiteY16" fmla="*/ 493319 h 507812"/>
                    <a:gd name="connsiteX17" fmla="*/ 346830 w 451128"/>
                    <a:gd name="connsiteY17" fmla="*/ 500580 h 507812"/>
                    <a:gd name="connsiteX18" fmla="*/ 363554 w 451128"/>
                    <a:gd name="connsiteY18" fmla="*/ 504101 h 507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1128" h="507812">
                      <a:moveTo>
                        <a:pt x="363554" y="504101"/>
                      </a:moveTo>
                      <a:cubicBezTo>
                        <a:pt x="363554" y="505201"/>
                        <a:pt x="357722" y="506522"/>
                        <a:pt x="346610" y="507182"/>
                      </a:cubicBezTo>
                      <a:cubicBezTo>
                        <a:pt x="280814" y="511363"/>
                        <a:pt x="185752" y="494859"/>
                        <a:pt x="124358" y="454700"/>
                      </a:cubicBezTo>
                      <a:cubicBezTo>
                        <a:pt x="55041" y="409259"/>
                        <a:pt x="5090" y="335652"/>
                        <a:pt x="359" y="248622"/>
                      </a:cubicBezTo>
                      <a:cubicBezTo>
                        <a:pt x="-6463" y="121542"/>
                        <a:pt x="84748" y="11076"/>
                        <a:pt x="212048" y="734"/>
                      </a:cubicBezTo>
                      <a:cubicBezTo>
                        <a:pt x="307331" y="-6968"/>
                        <a:pt x="395241" y="46614"/>
                        <a:pt x="434850" y="131774"/>
                      </a:cubicBezTo>
                      <a:cubicBezTo>
                        <a:pt x="487003" y="243890"/>
                        <a:pt x="402943" y="323439"/>
                        <a:pt x="336157" y="291312"/>
                      </a:cubicBezTo>
                      <a:cubicBezTo>
                        <a:pt x="284775" y="266666"/>
                        <a:pt x="284335" y="194709"/>
                        <a:pt x="332746" y="170503"/>
                      </a:cubicBezTo>
                      <a:cubicBezTo>
                        <a:pt x="362123" y="155870"/>
                        <a:pt x="387649" y="170393"/>
                        <a:pt x="386659" y="172703"/>
                      </a:cubicBezTo>
                      <a:lnTo>
                        <a:pt x="366414" y="171934"/>
                      </a:lnTo>
                      <a:cubicBezTo>
                        <a:pt x="324275" y="174024"/>
                        <a:pt x="300729" y="217924"/>
                        <a:pt x="320644" y="251592"/>
                      </a:cubicBezTo>
                      <a:cubicBezTo>
                        <a:pt x="344409" y="291862"/>
                        <a:pt x="409985" y="284160"/>
                        <a:pt x="423408" y="221885"/>
                      </a:cubicBezTo>
                      <a:cubicBezTo>
                        <a:pt x="429019" y="195919"/>
                        <a:pt x="421647" y="167972"/>
                        <a:pt x="410095" y="143657"/>
                      </a:cubicBezTo>
                      <a:cubicBezTo>
                        <a:pt x="385559" y="92275"/>
                        <a:pt x="336047" y="51125"/>
                        <a:pt x="279714" y="36822"/>
                      </a:cubicBezTo>
                      <a:cubicBezTo>
                        <a:pt x="199285" y="16247"/>
                        <a:pt x="114455" y="48705"/>
                        <a:pt x="66924" y="117030"/>
                      </a:cubicBezTo>
                      <a:cubicBezTo>
                        <a:pt x="9161" y="199990"/>
                        <a:pt x="19613" y="307485"/>
                        <a:pt x="82218" y="384613"/>
                      </a:cubicBezTo>
                      <a:cubicBezTo>
                        <a:pt x="134700" y="449198"/>
                        <a:pt x="224701" y="478905"/>
                        <a:pt x="299629" y="493319"/>
                      </a:cubicBezTo>
                      <a:cubicBezTo>
                        <a:pt x="319874" y="497170"/>
                        <a:pt x="335937" y="499150"/>
                        <a:pt x="346830" y="500580"/>
                      </a:cubicBezTo>
                      <a:cubicBezTo>
                        <a:pt x="357722" y="502011"/>
                        <a:pt x="363444" y="502891"/>
                        <a:pt x="363554" y="50410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4E968271-45F6-6D3F-AFF3-255B1B48B1DE}"/>
                    </a:ext>
                  </a:extLst>
                </p:cNvPr>
                <p:cNvSpPr/>
                <p:nvPr/>
              </p:nvSpPr>
              <p:spPr>
                <a:xfrm>
                  <a:off x="2192252" y="4848789"/>
                  <a:ext cx="68930" cy="112759"/>
                </a:xfrm>
                <a:custGeom>
                  <a:avLst/>
                  <a:gdLst>
                    <a:gd name="connsiteX0" fmla="*/ 35681 w 68930"/>
                    <a:gd name="connsiteY0" fmla="*/ 58516 h 112759"/>
                    <a:gd name="connsiteX1" fmla="*/ 27980 w 68930"/>
                    <a:gd name="connsiteY1" fmla="*/ 53895 h 112759"/>
                    <a:gd name="connsiteX2" fmla="*/ 22038 w 68930"/>
                    <a:gd name="connsiteY2" fmla="*/ 36731 h 112759"/>
                    <a:gd name="connsiteX3" fmla="*/ 20608 w 68930"/>
                    <a:gd name="connsiteY3" fmla="*/ 63578 h 112759"/>
                    <a:gd name="connsiteX4" fmla="*/ 59557 w 68930"/>
                    <a:gd name="connsiteY4" fmla="*/ 112759 h 112759"/>
                    <a:gd name="connsiteX5" fmla="*/ 57026 w 68930"/>
                    <a:gd name="connsiteY5" fmla="*/ 111989 h 112759"/>
                    <a:gd name="connsiteX6" fmla="*/ 47564 w 68930"/>
                    <a:gd name="connsiteY6" fmla="*/ 108248 h 112759"/>
                    <a:gd name="connsiteX7" fmla="*/ 693 w 68930"/>
                    <a:gd name="connsiteY7" fmla="*/ 50704 h 112759"/>
                    <a:gd name="connsiteX8" fmla="*/ 28310 w 68930"/>
                    <a:gd name="connsiteY8" fmla="*/ 973 h 112759"/>
                    <a:gd name="connsiteX9" fmla="*/ 68469 w 68930"/>
                    <a:gd name="connsiteY9" fmla="*/ 26829 h 112759"/>
                    <a:gd name="connsiteX10" fmla="*/ 35681 w 68930"/>
                    <a:gd name="connsiteY10" fmla="*/ 58516 h 112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930" h="112759">
                      <a:moveTo>
                        <a:pt x="35681" y="58516"/>
                      </a:moveTo>
                      <a:cubicBezTo>
                        <a:pt x="32931" y="57636"/>
                        <a:pt x="30290" y="56096"/>
                        <a:pt x="27980" y="53895"/>
                      </a:cubicBezTo>
                      <a:cubicBezTo>
                        <a:pt x="23248" y="49274"/>
                        <a:pt x="21158" y="42783"/>
                        <a:pt x="22038" y="36731"/>
                      </a:cubicBezTo>
                      <a:cubicBezTo>
                        <a:pt x="17637" y="43113"/>
                        <a:pt x="17967" y="55326"/>
                        <a:pt x="20608" y="63578"/>
                      </a:cubicBezTo>
                      <a:cubicBezTo>
                        <a:pt x="27209" y="84593"/>
                        <a:pt x="44043" y="102857"/>
                        <a:pt x="59557" y="112759"/>
                      </a:cubicBezTo>
                      <a:cubicBezTo>
                        <a:pt x="58677" y="112539"/>
                        <a:pt x="57797" y="112209"/>
                        <a:pt x="57026" y="111989"/>
                      </a:cubicBezTo>
                      <a:cubicBezTo>
                        <a:pt x="53726" y="110999"/>
                        <a:pt x="50645" y="109678"/>
                        <a:pt x="47564" y="108248"/>
                      </a:cubicBezTo>
                      <a:cubicBezTo>
                        <a:pt x="25999" y="97795"/>
                        <a:pt x="4434" y="74910"/>
                        <a:pt x="693" y="50704"/>
                      </a:cubicBezTo>
                      <a:cubicBezTo>
                        <a:pt x="-2498" y="30240"/>
                        <a:pt x="5094" y="6474"/>
                        <a:pt x="28310" y="973"/>
                      </a:cubicBezTo>
                      <a:cubicBezTo>
                        <a:pt x="44593" y="-2878"/>
                        <a:pt x="63738" y="4494"/>
                        <a:pt x="68469" y="26829"/>
                      </a:cubicBezTo>
                      <a:cubicBezTo>
                        <a:pt x="71990" y="44763"/>
                        <a:pt x="54826" y="67649"/>
                        <a:pt x="35681" y="5851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5CFE8FDB-19BC-EC54-4B04-72D8307E55B0}"/>
                    </a:ext>
                  </a:extLst>
                </p:cNvPr>
                <p:cNvSpPr/>
                <p:nvPr/>
              </p:nvSpPr>
              <p:spPr>
                <a:xfrm>
                  <a:off x="2088367" y="4796414"/>
                  <a:ext cx="89160" cy="144009"/>
                </a:xfrm>
                <a:custGeom>
                  <a:avLst/>
                  <a:gdLst>
                    <a:gd name="connsiteX0" fmla="*/ 49676 w 89160"/>
                    <a:gd name="connsiteY0" fmla="*/ 76784 h 144009"/>
                    <a:gd name="connsiteX1" fmla="*/ 39003 w 89160"/>
                    <a:gd name="connsiteY1" fmla="*/ 71832 h 144009"/>
                    <a:gd name="connsiteX2" fmla="*/ 28771 w 89160"/>
                    <a:gd name="connsiteY2" fmla="*/ 50267 h 144009"/>
                    <a:gd name="connsiteX3" fmla="*/ 30641 w 89160"/>
                    <a:gd name="connsiteY3" fmla="*/ 85475 h 144009"/>
                    <a:gd name="connsiteX4" fmla="*/ 88185 w 89160"/>
                    <a:gd name="connsiteY4" fmla="*/ 144009 h 144009"/>
                    <a:gd name="connsiteX5" fmla="*/ 84664 w 89160"/>
                    <a:gd name="connsiteY5" fmla="*/ 143349 h 144009"/>
                    <a:gd name="connsiteX6" fmla="*/ 71791 w 89160"/>
                    <a:gd name="connsiteY6" fmla="*/ 139828 h 144009"/>
                    <a:gd name="connsiteX7" fmla="*/ 2585 w 89160"/>
                    <a:gd name="connsiteY7" fmla="*/ 71502 h 144009"/>
                    <a:gd name="connsiteX8" fmla="*/ 31632 w 89160"/>
                    <a:gd name="connsiteY8" fmla="*/ 2736 h 144009"/>
                    <a:gd name="connsiteX9" fmla="*/ 87525 w 89160"/>
                    <a:gd name="connsiteY9" fmla="*/ 30793 h 144009"/>
                    <a:gd name="connsiteX10" fmla="*/ 49676 w 89160"/>
                    <a:gd name="connsiteY10" fmla="*/ 76784 h 144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9160" h="144009">
                      <a:moveTo>
                        <a:pt x="49676" y="76784"/>
                      </a:moveTo>
                      <a:cubicBezTo>
                        <a:pt x="45935" y="76013"/>
                        <a:pt x="42304" y="74363"/>
                        <a:pt x="39003" y="71832"/>
                      </a:cubicBezTo>
                      <a:cubicBezTo>
                        <a:pt x="32182" y="66441"/>
                        <a:pt x="28551" y="58409"/>
                        <a:pt x="28771" y="50267"/>
                      </a:cubicBezTo>
                      <a:cubicBezTo>
                        <a:pt x="23930" y="59179"/>
                        <a:pt x="26130" y="75023"/>
                        <a:pt x="30641" y="85475"/>
                      </a:cubicBezTo>
                      <a:cubicBezTo>
                        <a:pt x="42194" y="111882"/>
                        <a:pt x="66730" y="133337"/>
                        <a:pt x="88185" y="144009"/>
                      </a:cubicBezTo>
                      <a:cubicBezTo>
                        <a:pt x="86975" y="143789"/>
                        <a:pt x="85874" y="143569"/>
                        <a:pt x="84664" y="143349"/>
                      </a:cubicBezTo>
                      <a:cubicBezTo>
                        <a:pt x="80263" y="142469"/>
                        <a:pt x="75972" y="141258"/>
                        <a:pt x="71791" y="139828"/>
                      </a:cubicBezTo>
                      <a:cubicBezTo>
                        <a:pt x="42194" y="129156"/>
                        <a:pt x="10947" y="102530"/>
                        <a:pt x="2585" y="71502"/>
                      </a:cubicBezTo>
                      <a:cubicBezTo>
                        <a:pt x="-4457" y="45316"/>
                        <a:pt x="2145" y="13189"/>
                        <a:pt x="31632" y="2736"/>
                      </a:cubicBezTo>
                      <a:cubicBezTo>
                        <a:pt x="52316" y="-4636"/>
                        <a:pt x="78393" y="2296"/>
                        <a:pt x="87525" y="30793"/>
                      </a:cubicBezTo>
                      <a:cubicBezTo>
                        <a:pt x="95006" y="53788"/>
                        <a:pt x="75862" y="86026"/>
                        <a:pt x="49676" y="7678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45B3E43D-9809-D98F-4F3F-72DD06E7EEE1}"/>
                    </a:ext>
                  </a:extLst>
                </p:cNvPr>
                <p:cNvSpPr/>
                <p:nvPr/>
              </p:nvSpPr>
              <p:spPr>
                <a:xfrm>
                  <a:off x="1989708" y="4705290"/>
                  <a:ext cx="113789" cy="185181"/>
                </a:xfrm>
                <a:custGeom>
                  <a:avLst/>
                  <a:gdLst>
                    <a:gd name="connsiteX0" fmla="*/ 52283 w 113789"/>
                    <a:gd name="connsiteY0" fmla="*/ 92540 h 185181"/>
                    <a:gd name="connsiteX1" fmla="*/ 41830 w 113789"/>
                    <a:gd name="connsiteY1" fmla="*/ 82747 h 185181"/>
                    <a:gd name="connsiteX2" fmla="*/ 38309 w 113789"/>
                    <a:gd name="connsiteY2" fmla="*/ 53811 h 185181"/>
                    <a:gd name="connsiteX3" fmla="*/ 27087 w 113789"/>
                    <a:gd name="connsiteY3" fmla="*/ 95180 h 185181"/>
                    <a:gd name="connsiteX4" fmla="*/ 71317 w 113789"/>
                    <a:gd name="connsiteY4" fmla="*/ 185181 h 185181"/>
                    <a:gd name="connsiteX5" fmla="*/ 67576 w 113789"/>
                    <a:gd name="connsiteY5" fmla="*/ 183091 h 185181"/>
                    <a:gd name="connsiteX6" fmla="*/ 54043 w 113789"/>
                    <a:gd name="connsiteY6" fmla="*/ 174069 h 185181"/>
                    <a:gd name="connsiteX7" fmla="*/ 130 w 113789"/>
                    <a:gd name="connsiteY7" fmla="*/ 68224 h 185181"/>
                    <a:gd name="connsiteX8" fmla="*/ 59874 w 113789"/>
                    <a:gd name="connsiteY8" fmla="*/ 8 h 185181"/>
                    <a:gd name="connsiteX9" fmla="*/ 113787 w 113789"/>
                    <a:gd name="connsiteY9" fmla="*/ 54141 h 185181"/>
                    <a:gd name="connsiteX10" fmla="*/ 52283 w 113789"/>
                    <a:gd name="connsiteY10" fmla="*/ 92540 h 185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3789" h="185181">
                      <a:moveTo>
                        <a:pt x="52283" y="92540"/>
                      </a:moveTo>
                      <a:cubicBezTo>
                        <a:pt x="48212" y="90229"/>
                        <a:pt x="44691" y="86928"/>
                        <a:pt x="41830" y="82747"/>
                      </a:cubicBezTo>
                      <a:cubicBezTo>
                        <a:pt x="35889" y="73945"/>
                        <a:pt x="34899" y="63163"/>
                        <a:pt x="38309" y="53811"/>
                      </a:cubicBezTo>
                      <a:cubicBezTo>
                        <a:pt x="29397" y="62282"/>
                        <a:pt x="25766" y="81427"/>
                        <a:pt x="27087" y="95180"/>
                      </a:cubicBezTo>
                      <a:cubicBezTo>
                        <a:pt x="30387" y="130278"/>
                        <a:pt x="50522" y="164606"/>
                        <a:pt x="71317" y="185181"/>
                      </a:cubicBezTo>
                      <a:cubicBezTo>
                        <a:pt x="69997" y="184521"/>
                        <a:pt x="68787" y="183751"/>
                        <a:pt x="67576" y="183091"/>
                      </a:cubicBezTo>
                      <a:cubicBezTo>
                        <a:pt x="62845" y="180340"/>
                        <a:pt x="58334" y="177369"/>
                        <a:pt x="54043" y="174069"/>
                      </a:cubicBezTo>
                      <a:cubicBezTo>
                        <a:pt x="23896" y="150303"/>
                        <a:pt x="-2070" y="107283"/>
                        <a:pt x="130" y="68224"/>
                      </a:cubicBezTo>
                      <a:cubicBezTo>
                        <a:pt x="2001" y="35216"/>
                        <a:pt x="21916" y="668"/>
                        <a:pt x="59874" y="8"/>
                      </a:cubicBezTo>
                      <a:cubicBezTo>
                        <a:pt x="86611" y="-432"/>
                        <a:pt x="114117" y="17612"/>
                        <a:pt x="113787" y="54141"/>
                      </a:cubicBezTo>
                      <a:cubicBezTo>
                        <a:pt x="113567" y="83517"/>
                        <a:pt x="79129" y="113334"/>
                        <a:pt x="52283" y="9254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D35D3CC3-90EC-1B73-2ECF-B3F8062634D6}"/>
                    </a:ext>
                  </a:extLst>
                </p:cNvPr>
                <p:cNvSpPr/>
                <p:nvPr/>
              </p:nvSpPr>
              <p:spPr>
                <a:xfrm>
                  <a:off x="1717634" y="4860811"/>
                  <a:ext cx="420078" cy="171463"/>
                </a:xfrm>
                <a:custGeom>
                  <a:avLst/>
                  <a:gdLst>
                    <a:gd name="connsiteX0" fmla="*/ 376838 w 420078"/>
                    <a:gd name="connsiteY0" fmla="*/ 115151 h 171463"/>
                    <a:gd name="connsiteX1" fmla="*/ 145014 w 420078"/>
                    <a:gd name="connsiteY1" fmla="*/ 76532 h 171463"/>
                    <a:gd name="connsiteX2" fmla="*/ 420078 w 420078"/>
                    <a:gd name="connsiteY2" fmla="*/ 120102 h 171463"/>
                    <a:gd name="connsiteX3" fmla="*/ 0 w 420078"/>
                    <a:gd name="connsiteY3" fmla="*/ 24490 h 171463"/>
                    <a:gd name="connsiteX4" fmla="*/ 164599 w 420078"/>
                    <a:gd name="connsiteY4" fmla="*/ 20529 h 171463"/>
                    <a:gd name="connsiteX5" fmla="*/ 376838 w 420078"/>
                    <a:gd name="connsiteY5" fmla="*/ 115151 h 171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0078" h="171463">
                      <a:moveTo>
                        <a:pt x="376838" y="115151"/>
                      </a:moveTo>
                      <a:cubicBezTo>
                        <a:pt x="328317" y="127804"/>
                        <a:pt x="227753" y="137046"/>
                        <a:pt x="145014" y="76532"/>
                      </a:cubicBezTo>
                      <a:cubicBezTo>
                        <a:pt x="225773" y="144418"/>
                        <a:pt x="297180" y="151790"/>
                        <a:pt x="420078" y="120102"/>
                      </a:cubicBezTo>
                      <a:cubicBezTo>
                        <a:pt x="249318" y="194480"/>
                        <a:pt x="98803" y="207793"/>
                        <a:pt x="0" y="24490"/>
                      </a:cubicBezTo>
                      <a:cubicBezTo>
                        <a:pt x="52702" y="51446"/>
                        <a:pt x="84500" y="-38555"/>
                        <a:pt x="164599" y="20529"/>
                      </a:cubicBezTo>
                      <a:cubicBezTo>
                        <a:pt x="171750" y="25920"/>
                        <a:pt x="268683" y="113831"/>
                        <a:pt x="376838" y="11515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FA45561C-512D-B381-7E3A-0187A22B7D6B}"/>
                    </a:ext>
                  </a:extLst>
                </p:cNvPr>
                <p:cNvSpPr/>
                <p:nvPr/>
              </p:nvSpPr>
              <p:spPr>
                <a:xfrm>
                  <a:off x="1690150" y="4683631"/>
                  <a:ext cx="215848" cy="134130"/>
                </a:xfrm>
                <a:custGeom>
                  <a:avLst/>
                  <a:gdLst>
                    <a:gd name="connsiteX0" fmla="*/ 112424 w 215848"/>
                    <a:gd name="connsiteY0" fmla="*/ 69858 h 134130"/>
                    <a:gd name="connsiteX1" fmla="*/ 103622 w 215848"/>
                    <a:gd name="connsiteY1" fmla="*/ 54895 h 134130"/>
                    <a:gd name="connsiteX2" fmla="*/ 70725 w 215848"/>
                    <a:gd name="connsiteY2" fmla="*/ 43122 h 134130"/>
                    <a:gd name="connsiteX3" fmla="*/ 122107 w 215848"/>
                    <a:gd name="connsiteY3" fmla="*/ 40591 h 134130"/>
                    <a:gd name="connsiteX4" fmla="*/ 215849 w 215848"/>
                    <a:gd name="connsiteY4" fmla="*/ 116949 h 134130"/>
                    <a:gd name="connsiteX5" fmla="*/ 214418 w 215848"/>
                    <a:gd name="connsiteY5" fmla="*/ 111888 h 134130"/>
                    <a:gd name="connsiteX6" fmla="*/ 207377 w 215848"/>
                    <a:gd name="connsiteY6" fmla="*/ 93404 h 134130"/>
                    <a:gd name="connsiteX7" fmla="*/ 97571 w 215848"/>
                    <a:gd name="connsiteY7" fmla="*/ 1422 h 134130"/>
                    <a:gd name="connsiteX8" fmla="*/ 1959 w 215848"/>
                    <a:gd name="connsiteY8" fmla="*/ 54675 h 134130"/>
                    <a:gd name="connsiteX9" fmla="*/ 51140 w 215848"/>
                    <a:gd name="connsiteY9" fmla="*/ 133123 h 134130"/>
                    <a:gd name="connsiteX10" fmla="*/ 112424 w 215848"/>
                    <a:gd name="connsiteY10" fmla="*/ 69858 h 134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848" h="134130">
                      <a:moveTo>
                        <a:pt x="112424" y="69858"/>
                      </a:moveTo>
                      <a:cubicBezTo>
                        <a:pt x="110774" y="64467"/>
                        <a:pt x="107803" y="59296"/>
                        <a:pt x="103622" y="54895"/>
                      </a:cubicBezTo>
                      <a:cubicBezTo>
                        <a:pt x="94820" y="45543"/>
                        <a:pt x="82497" y="41582"/>
                        <a:pt x="70725" y="43122"/>
                      </a:cubicBezTo>
                      <a:cubicBezTo>
                        <a:pt x="82937" y="34650"/>
                        <a:pt x="106373" y="35420"/>
                        <a:pt x="122107" y="40591"/>
                      </a:cubicBezTo>
                      <a:cubicBezTo>
                        <a:pt x="162266" y="53684"/>
                        <a:pt x="197254" y="86692"/>
                        <a:pt x="215849" y="116949"/>
                      </a:cubicBezTo>
                      <a:cubicBezTo>
                        <a:pt x="215409" y="115299"/>
                        <a:pt x="214858" y="113539"/>
                        <a:pt x="214418" y="111888"/>
                      </a:cubicBezTo>
                      <a:cubicBezTo>
                        <a:pt x="212438" y="105507"/>
                        <a:pt x="210127" y="99345"/>
                        <a:pt x="207377" y="93404"/>
                      </a:cubicBezTo>
                      <a:cubicBezTo>
                        <a:pt x="187462" y="51264"/>
                        <a:pt x="144002" y="9014"/>
                        <a:pt x="97571" y="1422"/>
                      </a:cubicBezTo>
                      <a:cubicBezTo>
                        <a:pt x="58512" y="-4959"/>
                        <a:pt x="12741" y="9674"/>
                        <a:pt x="1959" y="54675"/>
                      </a:cubicBezTo>
                      <a:cubicBezTo>
                        <a:pt x="-5633" y="86362"/>
                        <a:pt x="8450" y="123881"/>
                        <a:pt x="51140" y="133123"/>
                      </a:cubicBezTo>
                      <a:cubicBezTo>
                        <a:pt x="85798" y="140385"/>
                        <a:pt x="129808" y="107267"/>
                        <a:pt x="112424" y="698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A25AC8A1-67C8-103E-8E15-FFF3453EAB4B}"/>
                    </a:ext>
                  </a:extLst>
                </p:cNvPr>
                <p:cNvSpPr/>
                <p:nvPr/>
              </p:nvSpPr>
              <p:spPr>
                <a:xfrm>
                  <a:off x="1964972" y="4537845"/>
                  <a:ext cx="230503" cy="217515"/>
                </a:xfrm>
                <a:custGeom>
                  <a:avLst/>
                  <a:gdLst>
                    <a:gd name="connsiteX0" fmla="*/ 15404 w 230503"/>
                    <a:gd name="connsiteY0" fmla="*/ 189899 h 217515"/>
                    <a:gd name="connsiteX1" fmla="*/ 127080 w 230503"/>
                    <a:gd name="connsiteY1" fmla="*/ 59188 h 217515"/>
                    <a:gd name="connsiteX2" fmla="*/ 0 w 230503"/>
                    <a:gd name="connsiteY2" fmla="*/ 217515 h 217515"/>
                    <a:gd name="connsiteX3" fmla="*/ 230504 w 230503"/>
                    <a:gd name="connsiteY3" fmla="*/ 4836 h 217515"/>
                    <a:gd name="connsiteX4" fmla="*/ 153376 w 230503"/>
                    <a:gd name="connsiteY4" fmla="*/ 90546 h 217515"/>
                    <a:gd name="connsiteX5" fmla="*/ 41590 w 230503"/>
                    <a:gd name="connsiteY5" fmla="*/ 151500 h 217515"/>
                    <a:gd name="connsiteX6" fmla="*/ 15404 w 230503"/>
                    <a:gd name="connsiteY6" fmla="*/ 189899 h 217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0503" h="217515">
                      <a:moveTo>
                        <a:pt x="15404" y="189899"/>
                      </a:moveTo>
                      <a:cubicBezTo>
                        <a:pt x="26076" y="130045"/>
                        <a:pt x="68436" y="79103"/>
                        <a:pt x="127080" y="59188"/>
                      </a:cubicBezTo>
                      <a:cubicBezTo>
                        <a:pt x="44010" y="82074"/>
                        <a:pt x="12323" y="133896"/>
                        <a:pt x="0" y="217515"/>
                      </a:cubicBezTo>
                      <a:cubicBezTo>
                        <a:pt x="0" y="70521"/>
                        <a:pt x="76688" y="-22781"/>
                        <a:pt x="230504" y="4836"/>
                      </a:cubicBezTo>
                      <a:cubicBezTo>
                        <a:pt x="185834" y="18479"/>
                        <a:pt x="226653" y="68541"/>
                        <a:pt x="153376" y="90546"/>
                      </a:cubicBezTo>
                      <a:cubicBezTo>
                        <a:pt x="111456" y="103089"/>
                        <a:pt x="75038" y="116182"/>
                        <a:pt x="41590" y="151500"/>
                      </a:cubicBezTo>
                      <a:cubicBezTo>
                        <a:pt x="31357" y="162833"/>
                        <a:pt x="22115" y="175596"/>
                        <a:pt x="15404" y="18989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22A10C66-313F-F110-B26F-2E9FFA58C856}"/>
                    </a:ext>
                  </a:extLst>
                </p:cNvPr>
                <p:cNvSpPr/>
                <p:nvPr/>
              </p:nvSpPr>
              <p:spPr>
                <a:xfrm>
                  <a:off x="1939111" y="4112443"/>
                  <a:ext cx="225944" cy="370382"/>
                </a:xfrm>
                <a:custGeom>
                  <a:avLst/>
                  <a:gdLst>
                    <a:gd name="connsiteX0" fmla="*/ 63600 w 225944"/>
                    <a:gd name="connsiteY0" fmla="*/ 370383 h 370382"/>
                    <a:gd name="connsiteX1" fmla="*/ 167244 w 225944"/>
                    <a:gd name="connsiteY1" fmla="*/ 197202 h 370382"/>
                    <a:gd name="connsiteX2" fmla="*/ 115752 w 225944"/>
                    <a:gd name="connsiteY2" fmla="*/ 99279 h 370382"/>
                    <a:gd name="connsiteX3" fmla="*/ 73062 w 225944"/>
                    <a:gd name="connsiteY3" fmla="*/ 126786 h 370382"/>
                    <a:gd name="connsiteX4" fmla="*/ 121253 w 225944"/>
                    <a:gd name="connsiteY4" fmla="*/ 184769 h 370382"/>
                    <a:gd name="connsiteX5" fmla="*/ 225 w 225944"/>
                    <a:gd name="connsiteY5" fmla="*/ 100049 h 370382"/>
                    <a:gd name="connsiteX6" fmla="*/ 117292 w 225944"/>
                    <a:gd name="connsiteY6" fmla="*/ 586 h 370382"/>
                    <a:gd name="connsiteX7" fmla="*/ 225888 w 225944"/>
                    <a:gd name="connsiteY7" fmla="*/ 147470 h 370382"/>
                    <a:gd name="connsiteX8" fmla="*/ 100238 w 225944"/>
                    <a:gd name="connsiteY8" fmla="*/ 350798 h 370382"/>
                    <a:gd name="connsiteX9" fmla="*/ 71522 w 225944"/>
                    <a:gd name="connsiteY9" fmla="*/ 366642 h 370382"/>
                    <a:gd name="connsiteX10" fmla="*/ 63600 w 225944"/>
                    <a:gd name="connsiteY10" fmla="*/ 370383 h 37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5944" h="370382">
                      <a:moveTo>
                        <a:pt x="63600" y="370383"/>
                      </a:moveTo>
                      <a:cubicBezTo>
                        <a:pt x="108820" y="332424"/>
                        <a:pt x="154811" y="266959"/>
                        <a:pt x="167244" y="197202"/>
                      </a:cubicBezTo>
                      <a:cubicBezTo>
                        <a:pt x="174396" y="156933"/>
                        <a:pt x="162073" y="101810"/>
                        <a:pt x="115752" y="99279"/>
                      </a:cubicBezTo>
                      <a:cubicBezTo>
                        <a:pt x="96277" y="98179"/>
                        <a:pt x="78233" y="108852"/>
                        <a:pt x="73062" y="126786"/>
                      </a:cubicBezTo>
                      <a:cubicBezTo>
                        <a:pt x="59969" y="171896"/>
                        <a:pt x="102659" y="192031"/>
                        <a:pt x="121253" y="184769"/>
                      </a:cubicBezTo>
                      <a:cubicBezTo>
                        <a:pt x="63050" y="228119"/>
                        <a:pt x="-4396" y="160784"/>
                        <a:pt x="225" y="100049"/>
                      </a:cubicBezTo>
                      <a:cubicBezTo>
                        <a:pt x="5726" y="26882"/>
                        <a:pt x="63820" y="-4805"/>
                        <a:pt x="117292" y="586"/>
                      </a:cubicBezTo>
                      <a:cubicBezTo>
                        <a:pt x="193320" y="8288"/>
                        <a:pt x="227538" y="81015"/>
                        <a:pt x="225888" y="147470"/>
                      </a:cubicBezTo>
                      <a:cubicBezTo>
                        <a:pt x="223907" y="226359"/>
                        <a:pt x="164714" y="308218"/>
                        <a:pt x="100238" y="350798"/>
                      </a:cubicBezTo>
                      <a:cubicBezTo>
                        <a:pt x="90996" y="356740"/>
                        <a:pt x="81424" y="362021"/>
                        <a:pt x="71522" y="366642"/>
                      </a:cubicBezTo>
                      <a:cubicBezTo>
                        <a:pt x="68881" y="368072"/>
                        <a:pt x="66240" y="369282"/>
                        <a:pt x="63600" y="37038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87960EB0-4D1F-475C-EBA4-D3DB1BAEE6A3}"/>
                    </a:ext>
                  </a:extLst>
                </p:cNvPr>
                <p:cNvSpPr/>
                <p:nvPr/>
              </p:nvSpPr>
              <p:spPr>
                <a:xfrm>
                  <a:off x="1820845" y="4311406"/>
                  <a:ext cx="154812" cy="413806"/>
                </a:xfrm>
                <a:custGeom>
                  <a:avLst/>
                  <a:gdLst>
                    <a:gd name="connsiteX0" fmla="*/ 67989 w 154812"/>
                    <a:gd name="connsiteY0" fmla="*/ 371667 h 413806"/>
                    <a:gd name="connsiteX1" fmla="*/ 84823 w 154812"/>
                    <a:gd name="connsiteY1" fmla="*/ 144464 h 413806"/>
                    <a:gd name="connsiteX2" fmla="*/ 66999 w 154812"/>
                    <a:gd name="connsiteY2" fmla="*/ 413807 h 413806"/>
                    <a:gd name="connsiteX3" fmla="*/ 121792 w 154812"/>
                    <a:gd name="connsiteY3" fmla="*/ 0 h 413806"/>
                    <a:gd name="connsiteX4" fmla="*/ 139616 w 154812"/>
                    <a:gd name="connsiteY4" fmla="*/ 158547 h 413806"/>
                    <a:gd name="connsiteX5" fmla="*/ 67989 w 154812"/>
                    <a:gd name="connsiteY5" fmla="*/ 371667 h 413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812" h="413806">
                      <a:moveTo>
                        <a:pt x="67989" y="371667"/>
                      </a:moveTo>
                      <a:cubicBezTo>
                        <a:pt x="51816" y="325896"/>
                        <a:pt x="34431" y="229624"/>
                        <a:pt x="84823" y="144464"/>
                      </a:cubicBezTo>
                      <a:cubicBezTo>
                        <a:pt x="27280" y="228303"/>
                        <a:pt x="26400" y="297839"/>
                        <a:pt x="66999" y="413807"/>
                      </a:cubicBezTo>
                      <a:cubicBezTo>
                        <a:pt x="-18271" y="255260"/>
                        <a:pt x="-43797" y="111016"/>
                        <a:pt x="121792" y="0"/>
                      </a:cubicBezTo>
                      <a:cubicBezTo>
                        <a:pt x="100667" y="53252"/>
                        <a:pt x="188908" y="76248"/>
                        <a:pt x="139616" y="158547"/>
                      </a:cubicBezTo>
                      <a:cubicBezTo>
                        <a:pt x="135215" y="165919"/>
                        <a:pt x="59957" y="267143"/>
                        <a:pt x="67989" y="37166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00163512-4558-775C-087F-6F86700F7F66}"/>
                    </a:ext>
                  </a:extLst>
                </p:cNvPr>
                <p:cNvSpPr/>
                <p:nvPr/>
              </p:nvSpPr>
              <p:spPr>
                <a:xfrm>
                  <a:off x="2285917" y="4967930"/>
                  <a:ext cx="221041" cy="192545"/>
                </a:xfrm>
                <a:custGeom>
                  <a:avLst/>
                  <a:gdLst>
                    <a:gd name="connsiteX0" fmla="*/ 187264 w 221041"/>
                    <a:gd name="connsiteY0" fmla="*/ 14743 h 192545"/>
                    <a:gd name="connsiteX1" fmla="*/ 45551 w 221041"/>
                    <a:gd name="connsiteY1" fmla="*/ 81309 h 192545"/>
                    <a:gd name="connsiteX2" fmla="*/ 0 w 221041"/>
                    <a:gd name="connsiteY2" fmla="*/ 192545 h 192545"/>
                    <a:gd name="connsiteX3" fmla="*/ 119158 w 221041"/>
                    <a:gd name="connsiteY3" fmla="*/ 154036 h 192545"/>
                    <a:gd name="connsiteX4" fmla="*/ 221042 w 221041"/>
                    <a:gd name="connsiteY4" fmla="*/ 0 h 192545"/>
                    <a:gd name="connsiteX5" fmla="*/ 48521 w 221041"/>
                    <a:gd name="connsiteY5" fmla="*/ 147655 h 192545"/>
                    <a:gd name="connsiteX6" fmla="*/ 187264 w 221041"/>
                    <a:gd name="connsiteY6" fmla="*/ 14743 h 192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1041" h="192545">
                      <a:moveTo>
                        <a:pt x="187264" y="14743"/>
                      </a:moveTo>
                      <a:cubicBezTo>
                        <a:pt x="154806" y="19695"/>
                        <a:pt x="78558" y="46431"/>
                        <a:pt x="45551" y="81309"/>
                      </a:cubicBezTo>
                      <a:cubicBezTo>
                        <a:pt x="8692" y="120258"/>
                        <a:pt x="25856" y="149305"/>
                        <a:pt x="0" y="192545"/>
                      </a:cubicBezTo>
                      <a:cubicBezTo>
                        <a:pt x="45001" y="170320"/>
                        <a:pt x="77568" y="187704"/>
                        <a:pt x="119158" y="154036"/>
                      </a:cubicBezTo>
                      <a:cubicBezTo>
                        <a:pt x="156457" y="123779"/>
                        <a:pt x="186714" y="44561"/>
                        <a:pt x="221042" y="0"/>
                      </a:cubicBezTo>
                      <a:cubicBezTo>
                        <a:pt x="147214" y="45991"/>
                        <a:pt x="99793" y="94512"/>
                        <a:pt x="48521" y="147655"/>
                      </a:cubicBezTo>
                      <a:cubicBezTo>
                        <a:pt x="84170" y="80319"/>
                        <a:pt x="112446" y="62935"/>
                        <a:pt x="187264" y="1474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0AEA912E-0126-1E1A-EEE9-D94739B816E0}"/>
                    </a:ext>
                  </a:extLst>
                </p:cNvPr>
                <p:cNvSpPr/>
                <p:nvPr/>
              </p:nvSpPr>
              <p:spPr>
                <a:xfrm>
                  <a:off x="1626313" y="4454440"/>
                  <a:ext cx="194635" cy="219721"/>
                </a:xfrm>
                <a:custGeom>
                  <a:avLst/>
                  <a:gdLst>
                    <a:gd name="connsiteX0" fmla="*/ 31577 w 194635"/>
                    <a:gd name="connsiteY0" fmla="*/ 19034 h 219721"/>
                    <a:gd name="connsiteX1" fmla="*/ 163718 w 194635"/>
                    <a:gd name="connsiteY1" fmla="*/ 103424 h 219721"/>
                    <a:gd name="connsiteX2" fmla="*/ 194636 w 194635"/>
                    <a:gd name="connsiteY2" fmla="*/ 219721 h 219721"/>
                    <a:gd name="connsiteX3" fmla="*/ 81419 w 194635"/>
                    <a:gd name="connsiteY3" fmla="*/ 166029 h 219721"/>
                    <a:gd name="connsiteX4" fmla="*/ 0 w 194635"/>
                    <a:gd name="connsiteY4" fmla="*/ 0 h 219721"/>
                    <a:gd name="connsiteX5" fmla="*/ 152276 w 194635"/>
                    <a:gd name="connsiteY5" fmla="*/ 168779 h 219721"/>
                    <a:gd name="connsiteX6" fmla="*/ 31577 w 194635"/>
                    <a:gd name="connsiteY6" fmla="*/ 19034 h 219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635" h="219721">
                      <a:moveTo>
                        <a:pt x="31577" y="19034"/>
                      </a:moveTo>
                      <a:cubicBezTo>
                        <a:pt x="63045" y="28167"/>
                        <a:pt x="135332" y="64475"/>
                        <a:pt x="163718" y="103424"/>
                      </a:cubicBezTo>
                      <a:cubicBezTo>
                        <a:pt x="195296" y="146774"/>
                        <a:pt x="174611" y="173400"/>
                        <a:pt x="194636" y="219721"/>
                      </a:cubicBezTo>
                      <a:cubicBezTo>
                        <a:pt x="152826" y="191775"/>
                        <a:pt x="118278" y="204868"/>
                        <a:pt x="81419" y="166029"/>
                      </a:cubicBezTo>
                      <a:cubicBezTo>
                        <a:pt x="48301" y="131151"/>
                        <a:pt x="28277" y="48741"/>
                        <a:pt x="0" y="0"/>
                      </a:cubicBezTo>
                      <a:cubicBezTo>
                        <a:pt x="67336" y="55123"/>
                        <a:pt x="108155" y="109475"/>
                        <a:pt x="152276" y="168779"/>
                      </a:cubicBezTo>
                      <a:cubicBezTo>
                        <a:pt x="125539" y="97483"/>
                        <a:pt x="99683" y="76468"/>
                        <a:pt x="31577" y="1903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B68ADFCB-63ED-203D-B2C2-0516904BE9F5}"/>
                    </a:ext>
                  </a:extLst>
                </p:cNvPr>
                <p:cNvSpPr/>
                <p:nvPr/>
              </p:nvSpPr>
              <p:spPr>
                <a:xfrm>
                  <a:off x="1974130" y="5242528"/>
                  <a:ext cx="503530" cy="454898"/>
                </a:xfrm>
                <a:custGeom>
                  <a:avLst/>
                  <a:gdLst>
                    <a:gd name="connsiteX0" fmla="*/ 3715 w 503530"/>
                    <a:gd name="connsiteY0" fmla="*/ 366522 h 454898"/>
                    <a:gd name="connsiteX1" fmla="*/ 634 w 503530"/>
                    <a:gd name="connsiteY1" fmla="*/ 349468 h 454898"/>
                    <a:gd name="connsiteX2" fmla="*/ 52676 w 503530"/>
                    <a:gd name="connsiteY2" fmla="*/ 125345 h 454898"/>
                    <a:gd name="connsiteX3" fmla="*/ 256994 w 503530"/>
                    <a:gd name="connsiteY3" fmla="*/ 356 h 454898"/>
                    <a:gd name="connsiteX4" fmla="*/ 502792 w 503530"/>
                    <a:gd name="connsiteY4" fmla="*/ 213806 h 454898"/>
                    <a:gd name="connsiteX5" fmla="*/ 372851 w 503530"/>
                    <a:gd name="connsiteY5" fmla="*/ 438478 h 454898"/>
                    <a:gd name="connsiteX6" fmla="*/ 214634 w 503530"/>
                    <a:gd name="connsiteY6" fmla="*/ 338905 h 454898"/>
                    <a:gd name="connsiteX7" fmla="*/ 334342 w 503530"/>
                    <a:gd name="connsiteY7" fmla="*/ 335495 h 454898"/>
                    <a:gd name="connsiteX8" fmla="*/ 332142 w 503530"/>
                    <a:gd name="connsiteY8" fmla="*/ 389847 h 454898"/>
                    <a:gd name="connsiteX9" fmla="*/ 332912 w 503530"/>
                    <a:gd name="connsiteY9" fmla="*/ 369382 h 454898"/>
                    <a:gd name="connsiteX10" fmla="*/ 253914 w 503530"/>
                    <a:gd name="connsiteY10" fmla="*/ 323172 h 454898"/>
                    <a:gd name="connsiteX11" fmla="*/ 283400 w 503530"/>
                    <a:gd name="connsiteY11" fmla="*/ 426816 h 454898"/>
                    <a:gd name="connsiteX12" fmla="*/ 360969 w 503530"/>
                    <a:gd name="connsiteY12" fmla="*/ 413393 h 454898"/>
                    <a:gd name="connsiteX13" fmla="*/ 466923 w 503530"/>
                    <a:gd name="connsiteY13" fmla="*/ 281912 h 454898"/>
                    <a:gd name="connsiteX14" fmla="*/ 387375 w 503530"/>
                    <a:gd name="connsiteY14" fmla="*/ 67362 h 454898"/>
                    <a:gd name="connsiteX15" fmla="*/ 122103 w 503530"/>
                    <a:gd name="connsiteY15" fmla="*/ 82765 h 454898"/>
                    <a:gd name="connsiteX16" fmla="*/ 14277 w 503530"/>
                    <a:gd name="connsiteY16" fmla="*/ 302047 h 454898"/>
                    <a:gd name="connsiteX17" fmla="*/ 7126 w 503530"/>
                    <a:gd name="connsiteY17" fmla="*/ 349578 h 454898"/>
                    <a:gd name="connsiteX18" fmla="*/ 3715 w 503530"/>
                    <a:gd name="connsiteY18" fmla="*/ 366522 h 454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03530" h="454898">
                      <a:moveTo>
                        <a:pt x="3715" y="366522"/>
                      </a:moveTo>
                      <a:cubicBezTo>
                        <a:pt x="2615" y="366522"/>
                        <a:pt x="1294" y="360690"/>
                        <a:pt x="634" y="349468"/>
                      </a:cubicBezTo>
                      <a:cubicBezTo>
                        <a:pt x="-3547" y="283122"/>
                        <a:pt x="12847" y="187180"/>
                        <a:pt x="52676" y="125345"/>
                      </a:cubicBezTo>
                      <a:cubicBezTo>
                        <a:pt x="97677" y="55369"/>
                        <a:pt x="170734" y="4977"/>
                        <a:pt x="256994" y="356"/>
                      </a:cubicBezTo>
                      <a:cubicBezTo>
                        <a:pt x="382974" y="-6466"/>
                        <a:pt x="492559" y="85516"/>
                        <a:pt x="502792" y="213806"/>
                      </a:cubicBezTo>
                      <a:cubicBezTo>
                        <a:pt x="510494" y="309968"/>
                        <a:pt x="457351" y="398539"/>
                        <a:pt x="372851" y="438478"/>
                      </a:cubicBezTo>
                      <a:cubicBezTo>
                        <a:pt x="261725" y="491071"/>
                        <a:pt x="182837" y="406351"/>
                        <a:pt x="214634" y="338905"/>
                      </a:cubicBezTo>
                      <a:cubicBezTo>
                        <a:pt x="239060" y="287083"/>
                        <a:pt x="310467" y="286643"/>
                        <a:pt x="334342" y="335495"/>
                      </a:cubicBezTo>
                      <a:cubicBezTo>
                        <a:pt x="348866" y="365092"/>
                        <a:pt x="334452" y="390837"/>
                        <a:pt x="332142" y="389847"/>
                      </a:cubicBezTo>
                      <a:lnTo>
                        <a:pt x="332912" y="369382"/>
                      </a:lnTo>
                      <a:cubicBezTo>
                        <a:pt x="330932" y="326913"/>
                        <a:pt x="287361" y="303147"/>
                        <a:pt x="253914" y="323172"/>
                      </a:cubicBezTo>
                      <a:cubicBezTo>
                        <a:pt x="213974" y="347157"/>
                        <a:pt x="221566" y="413283"/>
                        <a:pt x="283400" y="426816"/>
                      </a:cubicBezTo>
                      <a:cubicBezTo>
                        <a:pt x="309147" y="432427"/>
                        <a:pt x="336873" y="425055"/>
                        <a:pt x="360969" y="413393"/>
                      </a:cubicBezTo>
                      <a:cubicBezTo>
                        <a:pt x="411911" y="388747"/>
                        <a:pt x="452730" y="338685"/>
                        <a:pt x="466923" y="281912"/>
                      </a:cubicBezTo>
                      <a:cubicBezTo>
                        <a:pt x="487278" y="200713"/>
                        <a:pt x="455151" y="115223"/>
                        <a:pt x="387375" y="67362"/>
                      </a:cubicBezTo>
                      <a:cubicBezTo>
                        <a:pt x="305076" y="9048"/>
                        <a:pt x="198461" y="19610"/>
                        <a:pt x="122103" y="82765"/>
                      </a:cubicBezTo>
                      <a:cubicBezTo>
                        <a:pt x="58068" y="135688"/>
                        <a:pt x="28581" y="226459"/>
                        <a:pt x="14277" y="302047"/>
                      </a:cubicBezTo>
                      <a:cubicBezTo>
                        <a:pt x="10427" y="322512"/>
                        <a:pt x="8556" y="338575"/>
                        <a:pt x="7126" y="349578"/>
                      </a:cubicBezTo>
                      <a:cubicBezTo>
                        <a:pt x="5805" y="360690"/>
                        <a:pt x="4815" y="366522"/>
                        <a:pt x="3715" y="366522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D9879F40-90B1-5ED9-9AEA-8DD4D8C36F69}"/>
                    </a:ext>
                  </a:extLst>
                </p:cNvPr>
                <p:cNvSpPr/>
                <p:nvPr/>
              </p:nvSpPr>
              <p:spPr>
                <a:xfrm>
                  <a:off x="2014484" y="5426576"/>
                  <a:ext cx="142866" cy="89803"/>
                </a:xfrm>
                <a:custGeom>
                  <a:avLst/>
                  <a:gdLst>
                    <a:gd name="connsiteX0" fmla="*/ 66676 w 142866"/>
                    <a:gd name="connsiteY0" fmla="*/ 49893 h 89803"/>
                    <a:gd name="connsiteX1" fmla="*/ 71517 w 142866"/>
                    <a:gd name="connsiteY1" fmla="*/ 39110 h 89803"/>
                    <a:gd name="connsiteX2" fmla="*/ 92972 w 142866"/>
                    <a:gd name="connsiteY2" fmla="*/ 28878 h 89803"/>
                    <a:gd name="connsiteX3" fmla="*/ 58094 w 142866"/>
                    <a:gd name="connsiteY3" fmla="*/ 30748 h 89803"/>
                    <a:gd name="connsiteX4" fmla="*/ 0 w 142866"/>
                    <a:gd name="connsiteY4" fmla="*/ 88842 h 89803"/>
                    <a:gd name="connsiteX5" fmla="*/ 660 w 142866"/>
                    <a:gd name="connsiteY5" fmla="*/ 85321 h 89803"/>
                    <a:gd name="connsiteX6" fmla="*/ 4181 w 142866"/>
                    <a:gd name="connsiteY6" fmla="*/ 72338 h 89803"/>
                    <a:gd name="connsiteX7" fmla="*/ 71957 w 142866"/>
                    <a:gd name="connsiteY7" fmla="*/ 2582 h 89803"/>
                    <a:gd name="connsiteX8" fmla="*/ 140173 w 142866"/>
                    <a:gd name="connsiteY8" fmla="*/ 31849 h 89803"/>
                    <a:gd name="connsiteX9" fmla="*/ 112336 w 142866"/>
                    <a:gd name="connsiteY9" fmla="*/ 88182 h 89803"/>
                    <a:gd name="connsiteX10" fmla="*/ 66676 w 142866"/>
                    <a:gd name="connsiteY10" fmla="*/ 49893 h 89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66" h="89803">
                      <a:moveTo>
                        <a:pt x="66676" y="49893"/>
                      </a:moveTo>
                      <a:cubicBezTo>
                        <a:pt x="67446" y="46152"/>
                        <a:pt x="69096" y="42411"/>
                        <a:pt x="71517" y="39110"/>
                      </a:cubicBezTo>
                      <a:cubicBezTo>
                        <a:pt x="76798" y="32179"/>
                        <a:pt x="84830" y="28658"/>
                        <a:pt x="92972" y="28878"/>
                      </a:cubicBezTo>
                      <a:cubicBezTo>
                        <a:pt x="84170" y="24037"/>
                        <a:pt x="68326" y="26127"/>
                        <a:pt x="58094" y="30748"/>
                      </a:cubicBezTo>
                      <a:cubicBezTo>
                        <a:pt x="31907" y="42411"/>
                        <a:pt x="10562" y="67167"/>
                        <a:pt x="0" y="88842"/>
                      </a:cubicBezTo>
                      <a:cubicBezTo>
                        <a:pt x="220" y="87632"/>
                        <a:pt x="440" y="86532"/>
                        <a:pt x="660" y="85321"/>
                      </a:cubicBezTo>
                      <a:cubicBezTo>
                        <a:pt x="1540" y="80920"/>
                        <a:pt x="2751" y="76519"/>
                        <a:pt x="4181" y="72338"/>
                      </a:cubicBezTo>
                      <a:cubicBezTo>
                        <a:pt x="14743" y="42521"/>
                        <a:pt x="41150" y="10944"/>
                        <a:pt x="71957" y="2582"/>
                      </a:cubicBezTo>
                      <a:cubicBezTo>
                        <a:pt x="97923" y="-4460"/>
                        <a:pt x="129830" y="2142"/>
                        <a:pt x="140173" y="31849"/>
                      </a:cubicBezTo>
                      <a:cubicBezTo>
                        <a:pt x="147435" y="52643"/>
                        <a:pt x="140613" y="78940"/>
                        <a:pt x="112336" y="88182"/>
                      </a:cubicBezTo>
                      <a:cubicBezTo>
                        <a:pt x="89451" y="95664"/>
                        <a:pt x="57543" y="76299"/>
                        <a:pt x="66676" y="4989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3D62D025-5921-5B8D-CC1B-2FFD7BB5DD9E}"/>
                    </a:ext>
                  </a:extLst>
                </p:cNvPr>
                <p:cNvSpPr/>
                <p:nvPr/>
              </p:nvSpPr>
              <p:spPr>
                <a:xfrm>
                  <a:off x="2064105" y="5326802"/>
                  <a:ext cx="183750" cy="114791"/>
                </a:xfrm>
                <a:custGeom>
                  <a:avLst/>
                  <a:gdLst>
                    <a:gd name="connsiteX0" fmla="*/ 91761 w 183750"/>
                    <a:gd name="connsiteY0" fmla="*/ 52844 h 114791"/>
                    <a:gd name="connsiteX1" fmla="*/ 101554 w 183750"/>
                    <a:gd name="connsiteY1" fmla="*/ 42281 h 114791"/>
                    <a:gd name="connsiteX2" fmla="*/ 130270 w 183750"/>
                    <a:gd name="connsiteY2" fmla="*/ 38651 h 114791"/>
                    <a:gd name="connsiteX3" fmla="*/ 89231 w 183750"/>
                    <a:gd name="connsiteY3" fmla="*/ 27318 h 114791"/>
                    <a:gd name="connsiteX4" fmla="*/ 0 w 183750"/>
                    <a:gd name="connsiteY4" fmla="*/ 71988 h 114791"/>
                    <a:gd name="connsiteX5" fmla="*/ 2090 w 183750"/>
                    <a:gd name="connsiteY5" fmla="*/ 68137 h 114791"/>
                    <a:gd name="connsiteX6" fmla="*/ 11113 w 183750"/>
                    <a:gd name="connsiteY6" fmla="*/ 54494 h 114791"/>
                    <a:gd name="connsiteX7" fmla="*/ 116077 w 183750"/>
                    <a:gd name="connsiteY7" fmla="*/ 142 h 114791"/>
                    <a:gd name="connsiteX8" fmla="*/ 183743 w 183750"/>
                    <a:gd name="connsiteY8" fmla="*/ 60436 h 114791"/>
                    <a:gd name="connsiteX9" fmla="*/ 130160 w 183750"/>
                    <a:gd name="connsiteY9" fmla="*/ 114789 h 114791"/>
                    <a:gd name="connsiteX10" fmla="*/ 91761 w 183750"/>
                    <a:gd name="connsiteY10" fmla="*/ 52844 h 11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3750" h="114791">
                      <a:moveTo>
                        <a:pt x="91761" y="52844"/>
                      </a:moveTo>
                      <a:cubicBezTo>
                        <a:pt x="94072" y="48773"/>
                        <a:pt x="97373" y="45142"/>
                        <a:pt x="101554" y="42281"/>
                      </a:cubicBezTo>
                      <a:cubicBezTo>
                        <a:pt x="110356" y="36340"/>
                        <a:pt x="121028" y="35350"/>
                        <a:pt x="130270" y="38651"/>
                      </a:cubicBezTo>
                      <a:cubicBezTo>
                        <a:pt x="121908" y="29628"/>
                        <a:pt x="102874" y="25998"/>
                        <a:pt x="89231" y="27318"/>
                      </a:cubicBezTo>
                      <a:cubicBezTo>
                        <a:pt x="54463" y="30619"/>
                        <a:pt x="20465" y="50973"/>
                        <a:pt x="0" y="71988"/>
                      </a:cubicBezTo>
                      <a:cubicBezTo>
                        <a:pt x="660" y="70668"/>
                        <a:pt x="1320" y="69458"/>
                        <a:pt x="2090" y="68137"/>
                      </a:cubicBezTo>
                      <a:cubicBezTo>
                        <a:pt x="4841" y="63406"/>
                        <a:pt x="7812" y="58785"/>
                        <a:pt x="11113" y="54494"/>
                      </a:cubicBezTo>
                      <a:cubicBezTo>
                        <a:pt x="34658" y="24127"/>
                        <a:pt x="77238" y="-2169"/>
                        <a:pt x="116077" y="142"/>
                      </a:cubicBezTo>
                      <a:cubicBezTo>
                        <a:pt x="148755" y="2012"/>
                        <a:pt x="183083" y="22147"/>
                        <a:pt x="183743" y="60436"/>
                      </a:cubicBezTo>
                      <a:cubicBezTo>
                        <a:pt x="184183" y="87392"/>
                        <a:pt x="166249" y="115119"/>
                        <a:pt x="130160" y="114789"/>
                      </a:cubicBezTo>
                      <a:cubicBezTo>
                        <a:pt x="100784" y="114568"/>
                        <a:pt x="71187" y="79910"/>
                        <a:pt x="91761" y="5284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BFE654C4-7112-0A73-2184-707EB372B012}"/>
                    </a:ext>
                  </a:extLst>
                </p:cNvPr>
                <p:cNvSpPr/>
                <p:nvPr/>
              </p:nvSpPr>
              <p:spPr>
                <a:xfrm>
                  <a:off x="1923375" y="5052540"/>
                  <a:ext cx="170079" cy="423599"/>
                </a:xfrm>
                <a:custGeom>
                  <a:avLst/>
                  <a:gdLst>
                    <a:gd name="connsiteX0" fmla="*/ 55901 w 170079"/>
                    <a:gd name="connsiteY0" fmla="*/ 380029 h 423599"/>
                    <a:gd name="connsiteX1" fmla="*/ 94190 w 170079"/>
                    <a:gd name="connsiteY1" fmla="*/ 146224 h 423599"/>
                    <a:gd name="connsiteX2" fmla="*/ 50950 w 170079"/>
                    <a:gd name="connsiteY2" fmla="*/ 423599 h 423599"/>
                    <a:gd name="connsiteX3" fmla="*/ 145792 w 170079"/>
                    <a:gd name="connsiteY3" fmla="*/ 0 h 423599"/>
                    <a:gd name="connsiteX4" fmla="*/ 149753 w 170079"/>
                    <a:gd name="connsiteY4" fmla="*/ 165919 h 423599"/>
                    <a:gd name="connsiteX5" fmla="*/ 55901 w 170079"/>
                    <a:gd name="connsiteY5" fmla="*/ 380029 h 42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079" h="423599">
                      <a:moveTo>
                        <a:pt x="55901" y="380029"/>
                      </a:moveTo>
                      <a:cubicBezTo>
                        <a:pt x="43358" y="331178"/>
                        <a:pt x="34226" y="229734"/>
                        <a:pt x="94190" y="146224"/>
                      </a:cubicBezTo>
                      <a:cubicBezTo>
                        <a:pt x="26854" y="227643"/>
                        <a:pt x="19482" y="299710"/>
                        <a:pt x="50950" y="423599"/>
                      </a:cubicBezTo>
                      <a:cubicBezTo>
                        <a:pt x="-22878" y="251299"/>
                        <a:pt x="-35971" y="99573"/>
                        <a:pt x="145792" y="0"/>
                      </a:cubicBezTo>
                      <a:cubicBezTo>
                        <a:pt x="119056" y="53143"/>
                        <a:pt x="208287" y="85270"/>
                        <a:pt x="149753" y="165919"/>
                      </a:cubicBezTo>
                      <a:cubicBezTo>
                        <a:pt x="144362" y="173180"/>
                        <a:pt x="57111" y="270883"/>
                        <a:pt x="55901" y="380029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FF921A00-3690-6768-48BD-597BAD3C89AF}"/>
                    </a:ext>
                  </a:extLst>
                </p:cNvPr>
                <p:cNvSpPr/>
                <p:nvPr/>
              </p:nvSpPr>
              <p:spPr>
                <a:xfrm>
                  <a:off x="2136312" y="5024837"/>
                  <a:ext cx="133100" cy="217826"/>
                </a:xfrm>
                <a:custGeom>
                  <a:avLst/>
                  <a:gdLst>
                    <a:gd name="connsiteX0" fmla="*/ 63565 w 133100"/>
                    <a:gd name="connsiteY0" fmla="*/ 113413 h 217826"/>
                    <a:gd name="connsiteX1" fmla="*/ 78419 w 133100"/>
                    <a:gd name="connsiteY1" fmla="*/ 104610 h 217826"/>
                    <a:gd name="connsiteX2" fmla="*/ 90191 w 133100"/>
                    <a:gd name="connsiteY2" fmla="*/ 71383 h 217826"/>
                    <a:gd name="connsiteX3" fmla="*/ 92722 w 133100"/>
                    <a:gd name="connsiteY3" fmla="*/ 123205 h 217826"/>
                    <a:gd name="connsiteX4" fmla="*/ 17024 w 133100"/>
                    <a:gd name="connsiteY4" fmla="*/ 217827 h 217826"/>
                    <a:gd name="connsiteX5" fmla="*/ 22085 w 133100"/>
                    <a:gd name="connsiteY5" fmla="*/ 216287 h 217826"/>
                    <a:gd name="connsiteX6" fmla="*/ 40460 w 133100"/>
                    <a:gd name="connsiteY6" fmla="*/ 209135 h 217826"/>
                    <a:gd name="connsiteX7" fmla="*/ 131671 w 133100"/>
                    <a:gd name="connsiteY7" fmla="*/ 98339 h 217826"/>
                    <a:gd name="connsiteX8" fmla="*/ 78859 w 133100"/>
                    <a:gd name="connsiteY8" fmla="*/ 1956 h 217826"/>
                    <a:gd name="connsiteX9" fmla="*/ 1070 w 133100"/>
                    <a:gd name="connsiteY9" fmla="*/ 51578 h 217826"/>
                    <a:gd name="connsiteX10" fmla="*/ 63565 w 133100"/>
                    <a:gd name="connsiteY10" fmla="*/ 113413 h 217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100" h="217826">
                      <a:moveTo>
                        <a:pt x="63565" y="113413"/>
                      </a:moveTo>
                      <a:cubicBezTo>
                        <a:pt x="68956" y="111652"/>
                        <a:pt x="74017" y="108791"/>
                        <a:pt x="78419" y="104610"/>
                      </a:cubicBezTo>
                      <a:cubicBezTo>
                        <a:pt x="87771" y="95698"/>
                        <a:pt x="91622" y="83265"/>
                        <a:pt x="90191" y="71383"/>
                      </a:cubicBezTo>
                      <a:cubicBezTo>
                        <a:pt x="98553" y="83705"/>
                        <a:pt x="97783" y="107361"/>
                        <a:pt x="92722" y="123205"/>
                      </a:cubicBezTo>
                      <a:cubicBezTo>
                        <a:pt x="79739" y="163694"/>
                        <a:pt x="47061" y="198902"/>
                        <a:pt x="17024" y="217827"/>
                      </a:cubicBezTo>
                      <a:cubicBezTo>
                        <a:pt x="18675" y="217387"/>
                        <a:pt x="20325" y="216837"/>
                        <a:pt x="22085" y="216287"/>
                      </a:cubicBezTo>
                      <a:cubicBezTo>
                        <a:pt x="28357" y="214306"/>
                        <a:pt x="34518" y="211885"/>
                        <a:pt x="40460" y="209135"/>
                      </a:cubicBezTo>
                      <a:cubicBezTo>
                        <a:pt x="82269" y="189110"/>
                        <a:pt x="124079" y="145210"/>
                        <a:pt x="131671" y="98339"/>
                      </a:cubicBezTo>
                      <a:cubicBezTo>
                        <a:pt x="138053" y="58950"/>
                        <a:pt x="123529" y="12739"/>
                        <a:pt x="78859" y="1956"/>
                      </a:cubicBezTo>
                      <a:cubicBezTo>
                        <a:pt x="47501" y="-5635"/>
                        <a:pt x="10313" y="8448"/>
                        <a:pt x="1070" y="51578"/>
                      </a:cubicBezTo>
                      <a:cubicBezTo>
                        <a:pt x="-6411" y="86566"/>
                        <a:pt x="26486" y="130796"/>
                        <a:pt x="63565" y="11341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FEEEA9B2-1AC0-4758-8041-70C41FDD0F4D}"/>
                    </a:ext>
                  </a:extLst>
                </p:cNvPr>
                <p:cNvSpPr/>
                <p:nvPr/>
              </p:nvSpPr>
              <p:spPr>
                <a:xfrm>
                  <a:off x="2198007" y="5302078"/>
                  <a:ext cx="215611" cy="232484"/>
                </a:xfrm>
                <a:custGeom>
                  <a:avLst/>
                  <a:gdLst>
                    <a:gd name="connsiteX0" fmla="*/ 27396 w 215611"/>
                    <a:gd name="connsiteY0" fmla="*/ 15404 h 232484"/>
                    <a:gd name="connsiteX1" fmla="*/ 157007 w 215611"/>
                    <a:gd name="connsiteY1" fmla="*/ 128070 h 232484"/>
                    <a:gd name="connsiteX2" fmla="*/ 0 w 215611"/>
                    <a:gd name="connsiteY2" fmla="*/ 0 h 232484"/>
                    <a:gd name="connsiteX3" fmla="*/ 210809 w 215611"/>
                    <a:gd name="connsiteY3" fmla="*/ 232484 h 232484"/>
                    <a:gd name="connsiteX4" fmla="*/ 125759 w 215611"/>
                    <a:gd name="connsiteY4" fmla="*/ 154696 h 232484"/>
                    <a:gd name="connsiteX5" fmla="*/ 65245 w 215611"/>
                    <a:gd name="connsiteY5" fmla="*/ 41920 h 232484"/>
                    <a:gd name="connsiteX6" fmla="*/ 27396 w 215611"/>
                    <a:gd name="connsiteY6" fmla="*/ 15404 h 232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611" h="232484">
                      <a:moveTo>
                        <a:pt x="27396" y="15404"/>
                      </a:moveTo>
                      <a:cubicBezTo>
                        <a:pt x="86810" y="26186"/>
                        <a:pt x="137202" y="68876"/>
                        <a:pt x="157007" y="128070"/>
                      </a:cubicBezTo>
                      <a:cubicBezTo>
                        <a:pt x="134231" y="44340"/>
                        <a:pt x="82849" y="12323"/>
                        <a:pt x="0" y="0"/>
                      </a:cubicBezTo>
                      <a:cubicBezTo>
                        <a:pt x="145784" y="0"/>
                        <a:pt x="238206" y="77348"/>
                        <a:pt x="210809" y="232484"/>
                      </a:cubicBezTo>
                      <a:cubicBezTo>
                        <a:pt x="197276" y="187484"/>
                        <a:pt x="147655" y="228524"/>
                        <a:pt x="125759" y="154696"/>
                      </a:cubicBezTo>
                      <a:cubicBezTo>
                        <a:pt x="113217" y="112446"/>
                        <a:pt x="100343" y="75698"/>
                        <a:pt x="65245" y="41920"/>
                      </a:cubicBezTo>
                      <a:cubicBezTo>
                        <a:pt x="54243" y="31468"/>
                        <a:pt x="41590" y="22225"/>
                        <a:pt x="27396" y="15404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7C1B82F0-AD03-7AC9-DFD6-70E58724E25D}"/>
                    </a:ext>
                  </a:extLst>
                </p:cNvPr>
                <p:cNvSpPr/>
                <p:nvPr/>
              </p:nvSpPr>
              <p:spPr>
                <a:xfrm>
                  <a:off x="2227824" y="5156684"/>
                  <a:ext cx="410396" cy="156159"/>
                </a:xfrm>
                <a:custGeom>
                  <a:avLst/>
                  <a:gdLst>
                    <a:gd name="connsiteX0" fmla="*/ 41920 w 410396"/>
                    <a:gd name="connsiteY0" fmla="*/ 68596 h 156159"/>
                    <a:gd name="connsiteX1" fmla="*/ 267143 w 410396"/>
                    <a:gd name="connsiteY1" fmla="*/ 85540 h 156159"/>
                    <a:gd name="connsiteX2" fmla="*/ 0 w 410396"/>
                    <a:gd name="connsiteY2" fmla="*/ 67606 h 156159"/>
                    <a:gd name="connsiteX3" fmla="*/ 410396 w 410396"/>
                    <a:gd name="connsiteY3" fmla="*/ 122839 h 156159"/>
                    <a:gd name="connsiteX4" fmla="*/ 253169 w 410396"/>
                    <a:gd name="connsiteY4" fmla="*/ 140883 h 156159"/>
                    <a:gd name="connsiteX5" fmla="*/ 41920 w 410396"/>
                    <a:gd name="connsiteY5" fmla="*/ 68596 h 156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0396" h="156159">
                      <a:moveTo>
                        <a:pt x="41920" y="68596"/>
                      </a:moveTo>
                      <a:cubicBezTo>
                        <a:pt x="87250" y="52313"/>
                        <a:pt x="182753" y="34708"/>
                        <a:pt x="267143" y="85540"/>
                      </a:cubicBezTo>
                      <a:cubicBezTo>
                        <a:pt x="184073" y="27447"/>
                        <a:pt x="114977" y="26567"/>
                        <a:pt x="0" y="67606"/>
                      </a:cubicBezTo>
                      <a:cubicBezTo>
                        <a:pt x="157227" y="-18434"/>
                        <a:pt x="300150" y="-44180"/>
                        <a:pt x="410396" y="122839"/>
                      </a:cubicBezTo>
                      <a:cubicBezTo>
                        <a:pt x="357584" y="101494"/>
                        <a:pt x="334808" y="190505"/>
                        <a:pt x="253169" y="140883"/>
                      </a:cubicBezTo>
                      <a:cubicBezTo>
                        <a:pt x="245798" y="136262"/>
                        <a:pt x="145564" y="60454"/>
                        <a:pt x="41920" y="6859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50111369-9C99-C18E-C1CB-9676EF2F6F81}"/>
                    </a:ext>
                  </a:extLst>
                </p:cNvPr>
                <p:cNvSpPr/>
                <p:nvPr/>
              </p:nvSpPr>
              <p:spPr>
                <a:xfrm>
                  <a:off x="2489355" y="5522790"/>
                  <a:ext cx="147324" cy="124989"/>
                </a:xfrm>
                <a:custGeom>
                  <a:avLst/>
                  <a:gdLst>
                    <a:gd name="connsiteX0" fmla="*/ 0 w 147324"/>
                    <a:gd name="connsiteY0" fmla="*/ 118058 h 124989"/>
                    <a:gd name="connsiteX1" fmla="*/ 28277 w 147324"/>
                    <a:gd name="connsiteY1" fmla="*/ 0 h 124989"/>
                    <a:gd name="connsiteX2" fmla="*/ 147324 w 147324"/>
                    <a:gd name="connsiteY2" fmla="*/ 17714 h 124989"/>
                    <a:gd name="connsiteX3" fmla="*/ 111896 w 147324"/>
                    <a:gd name="connsiteY3" fmla="*/ 124989 h 124989"/>
                    <a:gd name="connsiteX4" fmla="*/ 0 w 147324"/>
                    <a:gd name="connsiteY4" fmla="*/ 118058 h 124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324" h="124989">
                      <a:moveTo>
                        <a:pt x="0" y="118058"/>
                      </a:moveTo>
                      <a:cubicBezTo>
                        <a:pt x="24426" y="82960"/>
                        <a:pt x="33778" y="40710"/>
                        <a:pt x="28277" y="0"/>
                      </a:cubicBezTo>
                      <a:cubicBezTo>
                        <a:pt x="63595" y="20355"/>
                        <a:pt x="105955" y="27397"/>
                        <a:pt x="147324" y="17714"/>
                      </a:cubicBezTo>
                      <a:cubicBezTo>
                        <a:pt x="125649" y="49402"/>
                        <a:pt x="111346" y="88021"/>
                        <a:pt x="111896" y="124989"/>
                      </a:cubicBezTo>
                      <a:cubicBezTo>
                        <a:pt x="78118" y="110576"/>
                        <a:pt x="37299" y="109696"/>
                        <a:pt x="0" y="118058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48A164DF-38C4-3635-407A-D57EF3A255F8}"/>
                    </a:ext>
                  </a:extLst>
                </p:cNvPr>
                <p:cNvSpPr/>
                <p:nvPr/>
              </p:nvSpPr>
              <p:spPr>
                <a:xfrm>
                  <a:off x="1741950" y="413767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409 w 176644"/>
                    <a:gd name="connsiteY6" fmla="*/ 208389 h 220448"/>
                    <a:gd name="connsiteX7" fmla="*/ 47311 w 176644"/>
                    <a:gd name="connsiteY7" fmla="*/ 199367 h 220448"/>
                    <a:gd name="connsiteX8" fmla="*/ 33888 w 176644"/>
                    <a:gd name="connsiteY8" fmla="*/ 186163 h 220448"/>
                    <a:gd name="connsiteX9" fmla="*/ 33558 w 176644"/>
                    <a:gd name="connsiteY9" fmla="*/ 185833 h 220448"/>
                    <a:gd name="connsiteX10" fmla="*/ 33888 w 176644"/>
                    <a:gd name="connsiteY10" fmla="*/ 186163 h 220448"/>
                    <a:gd name="connsiteX11" fmla="*/ 91431 w 176644"/>
                    <a:gd name="connsiteY11" fmla="*/ 195406 h 220448"/>
                    <a:gd name="connsiteX12" fmla="*/ 135112 w 176644"/>
                    <a:gd name="connsiteY12" fmla="*/ 172520 h 220448"/>
                    <a:gd name="connsiteX13" fmla="*/ 111346 w 176644"/>
                    <a:gd name="connsiteY13" fmla="*/ 186054 h 220448"/>
                    <a:gd name="connsiteX14" fmla="*/ 47421 w 176644"/>
                    <a:gd name="connsiteY14" fmla="*/ 173071 h 220448"/>
                    <a:gd name="connsiteX15" fmla="*/ 107715 w 176644"/>
                    <a:gd name="connsiteY15" fmla="*/ 174611 h 220448"/>
                    <a:gd name="connsiteX16" fmla="*/ 151726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629" y="224233"/>
                        <a:pt x="49952" y="219832"/>
                      </a:cubicBezTo>
                      <a:cubicBezTo>
                        <a:pt x="16504" y="216311"/>
                        <a:pt x="110" y="202337"/>
                        <a:pt x="0" y="203218"/>
                      </a:cubicBezTo>
                      <a:cubicBezTo>
                        <a:pt x="0" y="202337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409" y="208389"/>
                      </a:cubicBezTo>
                      <a:cubicBezTo>
                        <a:pt x="68216" y="208719"/>
                        <a:pt x="55453" y="204868"/>
                        <a:pt x="47311" y="199367"/>
                      </a:cubicBezTo>
                      <a:cubicBezTo>
                        <a:pt x="38509" y="193535"/>
                        <a:pt x="34878" y="187594"/>
                        <a:pt x="33888" y="186163"/>
                      </a:cubicBezTo>
                      <a:cubicBezTo>
                        <a:pt x="33668" y="185943"/>
                        <a:pt x="33558" y="185833"/>
                        <a:pt x="33558" y="185833"/>
                      </a:cubicBezTo>
                      <a:cubicBezTo>
                        <a:pt x="33558" y="185833"/>
                        <a:pt x="33668" y="185943"/>
                        <a:pt x="33888" y="186163"/>
                      </a:cubicBezTo>
                      <a:cubicBezTo>
                        <a:pt x="36749" y="188474"/>
                        <a:pt x="60734" y="202667"/>
                        <a:pt x="91431" y="195406"/>
                      </a:cubicBezTo>
                      <a:cubicBezTo>
                        <a:pt x="103534" y="193645"/>
                        <a:pt x="126530" y="185393"/>
                        <a:pt x="135112" y="172520"/>
                      </a:cubicBezTo>
                      <a:cubicBezTo>
                        <a:pt x="129060" y="177911"/>
                        <a:pt x="121358" y="182753"/>
                        <a:pt x="111346" y="186054"/>
                      </a:cubicBezTo>
                      <a:cubicBezTo>
                        <a:pt x="71847" y="198266"/>
                        <a:pt x="45881" y="171860"/>
                        <a:pt x="47421" y="173071"/>
                      </a:cubicBezTo>
                      <a:cubicBezTo>
                        <a:pt x="47201" y="172740"/>
                        <a:pt x="75918" y="185503"/>
                        <a:pt x="107715" y="174611"/>
                      </a:cubicBezTo>
                      <a:cubicBezTo>
                        <a:pt x="140063" y="165149"/>
                        <a:pt x="191445" y="106945"/>
                        <a:pt x="151726" y="37299"/>
                      </a:cubicBezTo>
                      <a:cubicBezTo>
                        <a:pt x="135882" y="9462"/>
                        <a:pt x="115417" y="44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13BEA26E-F023-B4A5-BF75-FBF9CE5D2B73}"/>
                    </a:ext>
                  </a:extLst>
                </p:cNvPr>
                <p:cNvSpPr/>
                <p:nvPr/>
              </p:nvSpPr>
              <p:spPr>
                <a:xfrm>
                  <a:off x="2294097" y="4803771"/>
                  <a:ext cx="115599" cy="214660"/>
                </a:xfrm>
                <a:custGeom>
                  <a:avLst/>
                  <a:gdLst>
                    <a:gd name="connsiteX0" fmla="*/ 50354 w 115599"/>
                    <a:gd name="connsiteY0" fmla="*/ 132141 h 214660"/>
                    <a:gd name="connsiteX1" fmla="*/ 50794 w 115599"/>
                    <a:gd name="connsiteY1" fmla="*/ 106505 h 214660"/>
                    <a:gd name="connsiteX2" fmla="*/ 58826 w 115599"/>
                    <a:gd name="connsiteY2" fmla="*/ 106725 h 214660"/>
                    <a:gd name="connsiteX3" fmla="*/ 57395 w 115599"/>
                    <a:gd name="connsiteY3" fmla="*/ 122679 h 214660"/>
                    <a:gd name="connsiteX4" fmla="*/ 68948 w 115599"/>
                    <a:gd name="connsiteY4" fmla="*/ 137972 h 214660"/>
                    <a:gd name="connsiteX5" fmla="*/ 82591 w 115599"/>
                    <a:gd name="connsiteY5" fmla="*/ 126089 h 214660"/>
                    <a:gd name="connsiteX6" fmla="*/ 94804 w 115599"/>
                    <a:gd name="connsiteY6" fmla="*/ 97923 h 214660"/>
                    <a:gd name="connsiteX7" fmla="*/ 107787 w 115599"/>
                    <a:gd name="connsiteY7" fmla="*/ 48301 h 214660"/>
                    <a:gd name="connsiteX8" fmla="*/ 114389 w 115599"/>
                    <a:gd name="connsiteY8" fmla="*/ 2421 h 214660"/>
                    <a:gd name="connsiteX9" fmla="*/ 114389 w 115599"/>
                    <a:gd name="connsiteY9" fmla="*/ 2200 h 214660"/>
                    <a:gd name="connsiteX10" fmla="*/ 115599 w 115599"/>
                    <a:gd name="connsiteY10" fmla="*/ 0 h 214660"/>
                    <a:gd name="connsiteX11" fmla="*/ 114499 w 115599"/>
                    <a:gd name="connsiteY11" fmla="*/ 1540 h 214660"/>
                    <a:gd name="connsiteX12" fmla="*/ 105697 w 115599"/>
                    <a:gd name="connsiteY12" fmla="*/ 13313 h 214660"/>
                    <a:gd name="connsiteX13" fmla="*/ 86112 w 115599"/>
                    <a:gd name="connsiteY13" fmla="*/ 30367 h 214660"/>
                    <a:gd name="connsiteX14" fmla="*/ 42872 w 115599"/>
                    <a:gd name="connsiteY14" fmla="*/ 46431 h 214660"/>
                    <a:gd name="connsiteX15" fmla="*/ 18006 w 115599"/>
                    <a:gd name="connsiteY15" fmla="*/ 61394 h 214660"/>
                    <a:gd name="connsiteX16" fmla="*/ 19657 w 115599"/>
                    <a:gd name="connsiteY16" fmla="*/ 91761 h 214660"/>
                    <a:gd name="connsiteX17" fmla="*/ 952 w 115599"/>
                    <a:gd name="connsiteY17" fmla="*/ 144354 h 214660"/>
                    <a:gd name="connsiteX18" fmla="*/ 12615 w 115599"/>
                    <a:gd name="connsiteY18" fmla="*/ 190455 h 214660"/>
                    <a:gd name="connsiteX19" fmla="*/ 34510 w 115599"/>
                    <a:gd name="connsiteY19" fmla="*/ 214660 h 214660"/>
                    <a:gd name="connsiteX20" fmla="*/ 35500 w 115599"/>
                    <a:gd name="connsiteY20" fmla="*/ 181432 h 214660"/>
                    <a:gd name="connsiteX21" fmla="*/ 50354 w 115599"/>
                    <a:gd name="connsiteY21" fmla="*/ 132141 h 21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5599" h="214660">
                      <a:moveTo>
                        <a:pt x="50354" y="132141"/>
                      </a:moveTo>
                      <a:cubicBezTo>
                        <a:pt x="49253" y="122569"/>
                        <a:pt x="44412" y="111236"/>
                        <a:pt x="50794" y="106505"/>
                      </a:cubicBezTo>
                      <a:cubicBezTo>
                        <a:pt x="54535" y="104634"/>
                        <a:pt x="59376" y="103204"/>
                        <a:pt x="58826" y="106725"/>
                      </a:cubicBezTo>
                      <a:cubicBezTo>
                        <a:pt x="59266" y="111016"/>
                        <a:pt x="57615" y="116517"/>
                        <a:pt x="57395" y="122679"/>
                      </a:cubicBezTo>
                      <a:cubicBezTo>
                        <a:pt x="58056" y="129610"/>
                        <a:pt x="59816" y="136432"/>
                        <a:pt x="68948" y="137972"/>
                      </a:cubicBezTo>
                      <a:cubicBezTo>
                        <a:pt x="77310" y="136322"/>
                        <a:pt x="79401" y="130270"/>
                        <a:pt x="82591" y="126089"/>
                      </a:cubicBezTo>
                      <a:cubicBezTo>
                        <a:pt x="88093" y="116737"/>
                        <a:pt x="91723" y="107165"/>
                        <a:pt x="94804" y="97923"/>
                      </a:cubicBezTo>
                      <a:cubicBezTo>
                        <a:pt x="100525" y="79328"/>
                        <a:pt x="104596" y="62605"/>
                        <a:pt x="107787" y="48301"/>
                      </a:cubicBezTo>
                      <a:cubicBezTo>
                        <a:pt x="113178" y="23105"/>
                        <a:pt x="114059" y="6161"/>
                        <a:pt x="114389" y="2421"/>
                      </a:cubicBezTo>
                      <a:cubicBezTo>
                        <a:pt x="114389" y="2310"/>
                        <a:pt x="114389" y="2310"/>
                        <a:pt x="114389" y="2200"/>
                      </a:cubicBezTo>
                      <a:cubicBezTo>
                        <a:pt x="114939" y="1100"/>
                        <a:pt x="115379" y="330"/>
                        <a:pt x="115599" y="0"/>
                      </a:cubicBezTo>
                      <a:cubicBezTo>
                        <a:pt x="115379" y="220"/>
                        <a:pt x="115049" y="770"/>
                        <a:pt x="114499" y="1540"/>
                      </a:cubicBezTo>
                      <a:cubicBezTo>
                        <a:pt x="113068" y="3851"/>
                        <a:pt x="110318" y="8142"/>
                        <a:pt x="105697" y="13313"/>
                      </a:cubicBezTo>
                      <a:cubicBezTo>
                        <a:pt x="101186" y="18484"/>
                        <a:pt x="94804" y="24536"/>
                        <a:pt x="86112" y="30367"/>
                      </a:cubicBezTo>
                      <a:cubicBezTo>
                        <a:pt x="74999" y="37959"/>
                        <a:pt x="60586" y="42470"/>
                        <a:pt x="42872" y="46431"/>
                      </a:cubicBezTo>
                      <a:cubicBezTo>
                        <a:pt x="34510" y="49071"/>
                        <a:pt x="24498" y="52262"/>
                        <a:pt x="18006" y="61394"/>
                      </a:cubicBezTo>
                      <a:cubicBezTo>
                        <a:pt x="9644" y="70857"/>
                        <a:pt x="16906" y="84940"/>
                        <a:pt x="19657" y="91761"/>
                      </a:cubicBezTo>
                      <a:cubicBezTo>
                        <a:pt x="21857" y="110466"/>
                        <a:pt x="4033" y="125539"/>
                        <a:pt x="952" y="144354"/>
                      </a:cubicBezTo>
                      <a:cubicBezTo>
                        <a:pt x="-2679" y="163168"/>
                        <a:pt x="4693" y="179672"/>
                        <a:pt x="12615" y="190455"/>
                      </a:cubicBezTo>
                      <a:cubicBezTo>
                        <a:pt x="19437" y="200577"/>
                        <a:pt x="28679" y="210369"/>
                        <a:pt x="34510" y="214660"/>
                      </a:cubicBezTo>
                      <a:cubicBezTo>
                        <a:pt x="31979" y="207178"/>
                        <a:pt x="32310" y="194415"/>
                        <a:pt x="35500" y="181432"/>
                      </a:cubicBezTo>
                      <a:cubicBezTo>
                        <a:pt x="39131" y="168009"/>
                        <a:pt x="51674" y="153486"/>
                        <a:pt x="50354" y="132141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7ED7A2A0-B3A4-1F92-83CA-BD2483BBD792}"/>
                    </a:ext>
                  </a:extLst>
                </p:cNvPr>
                <p:cNvSpPr/>
                <p:nvPr/>
              </p:nvSpPr>
              <p:spPr>
                <a:xfrm>
                  <a:off x="2246198" y="4603855"/>
                  <a:ext cx="176644" cy="220448"/>
                </a:xfrm>
                <a:custGeom>
                  <a:avLst/>
                  <a:gdLst>
                    <a:gd name="connsiteX0" fmla="*/ 116077 w 176644"/>
                    <a:gd name="connsiteY0" fmla="*/ 0 h 220448"/>
                    <a:gd name="connsiteX1" fmla="*/ 156567 w 176644"/>
                    <a:gd name="connsiteY1" fmla="*/ 33888 h 220448"/>
                    <a:gd name="connsiteX2" fmla="*/ 159317 w 176644"/>
                    <a:gd name="connsiteY2" fmla="*/ 159207 h 220448"/>
                    <a:gd name="connsiteX3" fmla="*/ 49952 w 176644"/>
                    <a:gd name="connsiteY3" fmla="*/ 219832 h 220448"/>
                    <a:gd name="connsiteX4" fmla="*/ 0 w 176644"/>
                    <a:gd name="connsiteY4" fmla="*/ 203218 h 220448"/>
                    <a:gd name="connsiteX5" fmla="*/ 50172 w 176644"/>
                    <a:gd name="connsiteY5" fmla="*/ 213780 h 220448"/>
                    <a:gd name="connsiteX6" fmla="*/ 82299 w 176644"/>
                    <a:gd name="connsiteY6" fmla="*/ 208389 h 220448"/>
                    <a:gd name="connsiteX7" fmla="*/ 47201 w 176644"/>
                    <a:gd name="connsiteY7" fmla="*/ 199367 h 220448"/>
                    <a:gd name="connsiteX8" fmla="*/ 33778 w 176644"/>
                    <a:gd name="connsiteY8" fmla="*/ 186164 h 220448"/>
                    <a:gd name="connsiteX9" fmla="*/ 33448 w 176644"/>
                    <a:gd name="connsiteY9" fmla="*/ 185834 h 220448"/>
                    <a:gd name="connsiteX10" fmla="*/ 33778 w 176644"/>
                    <a:gd name="connsiteY10" fmla="*/ 186164 h 220448"/>
                    <a:gd name="connsiteX11" fmla="*/ 91321 w 176644"/>
                    <a:gd name="connsiteY11" fmla="*/ 195406 h 220448"/>
                    <a:gd name="connsiteX12" fmla="*/ 135002 w 176644"/>
                    <a:gd name="connsiteY12" fmla="*/ 172520 h 220448"/>
                    <a:gd name="connsiteX13" fmla="*/ 111236 w 176644"/>
                    <a:gd name="connsiteY13" fmla="*/ 186054 h 220448"/>
                    <a:gd name="connsiteX14" fmla="*/ 47311 w 176644"/>
                    <a:gd name="connsiteY14" fmla="*/ 173071 h 220448"/>
                    <a:gd name="connsiteX15" fmla="*/ 107605 w 176644"/>
                    <a:gd name="connsiteY15" fmla="*/ 174611 h 220448"/>
                    <a:gd name="connsiteX16" fmla="*/ 151615 w 176644"/>
                    <a:gd name="connsiteY16" fmla="*/ 37299 h 220448"/>
                    <a:gd name="connsiteX17" fmla="*/ 116077 w 176644"/>
                    <a:gd name="connsiteY17" fmla="*/ 0 h 22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6644" h="220448">
                      <a:moveTo>
                        <a:pt x="116077" y="0"/>
                      </a:moveTo>
                      <a:cubicBezTo>
                        <a:pt x="115417" y="660"/>
                        <a:pt x="135772" y="7262"/>
                        <a:pt x="156567" y="33888"/>
                      </a:cubicBezTo>
                      <a:cubicBezTo>
                        <a:pt x="178022" y="59524"/>
                        <a:pt x="187044" y="113877"/>
                        <a:pt x="159317" y="159207"/>
                      </a:cubicBezTo>
                      <a:cubicBezTo>
                        <a:pt x="132911" y="205198"/>
                        <a:pt x="82739" y="224233"/>
                        <a:pt x="49952" y="219832"/>
                      </a:cubicBezTo>
                      <a:cubicBezTo>
                        <a:pt x="16504" y="216311"/>
                        <a:pt x="110" y="202338"/>
                        <a:pt x="0" y="203218"/>
                      </a:cubicBezTo>
                      <a:cubicBezTo>
                        <a:pt x="0" y="202338"/>
                        <a:pt x="18374" y="213560"/>
                        <a:pt x="50172" y="213780"/>
                      </a:cubicBezTo>
                      <a:cubicBezTo>
                        <a:pt x="60074" y="214110"/>
                        <a:pt x="71077" y="212350"/>
                        <a:pt x="82299" y="208389"/>
                      </a:cubicBezTo>
                      <a:cubicBezTo>
                        <a:pt x="68106" y="208719"/>
                        <a:pt x="55343" y="204868"/>
                        <a:pt x="47201" y="199367"/>
                      </a:cubicBezTo>
                      <a:cubicBezTo>
                        <a:pt x="38399" y="193535"/>
                        <a:pt x="34768" y="187594"/>
                        <a:pt x="33778" y="186164"/>
                      </a:cubicBezTo>
                      <a:cubicBezTo>
                        <a:pt x="33558" y="185943"/>
                        <a:pt x="33448" y="185834"/>
                        <a:pt x="33448" y="185834"/>
                      </a:cubicBezTo>
                      <a:cubicBezTo>
                        <a:pt x="33448" y="185834"/>
                        <a:pt x="33558" y="185943"/>
                        <a:pt x="33778" y="186164"/>
                      </a:cubicBezTo>
                      <a:cubicBezTo>
                        <a:pt x="36639" y="188474"/>
                        <a:pt x="60624" y="202668"/>
                        <a:pt x="91321" y="195406"/>
                      </a:cubicBezTo>
                      <a:cubicBezTo>
                        <a:pt x="103424" y="193645"/>
                        <a:pt x="126420" y="185393"/>
                        <a:pt x="135002" y="172520"/>
                      </a:cubicBezTo>
                      <a:cubicBezTo>
                        <a:pt x="128950" y="177912"/>
                        <a:pt x="121248" y="182753"/>
                        <a:pt x="111236" y="186054"/>
                      </a:cubicBezTo>
                      <a:cubicBezTo>
                        <a:pt x="71737" y="198266"/>
                        <a:pt x="45771" y="171860"/>
                        <a:pt x="47311" y="173071"/>
                      </a:cubicBezTo>
                      <a:cubicBezTo>
                        <a:pt x="47091" y="172741"/>
                        <a:pt x="75808" y="185504"/>
                        <a:pt x="107605" y="174611"/>
                      </a:cubicBezTo>
                      <a:cubicBezTo>
                        <a:pt x="139953" y="165149"/>
                        <a:pt x="191335" y="106945"/>
                        <a:pt x="151615" y="37299"/>
                      </a:cubicBezTo>
                      <a:cubicBezTo>
                        <a:pt x="135882" y="9572"/>
                        <a:pt x="115417" y="550"/>
                        <a:pt x="116077" y="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BC5C621C-BFF6-A456-2CBA-0EE954E6876F}"/>
                    </a:ext>
                  </a:extLst>
                </p:cNvPr>
                <p:cNvSpPr/>
                <p:nvPr/>
              </p:nvSpPr>
              <p:spPr>
                <a:xfrm>
                  <a:off x="2097263" y="5579673"/>
                  <a:ext cx="210769" cy="190654"/>
                </a:xfrm>
                <a:custGeom>
                  <a:avLst/>
                  <a:gdLst>
                    <a:gd name="connsiteX0" fmla="*/ 210770 w 210769"/>
                    <a:gd name="connsiteY0" fmla="*/ 140723 h 190654"/>
                    <a:gd name="connsiteX1" fmla="*/ 172591 w 210769"/>
                    <a:gd name="connsiteY1" fmla="*/ 177252 h 190654"/>
                    <a:gd name="connsiteX2" fmla="*/ 48922 w 210769"/>
                    <a:gd name="connsiteY2" fmla="*/ 164929 h 190654"/>
                    <a:gd name="connsiteX3" fmla="*/ 2381 w 210769"/>
                    <a:gd name="connsiteY3" fmla="*/ 48081 h 190654"/>
                    <a:gd name="connsiteX4" fmla="*/ 24716 w 210769"/>
                    <a:gd name="connsiteY4" fmla="*/ 0 h 190654"/>
                    <a:gd name="connsiteX5" fmla="*/ 8322 w 210769"/>
                    <a:gd name="connsiteY5" fmla="*/ 48962 h 190654"/>
                    <a:gd name="connsiteX6" fmla="*/ 9752 w 210769"/>
                    <a:gd name="connsiteY6" fmla="*/ 81859 h 190654"/>
                    <a:gd name="connsiteX7" fmla="*/ 22846 w 210769"/>
                    <a:gd name="connsiteY7" fmla="*/ 47861 h 190654"/>
                    <a:gd name="connsiteX8" fmla="*/ 37369 w 210769"/>
                    <a:gd name="connsiteY8" fmla="*/ 35978 h 190654"/>
                    <a:gd name="connsiteX9" fmla="*/ 37699 w 210769"/>
                    <a:gd name="connsiteY9" fmla="*/ 35758 h 190654"/>
                    <a:gd name="connsiteX10" fmla="*/ 37369 w 210769"/>
                    <a:gd name="connsiteY10" fmla="*/ 35978 h 190654"/>
                    <a:gd name="connsiteX11" fmla="*/ 21415 w 210769"/>
                    <a:gd name="connsiteY11" fmla="*/ 92532 h 190654"/>
                    <a:gd name="connsiteX12" fmla="*/ 38689 w 210769"/>
                    <a:gd name="connsiteY12" fmla="*/ 139072 h 190654"/>
                    <a:gd name="connsiteX13" fmla="*/ 28237 w 210769"/>
                    <a:gd name="connsiteY13" fmla="*/ 113656 h 190654"/>
                    <a:gd name="connsiteX14" fmla="*/ 48702 w 210769"/>
                    <a:gd name="connsiteY14" fmla="*/ 51162 h 190654"/>
                    <a:gd name="connsiteX15" fmla="*/ 40010 w 210769"/>
                    <a:gd name="connsiteY15" fmla="*/ 111346 h 190654"/>
                    <a:gd name="connsiteX16" fmla="*/ 169950 w 210769"/>
                    <a:gd name="connsiteY16" fmla="*/ 171861 h 190654"/>
                    <a:gd name="connsiteX17" fmla="*/ 210770 w 210769"/>
                    <a:gd name="connsiteY17" fmla="*/ 140723 h 190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0769" h="190654">
                      <a:moveTo>
                        <a:pt x="210770" y="140723"/>
                      </a:moveTo>
                      <a:cubicBezTo>
                        <a:pt x="210219" y="139953"/>
                        <a:pt x="201307" y="159647"/>
                        <a:pt x="172591" y="177252"/>
                      </a:cubicBezTo>
                      <a:cubicBezTo>
                        <a:pt x="144864" y="195626"/>
                        <a:pt x="90181" y="198266"/>
                        <a:pt x="48922" y="164929"/>
                      </a:cubicBezTo>
                      <a:cubicBezTo>
                        <a:pt x="6782" y="133021"/>
                        <a:pt x="-5871" y="80429"/>
                        <a:pt x="2381" y="48081"/>
                      </a:cubicBezTo>
                      <a:cubicBezTo>
                        <a:pt x="9862" y="15073"/>
                        <a:pt x="25596" y="220"/>
                        <a:pt x="24716" y="0"/>
                      </a:cubicBezTo>
                      <a:cubicBezTo>
                        <a:pt x="25596" y="110"/>
                        <a:pt x="12283" y="17164"/>
                        <a:pt x="8322" y="48962"/>
                      </a:cubicBezTo>
                      <a:cubicBezTo>
                        <a:pt x="6892" y="58754"/>
                        <a:pt x="7332" y="70086"/>
                        <a:pt x="9752" y="81859"/>
                      </a:cubicBezTo>
                      <a:cubicBezTo>
                        <a:pt x="11073" y="67556"/>
                        <a:pt x="16464" y="55233"/>
                        <a:pt x="22846" y="47861"/>
                      </a:cubicBezTo>
                      <a:cubicBezTo>
                        <a:pt x="29557" y="39719"/>
                        <a:pt x="35939" y="36749"/>
                        <a:pt x="37369" y="35978"/>
                      </a:cubicBezTo>
                      <a:cubicBezTo>
                        <a:pt x="37589" y="35758"/>
                        <a:pt x="37699" y="35648"/>
                        <a:pt x="37699" y="35758"/>
                      </a:cubicBezTo>
                      <a:cubicBezTo>
                        <a:pt x="37699" y="35758"/>
                        <a:pt x="37589" y="35869"/>
                        <a:pt x="37369" y="35978"/>
                      </a:cubicBezTo>
                      <a:cubicBezTo>
                        <a:pt x="34728" y="38509"/>
                        <a:pt x="17894" y="60954"/>
                        <a:pt x="21415" y="92532"/>
                      </a:cubicBezTo>
                      <a:cubicBezTo>
                        <a:pt x="21745" y="104855"/>
                        <a:pt x="27026" y="128840"/>
                        <a:pt x="38689" y="139072"/>
                      </a:cubicBezTo>
                      <a:cubicBezTo>
                        <a:pt x="34178" y="132361"/>
                        <a:pt x="30327" y="123999"/>
                        <a:pt x="28237" y="113656"/>
                      </a:cubicBezTo>
                      <a:cubicBezTo>
                        <a:pt x="20975" y="72727"/>
                        <a:pt x="50022" y="49842"/>
                        <a:pt x="48702" y="51162"/>
                      </a:cubicBezTo>
                      <a:cubicBezTo>
                        <a:pt x="49032" y="50942"/>
                        <a:pt x="33078" y="78228"/>
                        <a:pt x="40010" y="111346"/>
                      </a:cubicBezTo>
                      <a:cubicBezTo>
                        <a:pt x="45511" y="144904"/>
                        <a:pt x="96563" y="203328"/>
                        <a:pt x="169950" y="171861"/>
                      </a:cubicBezTo>
                      <a:cubicBezTo>
                        <a:pt x="198997" y="159317"/>
                        <a:pt x="210329" y="139953"/>
                        <a:pt x="210770" y="14072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27448D9-D01F-BCEA-A002-3477BFF361A3}"/>
                </a:ext>
              </a:extLst>
            </p:cNvPr>
            <p:cNvSpPr/>
            <p:nvPr/>
          </p:nvSpPr>
          <p:spPr>
            <a:xfrm>
              <a:off x="1655690" y="6248738"/>
              <a:ext cx="248658" cy="250640"/>
            </a:xfrm>
            <a:custGeom>
              <a:avLst/>
              <a:gdLst>
                <a:gd name="connsiteX0" fmla="*/ 248658 w 248658"/>
                <a:gd name="connsiteY0" fmla="*/ 8804 h 250640"/>
                <a:gd name="connsiteX1" fmla="*/ 248658 w 248658"/>
                <a:gd name="connsiteY1" fmla="*/ 241839 h 250640"/>
                <a:gd name="connsiteX2" fmla="*/ 239856 w 248658"/>
                <a:gd name="connsiteY2" fmla="*/ 250641 h 250640"/>
                <a:gd name="connsiteX3" fmla="*/ 8802 w 248658"/>
                <a:gd name="connsiteY3" fmla="*/ 250641 h 250640"/>
                <a:gd name="connsiteX4" fmla="*/ 0 w 248658"/>
                <a:gd name="connsiteY4" fmla="*/ 241839 h 250640"/>
                <a:gd name="connsiteX5" fmla="*/ 0 w 248658"/>
                <a:gd name="connsiteY5" fmla="*/ 8804 h 250640"/>
                <a:gd name="connsiteX6" fmla="*/ 8802 w 248658"/>
                <a:gd name="connsiteY6" fmla="*/ 2 h 250640"/>
                <a:gd name="connsiteX7" fmla="*/ 239856 w 248658"/>
                <a:gd name="connsiteY7" fmla="*/ 2 h 250640"/>
                <a:gd name="connsiteX8" fmla="*/ 248658 w 248658"/>
                <a:gd name="connsiteY8" fmla="*/ 8804 h 250640"/>
                <a:gd name="connsiteX9" fmla="*/ 231054 w 248658"/>
                <a:gd name="connsiteY9" fmla="*/ 232927 h 250640"/>
                <a:gd name="connsiteX10" fmla="*/ 231054 w 248658"/>
                <a:gd name="connsiteY10" fmla="*/ 17606 h 250640"/>
                <a:gd name="connsiteX11" fmla="*/ 17604 w 248658"/>
                <a:gd name="connsiteY11" fmla="*/ 17606 h 250640"/>
                <a:gd name="connsiteX12" fmla="*/ 17604 w 248658"/>
                <a:gd name="connsiteY12" fmla="*/ 232927 h 250640"/>
                <a:gd name="connsiteX13" fmla="*/ 231054 w 248658"/>
                <a:gd name="connsiteY13" fmla="*/ 232927 h 25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40">
                  <a:moveTo>
                    <a:pt x="248658" y="8804"/>
                  </a:moveTo>
                  <a:lnTo>
                    <a:pt x="248658" y="241839"/>
                  </a:lnTo>
                  <a:cubicBezTo>
                    <a:pt x="248658" y="246680"/>
                    <a:pt x="244697" y="250641"/>
                    <a:pt x="239856" y="250641"/>
                  </a:cubicBezTo>
                  <a:lnTo>
                    <a:pt x="8802" y="250641"/>
                  </a:lnTo>
                  <a:cubicBezTo>
                    <a:pt x="3961" y="250641"/>
                    <a:pt x="0" y="246680"/>
                    <a:pt x="0" y="241839"/>
                  </a:cubicBezTo>
                  <a:lnTo>
                    <a:pt x="0" y="8804"/>
                  </a:lnTo>
                  <a:cubicBezTo>
                    <a:pt x="0" y="3963"/>
                    <a:pt x="3961" y="2"/>
                    <a:pt x="8802" y="2"/>
                  </a:cubicBezTo>
                  <a:lnTo>
                    <a:pt x="239856" y="2"/>
                  </a:lnTo>
                  <a:cubicBezTo>
                    <a:pt x="244697" y="-108"/>
                    <a:pt x="248658" y="3853"/>
                    <a:pt x="248658" y="8804"/>
                  </a:cubicBezTo>
                  <a:close/>
                  <a:moveTo>
                    <a:pt x="231054" y="232927"/>
                  </a:moveTo>
                  <a:lnTo>
                    <a:pt x="231054" y="17606"/>
                  </a:lnTo>
                  <a:lnTo>
                    <a:pt x="17604" y="17606"/>
                  </a:lnTo>
                  <a:lnTo>
                    <a:pt x="17604" y="232927"/>
                  </a:lnTo>
                  <a:lnTo>
                    <a:pt x="231054" y="232927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A17AA0A-6916-EBAB-4F8C-D7B6B7B2D0C5}"/>
                </a:ext>
              </a:extLst>
            </p:cNvPr>
            <p:cNvSpPr/>
            <p:nvPr/>
          </p:nvSpPr>
          <p:spPr>
            <a:xfrm>
              <a:off x="1607278" y="6305403"/>
              <a:ext cx="248658" cy="250638"/>
            </a:xfrm>
            <a:custGeom>
              <a:avLst/>
              <a:gdLst>
                <a:gd name="connsiteX0" fmla="*/ 248658 w 248658"/>
                <a:gd name="connsiteY0" fmla="*/ 8802 h 250638"/>
                <a:gd name="connsiteX1" fmla="*/ 248658 w 248658"/>
                <a:gd name="connsiteY1" fmla="*/ 241836 h 250638"/>
                <a:gd name="connsiteX2" fmla="*/ 239856 w 248658"/>
                <a:gd name="connsiteY2" fmla="*/ 250639 h 250638"/>
                <a:gd name="connsiteX3" fmla="*/ 8802 w 248658"/>
                <a:gd name="connsiteY3" fmla="*/ 250639 h 250638"/>
                <a:gd name="connsiteX4" fmla="*/ 0 w 248658"/>
                <a:gd name="connsiteY4" fmla="*/ 241836 h 250638"/>
                <a:gd name="connsiteX5" fmla="*/ 0 w 248658"/>
                <a:gd name="connsiteY5" fmla="*/ 8802 h 250638"/>
                <a:gd name="connsiteX6" fmla="*/ 8802 w 248658"/>
                <a:gd name="connsiteY6" fmla="*/ 0 h 250638"/>
                <a:gd name="connsiteX7" fmla="*/ 239856 w 248658"/>
                <a:gd name="connsiteY7" fmla="*/ 0 h 250638"/>
                <a:gd name="connsiteX8" fmla="*/ 248658 w 248658"/>
                <a:gd name="connsiteY8" fmla="*/ 8802 h 250638"/>
                <a:gd name="connsiteX9" fmla="*/ 231054 w 248658"/>
                <a:gd name="connsiteY9" fmla="*/ 232924 h 250638"/>
                <a:gd name="connsiteX10" fmla="*/ 231054 w 248658"/>
                <a:gd name="connsiteY10" fmla="*/ 17605 h 250638"/>
                <a:gd name="connsiteX11" fmla="*/ 17604 w 248658"/>
                <a:gd name="connsiteY11" fmla="*/ 17605 h 250638"/>
                <a:gd name="connsiteX12" fmla="*/ 17604 w 248658"/>
                <a:gd name="connsiteY12" fmla="*/ 232924 h 250638"/>
                <a:gd name="connsiteX13" fmla="*/ 231054 w 248658"/>
                <a:gd name="connsiteY13" fmla="*/ 232924 h 25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658" h="250638">
                  <a:moveTo>
                    <a:pt x="248658" y="8802"/>
                  </a:moveTo>
                  <a:lnTo>
                    <a:pt x="248658" y="241836"/>
                  </a:lnTo>
                  <a:cubicBezTo>
                    <a:pt x="248658" y="246678"/>
                    <a:pt x="244697" y="250639"/>
                    <a:pt x="239856" y="250639"/>
                  </a:cubicBezTo>
                  <a:lnTo>
                    <a:pt x="8802" y="250639"/>
                  </a:lnTo>
                  <a:cubicBezTo>
                    <a:pt x="3961" y="250639"/>
                    <a:pt x="0" y="246678"/>
                    <a:pt x="0" y="241836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lnTo>
                    <a:pt x="239856" y="0"/>
                  </a:lnTo>
                  <a:cubicBezTo>
                    <a:pt x="244697" y="0"/>
                    <a:pt x="248658" y="3961"/>
                    <a:pt x="248658" y="8802"/>
                  </a:cubicBezTo>
                  <a:close/>
                  <a:moveTo>
                    <a:pt x="231054" y="232924"/>
                  </a:moveTo>
                  <a:lnTo>
                    <a:pt x="231054" y="17605"/>
                  </a:lnTo>
                  <a:lnTo>
                    <a:pt x="17604" y="17605"/>
                  </a:lnTo>
                  <a:lnTo>
                    <a:pt x="17604" y="232924"/>
                  </a:lnTo>
                  <a:lnTo>
                    <a:pt x="231054" y="232924"/>
                  </a:ln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7C2AA78-2D47-CC1C-6B92-A8138C6A8A69}"/>
                </a:ext>
              </a:extLst>
            </p:cNvPr>
            <p:cNvSpPr/>
            <p:nvPr/>
          </p:nvSpPr>
          <p:spPr>
            <a:xfrm>
              <a:off x="1720495" y="5078176"/>
              <a:ext cx="17604" cy="1362558"/>
            </a:xfrm>
            <a:custGeom>
              <a:avLst/>
              <a:gdLst>
                <a:gd name="connsiteX0" fmla="*/ 17604 w 17604"/>
                <a:gd name="connsiteY0" fmla="*/ 8802 h 1362558"/>
                <a:gd name="connsiteX1" fmla="*/ 17604 w 17604"/>
                <a:gd name="connsiteY1" fmla="*/ 1353757 h 1362558"/>
                <a:gd name="connsiteX2" fmla="*/ 8802 w 17604"/>
                <a:gd name="connsiteY2" fmla="*/ 1362559 h 1362558"/>
                <a:gd name="connsiteX3" fmla="*/ 0 w 17604"/>
                <a:gd name="connsiteY3" fmla="*/ 1353757 h 1362558"/>
                <a:gd name="connsiteX4" fmla="*/ 0 w 17604"/>
                <a:gd name="connsiteY4" fmla="*/ 8802 h 1362558"/>
                <a:gd name="connsiteX5" fmla="*/ 8802 w 17604"/>
                <a:gd name="connsiteY5" fmla="*/ 0 h 1362558"/>
                <a:gd name="connsiteX6" fmla="*/ 17604 w 17604"/>
                <a:gd name="connsiteY6" fmla="*/ 8802 h 136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04" h="1362558">
                  <a:moveTo>
                    <a:pt x="17604" y="8802"/>
                  </a:moveTo>
                  <a:lnTo>
                    <a:pt x="17604" y="1353757"/>
                  </a:lnTo>
                  <a:cubicBezTo>
                    <a:pt x="17604" y="1358598"/>
                    <a:pt x="13643" y="1362559"/>
                    <a:pt x="8802" y="1362559"/>
                  </a:cubicBezTo>
                  <a:cubicBezTo>
                    <a:pt x="3961" y="1362559"/>
                    <a:pt x="0" y="1358598"/>
                    <a:pt x="0" y="1353757"/>
                  </a:cubicBezTo>
                  <a:lnTo>
                    <a:pt x="0" y="8802"/>
                  </a:lnTo>
                  <a:cubicBezTo>
                    <a:pt x="0" y="3961"/>
                    <a:pt x="3961" y="0"/>
                    <a:pt x="8802" y="0"/>
                  </a:cubicBezTo>
                  <a:cubicBezTo>
                    <a:pt x="13753" y="0"/>
                    <a:pt x="17604" y="3961"/>
                    <a:pt x="17604" y="880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6ECF6D0-D179-73D1-BA63-53F138FFCCC5}"/>
                </a:ext>
              </a:extLst>
            </p:cNvPr>
            <p:cNvSpPr/>
            <p:nvPr/>
          </p:nvSpPr>
          <p:spPr>
            <a:xfrm>
              <a:off x="1722805" y="6422138"/>
              <a:ext cx="1081773" cy="17606"/>
            </a:xfrm>
            <a:custGeom>
              <a:avLst/>
              <a:gdLst>
                <a:gd name="connsiteX0" fmla="*/ 1081773 w 1081773"/>
                <a:gd name="connsiteY0" fmla="*/ 8805 h 17606"/>
                <a:gd name="connsiteX1" fmla="*/ 1072971 w 1081773"/>
                <a:gd name="connsiteY1" fmla="*/ 17607 h 17606"/>
                <a:gd name="connsiteX2" fmla="*/ 8802 w 1081773"/>
                <a:gd name="connsiteY2" fmla="*/ 17607 h 17606"/>
                <a:gd name="connsiteX3" fmla="*/ 0 w 1081773"/>
                <a:gd name="connsiteY3" fmla="*/ 8805 h 17606"/>
                <a:gd name="connsiteX4" fmla="*/ 8802 w 1081773"/>
                <a:gd name="connsiteY4" fmla="*/ 2 h 17606"/>
                <a:gd name="connsiteX5" fmla="*/ 1072971 w 1081773"/>
                <a:gd name="connsiteY5" fmla="*/ 2 h 17606"/>
                <a:gd name="connsiteX6" fmla="*/ 1081773 w 1081773"/>
                <a:gd name="connsiteY6" fmla="*/ 8805 h 1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1773" h="17606">
                  <a:moveTo>
                    <a:pt x="1081773" y="8805"/>
                  </a:moveTo>
                  <a:cubicBezTo>
                    <a:pt x="1081773" y="13646"/>
                    <a:pt x="1077813" y="17607"/>
                    <a:pt x="1072971" y="17607"/>
                  </a:cubicBezTo>
                  <a:lnTo>
                    <a:pt x="8802" y="17607"/>
                  </a:lnTo>
                  <a:cubicBezTo>
                    <a:pt x="3961" y="17607"/>
                    <a:pt x="0" y="13646"/>
                    <a:pt x="0" y="8805"/>
                  </a:cubicBezTo>
                  <a:cubicBezTo>
                    <a:pt x="0" y="3964"/>
                    <a:pt x="3961" y="2"/>
                    <a:pt x="8802" y="2"/>
                  </a:cubicBezTo>
                  <a:lnTo>
                    <a:pt x="1072971" y="2"/>
                  </a:lnTo>
                  <a:cubicBezTo>
                    <a:pt x="1077922" y="-107"/>
                    <a:pt x="1081773" y="3854"/>
                    <a:pt x="1081773" y="880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21B7903-C119-25D5-DA46-4C1A9CFF523E}"/>
                </a:ext>
              </a:extLst>
            </p:cNvPr>
            <p:cNvSpPr/>
            <p:nvPr/>
          </p:nvSpPr>
          <p:spPr>
            <a:xfrm>
              <a:off x="2775202" y="6374389"/>
              <a:ext cx="104634" cy="88790"/>
            </a:xfrm>
            <a:custGeom>
              <a:avLst/>
              <a:gdLst>
                <a:gd name="connsiteX0" fmla="*/ 0 w 104634"/>
                <a:gd name="connsiteY0" fmla="*/ 61284 h 88790"/>
                <a:gd name="connsiteX1" fmla="*/ 40490 w 104634"/>
                <a:gd name="connsiteY1" fmla="*/ 0 h 88790"/>
                <a:gd name="connsiteX2" fmla="*/ 104635 w 104634"/>
                <a:gd name="connsiteY2" fmla="*/ 35098 h 88790"/>
                <a:gd name="connsiteX3" fmla="*/ 62275 w 104634"/>
                <a:gd name="connsiteY3" fmla="*/ 88791 h 88790"/>
                <a:gd name="connsiteX4" fmla="*/ 0 w 104634"/>
                <a:gd name="connsiteY4" fmla="*/ 61284 h 8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34" h="88790">
                  <a:moveTo>
                    <a:pt x="0" y="61284"/>
                  </a:moveTo>
                  <a:cubicBezTo>
                    <a:pt x="21235" y="46431"/>
                    <a:pt x="35318" y="24315"/>
                    <a:pt x="40490" y="0"/>
                  </a:cubicBezTo>
                  <a:cubicBezTo>
                    <a:pt x="56333" y="19034"/>
                    <a:pt x="78999" y="31907"/>
                    <a:pt x="104635" y="35098"/>
                  </a:cubicBezTo>
                  <a:cubicBezTo>
                    <a:pt x="85820" y="48631"/>
                    <a:pt x="69536" y="67556"/>
                    <a:pt x="62275" y="88791"/>
                  </a:cubicBezTo>
                  <a:cubicBezTo>
                    <a:pt x="45991" y="73497"/>
                    <a:pt x="22996" y="64365"/>
                    <a:pt x="0" y="6128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9C75ADA-C9EE-7D60-8754-BD7DA722264C}"/>
                </a:ext>
              </a:extLst>
            </p:cNvPr>
            <p:cNvSpPr/>
            <p:nvPr/>
          </p:nvSpPr>
          <p:spPr>
            <a:xfrm>
              <a:off x="1671533" y="5020852"/>
              <a:ext cx="107495" cy="91101"/>
            </a:xfrm>
            <a:custGeom>
              <a:avLst/>
              <a:gdLst>
                <a:gd name="connsiteX0" fmla="*/ 0 w 107495"/>
                <a:gd name="connsiteY0" fmla="*/ 46101 h 91101"/>
                <a:gd name="connsiteX1" fmla="*/ 57764 w 107495"/>
                <a:gd name="connsiteY1" fmla="*/ 91101 h 91101"/>
                <a:gd name="connsiteX2" fmla="*/ 107495 w 107495"/>
                <a:gd name="connsiteY2" fmla="*/ 37189 h 91101"/>
                <a:gd name="connsiteX3" fmla="*/ 50392 w 107495"/>
                <a:gd name="connsiteY3" fmla="*/ 0 h 91101"/>
                <a:gd name="connsiteX4" fmla="*/ 0 w 107495"/>
                <a:gd name="connsiteY4" fmla="*/ 46101 h 9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95" h="91101">
                  <a:moveTo>
                    <a:pt x="0" y="46101"/>
                  </a:moveTo>
                  <a:cubicBezTo>
                    <a:pt x="24756" y="53363"/>
                    <a:pt x="45111" y="69756"/>
                    <a:pt x="57764" y="91101"/>
                  </a:cubicBezTo>
                  <a:cubicBezTo>
                    <a:pt x="66786" y="67886"/>
                    <a:pt x="84170" y="48411"/>
                    <a:pt x="107495" y="37189"/>
                  </a:cubicBezTo>
                  <a:cubicBezTo>
                    <a:pt x="85380" y="30477"/>
                    <a:pt x="64035" y="17714"/>
                    <a:pt x="50392" y="0"/>
                  </a:cubicBezTo>
                  <a:cubicBezTo>
                    <a:pt x="39719" y="19695"/>
                    <a:pt x="20795" y="35869"/>
                    <a:pt x="0" y="4610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85" name="Graphic 3">
              <a:extLst>
                <a:ext uri="{FF2B5EF4-FFF2-40B4-BE49-F238E27FC236}">
                  <a16:creationId xmlns:a16="http://schemas.microsoft.com/office/drawing/2014/main" id="{5EA67C69-CB9C-8A83-6C33-5AD8A7A45C96}"/>
                </a:ext>
              </a:extLst>
            </p:cNvPr>
            <p:cNvGrpSpPr/>
            <p:nvPr/>
          </p:nvGrpSpPr>
          <p:grpSpPr>
            <a:xfrm>
              <a:off x="1801584" y="5674716"/>
              <a:ext cx="651259" cy="681298"/>
              <a:chOff x="1801584" y="5674716"/>
              <a:chExt cx="651259" cy="681298"/>
            </a:xfrm>
            <a:grpFill/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CE861097-F741-00F3-F0DE-B7A5AF52C9BC}"/>
                  </a:ext>
                </a:extLst>
              </p:cNvPr>
              <p:cNvSpPr/>
              <p:nvPr/>
            </p:nvSpPr>
            <p:spPr>
              <a:xfrm>
                <a:off x="1931064" y="5985228"/>
                <a:ext cx="222272" cy="212049"/>
              </a:xfrm>
              <a:custGeom>
                <a:avLst/>
                <a:gdLst>
                  <a:gd name="connsiteX0" fmla="*/ 34128 w 222272"/>
                  <a:gd name="connsiteY0" fmla="*/ 206848 h 212049"/>
                  <a:gd name="connsiteX1" fmla="*/ 146685 w 222272"/>
                  <a:gd name="connsiteY1" fmla="*/ 180772 h 212049"/>
                  <a:gd name="connsiteX2" fmla="*/ 31488 w 222272"/>
                  <a:gd name="connsiteY2" fmla="*/ 200027 h 212049"/>
                  <a:gd name="connsiteX3" fmla="*/ 104215 w 222272"/>
                  <a:gd name="connsiteY3" fmla="*/ 128510 h 212049"/>
                  <a:gd name="connsiteX4" fmla="*/ 159228 w 222272"/>
                  <a:gd name="connsiteY4" fmla="*/ 51051 h 212049"/>
                  <a:gd name="connsiteX5" fmla="*/ 88041 w 222272"/>
                  <a:gd name="connsiteY5" fmla="*/ 113766 h 212049"/>
                  <a:gd name="connsiteX6" fmla="*/ 24336 w 222272"/>
                  <a:gd name="connsiteY6" fmla="*/ 193645 h 212049"/>
                  <a:gd name="connsiteX7" fmla="*/ 32258 w 222272"/>
                  <a:gd name="connsiteY7" fmla="*/ 76138 h 212049"/>
                  <a:gd name="connsiteX8" fmla="*/ 17405 w 222272"/>
                  <a:gd name="connsiteY8" fmla="*/ 191665 h 212049"/>
                  <a:gd name="connsiteX9" fmla="*/ 3431 w 222272"/>
                  <a:gd name="connsiteY9" fmla="*/ 77568 h 212049"/>
                  <a:gd name="connsiteX10" fmla="*/ 28627 w 222272"/>
                  <a:gd name="connsiteY10" fmla="*/ 0 h 212049"/>
                  <a:gd name="connsiteX11" fmla="*/ 71977 w 222272"/>
                  <a:gd name="connsiteY11" fmla="*/ 79659 h 212049"/>
                  <a:gd name="connsiteX12" fmla="*/ 94973 w 222272"/>
                  <a:gd name="connsiteY12" fmla="*/ 48411 h 212049"/>
                  <a:gd name="connsiteX13" fmla="*/ 194216 w 222272"/>
                  <a:gd name="connsiteY13" fmla="*/ 12213 h 212049"/>
                  <a:gd name="connsiteX14" fmla="*/ 168030 w 222272"/>
                  <a:gd name="connsiteY14" fmla="*/ 115417 h 212049"/>
                  <a:gd name="connsiteX15" fmla="*/ 139423 w 222272"/>
                  <a:gd name="connsiteY15" fmla="*/ 141493 h 212049"/>
                  <a:gd name="connsiteX16" fmla="*/ 222273 w 222272"/>
                  <a:gd name="connsiteY16" fmla="*/ 177361 h 212049"/>
                  <a:gd name="connsiteX17" fmla="*/ 148225 w 222272"/>
                  <a:gd name="connsiteY17" fmla="*/ 210149 h 212049"/>
                  <a:gd name="connsiteX18" fmla="*/ 34128 w 222272"/>
                  <a:gd name="connsiteY18" fmla="*/ 206848 h 212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2272" h="212049">
                    <a:moveTo>
                      <a:pt x="34128" y="206848"/>
                    </a:moveTo>
                    <a:cubicBezTo>
                      <a:pt x="53823" y="191995"/>
                      <a:pt x="97833" y="168889"/>
                      <a:pt x="146685" y="180772"/>
                    </a:cubicBezTo>
                    <a:cubicBezTo>
                      <a:pt x="103555" y="167019"/>
                      <a:pt x="72197" y="173070"/>
                      <a:pt x="31488" y="200027"/>
                    </a:cubicBezTo>
                    <a:cubicBezTo>
                      <a:pt x="55473" y="179011"/>
                      <a:pt x="84300" y="151285"/>
                      <a:pt x="104215" y="128510"/>
                    </a:cubicBezTo>
                    <a:cubicBezTo>
                      <a:pt x="132271" y="96492"/>
                      <a:pt x="135352" y="81199"/>
                      <a:pt x="159228" y="51051"/>
                    </a:cubicBezTo>
                    <a:cubicBezTo>
                      <a:pt x="131721" y="77898"/>
                      <a:pt x="116978" y="82519"/>
                      <a:pt x="88041" y="113766"/>
                    </a:cubicBezTo>
                    <a:cubicBezTo>
                      <a:pt x="67466" y="135992"/>
                      <a:pt x="42930" y="167569"/>
                      <a:pt x="24336" y="193645"/>
                    </a:cubicBezTo>
                    <a:cubicBezTo>
                      <a:pt x="47001" y="150185"/>
                      <a:pt x="49972" y="118168"/>
                      <a:pt x="32258" y="76138"/>
                    </a:cubicBezTo>
                    <a:cubicBezTo>
                      <a:pt x="48762" y="123999"/>
                      <a:pt x="30167" y="170430"/>
                      <a:pt x="17405" y="191665"/>
                    </a:cubicBezTo>
                    <a:cubicBezTo>
                      <a:pt x="32148" y="140173"/>
                      <a:pt x="4862" y="81749"/>
                      <a:pt x="3431" y="77568"/>
                    </a:cubicBezTo>
                    <a:cubicBezTo>
                      <a:pt x="-12743" y="31247"/>
                      <a:pt x="33798" y="28937"/>
                      <a:pt x="28627" y="0"/>
                    </a:cubicBezTo>
                    <a:cubicBezTo>
                      <a:pt x="54813" y="26736"/>
                      <a:pt x="68346" y="53362"/>
                      <a:pt x="71977" y="79659"/>
                    </a:cubicBezTo>
                    <a:cubicBezTo>
                      <a:pt x="78799" y="67446"/>
                      <a:pt x="86501" y="56663"/>
                      <a:pt x="94973" y="48411"/>
                    </a:cubicBezTo>
                    <a:cubicBezTo>
                      <a:pt x="125340" y="18814"/>
                      <a:pt x="160438" y="32898"/>
                      <a:pt x="194216" y="12213"/>
                    </a:cubicBezTo>
                    <a:cubicBezTo>
                      <a:pt x="176942" y="48191"/>
                      <a:pt x="194216" y="82079"/>
                      <a:pt x="168030" y="115417"/>
                    </a:cubicBezTo>
                    <a:cubicBezTo>
                      <a:pt x="160768" y="124659"/>
                      <a:pt x="150756" y="133461"/>
                      <a:pt x="139423" y="141493"/>
                    </a:cubicBezTo>
                    <a:cubicBezTo>
                      <a:pt x="165829" y="142593"/>
                      <a:pt x="193336" y="153706"/>
                      <a:pt x="222273" y="177361"/>
                    </a:cubicBezTo>
                    <a:cubicBezTo>
                      <a:pt x="193336" y="175051"/>
                      <a:pt x="195536" y="221922"/>
                      <a:pt x="148225" y="210149"/>
                    </a:cubicBezTo>
                    <a:cubicBezTo>
                      <a:pt x="143824" y="208939"/>
                      <a:pt x="83530" y="187154"/>
                      <a:pt x="34128" y="206848"/>
                    </a:cubicBezTo>
                    <a:close/>
                  </a:path>
                </a:pathLst>
              </a:custGeom>
              <a:grpFill/>
              <a:ln w="110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87" name="Graphic 3">
                <a:extLst>
                  <a:ext uri="{FF2B5EF4-FFF2-40B4-BE49-F238E27FC236}">
                    <a16:creationId xmlns:a16="http://schemas.microsoft.com/office/drawing/2014/main" id="{07B66C56-6908-CED1-B6FA-81C35DB7FFC4}"/>
                  </a:ext>
                </a:extLst>
              </p:cNvPr>
              <p:cNvGrpSpPr/>
              <p:nvPr/>
            </p:nvGrpSpPr>
            <p:grpSpPr>
              <a:xfrm>
                <a:off x="1801584" y="5674716"/>
                <a:ext cx="235785" cy="358812"/>
                <a:chOff x="1801584" y="5674716"/>
                <a:chExt cx="235785" cy="358812"/>
              </a:xfrm>
              <a:grpFill/>
            </p:grpSpPr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81D8551E-25E2-6448-C4CC-95E860D81DA3}"/>
                    </a:ext>
                  </a:extLst>
                </p:cNvPr>
                <p:cNvSpPr/>
                <p:nvPr/>
              </p:nvSpPr>
              <p:spPr>
                <a:xfrm>
                  <a:off x="1805325" y="5792353"/>
                  <a:ext cx="159097" cy="65032"/>
                </a:xfrm>
                <a:custGeom>
                  <a:avLst/>
                  <a:gdLst>
                    <a:gd name="connsiteX0" fmla="*/ 141933 w 159097"/>
                    <a:gd name="connsiteY0" fmla="*/ 12433 h 65032"/>
                    <a:gd name="connsiteX1" fmla="*/ 67776 w 159097"/>
                    <a:gd name="connsiteY1" fmla="*/ 63375 h 65032"/>
                    <a:gd name="connsiteX2" fmla="*/ 0 w 159097"/>
                    <a:gd name="connsiteY2" fmla="*/ 53253 h 65032"/>
                    <a:gd name="connsiteX3" fmla="*/ 53803 w 159097"/>
                    <a:gd name="connsiteY3" fmla="*/ 5391 h 65032"/>
                    <a:gd name="connsiteX4" fmla="*/ 159097 w 159097"/>
                    <a:gd name="connsiteY4" fmla="*/ 0 h 65032"/>
                    <a:gd name="connsiteX5" fmla="*/ 36198 w 159097"/>
                    <a:gd name="connsiteY5" fmla="*/ 42360 h 65032"/>
                    <a:gd name="connsiteX6" fmla="*/ 141933 w 159097"/>
                    <a:gd name="connsiteY6" fmla="*/ 12433 h 65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097" h="65032">
                      <a:moveTo>
                        <a:pt x="141933" y="12433"/>
                      </a:moveTo>
                      <a:cubicBezTo>
                        <a:pt x="129940" y="27067"/>
                        <a:pt x="94512" y="57214"/>
                        <a:pt x="67776" y="63375"/>
                      </a:cubicBezTo>
                      <a:cubicBezTo>
                        <a:pt x="37959" y="70307"/>
                        <a:pt x="28717" y="53253"/>
                        <a:pt x="0" y="53253"/>
                      </a:cubicBezTo>
                      <a:cubicBezTo>
                        <a:pt x="24096" y="37409"/>
                        <a:pt x="25196" y="16064"/>
                        <a:pt x="53803" y="5391"/>
                      </a:cubicBezTo>
                      <a:cubicBezTo>
                        <a:pt x="79549" y="-4291"/>
                        <a:pt x="127190" y="3961"/>
                        <a:pt x="159097" y="0"/>
                      </a:cubicBezTo>
                      <a:cubicBezTo>
                        <a:pt x="114977" y="23215"/>
                        <a:pt x="77238" y="32458"/>
                        <a:pt x="36198" y="42360"/>
                      </a:cubicBezTo>
                      <a:cubicBezTo>
                        <a:pt x="79439" y="44451"/>
                        <a:pt x="96383" y="35429"/>
                        <a:pt x="141933" y="1243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DD7B34D1-3647-AB6A-46AF-A19183E4C579}"/>
                    </a:ext>
                  </a:extLst>
                </p:cNvPr>
                <p:cNvSpPr/>
                <p:nvPr/>
              </p:nvSpPr>
              <p:spPr>
                <a:xfrm>
                  <a:off x="1801584" y="5674716"/>
                  <a:ext cx="235785" cy="103928"/>
                </a:xfrm>
                <a:custGeom>
                  <a:avLst/>
                  <a:gdLst>
                    <a:gd name="connsiteX0" fmla="*/ 211360 w 235785"/>
                    <a:gd name="connsiteY0" fmla="*/ 78577 h 103928"/>
                    <a:gd name="connsiteX1" fmla="*/ 80539 w 235785"/>
                    <a:gd name="connsiteY1" fmla="*/ 45460 h 103928"/>
                    <a:gd name="connsiteX2" fmla="*/ 235785 w 235785"/>
                    <a:gd name="connsiteY2" fmla="*/ 83529 h 103928"/>
                    <a:gd name="connsiteX3" fmla="*/ 0 w 235785"/>
                    <a:gd name="connsiteY3" fmla="*/ 8821 h 103928"/>
                    <a:gd name="connsiteX4" fmla="*/ 94292 w 235785"/>
                    <a:gd name="connsiteY4" fmla="*/ 14432 h 103928"/>
                    <a:gd name="connsiteX5" fmla="*/ 211360 w 235785"/>
                    <a:gd name="connsiteY5" fmla="*/ 78577 h 103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5785" h="103928">
                      <a:moveTo>
                        <a:pt x="211360" y="78577"/>
                      </a:moveTo>
                      <a:cubicBezTo>
                        <a:pt x="183083" y="83529"/>
                        <a:pt x="125099" y="83969"/>
                        <a:pt x="80539" y="45460"/>
                      </a:cubicBezTo>
                      <a:cubicBezTo>
                        <a:pt x="123559" y="88150"/>
                        <a:pt x="164048" y="95741"/>
                        <a:pt x="235785" y="83529"/>
                      </a:cubicBezTo>
                      <a:cubicBezTo>
                        <a:pt x="134562" y="117967"/>
                        <a:pt x="47971" y="118297"/>
                        <a:pt x="0" y="8821"/>
                      </a:cubicBezTo>
                      <a:cubicBezTo>
                        <a:pt x="28827" y="26755"/>
                        <a:pt x="51272" y="-23196"/>
                        <a:pt x="94292" y="14432"/>
                      </a:cubicBezTo>
                      <a:cubicBezTo>
                        <a:pt x="98253" y="17733"/>
                        <a:pt x="149525" y="72636"/>
                        <a:pt x="211360" y="78577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93A5A5CC-6A77-42A1-0A7E-135AD7BA4E88}"/>
                    </a:ext>
                  </a:extLst>
                </p:cNvPr>
                <p:cNvSpPr/>
                <p:nvPr/>
              </p:nvSpPr>
              <p:spPr>
                <a:xfrm>
                  <a:off x="1900511" y="5795763"/>
                  <a:ext cx="103013" cy="237765"/>
                </a:xfrm>
                <a:custGeom>
                  <a:avLst/>
                  <a:gdLst>
                    <a:gd name="connsiteX0" fmla="*/ 25071 w 103013"/>
                    <a:gd name="connsiteY0" fmla="*/ 213120 h 237765"/>
                    <a:gd name="connsiteX1" fmla="*/ 57969 w 103013"/>
                    <a:gd name="connsiteY1" fmla="*/ 81199 h 237765"/>
                    <a:gd name="connsiteX2" fmla="*/ 20230 w 103013"/>
                    <a:gd name="connsiteY2" fmla="*/ 237766 h 237765"/>
                    <a:gd name="connsiteX3" fmla="*/ 94278 w 103013"/>
                    <a:gd name="connsiteY3" fmla="*/ 0 h 237765"/>
                    <a:gd name="connsiteX4" fmla="*/ 88776 w 103013"/>
                    <a:gd name="connsiteY4" fmla="*/ 95062 h 237765"/>
                    <a:gd name="connsiteX5" fmla="*/ 25071 w 103013"/>
                    <a:gd name="connsiteY5" fmla="*/ 213120 h 237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013" h="237765">
                      <a:moveTo>
                        <a:pt x="25071" y="213120"/>
                      </a:moveTo>
                      <a:cubicBezTo>
                        <a:pt x="20120" y="184513"/>
                        <a:pt x="19680" y="126090"/>
                        <a:pt x="57969" y="81199"/>
                      </a:cubicBezTo>
                      <a:cubicBezTo>
                        <a:pt x="15609" y="124549"/>
                        <a:pt x="8017" y="165369"/>
                        <a:pt x="20230" y="237766"/>
                      </a:cubicBezTo>
                      <a:cubicBezTo>
                        <a:pt x="-13878" y="135772"/>
                        <a:pt x="-14318" y="48301"/>
                        <a:pt x="94278" y="0"/>
                      </a:cubicBezTo>
                      <a:cubicBezTo>
                        <a:pt x="76454" y="29157"/>
                        <a:pt x="125965" y="51712"/>
                        <a:pt x="88776" y="95062"/>
                      </a:cubicBezTo>
                      <a:cubicBezTo>
                        <a:pt x="85476" y="99133"/>
                        <a:pt x="31013" y="150846"/>
                        <a:pt x="25071" y="213120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88" name="Graphic 3">
                <a:extLst>
                  <a:ext uri="{FF2B5EF4-FFF2-40B4-BE49-F238E27FC236}">
                    <a16:creationId xmlns:a16="http://schemas.microsoft.com/office/drawing/2014/main" id="{86DB305B-0D5F-BA31-1B58-A88BEF111DBB}"/>
                  </a:ext>
                </a:extLst>
              </p:cNvPr>
              <p:cNvGrpSpPr/>
              <p:nvPr/>
            </p:nvGrpSpPr>
            <p:grpSpPr>
              <a:xfrm>
                <a:off x="2103054" y="6112748"/>
                <a:ext cx="349788" cy="243267"/>
                <a:chOff x="2103054" y="6112748"/>
                <a:chExt cx="349788" cy="243267"/>
              </a:xfrm>
              <a:grpFill/>
            </p:grpSpPr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A2E0B0AD-FE24-2232-C224-FAF018A79677}"/>
                    </a:ext>
                  </a:extLst>
                </p:cNvPr>
                <p:cNvSpPr/>
                <p:nvPr/>
              </p:nvSpPr>
              <p:spPr>
                <a:xfrm>
                  <a:off x="2271740" y="6183164"/>
                  <a:ext cx="73371" cy="155356"/>
                </a:xfrm>
                <a:custGeom>
                  <a:avLst/>
                  <a:gdLst>
                    <a:gd name="connsiteX0" fmla="*/ 59618 w 73371"/>
                    <a:gd name="connsiteY0" fmla="*/ 16173 h 155356"/>
                    <a:gd name="connsiteX1" fmla="*/ 2955 w 73371"/>
                    <a:gd name="connsiteY1" fmla="*/ 86370 h 155356"/>
                    <a:gd name="connsiteX2" fmla="*/ 7136 w 73371"/>
                    <a:gd name="connsiteY2" fmla="*/ 155356 h 155356"/>
                    <a:gd name="connsiteX3" fmla="*/ 59068 w 73371"/>
                    <a:gd name="connsiteY3" fmla="*/ 105295 h 155356"/>
                    <a:gd name="connsiteX4" fmla="*/ 73371 w 73371"/>
                    <a:gd name="connsiteY4" fmla="*/ 0 h 155356"/>
                    <a:gd name="connsiteX5" fmla="*/ 20999 w 73371"/>
                    <a:gd name="connsiteY5" fmla="*/ 119818 h 155356"/>
                    <a:gd name="connsiteX6" fmla="*/ 59618 w 73371"/>
                    <a:gd name="connsiteY6" fmla="*/ 16173 h 155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371" h="155356">
                      <a:moveTo>
                        <a:pt x="59618" y="16173"/>
                      </a:moveTo>
                      <a:cubicBezTo>
                        <a:pt x="44105" y="26956"/>
                        <a:pt x="11317" y="59964"/>
                        <a:pt x="2955" y="86370"/>
                      </a:cubicBezTo>
                      <a:cubicBezTo>
                        <a:pt x="-6397" y="115747"/>
                        <a:pt x="9667" y="126419"/>
                        <a:pt x="7136" y="155356"/>
                      </a:cubicBezTo>
                      <a:cubicBezTo>
                        <a:pt x="24850" y="132471"/>
                        <a:pt x="45975" y="133241"/>
                        <a:pt x="59068" y="105295"/>
                      </a:cubicBezTo>
                      <a:cubicBezTo>
                        <a:pt x="70841" y="80209"/>
                        <a:pt x="66770" y="31687"/>
                        <a:pt x="73371" y="0"/>
                      </a:cubicBezTo>
                      <a:cubicBezTo>
                        <a:pt x="46635" y="42360"/>
                        <a:pt x="34312" y="79438"/>
                        <a:pt x="20999" y="119818"/>
                      </a:cubicBezTo>
                      <a:cubicBezTo>
                        <a:pt x="22650" y="76138"/>
                        <a:pt x="32992" y="59964"/>
                        <a:pt x="59618" y="16173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F3C7AB8D-E621-978C-C761-CE5592983DC5}"/>
                    </a:ext>
                  </a:extLst>
                </p:cNvPr>
                <p:cNvSpPr/>
                <p:nvPr/>
              </p:nvSpPr>
              <p:spPr>
                <a:xfrm>
                  <a:off x="2355513" y="6112748"/>
                  <a:ext cx="97330" cy="243267"/>
                </a:xfrm>
                <a:custGeom>
                  <a:avLst/>
                  <a:gdLst>
                    <a:gd name="connsiteX0" fmla="*/ 32288 w 97330"/>
                    <a:gd name="connsiteY0" fmla="*/ 24976 h 243267"/>
                    <a:gd name="connsiteX1" fmla="*/ 53854 w 97330"/>
                    <a:gd name="connsiteY1" fmla="*/ 159208 h 243267"/>
                    <a:gd name="connsiteX2" fmla="*/ 29538 w 97330"/>
                    <a:gd name="connsiteY2" fmla="*/ 0 h 243267"/>
                    <a:gd name="connsiteX3" fmla="*/ 83230 w 97330"/>
                    <a:gd name="connsiteY3" fmla="*/ 243267 h 243267"/>
                    <a:gd name="connsiteX4" fmla="*/ 85761 w 97330"/>
                    <a:gd name="connsiteY4" fmla="*/ 148095 h 243267"/>
                    <a:gd name="connsiteX5" fmla="*/ 32288 w 97330"/>
                    <a:gd name="connsiteY5" fmla="*/ 24976 h 243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330" h="243267">
                      <a:moveTo>
                        <a:pt x="32288" y="24976"/>
                      </a:moveTo>
                      <a:cubicBezTo>
                        <a:pt x="25027" y="53032"/>
                        <a:pt x="19525" y="111237"/>
                        <a:pt x="53854" y="159208"/>
                      </a:cubicBezTo>
                      <a:cubicBezTo>
                        <a:pt x="15344" y="112337"/>
                        <a:pt x="11273" y="70967"/>
                        <a:pt x="29538" y="0"/>
                      </a:cubicBezTo>
                      <a:cubicBezTo>
                        <a:pt x="-13042" y="98693"/>
                        <a:pt x="-20854" y="185834"/>
                        <a:pt x="83230" y="243267"/>
                      </a:cubicBezTo>
                      <a:cubicBezTo>
                        <a:pt x="67937" y="212680"/>
                        <a:pt x="119209" y="194416"/>
                        <a:pt x="85761" y="148095"/>
                      </a:cubicBezTo>
                      <a:cubicBezTo>
                        <a:pt x="82680" y="143694"/>
                        <a:pt x="32839" y="87471"/>
                        <a:pt x="32288" y="2497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6DB32D14-52CF-E289-A8E3-3CBE41EFA0F2}"/>
                    </a:ext>
                  </a:extLst>
                </p:cNvPr>
                <p:cNvSpPr/>
                <p:nvPr/>
              </p:nvSpPr>
              <p:spPr>
                <a:xfrm>
                  <a:off x="2103054" y="6137913"/>
                  <a:ext cx="241176" cy="98183"/>
                </a:xfrm>
                <a:custGeom>
                  <a:avLst/>
                  <a:gdLst>
                    <a:gd name="connsiteX0" fmla="*/ 24756 w 241176"/>
                    <a:gd name="connsiteY0" fmla="*/ 65606 h 98183"/>
                    <a:gd name="connsiteX1" fmla="*/ 157887 w 241176"/>
                    <a:gd name="connsiteY1" fmla="*/ 43821 h 98183"/>
                    <a:gd name="connsiteX2" fmla="*/ 0 w 241176"/>
                    <a:gd name="connsiteY2" fmla="*/ 68357 h 98183"/>
                    <a:gd name="connsiteX3" fmla="*/ 241177 w 241176"/>
                    <a:gd name="connsiteY3" fmla="*/ 14224 h 98183"/>
                    <a:gd name="connsiteX4" fmla="*/ 146774 w 241176"/>
                    <a:gd name="connsiteY4" fmla="*/ 11694 h 98183"/>
                    <a:gd name="connsiteX5" fmla="*/ 24756 w 241176"/>
                    <a:gd name="connsiteY5" fmla="*/ 65606 h 98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1176" h="98183">
                      <a:moveTo>
                        <a:pt x="24756" y="65606"/>
                      </a:moveTo>
                      <a:cubicBezTo>
                        <a:pt x="52592" y="72978"/>
                        <a:pt x="110246" y="78479"/>
                        <a:pt x="157887" y="43821"/>
                      </a:cubicBezTo>
                      <a:cubicBezTo>
                        <a:pt x="111456" y="82660"/>
                        <a:pt x="70417" y="86731"/>
                        <a:pt x="0" y="68357"/>
                      </a:cubicBezTo>
                      <a:cubicBezTo>
                        <a:pt x="97923" y="111377"/>
                        <a:pt x="184183" y="119188"/>
                        <a:pt x="241177" y="14224"/>
                      </a:cubicBezTo>
                      <a:cubicBezTo>
                        <a:pt x="210919" y="29628"/>
                        <a:pt x="192765" y="-22084"/>
                        <a:pt x="146774" y="11694"/>
                      </a:cubicBezTo>
                      <a:cubicBezTo>
                        <a:pt x="142593" y="14774"/>
                        <a:pt x="86810" y="65056"/>
                        <a:pt x="24756" y="65606"/>
                      </a:cubicBezTo>
                      <a:close/>
                    </a:path>
                  </a:pathLst>
                </a:custGeom>
                <a:grpFill/>
                <a:ln w="110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</p:grpSp>
      <p:grpSp>
        <p:nvGrpSpPr>
          <p:cNvPr id="213" name="Graphic 3">
            <a:extLst>
              <a:ext uri="{FF2B5EF4-FFF2-40B4-BE49-F238E27FC236}">
                <a16:creationId xmlns:a16="http://schemas.microsoft.com/office/drawing/2014/main" id="{0B335096-9284-F8DC-D29D-15387FCED86F}"/>
              </a:ext>
            </a:extLst>
          </p:cNvPr>
          <p:cNvGrpSpPr/>
          <p:nvPr/>
        </p:nvGrpSpPr>
        <p:grpSpPr>
          <a:xfrm rot="4301176">
            <a:off x="-565963" y="623453"/>
            <a:ext cx="2064911" cy="997820"/>
            <a:chOff x="2370109" y="5516078"/>
            <a:chExt cx="1639606" cy="1038643"/>
          </a:xfrm>
          <a:solidFill>
            <a:srgbClr val="634019"/>
          </a:solidFill>
        </p:grpSpPr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7E3891C9-7E3E-8C2C-7D69-6252BCB7FB27}"/>
                </a:ext>
              </a:extLst>
            </p:cNvPr>
            <p:cNvSpPr/>
            <p:nvPr/>
          </p:nvSpPr>
          <p:spPr>
            <a:xfrm>
              <a:off x="2947575" y="6148946"/>
              <a:ext cx="131187" cy="268352"/>
            </a:xfrm>
            <a:custGeom>
              <a:avLst/>
              <a:gdLst>
                <a:gd name="connsiteX0" fmla="*/ 106762 w 131187"/>
                <a:gd name="connsiteY0" fmla="*/ 27726 h 268352"/>
                <a:gd name="connsiteX1" fmla="*/ 5758 w 131187"/>
                <a:gd name="connsiteY1" fmla="*/ 148094 h 268352"/>
                <a:gd name="connsiteX2" fmla="*/ 10710 w 131187"/>
                <a:gd name="connsiteY2" fmla="*/ 268352 h 268352"/>
                <a:gd name="connsiteX3" fmla="*/ 102801 w 131187"/>
                <a:gd name="connsiteY3" fmla="*/ 182973 h 268352"/>
                <a:gd name="connsiteX4" fmla="*/ 131188 w 131187"/>
                <a:gd name="connsiteY4" fmla="*/ 0 h 268352"/>
                <a:gd name="connsiteX5" fmla="*/ 36015 w 131187"/>
                <a:gd name="connsiteY5" fmla="*/ 207069 h 268352"/>
                <a:gd name="connsiteX6" fmla="*/ 106762 w 131187"/>
                <a:gd name="connsiteY6" fmla="*/ 27726 h 26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187" h="268352">
                  <a:moveTo>
                    <a:pt x="106762" y="27726"/>
                  </a:moveTo>
                  <a:cubicBezTo>
                    <a:pt x="79366" y="45991"/>
                    <a:pt x="21272" y="102434"/>
                    <a:pt x="5758" y="148094"/>
                  </a:cubicBezTo>
                  <a:cubicBezTo>
                    <a:pt x="-11516" y="199036"/>
                    <a:pt x="16101" y="218071"/>
                    <a:pt x="10710" y="268352"/>
                  </a:cubicBezTo>
                  <a:cubicBezTo>
                    <a:pt x="42287" y="229074"/>
                    <a:pt x="79146" y="231164"/>
                    <a:pt x="102801" y="182973"/>
                  </a:cubicBezTo>
                  <a:cubicBezTo>
                    <a:pt x="124036" y="139732"/>
                    <a:pt x="118645" y="55013"/>
                    <a:pt x="131188" y="0"/>
                  </a:cubicBezTo>
                  <a:cubicBezTo>
                    <a:pt x="83327" y="72947"/>
                    <a:pt x="60441" y="137092"/>
                    <a:pt x="36015" y="207069"/>
                  </a:cubicBezTo>
                  <a:cubicBezTo>
                    <a:pt x="40417" y="130930"/>
                    <a:pt x="58901" y="103094"/>
                    <a:pt x="106762" y="2772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A1784EA-9B39-25F9-610E-D5E1E005AF3D}"/>
                </a:ext>
              </a:extLst>
            </p:cNvPr>
            <p:cNvSpPr/>
            <p:nvPr/>
          </p:nvSpPr>
          <p:spPr>
            <a:xfrm>
              <a:off x="3152626" y="5813049"/>
              <a:ext cx="501446" cy="454120"/>
            </a:xfrm>
            <a:custGeom>
              <a:avLst/>
              <a:gdLst>
                <a:gd name="connsiteX0" fmla="*/ 4695 w 501446"/>
                <a:gd name="connsiteY0" fmla="*/ 81628 h 454120"/>
                <a:gd name="connsiteX1" fmla="*/ 1174 w 501446"/>
                <a:gd name="connsiteY1" fmla="*/ 98682 h 454120"/>
                <a:gd name="connsiteX2" fmla="*/ 48265 w 501446"/>
                <a:gd name="connsiteY2" fmla="*/ 323905 h 454120"/>
                <a:gd name="connsiteX3" fmla="*/ 249833 w 501446"/>
                <a:gd name="connsiteY3" fmla="*/ 453405 h 454120"/>
                <a:gd name="connsiteX4" fmla="*/ 500251 w 501446"/>
                <a:gd name="connsiteY4" fmla="*/ 245456 h 454120"/>
                <a:gd name="connsiteX5" fmla="*/ 375262 w 501446"/>
                <a:gd name="connsiteY5" fmla="*/ 17923 h 454120"/>
                <a:gd name="connsiteX6" fmla="*/ 214955 w 501446"/>
                <a:gd name="connsiteY6" fmla="*/ 113975 h 454120"/>
                <a:gd name="connsiteX7" fmla="*/ 334552 w 501446"/>
                <a:gd name="connsiteY7" fmla="*/ 120137 h 454120"/>
                <a:gd name="connsiteX8" fmla="*/ 333562 w 501446"/>
                <a:gd name="connsiteY8" fmla="*/ 65675 h 454120"/>
                <a:gd name="connsiteX9" fmla="*/ 333892 w 501446"/>
                <a:gd name="connsiteY9" fmla="*/ 86139 h 454120"/>
                <a:gd name="connsiteX10" fmla="*/ 253904 w 501446"/>
                <a:gd name="connsiteY10" fmla="*/ 130589 h 454120"/>
                <a:gd name="connsiteX11" fmla="*/ 285591 w 501446"/>
                <a:gd name="connsiteY11" fmla="*/ 27716 h 454120"/>
                <a:gd name="connsiteX12" fmla="*/ 362829 w 501446"/>
                <a:gd name="connsiteY12" fmla="*/ 42899 h 454120"/>
                <a:gd name="connsiteX13" fmla="*/ 465923 w 501446"/>
                <a:gd name="connsiteY13" fmla="*/ 176690 h 454120"/>
                <a:gd name="connsiteX14" fmla="*/ 381753 w 501446"/>
                <a:gd name="connsiteY14" fmla="*/ 389480 h 454120"/>
                <a:gd name="connsiteX15" fmla="*/ 116812 w 501446"/>
                <a:gd name="connsiteY15" fmla="*/ 368135 h 454120"/>
                <a:gd name="connsiteX16" fmla="*/ 13827 w 501446"/>
                <a:gd name="connsiteY16" fmla="*/ 146543 h 454120"/>
                <a:gd name="connsiteX17" fmla="*/ 7776 w 501446"/>
                <a:gd name="connsiteY17" fmla="*/ 98792 h 454120"/>
                <a:gd name="connsiteX18" fmla="*/ 4695 w 501446"/>
                <a:gd name="connsiteY18" fmla="*/ 81628 h 45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446" h="454120">
                  <a:moveTo>
                    <a:pt x="4695" y="81628"/>
                  </a:moveTo>
                  <a:cubicBezTo>
                    <a:pt x="3595" y="81628"/>
                    <a:pt x="2165" y="87460"/>
                    <a:pt x="1174" y="98682"/>
                  </a:cubicBezTo>
                  <a:cubicBezTo>
                    <a:pt x="-4437" y="164917"/>
                    <a:pt x="9866" y="261190"/>
                    <a:pt x="48265" y="323905"/>
                  </a:cubicBezTo>
                  <a:cubicBezTo>
                    <a:pt x="91726" y="394872"/>
                    <a:pt x="163682" y="446803"/>
                    <a:pt x="249833" y="453405"/>
                  </a:cubicBezTo>
                  <a:cubicBezTo>
                    <a:pt x="375702" y="463088"/>
                    <a:pt x="487158" y="373526"/>
                    <a:pt x="500251" y="245456"/>
                  </a:cubicBezTo>
                  <a:cubicBezTo>
                    <a:pt x="510044" y="149514"/>
                    <a:pt x="458882" y="59733"/>
                    <a:pt x="375262" y="17923"/>
                  </a:cubicBezTo>
                  <a:cubicBezTo>
                    <a:pt x="265236" y="-37090"/>
                    <a:pt x="184587" y="45869"/>
                    <a:pt x="214955" y="113975"/>
                  </a:cubicBezTo>
                  <a:cubicBezTo>
                    <a:pt x="238280" y="166348"/>
                    <a:pt x="309577" y="168328"/>
                    <a:pt x="334552" y="120137"/>
                  </a:cubicBezTo>
                  <a:cubicBezTo>
                    <a:pt x="349736" y="90870"/>
                    <a:pt x="335873" y="64794"/>
                    <a:pt x="333562" y="65675"/>
                  </a:cubicBezTo>
                  <a:lnTo>
                    <a:pt x="333892" y="86139"/>
                  </a:lnTo>
                  <a:cubicBezTo>
                    <a:pt x="330922" y="128609"/>
                    <a:pt x="286911" y="151274"/>
                    <a:pt x="253904" y="130589"/>
                  </a:cubicBezTo>
                  <a:cubicBezTo>
                    <a:pt x="214514" y="105723"/>
                    <a:pt x="223537" y="39818"/>
                    <a:pt x="285591" y="27716"/>
                  </a:cubicBezTo>
                  <a:cubicBezTo>
                    <a:pt x="311447" y="22654"/>
                    <a:pt x="339064" y="30686"/>
                    <a:pt x="362829" y="42899"/>
                  </a:cubicBezTo>
                  <a:cubicBezTo>
                    <a:pt x="413221" y="68755"/>
                    <a:pt x="452830" y="119587"/>
                    <a:pt x="465923" y="176690"/>
                  </a:cubicBezTo>
                  <a:cubicBezTo>
                    <a:pt x="484518" y="258329"/>
                    <a:pt x="450410" y="343049"/>
                    <a:pt x="381753" y="389480"/>
                  </a:cubicBezTo>
                  <a:cubicBezTo>
                    <a:pt x="298244" y="445924"/>
                    <a:pt x="191849" y="433050"/>
                    <a:pt x="116812" y="368135"/>
                  </a:cubicBezTo>
                  <a:cubicBezTo>
                    <a:pt x="53987" y="313783"/>
                    <a:pt x="26480" y="222461"/>
                    <a:pt x="13827" y="146543"/>
                  </a:cubicBezTo>
                  <a:cubicBezTo>
                    <a:pt x="10416" y="126079"/>
                    <a:pt x="8876" y="109905"/>
                    <a:pt x="7776" y="98792"/>
                  </a:cubicBezTo>
                  <a:cubicBezTo>
                    <a:pt x="6676" y="87460"/>
                    <a:pt x="5795" y="81628"/>
                    <a:pt x="4695" y="8162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78DAB3D4-2697-ED4D-407D-83F689476C5F}"/>
                </a:ext>
              </a:extLst>
            </p:cNvPr>
            <p:cNvSpPr/>
            <p:nvPr/>
          </p:nvSpPr>
          <p:spPr>
            <a:xfrm>
              <a:off x="3172725" y="5905283"/>
              <a:ext cx="111400" cy="69285"/>
            </a:xfrm>
            <a:custGeom>
              <a:avLst/>
              <a:gdLst>
                <a:gd name="connsiteX0" fmla="*/ 53142 w 111400"/>
                <a:gd name="connsiteY0" fmla="*/ 32743 h 69285"/>
                <a:gd name="connsiteX1" fmla="*/ 57543 w 111400"/>
                <a:gd name="connsiteY1" fmla="*/ 40555 h 69285"/>
                <a:gd name="connsiteX2" fmla="*/ 74487 w 111400"/>
                <a:gd name="connsiteY2" fmla="*/ 46937 h 69285"/>
                <a:gd name="connsiteX3" fmla="*/ 47861 w 111400"/>
                <a:gd name="connsiteY3" fmla="*/ 47817 h 69285"/>
                <a:gd name="connsiteX4" fmla="*/ 0 w 111400"/>
                <a:gd name="connsiteY4" fmla="*/ 7437 h 69285"/>
                <a:gd name="connsiteX5" fmla="*/ 770 w 111400"/>
                <a:gd name="connsiteY5" fmla="*/ 10078 h 69285"/>
                <a:gd name="connsiteX6" fmla="*/ 4291 w 111400"/>
                <a:gd name="connsiteY6" fmla="*/ 19760 h 69285"/>
                <a:gd name="connsiteX7" fmla="*/ 60294 w 111400"/>
                <a:gd name="connsiteY7" fmla="*/ 68392 h 69285"/>
                <a:gd name="connsiteX8" fmla="*/ 110246 w 111400"/>
                <a:gd name="connsiteY8" fmla="*/ 41655 h 69285"/>
                <a:gd name="connsiteX9" fmla="*/ 85490 w 111400"/>
                <a:gd name="connsiteY9" fmla="*/ 616 h 69285"/>
                <a:gd name="connsiteX10" fmla="*/ 53142 w 111400"/>
                <a:gd name="connsiteY10" fmla="*/ 32743 h 6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00" h="69285">
                  <a:moveTo>
                    <a:pt x="53142" y="32743"/>
                  </a:moveTo>
                  <a:cubicBezTo>
                    <a:pt x="54023" y="35604"/>
                    <a:pt x="55453" y="38244"/>
                    <a:pt x="57543" y="40555"/>
                  </a:cubicBezTo>
                  <a:cubicBezTo>
                    <a:pt x="62055" y="45506"/>
                    <a:pt x="68326" y="47597"/>
                    <a:pt x="74487" y="46937"/>
                  </a:cubicBezTo>
                  <a:cubicBezTo>
                    <a:pt x="68106" y="51227"/>
                    <a:pt x="56003" y="50567"/>
                    <a:pt x="47861" y="47817"/>
                  </a:cubicBezTo>
                  <a:cubicBezTo>
                    <a:pt x="27176" y="40665"/>
                    <a:pt x="9352" y="23281"/>
                    <a:pt x="0" y="7437"/>
                  </a:cubicBezTo>
                  <a:cubicBezTo>
                    <a:pt x="220" y="8318"/>
                    <a:pt x="440" y="9198"/>
                    <a:pt x="770" y="10078"/>
                  </a:cubicBezTo>
                  <a:cubicBezTo>
                    <a:pt x="1760" y="13379"/>
                    <a:pt x="2861" y="16570"/>
                    <a:pt x="4291" y="19760"/>
                  </a:cubicBezTo>
                  <a:cubicBezTo>
                    <a:pt x="14193" y="41765"/>
                    <a:pt x="36419" y="63991"/>
                    <a:pt x="60294" y="68392"/>
                  </a:cubicBezTo>
                  <a:cubicBezTo>
                    <a:pt x="80429" y="72022"/>
                    <a:pt x="104304" y="64871"/>
                    <a:pt x="110246" y="41655"/>
                  </a:cubicBezTo>
                  <a:cubicBezTo>
                    <a:pt x="114427" y="25372"/>
                    <a:pt x="107495" y="5787"/>
                    <a:pt x="85490" y="616"/>
                  </a:cubicBezTo>
                  <a:cubicBezTo>
                    <a:pt x="67556" y="-3455"/>
                    <a:pt x="44560" y="13269"/>
                    <a:pt x="53142" y="32743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3C7AEFF0-F870-E2EB-043E-92C7296F6B23}"/>
                </a:ext>
              </a:extLst>
            </p:cNvPr>
            <p:cNvSpPr/>
            <p:nvPr/>
          </p:nvSpPr>
          <p:spPr>
            <a:xfrm>
              <a:off x="3191869" y="5989079"/>
              <a:ext cx="141781" cy="90961"/>
            </a:xfrm>
            <a:custGeom>
              <a:avLst/>
              <a:gdLst>
                <a:gd name="connsiteX0" fmla="*/ 65795 w 141781"/>
                <a:gd name="connsiteY0" fmla="*/ 40379 h 90961"/>
                <a:gd name="connsiteX1" fmla="*/ 70416 w 141781"/>
                <a:gd name="connsiteY1" fmla="*/ 51272 h 90961"/>
                <a:gd name="connsiteX2" fmla="*/ 91651 w 141781"/>
                <a:gd name="connsiteY2" fmla="*/ 62055 h 90961"/>
                <a:gd name="connsiteX3" fmla="*/ 56773 w 141781"/>
                <a:gd name="connsiteY3" fmla="*/ 59414 h 90961"/>
                <a:gd name="connsiteX4" fmla="*/ 0 w 141781"/>
                <a:gd name="connsiteY4" fmla="*/ 0 h 90961"/>
                <a:gd name="connsiteX5" fmla="*/ 550 w 141781"/>
                <a:gd name="connsiteY5" fmla="*/ 3521 h 90961"/>
                <a:gd name="connsiteX6" fmla="*/ 3741 w 141781"/>
                <a:gd name="connsiteY6" fmla="*/ 16614 h 90961"/>
                <a:gd name="connsiteX7" fmla="*/ 69976 w 141781"/>
                <a:gd name="connsiteY7" fmla="*/ 87910 h 90961"/>
                <a:gd name="connsiteX8" fmla="*/ 138743 w 141781"/>
                <a:gd name="connsiteY8" fmla="*/ 60184 h 90961"/>
                <a:gd name="connsiteX9" fmla="*/ 112226 w 141781"/>
                <a:gd name="connsiteY9" fmla="*/ 3191 h 90961"/>
                <a:gd name="connsiteX10" fmla="*/ 65795 w 141781"/>
                <a:gd name="connsiteY10" fmla="*/ 40379 h 9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781" h="90961">
                  <a:moveTo>
                    <a:pt x="65795" y="40379"/>
                  </a:moveTo>
                  <a:cubicBezTo>
                    <a:pt x="66455" y="44231"/>
                    <a:pt x="67996" y="47862"/>
                    <a:pt x="70416" y="51272"/>
                  </a:cubicBezTo>
                  <a:cubicBezTo>
                    <a:pt x="75588" y="58314"/>
                    <a:pt x="83510" y="62055"/>
                    <a:pt x="91651" y="62055"/>
                  </a:cubicBezTo>
                  <a:cubicBezTo>
                    <a:pt x="82739" y="66676"/>
                    <a:pt x="67006" y="64255"/>
                    <a:pt x="56773" y="59414"/>
                  </a:cubicBezTo>
                  <a:cubicBezTo>
                    <a:pt x="30807" y="47201"/>
                    <a:pt x="10122" y="22005"/>
                    <a:pt x="0" y="0"/>
                  </a:cubicBezTo>
                  <a:cubicBezTo>
                    <a:pt x="110" y="1210"/>
                    <a:pt x="330" y="2311"/>
                    <a:pt x="550" y="3521"/>
                  </a:cubicBezTo>
                  <a:cubicBezTo>
                    <a:pt x="1320" y="7922"/>
                    <a:pt x="2421" y="12323"/>
                    <a:pt x="3741" y="16614"/>
                  </a:cubicBezTo>
                  <a:cubicBezTo>
                    <a:pt x="13643" y="46651"/>
                    <a:pt x="39389" y="78779"/>
                    <a:pt x="69976" y="87910"/>
                  </a:cubicBezTo>
                  <a:cubicBezTo>
                    <a:pt x="95722" y="95612"/>
                    <a:pt x="127850" y="89561"/>
                    <a:pt x="138743" y="60184"/>
                  </a:cubicBezTo>
                  <a:cubicBezTo>
                    <a:pt x="146444" y="39500"/>
                    <a:pt x="140173" y="13093"/>
                    <a:pt x="112226" y="3191"/>
                  </a:cubicBezTo>
                  <a:cubicBezTo>
                    <a:pt x="89561" y="-4841"/>
                    <a:pt x="57213" y="13753"/>
                    <a:pt x="65795" y="4037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0FF1A1A7-4A9E-F0F2-D304-1407F82BA8F2}"/>
                </a:ext>
              </a:extLst>
            </p:cNvPr>
            <p:cNvSpPr/>
            <p:nvPr/>
          </p:nvSpPr>
          <p:spPr>
            <a:xfrm>
              <a:off x="3238851" y="6066754"/>
              <a:ext cx="183453" cy="114373"/>
            </a:xfrm>
            <a:custGeom>
              <a:avLst/>
              <a:gdLst>
                <a:gd name="connsiteX0" fmla="*/ 91431 w 183453"/>
                <a:gd name="connsiteY0" fmla="*/ 61177 h 114373"/>
                <a:gd name="connsiteX1" fmla="*/ 100894 w 183453"/>
                <a:gd name="connsiteY1" fmla="*/ 71960 h 114373"/>
                <a:gd name="connsiteX2" fmla="*/ 129500 w 183453"/>
                <a:gd name="connsiteY2" fmla="*/ 76140 h 114373"/>
                <a:gd name="connsiteX3" fmla="*/ 88241 w 183453"/>
                <a:gd name="connsiteY3" fmla="*/ 86593 h 114373"/>
                <a:gd name="connsiteX4" fmla="*/ 0 w 183453"/>
                <a:gd name="connsiteY4" fmla="*/ 39942 h 114373"/>
                <a:gd name="connsiteX5" fmla="*/ 1980 w 183453"/>
                <a:gd name="connsiteY5" fmla="*/ 43792 h 114373"/>
                <a:gd name="connsiteX6" fmla="*/ 10672 w 183453"/>
                <a:gd name="connsiteY6" fmla="*/ 57656 h 114373"/>
                <a:gd name="connsiteX7" fmla="*/ 114427 w 183453"/>
                <a:gd name="connsiteY7" fmla="*/ 114319 h 114373"/>
                <a:gd name="connsiteX8" fmla="*/ 183413 w 183453"/>
                <a:gd name="connsiteY8" fmla="*/ 55565 h 114373"/>
                <a:gd name="connsiteX9" fmla="*/ 131041 w 183453"/>
                <a:gd name="connsiteY9" fmla="*/ 2 h 114373"/>
                <a:gd name="connsiteX10" fmla="*/ 91431 w 183453"/>
                <a:gd name="connsiteY10" fmla="*/ 61177 h 11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453" h="114373">
                  <a:moveTo>
                    <a:pt x="91431" y="61177"/>
                  </a:moveTo>
                  <a:cubicBezTo>
                    <a:pt x="93632" y="65358"/>
                    <a:pt x="96823" y="68989"/>
                    <a:pt x="100894" y="71960"/>
                  </a:cubicBezTo>
                  <a:cubicBezTo>
                    <a:pt x="109476" y="78121"/>
                    <a:pt x="120148" y="79331"/>
                    <a:pt x="129500" y="76140"/>
                  </a:cubicBezTo>
                  <a:cubicBezTo>
                    <a:pt x="120918" y="84943"/>
                    <a:pt x="101884" y="88133"/>
                    <a:pt x="88241" y="86593"/>
                  </a:cubicBezTo>
                  <a:cubicBezTo>
                    <a:pt x="53582" y="82522"/>
                    <a:pt x="20025" y="61397"/>
                    <a:pt x="0" y="39942"/>
                  </a:cubicBezTo>
                  <a:cubicBezTo>
                    <a:pt x="660" y="41262"/>
                    <a:pt x="1320" y="42472"/>
                    <a:pt x="1980" y="43792"/>
                  </a:cubicBezTo>
                  <a:cubicBezTo>
                    <a:pt x="4621" y="48634"/>
                    <a:pt x="7482" y="53255"/>
                    <a:pt x="10672" y="57656"/>
                  </a:cubicBezTo>
                  <a:cubicBezTo>
                    <a:pt x="33558" y="88573"/>
                    <a:pt x="75588" y="115750"/>
                    <a:pt x="114427" y="114319"/>
                  </a:cubicBezTo>
                  <a:cubicBezTo>
                    <a:pt x="147104" y="113219"/>
                    <a:pt x="181873" y="93855"/>
                    <a:pt x="183413" y="55565"/>
                  </a:cubicBezTo>
                  <a:cubicBezTo>
                    <a:pt x="184403" y="28719"/>
                    <a:pt x="167129" y="552"/>
                    <a:pt x="131041" y="2"/>
                  </a:cubicBezTo>
                  <a:cubicBezTo>
                    <a:pt x="101664" y="-327"/>
                    <a:pt x="71407" y="33670"/>
                    <a:pt x="91431" y="611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605BF2E-F10D-E32C-BFD9-FEADFB6CB7F9}"/>
                </a:ext>
              </a:extLst>
            </p:cNvPr>
            <p:cNvSpPr/>
            <p:nvPr/>
          </p:nvSpPr>
          <p:spPr>
            <a:xfrm>
              <a:off x="3095298" y="6027478"/>
              <a:ext cx="167664" cy="425579"/>
            </a:xfrm>
            <a:custGeom>
              <a:avLst/>
              <a:gdLst>
                <a:gd name="connsiteX0" fmla="*/ 59493 w 167664"/>
                <a:gd name="connsiteY0" fmla="*/ 43681 h 425579"/>
                <a:gd name="connsiteX1" fmla="*/ 92611 w 167664"/>
                <a:gd name="connsiteY1" fmla="*/ 278256 h 425579"/>
                <a:gd name="connsiteX2" fmla="*/ 55422 w 167664"/>
                <a:gd name="connsiteY2" fmla="*/ 0 h 425579"/>
                <a:gd name="connsiteX3" fmla="*/ 140912 w 167664"/>
                <a:gd name="connsiteY3" fmla="*/ 425580 h 425579"/>
                <a:gd name="connsiteX4" fmla="*/ 148504 w 167664"/>
                <a:gd name="connsiteY4" fmla="*/ 259771 h 425579"/>
                <a:gd name="connsiteX5" fmla="*/ 59493 w 167664"/>
                <a:gd name="connsiteY5" fmla="*/ 43681 h 42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64" h="425579">
                  <a:moveTo>
                    <a:pt x="59493" y="43681"/>
                  </a:moveTo>
                  <a:cubicBezTo>
                    <a:pt x="45850" y="92312"/>
                    <a:pt x="34517" y="193425"/>
                    <a:pt x="92611" y="278256"/>
                  </a:cubicBezTo>
                  <a:cubicBezTo>
                    <a:pt x="27036" y="195296"/>
                    <a:pt x="21314" y="123119"/>
                    <a:pt x="55422" y="0"/>
                  </a:cubicBezTo>
                  <a:cubicBezTo>
                    <a:pt x="-22146" y="170540"/>
                    <a:pt x="-38540" y="322046"/>
                    <a:pt x="140912" y="425580"/>
                  </a:cubicBezTo>
                  <a:cubicBezTo>
                    <a:pt x="115276" y="371887"/>
                    <a:pt x="205277" y="341740"/>
                    <a:pt x="148504" y="259771"/>
                  </a:cubicBezTo>
                  <a:cubicBezTo>
                    <a:pt x="143443" y="252399"/>
                    <a:pt x="58393" y="152716"/>
                    <a:pt x="59493" y="4368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E57D480-CBA8-9AD5-E361-4A35989A99FF}"/>
                </a:ext>
              </a:extLst>
            </p:cNvPr>
            <p:cNvSpPr/>
            <p:nvPr/>
          </p:nvSpPr>
          <p:spPr>
            <a:xfrm>
              <a:off x="3304147" y="6264803"/>
              <a:ext cx="133481" cy="218701"/>
            </a:xfrm>
            <a:custGeom>
              <a:avLst/>
              <a:gdLst>
                <a:gd name="connsiteX0" fmla="*/ 64754 w 133481"/>
                <a:gd name="connsiteY0" fmla="*/ 105515 h 218701"/>
                <a:gd name="connsiteX1" fmla="*/ 79387 w 133481"/>
                <a:gd name="connsiteY1" fmla="*/ 114647 h 218701"/>
                <a:gd name="connsiteX2" fmla="*/ 90390 w 133481"/>
                <a:gd name="connsiteY2" fmla="*/ 148095 h 218701"/>
                <a:gd name="connsiteX3" fmla="*/ 94021 w 133481"/>
                <a:gd name="connsiteY3" fmla="*/ 96273 h 218701"/>
                <a:gd name="connsiteX4" fmla="*/ 20414 w 133481"/>
                <a:gd name="connsiteY4" fmla="*/ 0 h 218701"/>
                <a:gd name="connsiteX5" fmla="*/ 25365 w 133481"/>
                <a:gd name="connsiteY5" fmla="*/ 1651 h 218701"/>
                <a:gd name="connsiteX6" fmla="*/ 43629 w 133481"/>
                <a:gd name="connsiteY6" fmla="*/ 9132 h 218701"/>
                <a:gd name="connsiteX7" fmla="*/ 132420 w 133481"/>
                <a:gd name="connsiteY7" fmla="*/ 121909 h 218701"/>
                <a:gd name="connsiteX8" fmla="*/ 77517 w 133481"/>
                <a:gd name="connsiteY8" fmla="*/ 217081 h 218701"/>
                <a:gd name="connsiteX9" fmla="*/ 829 w 133481"/>
                <a:gd name="connsiteY9" fmla="*/ 165699 h 218701"/>
                <a:gd name="connsiteX10" fmla="*/ 64754 w 133481"/>
                <a:gd name="connsiteY10" fmla="*/ 105515 h 21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481" h="218701">
                  <a:moveTo>
                    <a:pt x="64754" y="105515"/>
                  </a:moveTo>
                  <a:cubicBezTo>
                    <a:pt x="70145" y="107385"/>
                    <a:pt x="75096" y="110356"/>
                    <a:pt x="79387" y="114647"/>
                  </a:cubicBezTo>
                  <a:cubicBezTo>
                    <a:pt x="88520" y="123669"/>
                    <a:pt x="92150" y="136212"/>
                    <a:pt x="90390" y="148095"/>
                  </a:cubicBezTo>
                  <a:cubicBezTo>
                    <a:pt x="99082" y="135992"/>
                    <a:pt x="98862" y="112337"/>
                    <a:pt x="94021" y="96273"/>
                  </a:cubicBezTo>
                  <a:cubicBezTo>
                    <a:pt x="81918" y="55453"/>
                    <a:pt x="50011" y="19585"/>
                    <a:pt x="20414" y="0"/>
                  </a:cubicBezTo>
                  <a:cubicBezTo>
                    <a:pt x="22064" y="550"/>
                    <a:pt x="23714" y="991"/>
                    <a:pt x="25365" y="1651"/>
                  </a:cubicBezTo>
                  <a:cubicBezTo>
                    <a:pt x="31636" y="3741"/>
                    <a:pt x="37688" y="6272"/>
                    <a:pt x="43629" y="9132"/>
                  </a:cubicBezTo>
                  <a:cubicBezTo>
                    <a:pt x="84999" y="30147"/>
                    <a:pt x="125818" y="74928"/>
                    <a:pt x="132420" y="121909"/>
                  </a:cubicBezTo>
                  <a:cubicBezTo>
                    <a:pt x="137921" y="161518"/>
                    <a:pt x="122407" y="207289"/>
                    <a:pt x="77517" y="217081"/>
                  </a:cubicBezTo>
                  <a:cubicBezTo>
                    <a:pt x="45939" y="224012"/>
                    <a:pt x="9081" y="209049"/>
                    <a:pt x="829" y="165699"/>
                  </a:cubicBezTo>
                  <a:cubicBezTo>
                    <a:pt x="-5773" y="130821"/>
                    <a:pt x="28115" y="87250"/>
                    <a:pt x="64754" y="1055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2C15712B-3C37-A388-9E9C-8FAFB0699134}"/>
                </a:ext>
              </a:extLst>
            </p:cNvPr>
            <p:cNvSpPr/>
            <p:nvPr/>
          </p:nvSpPr>
          <p:spPr>
            <a:xfrm>
              <a:off x="3370661" y="5978736"/>
              <a:ext cx="219598" cy="227857"/>
            </a:xfrm>
            <a:custGeom>
              <a:avLst/>
              <a:gdLst>
                <a:gd name="connsiteX0" fmla="*/ 27727 w 219598"/>
                <a:gd name="connsiteY0" fmla="*/ 212900 h 227857"/>
                <a:gd name="connsiteX1" fmla="*/ 159757 w 219598"/>
                <a:gd name="connsiteY1" fmla="*/ 103204 h 227857"/>
                <a:gd name="connsiteX2" fmla="*/ 0 w 219598"/>
                <a:gd name="connsiteY2" fmla="*/ 227753 h 227857"/>
                <a:gd name="connsiteX3" fmla="*/ 215871 w 219598"/>
                <a:gd name="connsiteY3" fmla="*/ 0 h 227857"/>
                <a:gd name="connsiteX4" fmla="*/ 129170 w 219598"/>
                <a:gd name="connsiteY4" fmla="*/ 75808 h 227857"/>
                <a:gd name="connsiteX5" fmla="*/ 66236 w 219598"/>
                <a:gd name="connsiteY5" fmla="*/ 187154 h 227857"/>
                <a:gd name="connsiteX6" fmla="*/ 27727 w 219598"/>
                <a:gd name="connsiteY6" fmla="*/ 212900 h 22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598" h="227857">
                  <a:moveTo>
                    <a:pt x="27727" y="212900"/>
                  </a:moveTo>
                  <a:cubicBezTo>
                    <a:pt x="87360" y="203438"/>
                    <a:pt x="138743" y="161958"/>
                    <a:pt x="159757" y="103204"/>
                  </a:cubicBezTo>
                  <a:cubicBezTo>
                    <a:pt x="135222" y="186494"/>
                    <a:pt x="83179" y="217301"/>
                    <a:pt x="0" y="227753"/>
                  </a:cubicBezTo>
                  <a:cubicBezTo>
                    <a:pt x="145784" y="231054"/>
                    <a:pt x="239856" y="155687"/>
                    <a:pt x="215871" y="0"/>
                  </a:cubicBezTo>
                  <a:cubicBezTo>
                    <a:pt x="201457" y="44670"/>
                    <a:pt x="152606" y="2530"/>
                    <a:pt x="129170" y="75808"/>
                  </a:cubicBezTo>
                  <a:cubicBezTo>
                    <a:pt x="115747" y="117838"/>
                    <a:pt x="102104" y="154146"/>
                    <a:pt x="66236" y="187154"/>
                  </a:cubicBezTo>
                  <a:cubicBezTo>
                    <a:pt x="54903" y="197496"/>
                    <a:pt x="42030" y="206408"/>
                    <a:pt x="27727" y="2129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4FFFD048-7D74-EF62-F899-20399A6956B4}"/>
                </a:ext>
              </a:extLst>
            </p:cNvPr>
            <p:cNvSpPr/>
            <p:nvPr/>
          </p:nvSpPr>
          <p:spPr>
            <a:xfrm>
              <a:off x="3641655" y="6015704"/>
              <a:ext cx="368060" cy="228748"/>
            </a:xfrm>
            <a:custGeom>
              <a:avLst/>
              <a:gdLst>
                <a:gd name="connsiteX0" fmla="*/ 0 w 368060"/>
                <a:gd name="connsiteY0" fmla="*/ 158769 h 228748"/>
                <a:gd name="connsiteX1" fmla="*/ 173951 w 368060"/>
                <a:gd name="connsiteY1" fmla="*/ 58095 h 228748"/>
                <a:gd name="connsiteX2" fmla="*/ 269893 w 368060"/>
                <a:gd name="connsiteY2" fmla="*/ 112117 h 228748"/>
                <a:gd name="connsiteX3" fmla="*/ 241617 w 368060"/>
                <a:gd name="connsiteY3" fmla="*/ 154588 h 228748"/>
                <a:gd name="connsiteX4" fmla="*/ 185173 w 368060"/>
                <a:gd name="connsiteY4" fmla="*/ 104746 h 228748"/>
                <a:gd name="connsiteX5" fmla="*/ 266482 w 368060"/>
                <a:gd name="connsiteY5" fmla="*/ 228635 h 228748"/>
                <a:gd name="connsiteX6" fmla="*/ 367706 w 368060"/>
                <a:gd name="connsiteY6" fmla="*/ 112777 h 228748"/>
                <a:gd name="connsiteX7" fmla="*/ 224453 w 368060"/>
                <a:gd name="connsiteY7" fmla="*/ 1 h 228748"/>
                <a:gd name="connsiteX8" fmla="*/ 20135 w 368060"/>
                <a:gd name="connsiteY8" fmla="*/ 122130 h 228748"/>
                <a:gd name="connsiteX9" fmla="*/ 3741 w 368060"/>
                <a:gd name="connsiteY9" fmla="*/ 150736 h 228748"/>
                <a:gd name="connsiteX10" fmla="*/ 0 w 368060"/>
                <a:gd name="connsiteY10" fmla="*/ 158769 h 22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060" h="228748">
                  <a:moveTo>
                    <a:pt x="0" y="158769"/>
                  </a:moveTo>
                  <a:cubicBezTo>
                    <a:pt x="38619" y="113988"/>
                    <a:pt x="104524" y="69097"/>
                    <a:pt x="173951" y="58095"/>
                  </a:cubicBezTo>
                  <a:cubicBezTo>
                    <a:pt x="214110" y="51713"/>
                    <a:pt x="268353" y="65466"/>
                    <a:pt x="269893" y="112117"/>
                  </a:cubicBezTo>
                  <a:cubicBezTo>
                    <a:pt x="270553" y="131812"/>
                    <a:pt x="259551" y="149747"/>
                    <a:pt x="241617" y="154588"/>
                  </a:cubicBezTo>
                  <a:cubicBezTo>
                    <a:pt x="196616" y="166800"/>
                    <a:pt x="177582" y="123340"/>
                    <a:pt x="185173" y="104746"/>
                  </a:cubicBezTo>
                  <a:cubicBezTo>
                    <a:pt x="140943" y="162509"/>
                    <a:pt x="206188" y="231935"/>
                    <a:pt x="266482" y="228635"/>
                  </a:cubicBezTo>
                  <a:cubicBezTo>
                    <a:pt x="339100" y="224674"/>
                    <a:pt x="371887" y="166800"/>
                    <a:pt x="367706" y="112777"/>
                  </a:cubicBezTo>
                  <a:cubicBezTo>
                    <a:pt x="361765" y="35980"/>
                    <a:pt x="290358" y="-219"/>
                    <a:pt x="224453" y="1"/>
                  </a:cubicBezTo>
                  <a:cubicBezTo>
                    <a:pt x="146224" y="331"/>
                    <a:pt x="63815" y="58205"/>
                    <a:pt x="20135" y="122130"/>
                  </a:cubicBezTo>
                  <a:cubicBezTo>
                    <a:pt x="14083" y="131262"/>
                    <a:pt x="8582" y="140835"/>
                    <a:pt x="3741" y="150736"/>
                  </a:cubicBezTo>
                  <a:cubicBezTo>
                    <a:pt x="2421" y="153487"/>
                    <a:pt x="1210" y="156128"/>
                    <a:pt x="0" y="15876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AA80CB2A-8E01-7035-6D69-08F5581B263F}"/>
                </a:ext>
              </a:extLst>
            </p:cNvPr>
            <p:cNvSpPr/>
            <p:nvPr/>
          </p:nvSpPr>
          <p:spPr>
            <a:xfrm>
              <a:off x="3398718" y="6203046"/>
              <a:ext cx="411496" cy="154220"/>
            </a:xfrm>
            <a:custGeom>
              <a:avLst/>
              <a:gdLst>
                <a:gd name="connsiteX0" fmla="*/ 41920 w 411496"/>
                <a:gd name="connsiteY0" fmla="*/ 81782 h 154220"/>
                <a:gd name="connsiteX1" fmla="*/ 267473 w 411496"/>
                <a:gd name="connsiteY1" fmla="*/ 69899 h 154220"/>
                <a:gd name="connsiteX2" fmla="*/ 0 w 411496"/>
                <a:gd name="connsiteY2" fmla="*/ 81892 h 154220"/>
                <a:gd name="connsiteX3" fmla="*/ 411496 w 411496"/>
                <a:gd name="connsiteY3" fmla="*/ 35791 h 154220"/>
                <a:gd name="connsiteX4" fmla="*/ 254710 w 411496"/>
                <a:gd name="connsiteY4" fmla="*/ 14226 h 154220"/>
                <a:gd name="connsiteX5" fmla="*/ 41920 w 411496"/>
                <a:gd name="connsiteY5" fmla="*/ 81782 h 15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496" h="154220">
                  <a:moveTo>
                    <a:pt x="41920" y="81782"/>
                  </a:moveTo>
                  <a:cubicBezTo>
                    <a:pt x="86920" y="99166"/>
                    <a:pt x="181983" y="118750"/>
                    <a:pt x="267473" y="69899"/>
                  </a:cubicBezTo>
                  <a:cubicBezTo>
                    <a:pt x="183083" y="126122"/>
                    <a:pt x="114097" y="125462"/>
                    <a:pt x="0" y="81892"/>
                  </a:cubicBezTo>
                  <a:cubicBezTo>
                    <a:pt x="155356" y="171453"/>
                    <a:pt x="297730" y="200280"/>
                    <a:pt x="411496" y="35791"/>
                  </a:cubicBezTo>
                  <a:cubicBezTo>
                    <a:pt x="358244" y="55926"/>
                    <a:pt x="337449" y="-33525"/>
                    <a:pt x="254710" y="14226"/>
                  </a:cubicBezTo>
                  <a:cubicBezTo>
                    <a:pt x="247338" y="18627"/>
                    <a:pt x="145344" y="92234"/>
                    <a:pt x="41920" y="8178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19A13224-E9A9-9017-6454-C1F738B4D08F}"/>
                </a:ext>
              </a:extLst>
            </p:cNvPr>
            <p:cNvSpPr/>
            <p:nvPr/>
          </p:nvSpPr>
          <p:spPr>
            <a:xfrm>
              <a:off x="3672352" y="5853747"/>
              <a:ext cx="133681" cy="160197"/>
            </a:xfrm>
            <a:custGeom>
              <a:avLst/>
              <a:gdLst>
                <a:gd name="connsiteX0" fmla="*/ 112446 w 133681"/>
                <a:gd name="connsiteY0" fmla="*/ 0 h 160197"/>
                <a:gd name="connsiteX1" fmla="*/ 0 w 133681"/>
                <a:gd name="connsiteY1" fmla="*/ 43350 h 160197"/>
                <a:gd name="connsiteX2" fmla="*/ 32678 w 133681"/>
                <a:gd name="connsiteY2" fmla="*/ 160197 h 160197"/>
                <a:gd name="connsiteX3" fmla="*/ 133681 w 133681"/>
                <a:gd name="connsiteY3" fmla="*/ 111016 h 160197"/>
                <a:gd name="connsiteX4" fmla="*/ 112446 w 133681"/>
                <a:gd name="connsiteY4" fmla="*/ 0 h 1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81" h="160197">
                  <a:moveTo>
                    <a:pt x="112446" y="0"/>
                  </a:moveTo>
                  <a:cubicBezTo>
                    <a:pt x="80979" y="28937"/>
                    <a:pt x="40710" y="43790"/>
                    <a:pt x="0" y="43350"/>
                  </a:cubicBezTo>
                  <a:cubicBezTo>
                    <a:pt x="24536" y="76028"/>
                    <a:pt x="36859" y="117507"/>
                    <a:pt x="32678" y="160197"/>
                  </a:cubicBezTo>
                  <a:cubicBezTo>
                    <a:pt x="61064" y="134561"/>
                    <a:pt x="97153" y="115197"/>
                    <a:pt x="133681" y="111016"/>
                  </a:cubicBezTo>
                  <a:cubicBezTo>
                    <a:pt x="115197" y="79109"/>
                    <a:pt x="108925" y="38289"/>
                    <a:pt x="112446" y="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930231E2-B5FD-3017-EABC-C0A7AA031ECF}"/>
                </a:ext>
              </a:extLst>
            </p:cNvPr>
            <p:cNvSpPr/>
            <p:nvPr/>
          </p:nvSpPr>
          <p:spPr>
            <a:xfrm>
              <a:off x="2976109" y="5655481"/>
              <a:ext cx="195845" cy="218621"/>
            </a:xfrm>
            <a:custGeom>
              <a:avLst/>
              <a:gdLst>
                <a:gd name="connsiteX0" fmla="*/ 180442 w 195845"/>
                <a:gd name="connsiteY0" fmla="*/ 33668 h 218621"/>
                <a:gd name="connsiteX1" fmla="*/ 111346 w 195845"/>
                <a:gd name="connsiteY1" fmla="*/ 175161 h 218621"/>
                <a:gd name="connsiteX2" fmla="*/ 0 w 195845"/>
                <a:gd name="connsiteY2" fmla="*/ 218621 h 218621"/>
                <a:gd name="connsiteX3" fmla="*/ 40819 w 195845"/>
                <a:gd name="connsiteY3" fmla="*/ 99354 h 218621"/>
                <a:gd name="connsiteX4" fmla="*/ 195846 w 195845"/>
                <a:gd name="connsiteY4" fmla="*/ 0 h 218621"/>
                <a:gd name="connsiteX5" fmla="*/ 45661 w 195845"/>
                <a:gd name="connsiteY5" fmla="*/ 170650 h 218621"/>
                <a:gd name="connsiteX6" fmla="*/ 180442 w 195845"/>
                <a:gd name="connsiteY6" fmla="*/ 33668 h 21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45" h="218621">
                  <a:moveTo>
                    <a:pt x="180442" y="33668"/>
                  </a:moveTo>
                  <a:cubicBezTo>
                    <a:pt x="174831" y="66236"/>
                    <a:pt x="146664" y="142594"/>
                    <a:pt x="111346" y="175161"/>
                  </a:cubicBezTo>
                  <a:cubicBezTo>
                    <a:pt x="71957" y="211470"/>
                    <a:pt x="43570" y="193536"/>
                    <a:pt x="0" y="218621"/>
                  </a:cubicBezTo>
                  <a:cubicBezTo>
                    <a:pt x="23105" y="173731"/>
                    <a:pt x="6491" y="140503"/>
                    <a:pt x="40819" y="99354"/>
                  </a:cubicBezTo>
                  <a:cubicBezTo>
                    <a:pt x="71627" y="62385"/>
                    <a:pt x="150845" y="33668"/>
                    <a:pt x="195846" y="0"/>
                  </a:cubicBezTo>
                  <a:cubicBezTo>
                    <a:pt x="148645" y="73388"/>
                    <a:pt x="99463" y="120149"/>
                    <a:pt x="45661" y="170650"/>
                  </a:cubicBezTo>
                  <a:cubicBezTo>
                    <a:pt x="113106" y="136212"/>
                    <a:pt x="131041" y="107935"/>
                    <a:pt x="180442" y="3366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8487A697-9F83-3E26-5F4F-E40AD7FA4C52}"/>
                </a:ext>
              </a:extLst>
            </p:cNvPr>
            <p:cNvSpPr/>
            <p:nvPr/>
          </p:nvSpPr>
          <p:spPr>
            <a:xfrm>
              <a:off x="3448119" y="6353484"/>
              <a:ext cx="213450" cy="201237"/>
            </a:xfrm>
            <a:custGeom>
              <a:avLst/>
              <a:gdLst>
                <a:gd name="connsiteX0" fmla="*/ 195186 w 213450"/>
                <a:gd name="connsiteY0" fmla="*/ 168890 h 201237"/>
                <a:gd name="connsiteX1" fmla="*/ 114537 w 213450"/>
                <a:gd name="connsiteY1" fmla="*/ 33778 h 201237"/>
                <a:gd name="connsiteX2" fmla="*/ 0 w 213450"/>
                <a:gd name="connsiteY2" fmla="*/ 0 h 201237"/>
                <a:gd name="connsiteX3" fmla="*/ 50722 w 213450"/>
                <a:gd name="connsiteY3" fmla="*/ 115417 h 201237"/>
                <a:gd name="connsiteX4" fmla="*/ 213450 w 213450"/>
                <a:gd name="connsiteY4" fmla="*/ 201238 h 201237"/>
                <a:gd name="connsiteX5" fmla="*/ 49512 w 213450"/>
                <a:gd name="connsiteY5" fmla="*/ 44010 h 201237"/>
                <a:gd name="connsiteX6" fmla="*/ 195186 w 213450"/>
                <a:gd name="connsiteY6" fmla="*/ 168890 h 20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450" h="201237">
                  <a:moveTo>
                    <a:pt x="195186" y="168890"/>
                  </a:moveTo>
                  <a:cubicBezTo>
                    <a:pt x="186824" y="136872"/>
                    <a:pt x="152386" y="63265"/>
                    <a:pt x="114537" y="33778"/>
                  </a:cubicBezTo>
                  <a:cubicBezTo>
                    <a:pt x="72287" y="991"/>
                    <a:pt x="45441" y="21235"/>
                    <a:pt x="0" y="0"/>
                  </a:cubicBezTo>
                  <a:cubicBezTo>
                    <a:pt x="26736" y="42690"/>
                    <a:pt x="12983" y="77238"/>
                    <a:pt x="50722" y="115417"/>
                  </a:cubicBezTo>
                  <a:cubicBezTo>
                    <a:pt x="84500" y="149635"/>
                    <a:pt x="165809" y="171530"/>
                    <a:pt x="213450" y="201238"/>
                  </a:cubicBezTo>
                  <a:cubicBezTo>
                    <a:pt x="160308" y="132141"/>
                    <a:pt x="107385" y="89671"/>
                    <a:pt x="49512" y="44010"/>
                  </a:cubicBezTo>
                  <a:cubicBezTo>
                    <a:pt x="119488" y="72397"/>
                    <a:pt x="139733" y="99023"/>
                    <a:pt x="195186" y="16889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476CC9A2-3218-6B02-227E-69EC66B2EB2A}"/>
                </a:ext>
              </a:extLst>
            </p:cNvPr>
            <p:cNvSpPr/>
            <p:nvPr/>
          </p:nvSpPr>
          <p:spPr>
            <a:xfrm>
              <a:off x="2443738" y="5673767"/>
              <a:ext cx="450227" cy="505613"/>
            </a:xfrm>
            <a:custGeom>
              <a:avLst/>
              <a:gdLst>
                <a:gd name="connsiteX0" fmla="*/ 80935 w 450227"/>
                <a:gd name="connsiteY0" fmla="*/ 500925 h 505613"/>
                <a:gd name="connsiteX1" fmla="*/ 97769 w 450227"/>
                <a:gd name="connsiteY1" fmla="*/ 504446 h 505613"/>
                <a:gd name="connsiteX2" fmla="*/ 321122 w 450227"/>
                <a:gd name="connsiteY2" fmla="*/ 456915 h 505613"/>
                <a:gd name="connsiteX3" fmla="*/ 449522 w 450227"/>
                <a:gd name="connsiteY3" fmla="*/ 253698 h 505613"/>
                <a:gd name="connsiteX4" fmla="*/ 243333 w 450227"/>
                <a:gd name="connsiteY4" fmla="*/ 1188 h 505613"/>
                <a:gd name="connsiteX5" fmla="*/ 17781 w 450227"/>
                <a:gd name="connsiteY5" fmla="*/ 127278 h 505613"/>
                <a:gd name="connsiteX6" fmla="*/ 112953 w 450227"/>
                <a:gd name="connsiteY6" fmla="*/ 289016 h 505613"/>
                <a:gd name="connsiteX7" fmla="*/ 119004 w 450227"/>
                <a:gd name="connsiteY7" fmla="*/ 168318 h 505613"/>
                <a:gd name="connsiteX8" fmla="*/ 64982 w 450227"/>
                <a:gd name="connsiteY8" fmla="*/ 169307 h 505613"/>
                <a:gd name="connsiteX9" fmla="*/ 85226 w 450227"/>
                <a:gd name="connsiteY9" fmla="*/ 168978 h 505613"/>
                <a:gd name="connsiteX10" fmla="*/ 129237 w 450227"/>
                <a:gd name="connsiteY10" fmla="*/ 249627 h 505613"/>
                <a:gd name="connsiteX11" fmla="*/ 27133 w 450227"/>
                <a:gd name="connsiteY11" fmla="*/ 217609 h 505613"/>
                <a:gd name="connsiteX12" fmla="*/ 42206 w 450227"/>
                <a:gd name="connsiteY12" fmla="*/ 139710 h 505613"/>
                <a:gd name="connsiteX13" fmla="*/ 174897 w 450227"/>
                <a:gd name="connsiteY13" fmla="*/ 35737 h 505613"/>
                <a:gd name="connsiteX14" fmla="*/ 385927 w 450227"/>
                <a:gd name="connsiteY14" fmla="*/ 120676 h 505613"/>
                <a:gd name="connsiteX15" fmla="*/ 364802 w 450227"/>
                <a:gd name="connsiteY15" fmla="*/ 387819 h 505613"/>
                <a:gd name="connsiteX16" fmla="*/ 145080 w 450227"/>
                <a:gd name="connsiteY16" fmla="*/ 491683 h 505613"/>
                <a:gd name="connsiteX17" fmla="*/ 97769 w 450227"/>
                <a:gd name="connsiteY17" fmla="*/ 497845 h 505613"/>
                <a:gd name="connsiteX18" fmla="*/ 80935 w 450227"/>
                <a:gd name="connsiteY18" fmla="*/ 500925 h 50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227" h="505613">
                  <a:moveTo>
                    <a:pt x="80935" y="500925"/>
                  </a:moveTo>
                  <a:cubicBezTo>
                    <a:pt x="80935" y="502026"/>
                    <a:pt x="86657" y="503456"/>
                    <a:pt x="97769" y="504446"/>
                  </a:cubicBezTo>
                  <a:cubicBezTo>
                    <a:pt x="163455" y="510058"/>
                    <a:pt x="258847" y="495644"/>
                    <a:pt x="321122" y="456915"/>
                  </a:cubicBezTo>
                  <a:cubicBezTo>
                    <a:pt x="391428" y="413125"/>
                    <a:pt x="443030" y="340507"/>
                    <a:pt x="449522" y="253698"/>
                  </a:cubicBezTo>
                  <a:cubicBezTo>
                    <a:pt x="459094" y="126728"/>
                    <a:pt x="370303" y="14282"/>
                    <a:pt x="243333" y="1188"/>
                  </a:cubicBezTo>
                  <a:cubicBezTo>
                    <a:pt x="148161" y="-8604"/>
                    <a:pt x="59260" y="42888"/>
                    <a:pt x="17781" y="127278"/>
                  </a:cubicBezTo>
                  <a:cubicBezTo>
                    <a:pt x="-36792" y="238184"/>
                    <a:pt x="45507" y="319603"/>
                    <a:pt x="112953" y="289016"/>
                  </a:cubicBezTo>
                  <a:cubicBezTo>
                    <a:pt x="164885" y="265471"/>
                    <a:pt x="166866" y="193513"/>
                    <a:pt x="119004" y="168318"/>
                  </a:cubicBezTo>
                  <a:cubicBezTo>
                    <a:pt x="89958" y="153024"/>
                    <a:pt x="64101" y="166997"/>
                    <a:pt x="64982" y="169307"/>
                  </a:cubicBezTo>
                  <a:lnTo>
                    <a:pt x="85226" y="168978"/>
                  </a:lnTo>
                  <a:cubicBezTo>
                    <a:pt x="127366" y="171949"/>
                    <a:pt x="149812" y="216399"/>
                    <a:pt x="129237" y="249627"/>
                  </a:cubicBezTo>
                  <a:cubicBezTo>
                    <a:pt x="104591" y="289346"/>
                    <a:pt x="39236" y="280214"/>
                    <a:pt x="27133" y="217609"/>
                  </a:cubicBezTo>
                  <a:cubicBezTo>
                    <a:pt x="22072" y="191533"/>
                    <a:pt x="29993" y="163697"/>
                    <a:pt x="42206" y="139710"/>
                  </a:cubicBezTo>
                  <a:cubicBezTo>
                    <a:pt x="67842" y="88879"/>
                    <a:pt x="118234" y="48939"/>
                    <a:pt x="174897" y="35737"/>
                  </a:cubicBezTo>
                  <a:cubicBezTo>
                    <a:pt x="255766" y="16922"/>
                    <a:pt x="339826" y="51360"/>
                    <a:pt x="385927" y="120676"/>
                  </a:cubicBezTo>
                  <a:cubicBezTo>
                    <a:pt x="441820" y="204956"/>
                    <a:pt x="429057" y="312121"/>
                    <a:pt x="364802" y="387819"/>
                  </a:cubicBezTo>
                  <a:cubicBezTo>
                    <a:pt x="310999" y="451194"/>
                    <a:pt x="220338" y="478920"/>
                    <a:pt x="145080" y="491683"/>
                  </a:cubicBezTo>
                  <a:cubicBezTo>
                    <a:pt x="124726" y="495094"/>
                    <a:pt x="108662" y="496634"/>
                    <a:pt x="97769" y="497845"/>
                  </a:cubicBezTo>
                  <a:cubicBezTo>
                    <a:pt x="86767" y="498945"/>
                    <a:pt x="80935" y="499715"/>
                    <a:pt x="80935" y="50092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118ABAA6-639B-8A40-35FC-25D5485F18C0}"/>
                </a:ext>
              </a:extLst>
            </p:cNvPr>
            <p:cNvSpPr/>
            <p:nvPr/>
          </p:nvSpPr>
          <p:spPr>
            <a:xfrm>
              <a:off x="2618305" y="5996670"/>
              <a:ext cx="90147" cy="143034"/>
            </a:xfrm>
            <a:custGeom>
              <a:avLst/>
              <a:gdLst>
                <a:gd name="connsiteX0" fmla="*/ 40049 w 90147"/>
                <a:gd name="connsiteY0" fmla="*/ 76799 h 143034"/>
                <a:gd name="connsiteX1" fmla="*/ 50832 w 90147"/>
                <a:gd name="connsiteY1" fmla="*/ 72068 h 143034"/>
                <a:gd name="connsiteX2" fmla="*/ 61504 w 90147"/>
                <a:gd name="connsiteY2" fmla="*/ 50722 h 143034"/>
                <a:gd name="connsiteX3" fmla="*/ 58864 w 90147"/>
                <a:gd name="connsiteY3" fmla="*/ 85821 h 143034"/>
                <a:gd name="connsiteX4" fmla="*/ 0 w 90147"/>
                <a:gd name="connsiteY4" fmla="*/ 143034 h 143034"/>
                <a:gd name="connsiteX5" fmla="*/ 3521 w 90147"/>
                <a:gd name="connsiteY5" fmla="*/ 142484 h 143034"/>
                <a:gd name="connsiteX6" fmla="*/ 16504 w 90147"/>
                <a:gd name="connsiteY6" fmla="*/ 139294 h 143034"/>
                <a:gd name="connsiteX7" fmla="*/ 87140 w 90147"/>
                <a:gd name="connsiteY7" fmla="*/ 72508 h 143034"/>
                <a:gd name="connsiteX8" fmla="*/ 59634 w 90147"/>
                <a:gd name="connsiteY8" fmla="*/ 3082 h 143034"/>
                <a:gd name="connsiteX9" fmla="*/ 3191 w 90147"/>
                <a:gd name="connsiteY9" fmla="*/ 29818 h 143034"/>
                <a:gd name="connsiteX10" fmla="*/ 40049 w 90147"/>
                <a:gd name="connsiteY10" fmla="*/ 76799 h 14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147" h="143034">
                  <a:moveTo>
                    <a:pt x="40049" y="76799"/>
                  </a:moveTo>
                  <a:cubicBezTo>
                    <a:pt x="43790" y="76138"/>
                    <a:pt x="47531" y="74599"/>
                    <a:pt x="50832" y="72068"/>
                  </a:cubicBezTo>
                  <a:cubicBezTo>
                    <a:pt x="57874" y="66897"/>
                    <a:pt x="61504" y="58864"/>
                    <a:pt x="61504" y="50722"/>
                  </a:cubicBezTo>
                  <a:cubicBezTo>
                    <a:pt x="66126" y="59745"/>
                    <a:pt x="63595" y="75588"/>
                    <a:pt x="58864" y="85821"/>
                  </a:cubicBezTo>
                  <a:cubicBezTo>
                    <a:pt x="46761" y="112007"/>
                    <a:pt x="21785" y="132912"/>
                    <a:pt x="0" y="143034"/>
                  </a:cubicBezTo>
                  <a:cubicBezTo>
                    <a:pt x="1210" y="142814"/>
                    <a:pt x="2311" y="142705"/>
                    <a:pt x="3521" y="142484"/>
                  </a:cubicBezTo>
                  <a:cubicBezTo>
                    <a:pt x="7922" y="141714"/>
                    <a:pt x="12213" y="140614"/>
                    <a:pt x="16504" y="139294"/>
                  </a:cubicBezTo>
                  <a:cubicBezTo>
                    <a:pt x="46321" y="129281"/>
                    <a:pt x="78118" y="103315"/>
                    <a:pt x="87140" y="72508"/>
                  </a:cubicBezTo>
                  <a:cubicBezTo>
                    <a:pt x="94732" y="46541"/>
                    <a:pt x="88791" y="14194"/>
                    <a:pt x="59634" y="3082"/>
                  </a:cubicBezTo>
                  <a:cubicBezTo>
                    <a:pt x="39169" y="-4730"/>
                    <a:pt x="12873" y="1651"/>
                    <a:pt x="3191" y="29818"/>
                  </a:cubicBezTo>
                  <a:cubicBezTo>
                    <a:pt x="-4841" y="52813"/>
                    <a:pt x="13643" y="85381"/>
                    <a:pt x="40049" y="7679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CB3FD4D6-3464-0D8B-DD8C-C59F080C833C}"/>
                </a:ext>
              </a:extLst>
            </p:cNvPr>
            <p:cNvSpPr/>
            <p:nvPr/>
          </p:nvSpPr>
          <p:spPr>
            <a:xfrm>
              <a:off x="2695429" y="5907391"/>
              <a:ext cx="113377" cy="185002"/>
            </a:xfrm>
            <a:custGeom>
              <a:avLst/>
              <a:gdLst>
                <a:gd name="connsiteX0" fmla="*/ 60518 w 113377"/>
                <a:gd name="connsiteY0" fmla="*/ 92800 h 185002"/>
                <a:gd name="connsiteX1" fmla="*/ 71191 w 113377"/>
                <a:gd name="connsiteY1" fmla="*/ 83228 h 185002"/>
                <a:gd name="connsiteX2" fmla="*/ 75372 w 113377"/>
                <a:gd name="connsiteY2" fmla="*/ 54402 h 185002"/>
                <a:gd name="connsiteX3" fmla="*/ 85714 w 113377"/>
                <a:gd name="connsiteY3" fmla="*/ 95991 h 185002"/>
                <a:gd name="connsiteX4" fmla="*/ 39503 w 113377"/>
                <a:gd name="connsiteY4" fmla="*/ 185002 h 185002"/>
                <a:gd name="connsiteX5" fmla="*/ 43354 w 113377"/>
                <a:gd name="connsiteY5" fmla="*/ 183022 h 185002"/>
                <a:gd name="connsiteX6" fmla="*/ 57108 w 113377"/>
                <a:gd name="connsiteY6" fmla="*/ 174220 h 185002"/>
                <a:gd name="connsiteX7" fmla="*/ 113331 w 113377"/>
                <a:gd name="connsiteY7" fmla="*/ 69585 h 185002"/>
                <a:gd name="connsiteX8" fmla="*/ 55127 w 113377"/>
                <a:gd name="connsiteY8" fmla="*/ 49 h 185002"/>
                <a:gd name="connsiteX9" fmla="*/ 4 w 113377"/>
                <a:gd name="connsiteY9" fmla="*/ 52971 h 185002"/>
                <a:gd name="connsiteX10" fmla="*/ 60518 w 113377"/>
                <a:gd name="connsiteY10" fmla="*/ 92800 h 18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77" h="185002">
                  <a:moveTo>
                    <a:pt x="60518" y="92800"/>
                  </a:moveTo>
                  <a:cubicBezTo>
                    <a:pt x="64589" y="90490"/>
                    <a:pt x="68330" y="87299"/>
                    <a:pt x="71191" y="83228"/>
                  </a:cubicBezTo>
                  <a:cubicBezTo>
                    <a:pt x="77352" y="74537"/>
                    <a:pt x="78453" y="63754"/>
                    <a:pt x="75372" y="54402"/>
                  </a:cubicBezTo>
                  <a:cubicBezTo>
                    <a:pt x="84174" y="62983"/>
                    <a:pt x="87365" y="82348"/>
                    <a:pt x="85714" y="95991"/>
                  </a:cubicBezTo>
                  <a:cubicBezTo>
                    <a:pt x="81643" y="130979"/>
                    <a:pt x="60738" y="164867"/>
                    <a:pt x="39503" y="185002"/>
                  </a:cubicBezTo>
                  <a:cubicBezTo>
                    <a:pt x="40824" y="184342"/>
                    <a:pt x="42034" y="183682"/>
                    <a:pt x="43354" y="183022"/>
                  </a:cubicBezTo>
                  <a:cubicBezTo>
                    <a:pt x="48086" y="180381"/>
                    <a:pt x="52707" y="177520"/>
                    <a:pt x="57108" y="174220"/>
                  </a:cubicBezTo>
                  <a:cubicBezTo>
                    <a:pt x="87805" y="151114"/>
                    <a:pt x="114651" y="108754"/>
                    <a:pt x="113331" y="69585"/>
                  </a:cubicBezTo>
                  <a:cubicBezTo>
                    <a:pt x="112231" y="36577"/>
                    <a:pt x="92976" y="1479"/>
                    <a:pt x="55127" y="49"/>
                  </a:cubicBezTo>
                  <a:cubicBezTo>
                    <a:pt x="28501" y="-1052"/>
                    <a:pt x="554" y="16443"/>
                    <a:pt x="4" y="52971"/>
                  </a:cubicBezTo>
                  <a:cubicBezTo>
                    <a:pt x="-436" y="82458"/>
                    <a:pt x="33232" y="113046"/>
                    <a:pt x="60518" y="928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DD31AF22-B96A-AAA3-4BB6-C692DF659D48}"/>
                </a:ext>
              </a:extLst>
            </p:cNvPr>
            <p:cNvSpPr/>
            <p:nvPr/>
          </p:nvSpPr>
          <p:spPr>
            <a:xfrm>
              <a:off x="2656374" y="6068017"/>
              <a:ext cx="422058" cy="169083"/>
            </a:xfrm>
            <a:custGeom>
              <a:avLst/>
              <a:gdLst>
                <a:gd name="connsiteX0" fmla="*/ 43350 w 422058"/>
                <a:gd name="connsiteY0" fmla="*/ 109207 h 169083"/>
                <a:gd name="connsiteX1" fmla="*/ 275945 w 422058"/>
                <a:gd name="connsiteY1" fmla="*/ 75758 h 169083"/>
                <a:gd name="connsiteX2" fmla="*/ 0 w 422058"/>
                <a:gd name="connsiteY2" fmla="*/ 113167 h 169083"/>
                <a:gd name="connsiteX3" fmla="*/ 422059 w 422058"/>
                <a:gd name="connsiteY3" fmla="*/ 26907 h 169083"/>
                <a:gd name="connsiteX4" fmla="*/ 257680 w 422058"/>
                <a:gd name="connsiteY4" fmla="*/ 19315 h 169083"/>
                <a:gd name="connsiteX5" fmla="*/ 43350 w 422058"/>
                <a:gd name="connsiteY5" fmla="*/ 109207 h 16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58" h="169083">
                  <a:moveTo>
                    <a:pt x="43350" y="109207"/>
                  </a:moveTo>
                  <a:cubicBezTo>
                    <a:pt x="91541" y="122960"/>
                    <a:pt x="191885" y="134402"/>
                    <a:pt x="275945" y="75758"/>
                  </a:cubicBezTo>
                  <a:cubicBezTo>
                    <a:pt x="193645" y="141884"/>
                    <a:pt x="122129" y="147605"/>
                    <a:pt x="0" y="113167"/>
                  </a:cubicBezTo>
                  <a:cubicBezTo>
                    <a:pt x="169110" y="191395"/>
                    <a:pt x="319295" y="208009"/>
                    <a:pt x="422059" y="26907"/>
                  </a:cubicBezTo>
                  <a:cubicBezTo>
                    <a:pt x="368806" y="52763"/>
                    <a:pt x="338989" y="-37898"/>
                    <a:pt x="257680" y="19315"/>
                  </a:cubicBezTo>
                  <a:cubicBezTo>
                    <a:pt x="250309" y="24487"/>
                    <a:pt x="151395" y="110307"/>
                    <a:pt x="43350" y="10920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5D84F334-9774-07A5-4977-401F1C76607A}"/>
                </a:ext>
              </a:extLst>
            </p:cNvPr>
            <p:cNvSpPr/>
            <p:nvPr/>
          </p:nvSpPr>
          <p:spPr>
            <a:xfrm>
              <a:off x="2891719" y="5891828"/>
              <a:ext cx="216803" cy="134653"/>
            </a:xfrm>
            <a:custGeom>
              <a:avLst/>
              <a:gdLst>
                <a:gd name="connsiteX0" fmla="*/ 104524 w 216803"/>
                <a:gd name="connsiteY0" fmla="*/ 69415 h 134653"/>
                <a:gd name="connsiteX1" fmla="*/ 113657 w 216803"/>
                <a:gd name="connsiteY1" fmla="*/ 54561 h 134653"/>
                <a:gd name="connsiteX2" fmla="*/ 146774 w 216803"/>
                <a:gd name="connsiteY2" fmla="*/ 43448 h 134653"/>
                <a:gd name="connsiteX3" fmla="*/ 95392 w 216803"/>
                <a:gd name="connsiteY3" fmla="*/ 39818 h 134653"/>
                <a:gd name="connsiteX4" fmla="*/ 0 w 216803"/>
                <a:gd name="connsiteY4" fmla="*/ 114085 h 134653"/>
                <a:gd name="connsiteX5" fmla="*/ 1540 w 216803"/>
                <a:gd name="connsiteY5" fmla="*/ 109024 h 134653"/>
                <a:gd name="connsiteX6" fmla="*/ 9022 w 216803"/>
                <a:gd name="connsiteY6" fmla="*/ 90650 h 134653"/>
                <a:gd name="connsiteX7" fmla="*/ 120808 w 216803"/>
                <a:gd name="connsiteY7" fmla="*/ 1089 h 134653"/>
                <a:gd name="connsiteX8" fmla="*/ 215210 w 216803"/>
                <a:gd name="connsiteY8" fmla="*/ 56431 h 134653"/>
                <a:gd name="connsiteX9" fmla="*/ 164268 w 216803"/>
                <a:gd name="connsiteY9" fmla="*/ 133780 h 134653"/>
                <a:gd name="connsiteX10" fmla="*/ 104524 w 216803"/>
                <a:gd name="connsiteY10" fmla="*/ 69415 h 13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03" h="134653">
                  <a:moveTo>
                    <a:pt x="104524" y="69415"/>
                  </a:moveTo>
                  <a:cubicBezTo>
                    <a:pt x="106395" y="64023"/>
                    <a:pt x="109366" y="58962"/>
                    <a:pt x="113657" y="54561"/>
                  </a:cubicBezTo>
                  <a:cubicBezTo>
                    <a:pt x="122679" y="45429"/>
                    <a:pt x="135112" y="41688"/>
                    <a:pt x="146774" y="43448"/>
                  </a:cubicBezTo>
                  <a:cubicBezTo>
                    <a:pt x="134782" y="34756"/>
                    <a:pt x="111346" y="34977"/>
                    <a:pt x="95392" y="39818"/>
                  </a:cubicBezTo>
                  <a:cubicBezTo>
                    <a:pt x="54903" y="52031"/>
                    <a:pt x="19255" y="84268"/>
                    <a:pt x="0" y="114085"/>
                  </a:cubicBezTo>
                  <a:cubicBezTo>
                    <a:pt x="550" y="112435"/>
                    <a:pt x="990" y="110784"/>
                    <a:pt x="1540" y="109024"/>
                  </a:cubicBezTo>
                  <a:cubicBezTo>
                    <a:pt x="3631" y="102752"/>
                    <a:pt x="6161" y="96591"/>
                    <a:pt x="9022" y="90650"/>
                  </a:cubicBezTo>
                  <a:cubicBezTo>
                    <a:pt x="29817" y="48950"/>
                    <a:pt x="74267" y="7690"/>
                    <a:pt x="120808" y="1089"/>
                  </a:cubicBezTo>
                  <a:cubicBezTo>
                    <a:pt x="160088" y="-4523"/>
                    <a:pt x="205528" y="11211"/>
                    <a:pt x="215210" y="56431"/>
                  </a:cubicBezTo>
                  <a:cubicBezTo>
                    <a:pt x="222032" y="88229"/>
                    <a:pt x="207289" y="125418"/>
                    <a:pt x="164268" y="133780"/>
                  </a:cubicBezTo>
                  <a:cubicBezTo>
                    <a:pt x="129610" y="140601"/>
                    <a:pt x="86480" y="106383"/>
                    <a:pt x="104524" y="694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5B9BF939-DE44-18B5-FC6E-2D07183372EA}"/>
                </a:ext>
              </a:extLst>
            </p:cNvPr>
            <p:cNvSpPr/>
            <p:nvPr/>
          </p:nvSpPr>
          <p:spPr>
            <a:xfrm>
              <a:off x="2608073" y="5737869"/>
              <a:ext cx="225877" cy="221502"/>
            </a:xfrm>
            <a:custGeom>
              <a:avLst/>
              <a:gdLst>
                <a:gd name="connsiteX0" fmla="*/ 211029 w 225877"/>
                <a:gd name="connsiteY0" fmla="*/ 193666 h 221502"/>
                <a:gd name="connsiteX1" fmla="*/ 102214 w 225877"/>
                <a:gd name="connsiteY1" fmla="*/ 60425 h 221502"/>
                <a:gd name="connsiteX2" fmla="*/ 225773 w 225877"/>
                <a:gd name="connsiteY2" fmla="*/ 221502 h 221502"/>
                <a:gd name="connsiteX3" fmla="*/ 0 w 225877"/>
                <a:gd name="connsiteY3" fmla="*/ 3761 h 221502"/>
                <a:gd name="connsiteX4" fmla="*/ 75148 w 225877"/>
                <a:gd name="connsiteY4" fmla="*/ 91232 h 221502"/>
                <a:gd name="connsiteX5" fmla="*/ 185614 w 225877"/>
                <a:gd name="connsiteY5" fmla="*/ 154716 h 221502"/>
                <a:gd name="connsiteX6" fmla="*/ 211029 w 225877"/>
                <a:gd name="connsiteY6" fmla="*/ 193666 h 22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77" h="221502">
                  <a:moveTo>
                    <a:pt x="211029" y="193666"/>
                  </a:moveTo>
                  <a:cubicBezTo>
                    <a:pt x="201677" y="133592"/>
                    <a:pt x="160528" y="81770"/>
                    <a:pt x="102214" y="60425"/>
                  </a:cubicBezTo>
                  <a:cubicBezTo>
                    <a:pt x="184733" y="85181"/>
                    <a:pt x="215320" y="137663"/>
                    <a:pt x="225773" y="221502"/>
                  </a:cubicBezTo>
                  <a:cubicBezTo>
                    <a:pt x="229074" y="74508"/>
                    <a:pt x="154366" y="-20444"/>
                    <a:pt x="0" y="3761"/>
                  </a:cubicBezTo>
                  <a:cubicBezTo>
                    <a:pt x="44340" y="18395"/>
                    <a:pt x="2531" y="67576"/>
                    <a:pt x="75148" y="91232"/>
                  </a:cubicBezTo>
                  <a:cubicBezTo>
                    <a:pt x="116847" y="104765"/>
                    <a:pt x="152826" y="118518"/>
                    <a:pt x="185614" y="154716"/>
                  </a:cubicBezTo>
                  <a:cubicBezTo>
                    <a:pt x="195736" y="166270"/>
                    <a:pt x="204648" y="179253"/>
                    <a:pt x="211029" y="19366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126A9B0F-F29D-EB9C-6D8A-E5FE68C4CF9C}"/>
                </a:ext>
              </a:extLst>
            </p:cNvPr>
            <p:cNvSpPr/>
            <p:nvPr/>
          </p:nvSpPr>
          <p:spPr>
            <a:xfrm>
              <a:off x="2830593" y="5516078"/>
              <a:ext cx="152872" cy="415016"/>
            </a:xfrm>
            <a:custGeom>
              <a:avLst/>
              <a:gdLst>
                <a:gd name="connsiteX0" fmla="*/ 81041 w 152872"/>
                <a:gd name="connsiteY0" fmla="*/ 372877 h 415016"/>
                <a:gd name="connsiteX1" fmla="*/ 69268 w 152872"/>
                <a:gd name="connsiteY1" fmla="*/ 145344 h 415016"/>
                <a:gd name="connsiteX2" fmla="*/ 81151 w 152872"/>
                <a:gd name="connsiteY2" fmla="*/ 415017 h 415016"/>
                <a:gd name="connsiteX3" fmla="*/ 35490 w 152872"/>
                <a:gd name="connsiteY3" fmla="*/ 0 h 415016"/>
                <a:gd name="connsiteX4" fmla="*/ 14145 w 152872"/>
                <a:gd name="connsiteY4" fmla="*/ 158107 h 415016"/>
                <a:gd name="connsiteX5" fmla="*/ 81041 w 152872"/>
                <a:gd name="connsiteY5" fmla="*/ 372877 h 41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2" h="415016">
                  <a:moveTo>
                    <a:pt x="81041" y="372877"/>
                  </a:moveTo>
                  <a:cubicBezTo>
                    <a:pt x="98205" y="327547"/>
                    <a:pt x="117679" y="231604"/>
                    <a:pt x="69268" y="145344"/>
                  </a:cubicBezTo>
                  <a:cubicBezTo>
                    <a:pt x="124941" y="230394"/>
                    <a:pt x="124391" y="300040"/>
                    <a:pt x="81151" y="415017"/>
                  </a:cubicBezTo>
                  <a:cubicBezTo>
                    <a:pt x="169941" y="258340"/>
                    <a:pt x="198548" y="114757"/>
                    <a:pt x="35490" y="0"/>
                  </a:cubicBezTo>
                  <a:cubicBezTo>
                    <a:pt x="55405" y="53693"/>
                    <a:pt x="-33276" y="74708"/>
                    <a:pt x="14145" y="158107"/>
                  </a:cubicBezTo>
                  <a:cubicBezTo>
                    <a:pt x="18326" y="165699"/>
                    <a:pt x="91273" y="268463"/>
                    <a:pt x="81041" y="3728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7E5C3951-AD30-1F1D-4E66-7C3FF881A16D}"/>
                </a:ext>
              </a:extLst>
            </p:cNvPr>
            <p:cNvSpPr/>
            <p:nvPr/>
          </p:nvSpPr>
          <p:spPr>
            <a:xfrm>
              <a:off x="3758304" y="6267492"/>
              <a:ext cx="219479" cy="132317"/>
            </a:xfrm>
            <a:custGeom>
              <a:avLst/>
              <a:gdLst>
                <a:gd name="connsiteX0" fmla="*/ 197914 w 219479"/>
                <a:gd name="connsiteY0" fmla="*/ 48474 h 132317"/>
                <a:gd name="connsiteX1" fmla="*/ 62142 w 219479"/>
                <a:gd name="connsiteY1" fmla="*/ 44403 h 132317"/>
                <a:gd name="connsiteX2" fmla="*/ 44208 w 219479"/>
                <a:gd name="connsiteY2" fmla="*/ 99306 h 132317"/>
                <a:gd name="connsiteX3" fmla="*/ 53010 w 219479"/>
                <a:gd name="connsiteY3" fmla="*/ 37471 h 132317"/>
                <a:gd name="connsiteX4" fmla="*/ 72485 w 219479"/>
                <a:gd name="connsiteY4" fmla="*/ 20307 h 132317"/>
                <a:gd name="connsiteX5" fmla="*/ 38267 w 219479"/>
                <a:gd name="connsiteY5" fmla="*/ 52435 h 132317"/>
                <a:gd name="connsiteX6" fmla="*/ 28144 w 219479"/>
                <a:gd name="connsiteY6" fmla="*/ 107337 h 132317"/>
                <a:gd name="connsiteX7" fmla="*/ 28364 w 219479"/>
                <a:gd name="connsiteY7" fmla="*/ 107668 h 132317"/>
                <a:gd name="connsiteX8" fmla="*/ 28144 w 219479"/>
                <a:gd name="connsiteY8" fmla="*/ 107337 h 132317"/>
                <a:gd name="connsiteX9" fmla="*/ 20773 w 219479"/>
                <a:gd name="connsiteY9" fmla="*/ 90944 h 132317"/>
                <a:gd name="connsiteX10" fmla="*/ 23853 w 219479"/>
                <a:gd name="connsiteY10" fmla="*/ 56395 h 132317"/>
                <a:gd name="connsiteX11" fmla="*/ 8890 w 219479"/>
                <a:gd name="connsiteY11" fmla="*/ 83682 h 132317"/>
                <a:gd name="connsiteX12" fmla="*/ 2288 w 219479"/>
                <a:gd name="connsiteY12" fmla="*/ 132313 h 132317"/>
                <a:gd name="connsiteX13" fmla="*/ 3499 w 219479"/>
                <a:gd name="connsiteY13" fmla="*/ 81921 h 132317"/>
                <a:gd name="connsiteX14" fmla="*/ 92069 w 219479"/>
                <a:gd name="connsiteY14" fmla="*/ 2483 h 132317"/>
                <a:gd name="connsiteX15" fmla="*/ 202315 w 219479"/>
                <a:gd name="connsiteY15" fmla="*/ 44843 h 132317"/>
                <a:gd name="connsiteX16" fmla="*/ 219479 w 219479"/>
                <a:gd name="connsiteY16" fmla="*/ 92264 h 132317"/>
                <a:gd name="connsiteX17" fmla="*/ 197914 w 219479"/>
                <a:gd name="connsiteY17" fmla="*/ 48474 h 13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479" h="132317">
                  <a:moveTo>
                    <a:pt x="197914" y="48474"/>
                  </a:moveTo>
                  <a:cubicBezTo>
                    <a:pt x="148733" y="-9620"/>
                    <a:pt x="80847" y="18217"/>
                    <a:pt x="62142" y="44403"/>
                  </a:cubicBezTo>
                  <a:cubicBezTo>
                    <a:pt x="42338" y="69599"/>
                    <a:pt x="44428" y="99635"/>
                    <a:pt x="44208" y="99306"/>
                  </a:cubicBezTo>
                  <a:cubicBezTo>
                    <a:pt x="44868" y="101066"/>
                    <a:pt x="29685" y="69159"/>
                    <a:pt x="53010" y="37471"/>
                  </a:cubicBezTo>
                  <a:cubicBezTo>
                    <a:pt x="59062" y="29549"/>
                    <a:pt x="65883" y="24048"/>
                    <a:pt x="72485" y="20307"/>
                  </a:cubicBezTo>
                  <a:cubicBezTo>
                    <a:pt x="58291" y="24048"/>
                    <a:pt x="43768" y="42092"/>
                    <a:pt x="38267" y="52435"/>
                  </a:cubicBezTo>
                  <a:cubicBezTo>
                    <a:pt x="22093" y="77850"/>
                    <a:pt x="26934" y="104037"/>
                    <a:pt x="28144" y="107337"/>
                  </a:cubicBezTo>
                  <a:cubicBezTo>
                    <a:pt x="28254" y="107558"/>
                    <a:pt x="28364" y="107668"/>
                    <a:pt x="28364" y="107668"/>
                  </a:cubicBezTo>
                  <a:cubicBezTo>
                    <a:pt x="28364" y="107668"/>
                    <a:pt x="28254" y="107558"/>
                    <a:pt x="28144" y="107337"/>
                  </a:cubicBezTo>
                  <a:cubicBezTo>
                    <a:pt x="27154" y="106017"/>
                    <a:pt x="23083" y="100846"/>
                    <a:pt x="20773" y="90944"/>
                  </a:cubicBezTo>
                  <a:cubicBezTo>
                    <a:pt x="18462" y="81921"/>
                    <a:pt x="19122" y="69159"/>
                    <a:pt x="23853" y="56395"/>
                  </a:cubicBezTo>
                  <a:cubicBezTo>
                    <a:pt x="16812" y="65307"/>
                    <a:pt x="11751" y="74770"/>
                    <a:pt x="8890" y="83682"/>
                  </a:cubicBezTo>
                  <a:cubicBezTo>
                    <a:pt x="-1012" y="112399"/>
                    <a:pt x="3058" y="132643"/>
                    <a:pt x="2288" y="132313"/>
                  </a:cubicBezTo>
                  <a:cubicBezTo>
                    <a:pt x="3169" y="132423"/>
                    <a:pt x="-4093" y="113169"/>
                    <a:pt x="3499" y="81921"/>
                  </a:cubicBezTo>
                  <a:cubicBezTo>
                    <a:pt x="10100" y="51004"/>
                    <a:pt x="42888" y="11725"/>
                    <a:pt x="92069" y="2483"/>
                  </a:cubicBezTo>
                  <a:cubicBezTo>
                    <a:pt x="141141" y="-8190"/>
                    <a:pt x="186471" y="17336"/>
                    <a:pt x="202315" y="44843"/>
                  </a:cubicBezTo>
                  <a:cubicBezTo>
                    <a:pt x="219369" y="72129"/>
                    <a:pt x="218709" y="92594"/>
                    <a:pt x="219479" y="92264"/>
                  </a:cubicBezTo>
                  <a:cubicBezTo>
                    <a:pt x="218929" y="92924"/>
                    <a:pt x="217499" y="71579"/>
                    <a:pt x="197914" y="4847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C63EBD7E-0839-7BEC-3652-C9CC05BCDF5D}"/>
                </a:ext>
              </a:extLst>
            </p:cNvPr>
            <p:cNvSpPr/>
            <p:nvPr/>
          </p:nvSpPr>
          <p:spPr>
            <a:xfrm>
              <a:off x="3117822" y="5757035"/>
              <a:ext cx="214550" cy="113176"/>
            </a:xfrm>
            <a:custGeom>
              <a:avLst/>
              <a:gdLst>
                <a:gd name="connsiteX0" fmla="*/ 33008 w 214550"/>
                <a:gd name="connsiteY0" fmla="*/ 76798 h 113176"/>
                <a:gd name="connsiteX1" fmla="*/ 0 w 214550"/>
                <a:gd name="connsiteY1" fmla="*/ 77018 h 113176"/>
                <a:gd name="connsiteX2" fmla="*/ 23546 w 214550"/>
                <a:gd name="connsiteY2" fmla="*/ 99683 h 113176"/>
                <a:gd name="connsiteX3" fmla="*/ 68986 w 214550"/>
                <a:gd name="connsiteY3" fmla="*/ 112446 h 113176"/>
                <a:gd name="connsiteX4" fmla="*/ 121468 w 214550"/>
                <a:gd name="connsiteY4" fmla="*/ 94732 h 113176"/>
                <a:gd name="connsiteX5" fmla="*/ 151615 w 214550"/>
                <a:gd name="connsiteY5" fmla="*/ 97042 h 113176"/>
                <a:gd name="connsiteX6" fmla="*/ 167019 w 214550"/>
                <a:gd name="connsiteY6" fmla="*/ 72286 h 113176"/>
                <a:gd name="connsiteX7" fmla="*/ 183853 w 214550"/>
                <a:gd name="connsiteY7" fmla="*/ 29046 h 113176"/>
                <a:gd name="connsiteX8" fmla="*/ 201127 w 214550"/>
                <a:gd name="connsiteY8" fmla="*/ 9682 h 113176"/>
                <a:gd name="connsiteX9" fmla="*/ 213010 w 214550"/>
                <a:gd name="connsiteY9" fmla="*/ 1100 h 113176"/>
                <a:gd name="connsiteX10" fmla="*/ 214550 w 214550"/>
                <a:gd name="connsiteY10" fmla="*/ 0 h 113176"/>
                <a:gd name="connsiteX11" fmla="*/ 212350 w 214550"/>
                <a:gd name="connsiteY11" fmla="*/ 1210 h 113176"/>
                <a:gd name="connsiteX12" fmla="*/ 212130 w 214550"/>
                <a:gd name="connsiteY12" fmla="*/ 1210 h 113176"/>
                <a:gd name="connsiteX13" fmla="*/ 166469 w 214550"/>
                <a:gd name="connsiteY13" fmla="*/ 6822 h 113176"/>
                <a:gd name="connsiteX14" fmla="*/ 116957 w 214550"/>
                <a:gd name="connsiteY14" fmla="*/ 18814 h 113176"/>
                <a:gd name="connsiteX15" fmla="*/ 88791 w 214550"/>
                <a:gd name="connsiteY15" fmla="*/ 30587 h 113176"/>
                <a:gd name="connsiteX16" fmla="*/ 76688 w 214550"/>
                <a:gd name="connsiteY16" fmla="*/ 44010 h 113176"/>
                <a:gd name="connsiteX17" fmla="*/ 91651 w 214550"/>
                <a:gd name="connsiteY17" fmla="*/ 56003 h 113176"/>
                <a:gd name="connsiteX18" fmla="*/ 107495 w 214550"/>
                <a:gd name="connsiteY18" fmla="*/ 54903 h 113176"/>
                <a:gd name="connsiteX19" fmla="*/ 107495 w 214550"/>
                <a:gd name="connsiteY19" fmla="*/ 62934 h 113176"/>
                <a:gd name="connsiteX20" fmla="*/ 82079 w 214550"/>
                <a:gd name="connsiteY20" fmla="*/ 62824 h 113176"/>
                <a:gd name="connsiteX21" fmla="*/ 33008 w 214550"/>
                <a:gd name="connsiteY21" fmla="*/ 76798 h 11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4550" h="113176">
                  <a:moveTo>
                    <a:pt x="33008" y="76798"/>
                  </a:moveTo>
                  <a:cubicBezTo>
                    <a:pt x="20025" y="79659"/>
                    <a:pt x="7372" y="79769"/>
                    <a:pt x="0" y="77018"/>
                  </a:cubicBezTo>
                  <a:cubicBezTo>
                    <a:pt x="4181" y="82959"/>
                    <a:pt x="13533" y="92531"/>
                    <a:pt x="23546" y="99683"/>
                  </a:cubicBezTo>
                  <a:cubicBezTo>
                    <a:pt x="33998" y="107825"/>
                    <a:pt x="50282" y="115637"/>
                    <a:pt x="68986" y="112446"/>
                  </a:cubicBezTo>
                  <a:cubicBezTo>
                    <a:pt x="87690" y="109805"/>
                    <a:pt x="102984" y="92092"/>
                    <a:pt x="121468" y="94732"/>
                  </a:cubicBezTo>
                  <a:cubicBezTo>
                    <a:pt x="128290" y="97593"/>
                    <a:pt x="142043" y="105294"/>
                    <a:pt x="151615" y="97042"/>
                  </a:cubicBezTo>
                  <a:cubicBezTo>
                    <a:pt x="160858" y="90771"/>
                    <a:pt x="164158" y="80759"/>
                    <a:pt x="167019" y="72286"/>
                  </a:cubicBezTo>
                  <a:cubicBezTo>
                    <a:pt x="171310" y="54462"/>
                    <a:pt x="176041" y="40049"/>
                    <a:pt x="183853" y="29046"/>
                  </a:cubicBezTo>
                  <a:cubicBezTo>
                    <a:pt x="189794" y="20465"/>
                    <a:pt x="195956" y="14083"/>
                    <a:pt x="201127" y="9682"/>
                  </a:cubicBezTo>
                  <a:cubicBezTo>
                    <a:pt x="206408" y="5171"/>
                    <a:pt x="210699" y="2530"/>
                    <a:pt x="213010" y="1100"/>
                  </a:cubicBezTo>
                  <a:cubicBezTo>
                    <a:pt x="213890" y="550"/>
                    <a:pt x="214330" y="220"/>
                    <a:pt x="214550" y="0"/>
                  </a:cubicBezTo>
                  <a:cubicBezTo>
                    <a:pt x="214220" y="220"/>
                    <a:pt x="213450" y="660"/>
                    <a:pt x="212350" y="1210"/>
                  </a:cubicBezTo>
                  <a:cubicBezTo>
                    <a:pt x="212350" y="1210"/>
                    <a:pt x="212240" y="1210"/>
                    <a:pt x="212130" y="1210"/>
                  </a:cubicBezTo>
                  <a:cubicBezTo>
                    <a:pt x="208499" y="1430"/>
                    <a:pt x="191555" y="1980"/>
                    <a:pt x="166469" y="6822"/>
                  </a:cubicBezTo>
                  <a:cubicBezTo>
                    <a:pt x="152276" y="9792"/>
                    <a:pt x="135552" y="13423"/>
                    <a:pt x="116957" y="18814"/>
                  </a:cubicBezTo>
                  <a:cubicBezTo>
                    <a:pt x="107715" y="21785"/>
                    <a:pt x="98143" y="25196"/>
                    <a:pt x="88791" y="30587"/>
                  </a:cubicBezTo>
                  <a:cubicBezTo>
                    <a:pt x="84500" y="33668"/>
                    <a:pt x="78558" y="35648"/>
                    <a:pt x="76688" y="44010"/>
                  </a:cubicBezTo>
                  <a:cubicBezTo>
                    <a:pt x="78118" y="53252"/>
                    <a:pt x="84720" y="55232"/>
                    <a:pt x="91651" y="56003"/>
                  </a:cubicBezTo>
                  <a:cubicBezTo>
                    <a:pt x="97703" y="55893"/>
                    <a:pt x="103204" y="54353"/>
                    <a:pt x="107495" y="54903"/>
                  </a:cubicBezTo>
                  <a:cubicBezTo>
                    <a:pt x="110906" y="54353"/>
                    <a:pt x="109476" y="59303"/>
                    <a:pt x="107495" y="62934"/>
                  </a:cubicBezTo>
                  <a:cubicBezTo>
                    <a:pt x="102764" y="69316"/>
                    <a:pt x="91541" y="64255"/>
                    <a:pt x="82079" y="62824"/>
                  </a:cubicBezTo>
                  <a:cubicBezTo>
                    <a:pt x="61174" y="61174"/>
                    <a:pt x="46431" y="73387"/>
                    <a:pt x="33008" y="7679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CED21524-E3FF-F4CA-3207-1759EF517D4C}"/>
                </a:ext>
              </a:extLst>
            </p:cNvPr>
            <p:cNvSpPr/>
            <p:nvPr/>
          </p:nvSpPr>
          <p:spPr>
            <a:xfrm>
              <a:off x="3309618" y="5745931"/>
              <a:ext cx="219700" cy="175922"/>
            </a:xfrm>
            <a:custGeom>
              <a:avLst/>
              <a:gdLst>
                <a:gd name="connsiteX0" fmla="*/ 183832 w 219700"/>
                <a:gd name="connsiteY0" fmla="*/ 26617 h 175922"/>
                <a:gd name="connsiteX1" fmla="*/ 46740 w 219700"/>
                <a:gd name="connsiteY1" fmla="*/ 67987 h 175922"/>
                <a:gd name="connsiteX2" fmla="*/ 46850 w 219700"/>
                <a:gd name="connsiteY2" fmla="*/ 128831 h 175922"/>
                <a:gd name="connsiteX3" fmla="*/ 35407 w 219700"/>
                <a:gd name="connsiteY3" fmla="*/ 64026 h 175922"/>
                <a:gd name="connsiteX4" fmla="*/ 49270 w 219700"/>
                <a:gd name="connsiteY4" fmla="*/ 40370 h 175922"/>
                <a:gd name="connsiteX5" fmla="*/ 25615 w 219700"/>
                <a:gd name="connsiteY5" fmla="*/ 83941 h 175922"/>
                <a:gd name="connsiteX6" fmla="*/ 33537 w 219700"/>
                <a:gd name="connsiteY6" fmla="*/ 142144 h 175922"/>
                <a:gd name="connsiteX7" fmla="*/ 33867 w 219700"/>
                <a:gd name="connsiteY7" fmla="*/ 142475 h 175922"/>
                <a:gd name="connsiteX8" fmla="*/ 33537 w 219700"/>
                <a:gd name="connsiteY8" fmla="*/ 142144 h 175922"/>
                <a:gd name="connsiteX9" fmla="*/ 20773 w 219700"/>
                <a:gd name="connsiteY9" fmla="*/ 128281 h 175922"/>
                <a:gd name="connsiteX10" fmla="*/ 12522 w 219700"/>
                <a:gd name="connsiteY10" fmla="*/ 92743 h 175922"/>
                <a:gd name="connsiteX11" fmla="*/ 6470 w 219700"/>
                <a:gd name="connsiteY11" fmla="*/ 125090 h 175922"/>
                <a:gd name="connsiteX12" fmla="*/ 15822 w 219700"/>
                <a:gd name="connsiteY12" fmla="*/ 175922 h 175922"/>
                <a:gd name="connsiteX13" fmla="*/ 419 w 219700"/>
                <a:gd name="connsiteY13" fmla="*/ 125090 h 175922"/>
                <a:gd name="connsiteX14" fmla="*/ 62913 w 219700"/>
                <a:gd name="connsiteY14" fmla="*/ 16164 h 175922"/>
                <a:gd name="connsiteX15" fmla="*/ 187022 w 219700"/>
                <a:gd name="connsiteY15" fmla="*/ 21666 h 175922"/>
                <a:gd name="connsiteX16" fmla="*/ 219700 w 219700"/>
                <a:gd name="connsiteY16" fmla="*/ 63256 h 175922"/>
                <a:gd name="connsiteX17" fmla="*/ 183832 w 219700"/>
                <a:gd name="connsiteY17" fmla="*/ 26617 h 17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700" h="175922">
                  <a:moveTo>
                    <a:pt x="183832" y="26617"/>
                  </a:moveTo>
                  <a:cubicBezTo>
                    <a:pt x="115616" y="-14973"/>
                    <a:pt x="56862" y="35529"/>
                    <a:pt x="46740" y="67987"/>
                  </a:cubicBezTo>
                  <a:cubicBezTo>
                    <a:pt x="35187" y="99784"/>
                    <a:pt x="47180" y="129051"/>
                    <a:pt x="46850" y="128831"/>
                  </a:cubicBezTo>
                  <a:cubicBezTo>
                    <a:pt x="48060" y="130371"/>
                    <a:pt x="22424" y="103525"/>
                    <a:pt x="35407" y="64026"/>
                  </a:cubicBezTo>
                  <a:cubicBezTo>
                    <a:pt x="38928" y="54013"/>
                    <a:pt x="43879" y="46311"/>
                    <a:pt x="49270" y="40370"/>
                  </a:cubicBezTo>
                  <a:cubicBezTo>
                    <a:pt x="36397" y="48842"/>
                    <a:pt x="27705" y="71727"/>
                    <a:pt x="25615" y="83941"/>
                  </a:cubicBezTo>
                  <a:cubicBezTo>
                    <a:pt x="17693" y="114748"/>
                    <a:pt x="31226" y="139283"/>
                    <a:pt x="33537" y="142144"/>
                  </a:cubicBezTo>
                  <a:cubicBezTo>
                    <a:pt x="33757" y="142364"/>
                    <a:pt x="33867" y="142475"/>
                    <a:pt x="33867" y="142475"/>
                  </a:cubicBezTo>
                  <a:cubicBezTo>
                    <a:pt x="33867" y="142475"/>
                    <a:pt x="33757" y="142364"/>
                    <a:pt x="33537" y="142144"/>
                  </a:cubicBezTo>
                  <a:cubicBezTo>
                    <a:pt x="32106" y="141154"/>
                    <a:pt x="26275" y="137303"/>
                    <a:pt x="20773" y="128281"/>
                  </a:cubicBezTo>
                  <a:cubicBezTo>
                    <a:pt x="15492" y="120029"/>
                    <a:pt x="11971" y="107046"/>
                    <a:pt x="12522" y="92743"/>
                  </a:cubicBezTo>
                  <a:cubicBezTo>
                    <a:pt x="8451" y="104075"/>
                    <a:pt x="6470" y="115078"/>
                    <a:pt x="6470" y="125090"/>
                  </a:cubicBezTo>
                  <a:cubicBezTo>
                    <a:pt x="6030" y="157107"/>
                    <a:pt x="16703" y="175922"/>
                    <a:pt x="15822" y="175922"/>
                  </a:cubicBezTo>
                  <a:cubicBezTo>
                    <a:pt x="16703" y="175812"/>
                    <a:pt x="3169" y="158978"/>
                    <a:pt x="419" y="125090"/>
                  </a:cubicBezTo>
                  <a:cubicBezTo>
                    <a:pt x="-3212" y="91972"/>
                    <a:pt x="16703" y="41691"/>
                    <a:pt x="62913" y="16164"/>
                  </a:cubicBezTo>
                  <a:cubicBezTo>
                    <a:pt x="108464" y="-10901"/>
                    <a:pt x="162157" y="-450"/>
                    <a:pt x="187022" y="21666"/>
                  </a:cubicBezTo>
                  <a:cubicBezTo>
                    <a:pt x="212989" y="43231"/>
                    <a:pt x="219040" y="63916"/>
                    <a:pt x="219700" y="63256"/>
                  </a:cubicBezTo>
                  <a:cubicBezTo>
                    <a:pt x="219480" y="64026"/>
                    <a:pt x="211008" y="43231"/>
                    <a:pt x="183832" y="2661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8BDAD7B9-AA52-D97B-BCC0-4A4C38E25E2B}"/>
                </a:ext>
              </a:extLst>
            </p:cNvPr>
            <p:cNvSpPr/>
            <p:nvPr/>
          </p:nvSpPr>
          <p:spPr>
            <a:xfrm>
              <a:off x="2370109" y="5839224"/>
              <a:ext cx="186802" cy="214204"/>
            </a:xfrm>
            <a:custGeom>
              <a:avLst/>
              <a:gdLst>
                <a:gd name="connsiteX0" fmla="*/ 19673 w 186802"/>
                <a:gd name="connsiteY0" fmla="*/ 40710 h 214204"/>
                <a:gd name="connsiteX1" fmla="*/ 76776 w 186802"/>
                <a:gd name="connsiteY1" fmla="*/ 173070 h 214204"/>
                <a:gd name="connsiteX2" fmla="*/ 136630 w 186802"/>
                <a:gd name="connsiteY2" fmla="*/ 165589 h 214204"/>
                <a:gd name="connsiteX3" fmla="*/ 74246 w 186802"/>
                <a:gd name="connsiteY3" fmla="*/ 184843 h 214204"/>
                <a:gd name="connsiteX4" fmla="*/ 49270 w 186802"/>
                <a:gd name="connsiteY4" fmla="*/ 173730 h 214204"/>
                <a:gd name="connsiteX5" fmla="*/ 94931 w 186802"/>
                <a:gd name="connsiteY5" fmla="*/ 192215 h 214204"/>
                <a:gd name="connsiteX6" fmla="*/ 151374 w 186802"/>
                <a:gd name="connsiteY6" fmla="*/ 177361 h 214204"/>
                <a:gd name="connsiteX7" fmla="*/ 151594 w 186802"/>
                <a:gd name="connsiteY7" fmla="*/ 177032 h 214204"/>
                <a:gd name="connsiteX8" fmla="*/ 151374 w 186802"/>
                <a:gd name="connsiteY8" fmla="*/ 177361 h 214204"/>
                <a:gd name="connsiteX9" fmla="*/ 139271 w 186802"/>
                <a:gd name="connsiteY9" fmla="*/ 191775 h 214204"/>
                <a:gd name="connsiteX10" fmla="*/ 105273 w 186802"/>
                <a:gd name="connsiteY10" fmla="*/ 204208 h 214204"/>
                <a:gd name="connsiteX11" fmla="*/ 137841 w 186802"/>
                <a:gd name="connsiteY11" fmla="*/ 206298 h 214204"/>
                <a:gd name="connsiteX12" fmla="*/ 186802 w 186802"/>
                <a:gd name="connsiteY12" fmla="*/ 190785 h 214204"/>
                <a:gd name="connsiteX13" fmla="*/ 138611 w 186802"/>
                <a:gd name="connsiteY13" fmla="*/ 212239 h 214204"/>
                <a:gd name="connsiteX14" fmla="*/ 23854 w 186802"/>
                <a:gd name="connsiteY14" fmla="*/ 162728 h 214204"/>
                <a:gd name="connsiteX15" fmla="*/ 14392 w 186802"/>
                <a:gd name="connsiteY15" fmla="*/ 37739 h 214204"/>
                <a:gd name="connsiteX16" fmla="*/ 51470 w 186802"/>
                <a:gd name="connsiteY16" fmla="*/ 0 h 214204"/>
                <a:gd name="connsiteX17" fmla="*/ 19673 w 186802"/>
                <a:gd name="connsiteY17" fmla="*/ 40710 h 21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802" h="214204">
                  <a:moveTo>
                    <a:pt x="19673" y="40710"/>
                  </a:moveTo>
                  <a:cubicBezTo>
                    <a:pt x="-13115" y="113987"/>
                    <a:pt x="43659" y="166799"/>
                    <a:pt x="76776" y="173070"/>
                  </a:cubicBezTo>
                  <a:cubicBezTo>
                    <a:pt x="109454" y="180882"/>
                    <a:pt x="136850" y="165259"/>
                    <a:pt x="136630" y="165589"/>
                  </a:cubicBezTo>
                  <a:cubicBezTo>
                    <a:pt x="137951" y="164268"/>
                    <a:pt x="114735" y="193095"/>
                    <a:pt x="74246" y="184843"/>
                  </a:cubicBezTo>
                  <a:cubicBezTo>
                    <a:pt x="64013" y="182533"/>
                    <a:pt x="55871" y="178462"/>
                    <a:pt x="49270" y="173730"/>
                  </a:cubicBezTo>
                  <a:cubicBezTo>
                    <a:pt x="59172" y="185613"/>
                    <a:pt x="82718" y="191555"/>
                    <a:pt x="94931" y="192215"/>
                  </a:cubicBezTo>
                  <a:cubicBezTo>
                    <a:pt x="126178" y="196396"/>
                    <a:pt x="148733" y="180002"/>
                    <a:pt x="151374" y="177361"/>
                  </a:cubicBezTo>
                  <a:cubicBezTo>
                    <a:pt x="151484" y="177141"/>
                    <a:pt x="151594" y="176922"/>
                    <a:pt x="151594" y="177032"/>
                  </a:cubicBezTo>
                  <a:cubicBezTo>
                    <a:pt x="151594" y="177032"/>
                    <a:pt x="151484" y="177141"/>
                    <a:pt x="151374" y="177361"/>
                  </a:cubicBezTo>
                  <a:cubicBezTo>
                    <a:pt x="150494" y="178902"/>
                    <a:pt x="147523" y="185174"/>
                    <a:pt x="139271" y="191775"/>
                  </a:cubicBezTo>
                  <a:cubicBezTo>
                    <a:pt x="131789" y="198046"/>
                    <a:pt x="119466" y="203218"/>
                    <a:pt x="105273" y="204208"/>
                  </a:cubicBezTo>
                  <a:cubicBezTo>
                    <a:pt x="116826" y="206958"/>
                    <a:pt x="128048" y="207619"/>
                    <a:pt x="137841" y="206298"/>
                  </a:cubicBezTo>
                  <a:cubicBezTo>
                    <a:pt x="169418" y="202888"/>
                    <a:pt x="186692" y="190015"/>
                    <a:pt x="186802" y="190785"/>
                  </a:cubicBezTo>
                  <a:cubicBezTo>
                    <a:pt x="186582" y="189905"/>
                    <a:pt x="171619" y="205418"/>
                    <a:pt x="138611" y="212239"/>
                  </a:cubicBezTo>
                  <a:cubicBezTo>
                    <a:pt x="106373" y="219831"/>
                    <a:pt x="54551" y="205858"/>
                    <a:pt x="23854" y="162728"/>
                  </a:cubicBezTo>
                  <a:cubicBezTo>
                    <a:pt x="-8164" y="120368"/>
                    <a:pt x="-4423" y="65355"/>
                    <a:pt x="14392" y="37739"/>
                  </a:cubicBezTo>
                  <a:cubicBezTo>
                    <a:pt x="32546" y="9132"/>
                    <a:pt x="52241" y="550"/>
                    <a:pt x="51470" y="0"/>
                  </a:cubicBezTo>
                  <a:cubicBezTo>
                    <a:pt x="52241" y="550"/>
                    <a:pt x="32766" y="11553"/>
                    <a:pt x="19673" y="4071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38" name="Graphic 3">
            <a:extLst>
              <a:ext uri="{FF2B5EF4-FFF2-40B4-BE49-F238E27FC236}">
                <a16:creationId xmlns:a16="http://schemas.microsoft.com/office/drawing/2014/main" id="{A0FC76BE-9A23-E581-9C9A-A9C26BEB27B1}"/>
              </a:ext>
            </a:extLst>
          </p:cNvPr>
          <p:cNvGrpSpPr/>
          <p:nvPr/>
        </p:nvGrpSpPr>
        <p:grpSpPr>
          <a:xfrm rot="17298824" flipH="1">
            <a:off x="10704948" y="591661"/>
            <a:ext cx="2064911" cy="997820"/>
            <a:chOff x="2370109" y="5516078"/>
            <a:chExt cx="1639606" cy="1038643"/>
          </a:xfrm>
          <a:solidFill>
            <a:srgbClr val="634019"/>
          </a:solidFill>
        </p:grpSpPr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7B08DE7E-DC1B-BEC3-3D0C-079BB2FB723E}"/>
                </a:ext>
              </a:extLst>
            </p:cNvPr>
            <p:cNvSpPr/>
            <p:nvPr/>
          </p:nvSpPr>
          <p:spPr>
            <a:xfrm>
              <a:off x="2947575" y="6148946"/>
              <a:ext cx="131187" cy="268352"/>
            </a:xfrm>
            <a:custGeom>
              <a:avLst/>
              <a:gdLst>
                <a:gd name="connsiteX0" fmla="*/ 106762 w 131187"/>
                <a:gd name="connsiteY0" fmla="*/ 27726 h 268352"/>
                <a:gd name="connsiteX1" fmla="*/ 5758 w 131187"/>
                <a:gd name="connsiteY1" fmla="*/ 148094 h 268352"/>
                <a:gd name="connsiteX2" fmla="*/ 10710 w 131187"/>
                <a:gd name="connsiteY2" fmla="*/ 268352 h 268352"/>
                <a:gd name="connsiteX3" fmla="*/ 102801 w 131187"/>
                <a:gd name="connsiteY3" fmla="*/ 182973 h 268352"/>
                <a:gd name="connsiteX4" fmla="*/ 131188 w 131187"/>
                <a:gd name="connsiteY4" fmla="*/ 0 h 268352"/>
                <a:gd name="connsiteX5" fmla="*/ 36015 w 131187"/>
                <a:gd name="connsiteY5" fmla="*/ 207069 h 268352"/>
                <a:gd name="connsiteX6" fmla="*/ 106762 w 131187"/>
                <a:gd name="connsiteY6" fmla="*/ 27726 h 26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187" h="268352">
                  <a:moveTo>
                    <a:pt x="106762" y="27726"/>
                  </a:moveTo>
                  <a:cubicBezTo>
                    <a:pt x="79366" y="45991"/>
                    <a:pt x="21272" y="102434"/>
                    <a:pt x="5758" y="148094"/>
                  </a:cubicBezTo>
                  <a:cubicBezTo>
                    <a:pt x="-11516" y="199036"/>
                    <a:pt x="16101" y="218071"/>
                    <a:pt x="10710" y="268352"/>
                  </a:cubicBezTo>
                  <a:cubicBezTo>
                    <a:pt x="42287" y="229074"/>
                    <a:pt x="79146" y="231164"/>
                    <a:pt x="102801" y="182973"/>
                  </a:cubicBezTo>
                  <a:cubicBezTo>
                    <a:pt x="124036" y="139732"/>
                    <a:pt x="118645" y="55013"/>
                    <a:pt x="131188" y="0"/>
                  </a:cubicBezTo>
                  <a:cubicBezTo>
                    <a:pt x="83327" y="72947"/>
                    <a:pt x="60441" y="137092"/>
                    <a:pt x="36015" y="207069"/>
                  </a:cubicBezTo>
                  <a:cubicBezTo>
                    <a:pt x="40417" y="130930"/>
                    <a:pt x="58901" y="103094"/>
                    <a:pt x="106762" y="2772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6482BDEE-4AB0-F6C3-1FDF-CF8404CFA82D}"/>
                </a:ext>
              </a:extLst>
            </p:cNvPr>
            <p:cNvSpPr/>
            <p:nvPr/>
          </p:nvSpPr>
          <p:spPr>
            <a:xfrm>
              <a:off x="3152626" y="5813049"/>
              <a:ext cx="501446" cy="454120"/>
            </a:xfrm>
            <a:custGeom>
              <a:avLst/>
              <a:gdLst>
                <a:gd name="connsiteX0" fmla="*/ 4695 w 501446"/>
                <a:gd name="connsiteY0" fmla="*/ 81628 h 454120"/>
                <a:gd name="connsiteX1" fmla="*/ 1174 w 501446"/>
                <a:gd name="connsiteY1" fmla="*/ 98682 h 454120"/>
                <a:gd name="connsiteX2" fmla="*/ 48265 w 501446"/>
                <a:gd name="connsiteY2" fmla="*/ 323905 h 454120"/>
                <a:gd name="connsiteX3" fmla="*/ 249833 w 501446"/>
                <a:gd name="connsiteY3" fmla="*/ 453405 h 454120"/>
                <a:gd name="connsiteX4" fmla="*/ 500251 w 501446"/>
                <a:gd name="connsiteY4" fmla="*/ 245456 h 454120"/>
                <a:gd name="connsiteX5" fmla="*/ 375262 w 501446"/>
                <a:gd name="connsiteY5" fmla="*/ 17923 h 454120"/>
                <a:gd name="connsiteX6" fmla="*/ 214955 w 501446"/>
                <a:gd name="connsiteY6" fmla="*/ 113975 h 454120"/>
                <a:gd name="connsiteX7" fmla="*/ 334552 w 501446"/>
                <a:gd name="connsiteY7" fmla="*/ 120137 h 454120"/>
                <a:gd name="connsiteX8" fmla="*/ 333562 w 501446"/>
                <a:gd name="connsiteY8" fmla="*/ 65675 h 454120"/>
                <a:gd name="connsiteX9" fmla="*/ 333892 w 501446"/>
                <a:gd name="connsiteY9" fmla="*/ 86139 h 454120"/>
                <a:gd name="connsiteX10" fmla="*/ 253904 w 501446"/>
                <a:gd name="connsiteY10" fmla="*/ 130589 h 454120"/>
                <a:gd name="connsiteX11" fmla="*/ 285591 w 501446"/>
                <a:gd name="connsiteY11" fmla="*/ 27716 h 454120"/>
                <a:gd name="connsiteX12" fmla="*/ 362829 w 501446"/>
                <a:gd name="connsiteY12" fmla="*/ 42899 h 454120"/>
                <a:gd name="connsiteX13" fmla="*/ 465923 w 501446"/>
                <a:gd name="connsiteY13" fmla="*/ 176690 h 454120"/>
                <a:gd name="connsiteX14" fmla="*/ 381753 w 501446"/>
                <a:gd name="connsiteY14" fmla="*/ 389480 h 454120"/>
                <a:gd name="connsiteX15" fmla="*/ 116812 w 501446"/>
                <a:gd name="connsiteY15" fmla="*/ 368135 h 454120"/>
                <a:gd name="connsiteX16" fmla="*/ 13827 w 501446"/>
                <a:gd name="connsiteY16" fmla="*/ 146543 h 454120"/>
                <a:gd name="connsiteX17" fmla="*/ 7776 w 501446"/>
                <a:gd name="connsiteY17" fmla="*/ 98792 h 454120"/>
                <a:gd name="connsiteX18" fmla="*/ 4695 w 501446"/>
                <a:gd name="connsiteY18" fmla="*/ 81628 h 45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446" h="454120">
                  <a:moveTo>
                    <a:pt x="4695" y="81628"/>
                  </a:moveTo>
                  <a:cubicBezTo>
                    <a:pt x="3595" y="81628"/>
                    <a:pt x="2165" y="87460"/>
                    <a:pt x="1174" y="98682"/>
                  </a:cubicBezTo>
                  <a:cubicBezTo>
                    <a:pt x="-4437" y="164917"/>
                    <a:pt x="9866" y="261190"/>
                    <a:pt x="48265" y="323905"/>
                  </a:cubicBezTo>
                  <a:cubicBezTo>
                    <a:pt x="91726" y="394872"/>
                    <a:pt x="163682" y="446803"/>
                    <a:pt x="249833" y="453405"/>
                  </a:cubicBezTo>
                  <a:cubicBezTo>
                    <a:pt x="375702" y="463088"/>
                    <a:pt x="487158" y="373526"/>
                    <a:pt x="500251" y="245456"/>
                  </a:cubicBezTo>
                  <a:cubicBezTo>
                    <a:pt x="510044" y="149514"/>
                    <a:pt x="458882" y="59733"/>
                    <a:pt x="375262" y="17923"/>
                  </a:cubicBezTo>
                  <a:cubicBezTo>
                    <a:pt x="265236" y="-37090"/>
                    <a:pt x="184587" y="45869"/>
                    <a:pt x="214955" y="113975"/>
                  </a:cubicBezTo>
                  <a:cubicBezTo>
                    <a:pt x="238280" y="166348"/>
                    <a:pt x="309577" y="168328"/>
                    <a:pt x="334552" y="120137"/>
                  </a:cubicBezTo>
                  <a:cubicBezTo>
                    <a:pt x="349736" y="90870"/>
                    <a:pt x="335873" y="64794"/>
                    <a:pt x="333562" y="65675"/>
                  </a:cubicBezTo>
                  <a:lnTo>
                    <a:pt x="333892" y="86139"/>
                  </a:lnTo>
                  <a:cubicBezTo>
                    <a:pt x="330922" y="128609"/>
                    <a:pt x="286911" y="151274"/>
                    <a:pt x="253904" y="130589"/>
                  </a:cubicBezTo>
                  <a:cubicBezTo>
                    <a:pt x="214514" y="105723"/>
                    <a:pt x="223537" y="39818"/>
                    <a:pt x="285591" y="27716"/>
                  </a:cubicBezTo>
                  <a:cubicBezTo>
                    <a:pt x="311447" y="22654"/>
                    <a:pt x="339064" y="30686"/>
                    <a:pt x="362829" y="42899"/>
                  </a:cubicBezTo>
                  <a:cubicBezTo>
                    <a:pt x="413221" y="68755"/>
                    <a:pt x="452830" y="119587"/>
                    <a:pt x="465923" y="176690"/>
                  </a:cubicBezTo>
                  <a:cubicBezTo>
                    <a:pt x="484518" y="258329"/>
                    <a:pt x="450410" y="343049"/>
                    <a:pt x="381753" y="389480"/>
                  </a:cubicBezTo>
                  <a:cubicBezTo>
                    <a:pt x="298244" y="445924"/>
                    <a:pt x="191849" y="433050"/>
                    <a:pt x="116812" y="368135"/>
                  </a:cubicBezTo>
                  <a:cubicBezTo>
                    <a:pt x="53987" y="313783"/>
                    <a:pt x="26480" y="222461"/>
                    <a:pt x="13827" y="146543"/>
                  </a:cubicBezTo>
                  <a:cubicBezTo>
                    <a:pt x="10416" y="126079"/>
                    <a:pt x="8876" y="109905"/>
                    <a:pt x="7776" y="98792"/>
                  </a:cubicBezTo>
                  <a:cubicBezTo>
                    <a:pt x="6676" y="87460"/>
                    <a:pt x="5795" y="81628"/>
                    <a:pt x="4695" y="8162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08AB25BB-A647-4855-AB95-E21BA0117C98}"/>
                </a:ext>
              </a:extLst>
            </p:cNvPr>
            <p:cNvSpPr/>
            <p:nvPr/>
          </p:nvSpPr>
          <p:spPr>
            <a:xfrm>
              <a:off x="3172725" y="5905283"/>
              <a:ext cx="111400" cy="69285"/>
            </a:xfrm>
            <a:custGeom>
              <a:avLst/>
              <a:gdLst>
                <a:gd name="connsiteX0" fmla="*/ 53142 w 111400"/>
                <a:gd name="connsiteY0" fmla="*/ 32743 h 69285"/>
                <a:gd name="connsiteX1" fmla="*/ 57543 w 111400"/>
                <a:gd name="connsiteY1" fmla="*/ 40555 h 69285"/>
                <a:gd name="connsiteX2" fmla="*/ 74487 w 111400"/>
                <a:gd name="connsiteY2" fmla="*/ 46937 h 69285"/>
                <a:gd name="connsiteX3" fmla="*/ 47861 w 111400"/>
                <a:gd name="connsiteY3" fmla="*/ 47817 h 69285"/>
                <a:gd name="connsiteX4" fmla="*/ 0 w 111400"/>
                <a:gd name="connsiteY4" fmla="*/ 7437 h 69285"/>
                <a:gd name="connsiteX5" fmla="*/ 770 w 111400"/>
                <a:gd name="connsiteY5" fmla="*/ 10078 h 69285"/>
                <a:gd name="connsiteX6" fmla="*/ 4291 w 111400"/>
                <a:gd name="connsiteY6" fmla="*/ 19760 h 69285"/>
                <a:gd name="connsiteX7" fmla="*/ 60294 w 111400"/>
                <a:gd name="connsiteY7" fmla="*/ 68392 h 69285"/>
                <a:gd name="connsiteX8" fmla="*/ 110246 w 111400"/>
                <a:gd name="connsiteY8" fmla="*/ 41655 h 69285"/>
                <a:gd name="connsiteX9" fmla="*/ 85490 w 111400"/>
                <a:gd name="connsiteY9" fmla="*/ 616 h 69285"/>
                <a:gd name="connsiteX10" fmla="*/ 53142 w 111400"/>
                <a:gd name="connsiteY10" fmla="*/ 32743 h 6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00" h="69285">
                  <a:moveTo>
                    <a:pt x="53142" y="32743"/>
                  </a:moveTo>
                  <a:cubicBezTo>
                    <a:pt x="54023" y="35604"/>
                    <a:pt x="55453" y="38244"/>
                    <a:pt x="57543" y="40555"/>
                  </a:cubicBezTo>
                  <a:cubicBezTo>
                    <a:pt x="62055" y="45506"/>
                    <a:pt x="68326" y="47597"/>
                    <a:pt x="74487" y="46937"/>
                  </a:cubicBezTo>
                  <a:cubicBezTo>
                    <a:pt x="68106" y="51227"/>
                    <a:pt x="56003" y="50567"/>
                    <a:pt x="47861" y="47817"/>
                  </a:cubicBezTo>
                  <a:cubicBezTo>
                    <a:pt x="27176" y="40665"/>
                    <a:pt x="9352" y="23281"/>
                    <a:pt x="0" y="7437"/>
                  </a:cubicBezTo>
                  <a:cubicBezTo>
                    <a:pt x="220" y="8318"/>
                    <a:pt x="440" y="9198"/>
                    <a:pt x="770" y="10078"/>
                  </a:cubicBezTo>
                  <a:cubicBezTo>
                    <a:pt x="1760" y="13379"/>
                    <a:pt x="2861" y="16570"/>
                    <a:pt x="4291" y="19760"/>
                  </a:cubicBezTo>
                  <a:cubicBezTo>
                    <a:pt x="14193" y="41765"/>
                    <a:pt x="36419" y="63991"/>
                    <a:pt x="60294" y="68392"/>
                  </a:cubicBezTo>
                  <a:cubicBezTo>
                    <a:pt x="80429" y="72022"/>
                    <a:pt x="104304" y="64871"/>
                    <a:pt x="110246" y="41655"/>
                  </a:cubicBezTo>
                  <a:cubicBezTo>
                    <a:pt x="114427" y="25372"/>
                    <a:pt x="107495" y="5787"/>
                    <a:pt x="85490" y="616"/>
                  </a:cubicBezTo>
                  <a:cubicBezTo>
                    <a:pt x="67556" y="-3455"/>
                    <a:pt x="44560" y="13269"/>
                    <a:pt x="53142" y="32743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F2BA56E0-B26C-5C4B-5BDB-C7AD514C6861}"/>
                </a:ext>
              </a:extLst>
            </p:cNvPr>
            <p:cNvSpPr/>
            <p:nvPr/>
          </p:nvSpPr>
          <p:spPr>
            <a:xfrm>
              <a:off x="3191869" y="5989079"/>
              <a:ext cx="141781" cy="90961"/>
            </a:xfrm>
            <a:custGeom>
              <a:avLst/>
              <a:gdLst>
                <a:gd name="connsiteX0" fmla="*/ 65795 w 141781"/>
                <a:gd name="connsiteY0" fmla="*/ 40379 h 90961"/>
                <a:gd name="connsiteX1" fmla="*/ 70416 w 141781"/>
                <a:gd name="connsiteY1" fmla="*/ 51272 h 90961"/>
                <a:gd name="connsiteX2" fmla="*/ 91651 w 141781"/>
                <a:gd name="connsiteY2" fmla="*/ 62055 h 90961"/>
                <a:gd name="connsiteX3" fmla="*/ 56773 w 141781"/>
                <a:gd name="connsiteY3" fmla="*/ 59414 h 90961"/>
                <a:gd name="connsiteX4" fmla="*/ 0 w 141781"/>
                <a:gd name="connsiteY4" fmla="*/ 0 h 90961"/>
                <a:gd name="connsiteX5" fmla="*/ 550 w 141781"/>
                <a:gd name="connsiteY5" fmla="*/ 3521 h 90961"/>
                <a:gd name="connsiteX6" fmla="*/ 3741 w 141781"/>
                <a:gd name="connsiteY6" fmla="*/ 16614 h 90961"/>
                <a:gd name="connsiteX7" fmla="*/ 69976 w 141781"/>
                <a:gd name="connsiteY7" fmla="*/ 87910 h 90961"/>
                <a:gd name="connsiteX8" fmla="*/ 138743 w 141781"/>
                <a:gd name="connsiteY8" fmla="*/ 60184 h 90961"/>
                <a:gd name="connsiteX9" fmla="*/ 112226 w 141781"/>
                <a:gd name="connsiteY9" fmla="*/ 3191 h 90961"/>
                <a:gd name="connsiteX10" fmla="*/ 65795 w 141781"/>
                <a:gd name="connsiteY10" fmla="*/ 40379 h 9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781" h="90961">
                  <a:moveTo>
                    <a:pt x="65795" y="40379"/>
                  </a:moveTo>
                  <a:cubicBezTo>
                    <a:pt x="66455" y="44231"/>
                    <a:pt x="67996" y="47862"/>
                    <a:pt x="70416" y="51272"/>
                  </a:cubicBezTo>
                  <a:cubicBezTo>
                    <a:pt x="75588" y="58314"/>
                    <a:pt x="83510" y="62055"/>
                    <a:pt x="91651" y="62055"/>
                  </a:cubicBezTo>
                  <a:cubicBezTo>
                    <a:pt x="82739" y="66676"/>
                    <a:pt x="67006" y="64255"/>
                    <a:pt x="56773" y="59414"/>
                  </a:cubicBezTo>
                  <a:cubicBezTo>
                    <a:pt x="30807" y="47201"/>
                    <a:pt x="10122" y="22005"/>
                    <a:pt x="0" y="0"/>
                  </a:cubicBezTo>
                  <a:cubicBezTo>
                    <a:pt x="110" y="1210"/>
                    <a:pt x="330" y="2311"/>
                    <a:pt x="550" y="3521"/>
                  </a:cubicBezTo>
                  <a:cubicBezTo>
                    <a:pt x="1320" y="7922"/>
                    <a:pt x="2421" y="12323"/>
                    <a:pt x="3741" y="16614"/>
                  </a:cubicBezTo>
                  <a:cubicBezTo>
                    <a:pt x="13643" y="46651"/>
                    <a:pt x="39389" y="78779"/>
                    <a:pt x="69976" y="87910"/>
                  </a:cubicBezTo>
                  <a:cubicBezTo>
                    <a:pt x="95722" y="95612"/>
                    <a:pt x="127850" y="89561"/>
                    <a:pt x="138743" y="60184"/>
                  </a:cubicBezTo>
                  <a:cubicBezTo>
                    <a:pt x="146444" y="39500"/>
                    <a:pt x="140173" y="13093"/>
                    <a:pt x="112226" y="3191"/>
                  </a:cubicBezTo>
                  <a:cubicBezTo>
                    <a:pt x="89561" y="-4841"/>
                    <a:pt x="57213" y="13753"/>
                    <a:pt x="65795" y="4037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FB5E50C6-EBDC-FCB4-89AF-300271696C7D}"/>
                </a:ext>
              </a:extLst>
            </p:cNvPr>
            <p:cNvSpPr/>
            <p:nvPr/>
          </p:nvSpPr>
          <p:spPr>
            <a:xfrm>
              <a:off x="3238851" y="6066754"/>
              <a:ext cx="183453" cy="114373"/>
            </a:xfrm>
            <a:custGeom>
              <a:avLst/>
              <a:gdLst>
                <a:gd name="connsiteX0" fmla="*/ 91431 w 183453"/>
                <a:gd name="connsiteY0" fmla="*/ 61177 h 114373"/>
                <a:gd name="connsiteX1" fmla="*/ 100894 w 183453"/>
                <a:gd name="connsiteY1" fmla="*/ 71960 h 114373"/>
                <a:gd name="connsiteX2" fmla="*/ 129500 w 183453"/>
                <a:gd name="connsiteY2" fmla="*/ 76140 h 114373"/>
                <a:gd name="connsiteX3" fmla="*/ 88241 w 183453"/>
                <a:gd name="connsiteY3" fmla="*/ 86593 h 114373"/>
                <a:gd name="connsiteX4" fmla="*/ 0 w 183453"/>
                <a:gd name="connsiteY4" fmla="*/ 39942 h 114373"/>
                <a:gd name="connsiteX5" fmla="*/ 1980 w 183453"/>
                <a:gd name="connsiteY5" fmla="*/ 43792 h 114373"/>
                <a:gd name="connsiteX6" fmla="*/ 10672 w 183453"/>
                <a:gd name="connsiteY6" fmla="*/ 57656 h 114373"/>
                <a:gd name="connsiteX7" fmla="*/ 114427 w 183453"/>
                <a:gd name="connsiteY7" fmla="*/ 114319 h 114373"/>
                <a:gd name="connsiteX8" fmla="*/ 183413 w 183453"/>
                <a:gd name="connsiteY8" fmla="*/ 55565 h 114373"/>
                <a:gd name="connsiteX9" fmla="*/ 131041 w 183453"/>
                <a:gd name="connsiteY9" fmla="*/ 2 h 114373"/>
                <a:gd name="connsiteX10" fmla="*/ 91431 w 183453"/>
                <a:gd name="connsiteY10" fmla="*/ 61177 h 11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453" h="114373">
                  <a:moveTo>
                    <a:pt x="91431" y="61177"/>
                  </a:moveTo>
                  <a:cubicBezTo>
                    <a:pt x="93632" y="65358"/>
                    <a:pt x="96823" y="68989"/>
                    <a:pt x="100894" y="71960"/>
                  </a:cubicBezTo>
                  <a:cubicBezTo>
                    <a:pt x="109476" y="78121"/>
                    <a:pt x="120148" y="79331"/>
                    <a:pt x="129500" y="76140"/>
                  </a:cubicBezTo>
                  <a:cubicBezTo>
                    <a:pt x="120918" y="84943"/>
                    <a:pt x="101884" y="88133"/>
                    <a:pt x="88241" y="86593"/>
                  </a:cubicBezTo>
                  <a:cubicBezTo>
                    <a:pt x="53582" y="82522"/>
                    <a:pt x="20025" y="61397"/>
                    <a:pt x="0" y="39942"/>
                  </a:cubicBezTo>
                  <a:cubicBezTo>
                    <a:pt x="660" y="41262"/>
                    <a:pt x="1320" y="42472"/>
                    <a:pt x="1980" y="43792"/>
                  </a:cubicBezTo>
                  <a:cubicBezTo>
                    <a:pt x="4621" y="48634"/>
                    <a:pt x="7482" y="53255"/>
                    <a:pt x="10672" y="57656"/>
                  </a:cubicBezTo>
                  <a:cubicBezTo>
                    <a:pt x="33558" y="88573"/>
                    <a:pt x="75588" y="115750"/>
                    <a:pt x="114427" y="114319"/>
                  </a:cubicBezTo>
                  <a:cubicBezTo>
                    <a:pt x="147104" y="113219"/>
                    <a:pt x="181873" y="93855"/>
                    <a:pt x="183413" y="55565"/>
                  </a:cubicBezTo>
                  <a:cubicBezTo>
                    <a:pt x="184403" y="28719"/>
                    <a:pt x="167129" y="552"/>
                    <a:pt x="131041" y="2"/>
                  </a:cubicBezTo>
                  <a:cubicBezTo>
                    <a:pt x="101664" y="-327"/>
                    <a:pt x="71407" y="33670"/>
                    <a:pt x="91431" y="611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D53AD89D-CF1D-6853-90C3-0F41BAD34CFA}"/>
                </a:ext>
              </a:extLst>
            </p:cNvPr>
            <p:cNvSpPr/>
            <p:nvPr/>
          </p:nvSpPr>
          <p:spPr>
            <a:xfrm>
              <a:off x="3095298" y="6027478"/>
              <a:ext cx="167664" cy="425579"/>
            </a:xfrm>
            <a:custGeom>
              <a:avLst/>
              <a:gdLst>
                <a:gd name="connsiteX0" fmla="*/ 59493 w 167664"/>
                <a:gd name="connsiteY0" fmla="*/ 43681 h 425579"/>
                <a:gd name="connsiteX1" fmla="*/ 92611 w 167664"/>
                <a:gd name="connsiteY1" fmla="*/ 278256 h 425579"/>
                <a:gd name="connsiteX2" fmla="*/ 55422 w 167664"/>
                <a:gd name="connsiteY2" fmla="*/ 0 h 425579"/>
                <a:gd name="connsiteX3" fmla="*/ 140912 w 167664"/>
                <a:gd name="connsiteY3" fmla="*/ 425580 h 425579"/>
                <a:gd name="connsiteX4" fmla="*/ 148504 w 167664"/>
                <a:gd name="connsiteY4" fmla="*/ 259771 h 425579"/>
                <a:gd name="connsiteX5" fmla="*/ 59493 w 167664"/>
                <a:gd name="connsiteY5" fmla="*/ 43681 h 42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64" h="425579">
                  <a:moveTo>
                    <a:pt x="59493" y="43681"/>
                  </a:moveTo>
                  <a:cubicBezTo>
                    <a:pt x="45850" y="92312"/>
                    <a:pt x="34517" y="193425"/>
                    <a:pt x="92611" y="278256"/>
                  </a:cubicBezTo>
                  <a:cubicBezTo>
                    <a:pt x="27036" y="195296"/>
                    <a:pt x="21314" y="123119"/>
                    <a:pt x="55422" y="0"/>
                  </a:cubicBezTo>
                  <a:cubicBezTo>
                    <a:pt x="-22146" y="170540"/>
                    <a:pt x="-38540" y="322046"/>
                    <a:pt x="140912" y="425580"/>
                  </a:cubicBezTo>
                  <a:cubicBezTo>
                    <a:pt x="115276" y="371887"/>
                    <a:pt x="205277" y="341740"/>
                    <a:pt x="148504" y="259771"/>
                  </a:cubicBezTo>
                  <a:cubicBezTo>
                    <a:pt x="143443" y="252399"/>
                    <a:pt x="58393" y="152716"/>
                    <a:pt x="59493" y="43681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A51619A5-B910-1E9E-4515-9EC1B7644ED4}"/>
                </a:ext>
              </a:extLst>
            </p:cNvPr>
            <p:cNvSpPr/>
            <p:nvPr/>
          </p:nvSpPr>
          <p:spPr>
            <a:xfrm>
              <a:off x="3304147" y="6264803"/>
              <a:ext cx="133481" cy="218701"/>
            </a:xfrm>
            <a:custGeom>
              <a:avLst/>
              <a:gdLst>
                <a:gd name="connsiteX0" fmla="*/ 64754 w 133481"/>
                <a:gd name="connsiteY0" fmla="*/ 105515 h 218701"/>
                <a:gd name="connsiteX1" fmla="*/ 79387 w 133481"/>
                <a:gd name="connsiteY1" fmla="*/ 114647 h 218701"/>
                <a:gd name="connsiteX2" fmla="*/ 90390 w 133481"/>
                <a:gd name="connsiteY2" fmla="*/ 148095 h 218701"/>
                <a:gd name="connsiteX3" fmla="*/ 94021 w 133481"/>
                <a:gd name="connsiteY3" fmla="*/ 96273 h 218701"/>
                <a:gd name="connsiteX4" fmla="*/ 20414 w 133481"/>
                <a:gd name="connsiteY4" fmla="*/ 0 h 218701"/>
                <a:gd name="connsiteX5" fmla="*/ 25365 w 133481"/>
                <a:gd name="connsiteY5" fmla="*/ 1651 h 218701"/>
                <a:gd name="connsiteX6" fmla="*/ 43629 w 133481"/>
                <a:gd name="connsiteY6" fmla="*/ 9132 h 218701"/>
                <a:gd name="connsiteX7" fmla="*/ 132420 w 133481"/>
                <a:gd name="connsiteY7" fmla="*/ 121909 h 218701"/>
                <a:gd name="connsiteX8" fmla="*/ 77517 w 133481"/>
                <a:gd name="connsiteY8" fmla="*/ 217081 h 218701"/>
                <a:gd name="connsiteX9" fmla="*/ 829 w 133481"/>
                <a:gd name="connsiteY9" fmla="*/ 165699 h 218701"/>
                <a:gd name="connsiteX10" fmla="*/ 64754 w 133481"/>
                <a:gd name="connsiteY10" fmla="*/ 105515 h 21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481" h="218701">
                  <a:moveTo>
                    <a:pt x="64754" y="105515"/>
                  </a:moveTo>
                  <a:cubicBezTo>
                    <a:pt x="70145" y="107385"/>
                    <a:pt x="75096" y="110356"/>
                    <a:pt x="79387" y="114647"/>
                  </a:cubicBezTo>
                  <a:cubicBezTo>
                    <a:pt x="88520" y="123669"/>
                    <a:pt x="92150" y="136212"/>
                    <a:pt x="90390" y="148095"/>
                  </a:cubicBezTo>
                  <a:cubicBezTo>
                    <a:pt x="99082" y="135992"/>
                    <a:pt x="98862" y="112337"/>
                    <a:pt x="94021" y="96273"/>
                  </a:cubicBezTo>
                  <a:cubicBezTo>
                    <a:pt x="81918" y="55453"/>
                    <a:pt x="50011" y="19585"/>
                    <a:pt x="20414" y="0"/>
                  </a:cubicBezTo>
                  <a:cubicBezTo>
                    <a:pt x="22064" y="550"/>
                    <a:pt x="23714" y="991"/>
                    <a:pt x="25365" y="1651"/>
                  </a:cubicBezTo>
                  <a:cubicBezTo>
                    <a:pt x="31636" y="3741"/>
                    <a:pt x="37688" y="6272"/>
                    <a:pt x="43629" y="9132"/>
                  </a:cubicBezTo>
                  <a:cubicBezTo>
                    <a:pt x="84999" y="30147"/>
                    <a:pt x="125818" y="74928"/>
                    <a:pt x="132420" y="121909"/>
                  </a:cubicBezTo>
                  <a:cubicBezTo>
                    <a:pt x="137921" y="161518"/>
                    <a:pt x="122407" y="207289"/>
                    <a:pt x="77517" y="217081"/>
                  </a:cubicBezTo>
                  <a:cubicBezTo>
                    <a:pt x="45939" y="224012"/>
                    <a:pt x="9081" y="209049"/>
                    <a:pt x="829" y="165699"/>
                  </a:cubicBezTo>
                  <a:cubicBezTo>
                    <a:pt x="-5773" y="130821"/>
                    <a:pt x="28115" y="87250"/>
                    <a:pt x="64754" y="1055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1151D4DF-3049-FF4A-332C-154ED4B216CB}"/>
                </a:ext>
              </a:extLst>
            </p:cNvPr>
            <p:cNvSpPr/>
            <p:nvPr/>
          </p:nvSpPr>
          <p:spPr>
            <a:xfrm>
              <a:off x="3370661" y="5978736"/>
              <a:ext cx="219598" cy="227857"/>
            </a:xfrm>
            <a:custGeom>
              <a:avLst/>
              <a:gdLst>
                <a:gd name="connsiteX0" fmla="*/ 27727 w 219598"/>
                <a:gd name="connsiteY0" fmla="*/ 212900 h 227857"/>
                <a:gd name="connsiteX1" fmla="*/ 159757 w 219598"/>
                <a:gd name="connsiteY1" fmla="*/ 103204 h 227857"/>
                <a:gd name="connsiteX2" fmla="*/ 0 w 219598"/>
                <a:gd name="connsiteY2" fmla="*/ 227753 h 227857"/>
                <a:gd name="connsiteX3" fmla="*/ 215871 w 219598"/>
                <a:gd name="connsiteY3" fmla="*/ 0 h 227857"/>
                <a:gd name="connsiteX4" fmla="*/ 129170 w 219598"/>
                <a:gd name="connsiteY4" fmla="*/ 75808 h 227857"/>
                <a:gd name="connsiteX5" fmla="*/ 66236 w 219598"/>
                <a:gd name="connsiteY5" fmla="*/ 187154 h 227857"/>
                <a:gd name="connsiteX6" fmla="*/ 27727 w 219598"/>
                <a:gd name="connsiteY6" fmla="*/ 212900 h 22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598" h="227857">
                  <a:moveTo>
                    <a:pt x="27727" y="212900"/>
                  </a:moveTo>
                  <a:cubicBezTo>
                    <a:pt x="87360" y="203438"/>
                    <a:pt x="138743" y="161958"/>
                    <a:pt x="159757" y="103204"/>
                  </a:cubicBezTo>
                  <a:cubicBezTo>
                    <a:pt x="135222" y="186494"/>
                    <a:pt x="83179" y="217301"/>
                    <a:pt x="0" y="227753"/>
                  </a:cubicBezTo>
                  <a:cubicBezTo>
                    <a:pt x="145784" y="231054"/>
                    <a:pt x="239856" y="155687"/>
                    <a:pt x="215871" y="0"/>
                  </a:cubicBezTo>
                  <a:cubicBezTo>
                    <a:pt x="201457" y="44670"/>
                    <a:pt x="152606" y="2530"/>
                    <a:pt x="129170" y="75808"/>
                  </a:cubicBezTo>
                  <a:cubicBezTo>
                    <a:pt x="115747" y="117838"/>
                    <a:pt x="102104" y="154146"/>
                    <a:pt x="66236" y="187154"/>
                  </a:cubicBezTo>
                  <a:cubicBezTo>
                    <a:pt x="54903" y="197496"/>
                    <a:pt x="42030" y="206408"/>
                    <a:pt x="27727" y="2129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D98BE1DC-75F0-532A-1669-4D6859BB3B7C}"/>
                </a:ext>
              </a:extLst>
            </p:cNvPr>
            <p:cNvSpPr/>
            <p:nvPr/>
          </p:nvSpPr>
          <p:spPr>
            <a:xfrm>
              <a:off x="3641655" y="6015704"/>
              <a:ext cx="368060" cy="228748"/>
            </a:xfrm>
            <a:custGeom>
              <a:avLst/>
              <a:gdLst>
                <a:gd name="connsiteX0" fmla="*/ 0 w 368060"/>
                <a:gd name="connsiteY0" fmla="*/ 158769 h 228748"/>
                <a:gd name="connsiteX1" fmla="*/ 173951 w 368060"/>
                <a:gd name="connsiteY1" fmla="*/ 58095 h 228748"/>
                <a:gd name="connsiteX2" fmla="*/ 269893 w 368060"/>
                <a:gd name="connsiteY2" fmla="*/ 112117 h 228748"/>
                <a:gd name="connsiteX3" fmla="*/ 241617 w 368060"/>
                <a:gd name="connsiteY3" fmla="*/ 154588 h 228748"/>
                <a:gd name="connsiteX4" fmla="*/ 185173 w 368060"/>
                <a:gd name="connsiteY4" fmla="*/ 104746 h 228748"/>
                <a:gd name="connsiteX5" fmla="*/ 266482 w 368060"/>
                <a:gd name="connsiteY5" fmla="*/ 228635 h 228748"/>
                <a:gd name="connsiteX6" fmla="*/ 367706 w 368060"/>
                <a:gd name="connsiteY6" fmla="*/ 112777 h 228748"/>
                <a:gd name="connsiteX7" fmla="*/ 224453 w 368060"/>
                <a:gd name="connsiteY7" fmla="*/ 1 h 228748"/>
                <a:gd name="connsiteX8" fmla="*/ 20135 w 368060"/>
                <a:gd name="connsiteY8" fmla="*/ 122130 h 228748"/>
                <a:gd name="connsiteX9" fmla="*/ 3741 w 368060"/>
                <a:gd name="connsiteY9" fmla="*/ 150736 h 228748"/>
                <a:gd name="connsiteX10" fmla="*/ 0 w 368060"/>
                <a:gd name="connsiteY10" fmla="*/ 158769 h 22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060" h="228748">
                  <a:moveTo>
                    <a:pt x="0" y="158769"/>
                  </a:moveTo>
                  <a:cubicBezTo>
                    <a:pt x="38619" y="113988"/>
                    <a:pt x="104524" y="69097"/>
                    <a:pt x="173951" y="58095"/>
                  </a:cubicBezTo>
                  <a:cubicBezTo>
                    <a:pt x="214110" y="51713"/>
                    <a:pt x="268353" y="65466"/>
                    <a:pt x="269893" y="112117"/>
                  </a:cubicBezTo>
                  <a:cubicBezTo>
                    <a:pt x="270553" y="131812"/>
                    <a:pt x="259551" y="149747"/>
                    <a:pt x="241617" y="154588"/>
                  </a:cubicBezTo>
                  <a:cubicBezTo>
                    <a:pt x="196616" y="166800"/>
                    <a:pt x="177582" y="123340"/>
                    <a:pt x="185173" y="104746"/>
                  </a:cubicBezTo>
                  <a:cubicBezTo>
                    <a:pt x="140943" y="162509"/>
                    <a:pt x="206188" y="231935"/>
                    <a:pt x="266482" y="228635"/>
                  </a:cubicBezTo>
                  <a:cubicBezTo>
                    <a:pt x="339100" y="224674"/>
                    <a:pt x="371887" y="166800"/>
                    <a:pt x="367706" y="112777"/>
                  </a:cubicBezTo>
                  <a:cubicBezTo>
                    <a:pt x="361765" y="35980"/>
                    <a:pt x="290358" y="-219"/>
                    <a:pt x="224453" y="1"/>
                  </a:cubicBezTo>
                  <a:cubicBezTo>
                    <a:pt x="146224" y="331"/>
                    <a:pt x="63815" y="58205"/>
                    <a:pt x="20135" y="122130"/>
                  </a:cubicBezTo>
                  <a:cubicBezTo>
                    <a:pt x="14083" y="131262"/>
                    <a:pt x="8582" y="140835"/>
                    <a:pt x="3741" y="150736"/>
                  </a:cubicBezTo>
                  <a:cubicBezTo>
                    <a:pt x="2421" y="153487"/>
                    <a:pt x="1210" y="156128"/>
                    <a:pt x="0" y="15876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22472B93-7CCB-44B3-F109-399BA5116348}"/>
                </a:ext>
              </a:extLst>
            </p:cNvPr>
            <p:cNvSpPr/>
            <p:nvPr/>
          </p:nvSpPr>
          <p:spPr>
            <a:xfrm>
              <a:off x="3398718" y="6203046"/>
              <a:ext cx="411496" cy="154220"/>
            </a:xfrm>
            <a:custGeom>
              <a:avLst/>
              <a:gdLst>
                <a:gd name="connsiteX0" fmla="*/ 41920 w 411496"/>
                <a:gd name="connsiteY0" fmla="*/ 81782 h 154220"/>
                <a:gd name="connsiteX1" fmla="*/ 267473 w 411496"/>
                <a:gd name="connsiteY1" fmla="*/ 69899 h 154220"/>
                <a:gd name="connsiteX2" fmla="*/ 0 w 411496"/>
                <a:gd name="connsiteY2" fmla="*/ 81892 h 154220"/>
                <a:gd name="connsiteX3" fmla="*/ 411496 w 411496"/>
                <a:gd name="connsiteY3" fmla="*/ 35791 h 154220"/>
                <a:gd name="connsiteX4" fmla="*/ 254710 w 411496"/>
                <a:gd name="connsiteY4" fmla="*/ 14226 h 154220"/>
                <a:gd name="connsiteX5" fmla="*/ 41920 w 411496"/>
                <a:gd name="connsiteY5" fmla="*/ 81782 h 15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496" h="154220">
                  <a:moveTo>
                    <a:pt x="41920" y="81782"/>
                  </a:moveTo>
                  <a:cubicBezTo>
                    <a:pt x="86920" y="99166"/>
                    <a:pt x="181983" y="118750"/>
                    <a:pt x="267473" y="69899"/>
                  </a:cubicBezTo>
                  <a:cubicBezTo>
                    <a:pt x="183083" y="126122"/>
                    <a:pt x="114097" y="125462"/>
                    <a:pt x="0" y="81892"/>
                  </a:cubicBezTo>
                  <a:cubicBezTo>
                    <a:pt x="155356" y="171453"/>
                    <a:pt x="297730" y="200280"/>
                    <a:pt x="411496" y="35791"/>
                  </a:cubicBezTo>
                  <a:cubicBezTo>
                    <a:pt x="358244" y="55926"/>
                    <a:pt x="337449" y="-33525"/>
                    <a:pt x="254710" y="14226"/>
                  </a:cubicBezTo>
                  <a:cubicBezTo>
                    <a:pt x="247338" y="18627"/>
                    <a:pt x="145344" y="92234"/>
                    <a:pt x="41920" y="81782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33470C8A-4724-8AFD-9083-27298993ADDE}"/>
                </a:ext>
              </a:extLst>
            </p:cNvPr>
            <p:cNvSpPr/>
            <p:nvPr/>
          </p:nvSpPr>
          <p:spPr>
            <a:xfrm>
              <a:off x="3672352" y="5853747"/>
              <a:ext cx="133681" cy="160197"/>
            </a:xfrm>
            <a:custGeom>
              <a:avLst/>
              <a:gdLst>
                <a:gd name="connsiteX0" fmla="*/ 112446 w 133681"/>
                <a:gd name="connsiteY0" fmla="*/ 0 h 160197"/>
                <a:gd name="connsiteX1" fmla="*/ 0 w 133681"/>
                <a:gd name="connsiteY1" fmla="*/ 43350 h 160197"/>
                <a:gd name="connsiteX2" fmla="*/ 32678 w 133681"/>
                <a:gd name="connsiteY2" fmla="*/ 160197 h 160197"/>
                <a:gd name="connsiteX3" fmla="*/ 133681 w 133681"/>
                <a:gd name="connsiteY3" fmla="*/ 111016 h 160197"/>
                <a:gd name="connsiteX4" fmla="*/ 112446 w 133681"/>
                <a:gd name="connsiteY4" fmla="*/ 0 h 1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81" h="160197">
                  <a:moveTo>
                    <a:pt x="112446" y="0"/>
                  </a:moveTo>
                  <a:cubicBezTo>
                    <a:pt x="80979" y="28937"/>
                    <a:pt x="40710" y="43790"/>
                    <a:pt x="0" y="43350"/>
                  </a:cubicBezTo>
                  <a:cubicBezTo>
                    <a:pt x="24536" y="76028"/>
                    <a:pt x="36859" y="117507"/>
                    <a:pt x="32678" y="160197"/>
                  </a:cubicBezTo>
                  <a:cubicBezTo>
                    <a:pt x="61064" y="134561"/>
                    <a:pt x="97153" y="115197"/>
                    <a:pt x="133681" y="111016"/>
                  </a:cubicBezTo>
                  <a:cubicBezTo>
                    <a:pt x="115197" y="79109"/>
                    <a:pt x="108925" y="38289"/>
                    <a:pt x="112446" y="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37A30835-DF17-7501-B926-FB5D5351A10F}"/>
                </a:ext>
              </a:extLst>
            </p:cNvPr>
            <p:cNvSpPr/>
            <p:nvPr/>
          </p:nvSpPr>
          <p:spPr>
            <a:xfrm>
              <a:off x="2976109" y="5655481"/>
              <a:ext cx="195845" cy="218621"/>
            </a:xfrm>
            <a:custGeom>
              <a:avLst/>
              <a:gdLst>
                <a:gd name="connsiteX0" fmla="*/ 180442 w 195845"/>
                <a:gd name="connsiteY0" fmla="*/ 33668 h 218621"/>
                <a:gd name="connsiteX1" fmla="*/ 111346 w 195845"/>
                <a:gd name="connsiteY1" fmla="*/ 175161 h 218621"/>
                <a:gd name="connsiteX2" fmla="*/ 0 w 195845"/>
                <a:gd name="connsiteY2" fmla="*/ 218621 h 218621"/>
                <a:gd name="connsiteX3" fmla="*/ 40819 w 195845"/>
                <a:gd name="connsiteY3" fmla="*/ 99354 h 218621"/>
                <a:gd name="connsiteX4" fmla="*/ 195846 w 195845"/>
                <a:gd name="connsiteY4" fmla="*/ 0 h 218621"/>
                <a:gd name="connsiteX5" fmla="*/ 45661 w 195845"/>
                <a:gd name="connsiteY5" fmla="*/ 170650 h 218621"/>
                <a:gd name="connsiteX6" fmla="*/ 180442 w 195845"/>
                <a:gd name="connsiteY6" fmla="*/ 33668 h 21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45" h="218621">
                  <a:moveTo>
                    <a:pt x="180442" y="33668"/>
                  </a:moveTo>
                  <a:cubicBezTo>
                    <a:pt x="174831" y="66236"/>
                    <a:pt x="146664" y="142594"/>
                    <a:pt x="111346" y="175161"/>
                  </a:cubicBezTo>
                  <a:cubicBezTo>
                    <a:pt x="71957" y="211470"/>
                    <a:pt x="43570" y="193536"/>
                    <a:pt x="0" y="218621"/>
                  </a:cubicBezTo>
                  <a:cubicBezTo>
                    <a:pt x="23105" y="173731"/>
                    <a:pt x="6491" y="140503"/>
                    <a:pt x="40819" y="99354"/>
                  </a:cubicBezTo>
                  <a:cubicBezTo>
                    <a:pt x="71627" y="62385"/>
                    <a:pt x="150845" y="33668"/>
                    <a:pt x="195846" y="0"/>
                  </a:cubicBezTo>
                  <a:cubicBezTo>
                    <a:pt x="148645" y="73388"/>
                    <a:pt x="99463" y="120149"/>
                    <a:pt x="45661" y="170650"/>
                  </a:cubicBezTo>
                  <a:cubicBezTo>
                    <a:pt x="113106" y="136212"/>
                    <a:pt x="131041" y="107935"/>
                    <a:pt x="180442" y="3366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C8CBAD8-7DBB-3192-D577-65E677962FD5}"/>
                </a:ext>
              </a:extLst>
            </p:cNvPr>
            <p:cNvSpPr/>
            <p:nvPr/>
          </p:nvSpPr>
          <p:spPr>
            <a:xfrm>
              <a:off x="3448119" y="6353484"/>
              <a:ext cx="213450" cy="201237"/>
            </a:xfrm>
            <a:custGeom>
              <a:avLst/>
              <a:gdLst>
                <a:gd name="connsiteX0" fmla="*/ 195186 w 213450"/>
                <a:gd name="connsiteY0" fmla="*/ 168890 h 201237"/>
                <a:gd name="connsiteX1" fmla="*/ 114537 w 213450"/>
                <a:gd name="connsiteY1" fmla="*/ 33778 h 201237"/>
                <a:gd name="connsiteX2" fmla="*/ 0 w 213450"/>
                <a:gd name="connsiteY2" fmla="*/ 0 h 201237"/>
                <a:gd name="connsiteX3" fmla="*/ 50722 w 213450"/>
                <a:gd name="connsiteY3" fmla="*/ 115417 h 201237"/>
                <a:gd name="connsiteX4" fmla="*/ 213450 w 213450"/>
                <a:gd name="connsiteY4" fmla="*/ 201238 h 201237"/>
                <a:gd name="connsiteX5" fmla="*/ 49512 w 213450"/>
                <a:gd name="connsiteY5" fmla="*/ 44010 h 201237"/>
                <a:gd name="connsiteX6" fmla="*/ 195186 w 213450"/>
                <a:gd name="connsiteY6" fmla="*/ 168890 h 20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450" h="201237">
                  <a:moveTo>
                    <a:pt x="195186" y="168890"/>
                  </a:moveTo>
                  <a:cubicBezTo>
                    <a:pt x="186824" y="136872"/>
                    <a:pt x="152386" y="63265"/>
                    <a:pt x="114537" y="33778"/>
                  </a:cubicBezTo>
                  <a:cubicBezTo>
                    <a:pt x="72287" y="991"/>
                    <a:pt x="45441" y="21235"/>
                    <a:pt x="0" y="0"/>
                  </a:cubicBezTo>
                  <a:cubicBezTo>
                    <a:pt x="26736" y="42690"/>
                    <a:pt x="12983" y="77238"/>
                    <a:pt x="50722" y="115417"/>
                  </a:cubicBezTo>
                  <a:cubicBezTo>
                    <a:pt x="84500" y="149635"/>
                    <a:pt x="165809" y="171530"/>
                    <a:pt x="213450" y="201238"/>
                  </a:cubicBezTo>
                  <a:cubicBezTo>
                    <a:pt x="160308" y="132141"/>
                    <a:pt x="107385" y="89671"/>
                    <a:pt x="49512" y="44010"/>
                  </a:cubicBezTo>
                  <a:cubicBezTo>
                    <a:pt x="119488" y="72397"/>
                    <a:pt x="139733" y="99023"/>
                    <a:pt x="195186" y="16889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60606833-EB87-616F-FD78-A8BE926A7C45}"/>
                </a:ext>
              </a:extLst>
            </p:cNvPr>
            <p:cNvSpPr/>
            <p:nvPr/>
          </p:nvSpPr>
          <p:spPr>
            <a:xfrm>
              <a:off x="2443738" y="5673767"/>
              <a:ext cx="450227" cy="505613"/>
            </a:xfrm>
            <a:custGeom>
              <a:avLst/>
              <a:gdLst>
                <a:gd name="connsiteX0" fmla="*/ 80935 w 450227"/>
                <a:gd name="connsiteY0" fmla="*/ 500925 h 505613"/>
                <a:gd name="connsiteX1" fmla="*/ 97769 w 450227"/>
                <a:gd name="connsiteY1" fmla="*/ 504446 h 505613"/>
                <a:gd name="connsiteX2" fmla="*/ 321122 w 450227"/>
                <a:gd name="connsiteY2" fmla="*/ 456915 h 505613"/>
                <a:gd name="connsiteX3" fmla="*/ 449522 w 450227"/>
                <a:gd name="connsiteY3" fmla="*/ 253698 h 505613"/>
                <a:gd name="connsiteX4" fmla="*/ 243333 w 450227"/>
                <a:gd name="connsiteY4" fmla="*/ 1188 h 505613"/>
                <a:gd name="connsiteX5" fmla="*/ 17781 w 450227"/>
                <a:gd name="connsiteY5" fmla="*/ 127278 h 505613"/>
                <a:gd name="connsiteX6" fmla="*/ 112953 w 450227"/>
                <a:gd name="connsiteY6" fmla="*/ 289016 h 505613"/>
                <a:gd name="connsiteX7" fmla="*/ 119004 w 450227"/>
                <a:gd name="connsiteY7" fmla="*/ 168318 h 505613"/>
                <a:gd name="connsiteX8" fmla="*/ 64982 w 450227"/>
                <a:gd name="connsiteY8" fmla="*/ 169307 h 505613"/>
                <a:gd name="connsiteX9" fmla="*/ 85226 w 450227"/>
                <a:gd name="connsiteY9" fmla="*/ 168978 h 505613"/>
                <a:gd name="connsiteX10" fmla="*/ 129237 w 450227"/>
                <a:gd name="connsiteY10" fmla="*/ 249627 h 505613"/>
                <a:gd name="connsiteX11" fmla="*/ 27133 w 450227"/>
                <a:gd name="connsiteY11" fmla="*/ 217609 h 505613"/>
                <a:gd name="connsiteX12" fmla="*/ 42206 w 450227"/>
                <a:gd name="connsiteY12" fmla="*/ 139710 h 505613"/>
                <a:gd name="connsiteX13" fmla="*/ 174897 w 450227"/>
                <a:gd name="connsiteY13" fmla="*/ 35737 h 505613"/>
                <a:gd name="connsiteX14" fmla="*/ 385927 w 450227"/>
                <a:gd name="connsiteY14" fmla="*/ 120676 h 505613"/>
                <a:gd name="connsiteX15" fmla="*/ 364802 w 450227"/>
                <a:gd name="connsiteY15" fmla="*/ 387819 h 505613"/>
                <a:gd name="connsiteX16" fmla="*/ 145080 w 450227"/>
                <a:gd name="connsiteY16" fmla="*/ 491683 h 505613"/>
                <a:gd name="connsiteX17" fmla="*/ 97769 w 450227"/>
                <a:gd name="connsiteY17" fmla="*/ 497845 h 505613"/>
                <a:gd name="connsiteX18" fmla="*/ 80935 w 450227"/>
                <a:gd name="connsiteY18" fmla="*/ 500925 h 50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0227" h="505613">
                  <a:moveTo>
                    <a:pt x="80935" y="500925"/>
                  </a:moveTo>
                  <a:cubicBezTo>
                    <a:pt x="80935" y="502026"/>
                    <a:pt x="86657" y="503456"/>
                    <a:pt x="97769" y="504446"/>
                  </a:cubicBezTo>
                  <a:cubicBezTo>
                    <a:pt x="163455" y="510058"/>
                    <a:pt x="258847" y="495644"/>
                    <a:pt x="321122" y="456915"/>
                  </a:cubicBezTo>
                  <a:cubicBezTo>
                    <a:pt x="391428" y="413125"/>
                    <a:pt x="443030" y="340507"/>
                    <a:pt x="449522" y="253698"/>
                  </a:cubicBezTo>
                  <a:cubicBezTo>
                    <a:pt x="459094" y="126728"/>
                    <a:pt x="370303" y="14282"/>
                    <a:pt x="243333" y="1188"/>
                  </a:cubicBezTo>
                  <a:cubicBezTo>
                    <a:pt x="148161" y="-8604"/>
                    <a:pt x="59260" y="42888"/>
                    <a:pt x="17781" y="127278"/>
                  </a:cubicBezTo>
                  <a:cubicBezTo>
                    <a:pt x="-36792" y="238184"/>
                    <a:pt x="45507" y="319603"/>
                    <a:pt x="112953" y="289016"/>
                  </a:cubicBezTo>
                  <a:cubicBezTo>
                    <a:pt x="164885" y="265471"/>
                    <a:pt x="166866" y="193513"/>
                    <a:pt x="119004" y="168318"/>
                  </a:cubicBezTo>
                  <a:cubicBezTo>
                    <a:pt x="89958" y="153024"/>
                    <a:pt x="64101" y="166997"/>
                    <a:pt x="64982" y="169307"/>
                  </a:cubicBezTo>
                  <a:lnTo>
                    <a:pt x="85226" y="168978"/>
                  </a:lnTo>
                  <a:cubicBezTo>
                    <a:pt x="127366" y="171949"/>
                    <a:pt x="149812" y="216399"/>
                    <a:pt x="129237" y="249627"/>
                  </a:cubicBezTo>
                  <a:cubicBezTo>
                    <a:pt x="104591" y="289346"/>
                    <a:pt x="39236" y="280214"/>
                    <a:pt x="27133" y="217609"/>
                  </a:cubicBezTo>
                  <a:cubicBezTo>
                    <a:pt x="22072" y="191533"/>
                    <a:pt x="29993" y="163697"/>
                    <a:pt x="42206" y="139710"/>
                  </a:cubicBezTo>
                  <a:cubicBezTo>
                    <a:pt x="67842" y="88879"/>
                    <a:pt x="118234" y="48939"/>
                    <a:pt x="174897" y="35737"/>
                  </a:cubicBezTo>
                  <a:cubicBezTo>
                    <a:pt x="255766" y="16922"/>
                    <a:pt x="339826" y="51360"/>
                    <a:pt x="385927" y="120676"/>
                  </a:cubicBezTo>
                  <a:cubicBezTo>
                    <a:pt x="441820" y="204956"/>
                    <a:pt x="429057" y="312121"/>
                    <a:pt x="364802" y="387819"/>
                  </a:cubicBezTo>
                  <a:cubicBezTo>
                    <a:pt x="310999" y="451194"/>
                    <a:pt x="220338" y="478920"/>
                    <a:pt x="145080" y="491683"/>
                  </a:cubicBezTo>
                  <a:cubicBezTo>
                    <a:pt x="124726" y="495094"/>
                    <a:pt x="108662" y="496634"/>
                    <a:pt x="97769" y="497845"/>
                  </a:cubicBezTo>
                  <a:cubicBezTo>
                    <a:pt x="86767" y="498945"/>
                    <a:pt x="80935" y="499715"/>
                    <a:pt x="80935" y="50092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3F62B13B-0BBD-80E6-9930-6D258D2AA64C}"/>
                </a:ext>
              </a:extLst>
            </p:cNvPr>
            <p:cNvSpPr/>
            <p:nvPr/>
          </p:nvSpPr>
          <p:spPr>
            <a:xfrm>
              <a:off x="2618305" y="5996670"/>
              <a:ext cx="90147" cy="143034"/>
            </a:xfrm>
            <a:custGeom>
              <a:avLst/>
              <a:gdLst>
                <a:gd name="connsiteX0" fmla="*/ 40049 w 90147"/>
                <a:gd name="connsiteY0" fmla="*/ 76799 h 143034"/>
                <a:gd name="connsiteX1" fmla="*/ 50832 w 90147"/>
                <a:gd name="connsiteY1" fmla="*/ 72068 h 143034"/>
                <a:gd name="connsiteX2" fmla="*/ 61504 w 90147"/>
                <a:gd name="connsiteY2" fmla="*/ 50722 h 143034"/>
                <a:gd name="connsiteX3" fmla="*/ 58864 w 90147"/>
                <a:gd name="connsiteY3" fmla="*/ 85821 h 143034"/>
                <a:gd name="connsiteX4" fmla="*/ 0 w 90147"/>
                <a:gd name="connsiteY4" fmla="*/ 143034 h 143034"/>
                <a:gd name="connsiteX5" fmla="*/ 3521 w 90147"/>
                <a:gd name="connsiteY5" fmla="*/ 142484 h 143034"/>
                <a:gd name="connsiteX6" fmla="*/ 16504 w 90147"/>
                <a:gd name="connsiteY6" fmla="*/ 139294 h 143034"/>
                <a:gd name="connsiteX7" fmla="*/ 87140 w 90147"/>
                <a:gd name="connsiteY7" fmla="*/ 72508 h 143034"/>
                <a:gd name="connsiteX8" fmla="*/ 59634 w 90147"/>
                <a:gd name="connsiteY8" fmla="*/ 3082 h 143034"/>
                <a:gd name="connsiteX9" fmla="*/ 3191 w 90147"/>
                <a:gd name="connsiteY9" fmla="*/ 29818 h 143034"/>
                <a:gd name="connsiteX10" fmla="*/ 40049 w 90147"/>
                <a:gd name="connsiteY10" fmla="*/ 76799 h 14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147" h="143034">
                  <a:moveTo>
                    <a:pt x="40049" y="76799"/>
                  </a:moveTo>
                  <a:cubicBezTo>
                    <a:pt x="43790" y="76138"/>
                    <a:pt x="47531" y="74599"/>
                    <a:pt x="50832" y="72068"/>
                  </a:cubicBezTo>
                  <a:cubicBezTo>
                    <a:pt x="57874" y="66897"/>
                    <a:pt x="61504" y="58864"/>
                    <a:pt x="61504" y="50722"/>
                  </a:cubicBezTo>
                  <a:cubicBezTo>
                    <a:pt x="66126" y="59745"/>
                    <a:pt x="63595" y="75588"/>
                    <a:pt x="58864" y="85821"/>
                  </a:cubicBezTo>
                  <a:cubicBezTo>
                    <a:pt x="46761" y="112007"/>
                    <a:pt x="21785" y="132912"/>
                    <a:pt x="0" y="143034"/>
                  </a:cubicBezTo>
                  <a:cubicBezTo>
                    <a:pt x="1210" y="142814"/>
                    <a:pt x="2311" y="142705"/>
                    <a:pt x="3521" y="142484"/>
                  </a:cubicBezTo>
                  <a:cubicBezTo>
                    <a:pt x="7922" y="141714"/>
                    <a:pt x="12213" y="140614"/>
                    <a:pt x="16504" y="139294"/>
                  </a:cubicBezTo>
                  <a:cubicBezTo>
                    <a:pt x="46321" y="129281"/>
                    <a:pt x="78118" y="103315"/>
                    <a:pt x="87140" y="72508"/>
                  </a:cubicBezTo>
                  <a:cubicBezTo>
                    <a:pt x="94732" y="46541"/>
                    <a:pt x="88791" y="14194"/>
                    <a:pt x="59634" y="3082"/>
                  </a:cubicBezTo>
                  <a:cubicBezTo>
                    <a:pt x="39169" y="-4730"/>
                    <a:pt x="12873" y="1651"/>
                    <a:pt x="3191" y="29818"/>
                  </a:cubicBezTo>
                  <a:cubicBezTo>
                    <a:pt x="-4841" y="52813"/>
                    <a:pt x="13643" y="85381"/>
                    <a:pt x="40049" y="76799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9E0F6AB6-B2E8-2017-6F5C-B04663DCBC23}"/>
                </a:ext>
              </a:extLst>
            </p:cNvPr>
            <p:cNvSpPr/>
            <p:nvPr/>
          </p:nvSpPr>
          <p:spPr>
            <a:xfrm>
              <a:off x="2695429" y="5907391"/>
              <a:ext cx="113377" cy="185002"/>
            </a:xfrm>
            <a:custGeom>
              <a:avLst/>
              <a:gdLst>
                <a:gd name="connsiteX0" fmla="*/ 60518 w 113377"/>
                <a:gd name="connsiteY0" fmla="*/ 92800 h 185002"/>
                <a:gd name="connsiteX1" fmla="*/ 71191 w 113377"/>
                <a:gd name="connsiteY1" fmla="*/ 83228 h 185002"/>
                <a:gd name="connsiteX2" fmla="*/ 75372 w 113377"/>
                <a:gd name="connsiteY2" fmla="*/ 54402 h 185002"/>
                <a:gd name="connsiteX3" fmla="*/ 85714 w 113377"/>
                <a:gd name="connsiteY3" fmla="*/ 95991 h 185002"/>
                <a:gd name="connsiteX4" fmla="*/ 39503 w 113377"/>
                <a:gd name="connsiteY4" fmla="*/ 185002 h 185002"/>
                <a:gd name="connsiteX5" fmla="*/ 43354 w 113377"/>
                <a:gd name="connsiteY5" fmla="*/ 183022 h 185002"/>
                <a:gd name="connsiteX6" fmla="*/ 57108 w 113377"/>
                <a:gd name="connsiteY6" fmla="*/ 174220 h 185002"/>
                <a:gd name="connsiteX7" fmla="*/ 113331 w 113377"/>
                <a:gd name="connsiteY7" fmla="*/ 69585 h 185002"/>
                <a:gd name="connsiteX8" fmla="*/ 55127 w 113377"/>
                <a:gd name="connsiteY8" fmla="*/ 49 h 185002"/>
                <a:gd name="connsiteX9" fmla="*/ 4 w 113377"/>
                <a:gd name="connsiteY9" fmla="*/ 52971 h 185002"/>
                <a:gd name="connsiteX10" fmla="*/ 60518 w 113377"/>
                <a:gd name="connsiteY10" fmla="*/ 92800 h 18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77" h="185002">
                  <a:moveTo>
                    <a:pt x="60518" y="92800"/>
                  </a:moveTo>
                  <a:cubicBezTo>
                    <a:pt x="64589" y="90490"/>
                    <a:pt x="68330" y="87299"/>
                    <a:pt x="71191" y="83228"/>
                  </a:cubicBezTo>
                  <a:cubicBezTo>
                    <a:pt x="77352" y="74537"/>
                    <a:pt x="78453" y="63754"/>
                    <a:pt x="75372" y="54402"/>
                  </a:cubicBezTo>
                  <a:cubicBezTo>
                    <a:pt x="84174" y="62983"/>
                    <a:pt x="87365" y="82348"/>
                    <a:pt x="85714" y="95991"/>
                  </a:cubicBezTo>
                  <a:cubicBezTo>
                    <a:pt x="81643" y="130979"/>
                    <a:pt x="60738" y="164867"/>
                    <a:pt x="39503" y="185002"/>
                  </a:cubicBezTo>
                  <a:cubicBezTo>
                    <a:pt x="40824" y="184342"/>
                    <a:pt x="42034" y="183682"/>
                    <a:pt x="43354" y="183022"/>
                  </a:cubicBezTo>
                  <a:cubicBezTo>
                    <a:pt x="48086" y="180381"/>
                    <a:pt x="52707" y="177520"/>
                    <a:pt x="57108" y="174220"/>
                  </a:cubicBezTo>
                  <a:cubicBezTo>
                    <a:pt x="87805" y="151114"/>
                    <a:pt x="114651" y="108754"/>
                    <a:pt x="113331" y="69585"/>
                  </a:cubicBezTo>
                  <a:cubicBezTo>
                    <a:pt x="112231" y="36577"/>
                    <a:pt x="92976" y="1479"/>
                    <a:pt x="55127" y="49"/>
                  </a:cubicBezTo>
                  <a:cubicBezTo>
                    <a:pt x="28501" y="-1052"/>
                    <a:pt x="554" y="16443"/>
                    <a:pt x="4" y="52971"/>
                  </a:cubicBezTo>
                  <a:cubicBezTo>
                    <a:pt x="-436" y="82458"/>
                    <a:pt x="33232" y="113046"/>
                    <a:pt x="60518" y="9280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71A8EA37-EAEF-8F6C-8823-B4F50541C3ED}"/>
                </a:ext>
              </a:extLst>
            </p:cNvPr>
            <p:cNvSpPr/>
            <p:nvPr/>
          </p:nvSpPr>
          <p:spPr>
            <a:xfrm>
              <a:off x="2656374" y="6068017"/>
              <a:ext cx="422058" cy="169083"/>
            </a:xfrm>
            <a:custGeom>
              <a:avLst/>
              <a:gdLst>
                <a:gd name="connsiteX0" fmla="*/ 43350 w 422058"/>
                <a:gd name="connsiteY0" fmla="*/ 109207 h 169083"/>
                <a:gd name="connsiteX1" fmla="*/ 275945 w 422058"/>
                <a:gd name="connsiteY1" fmla="*/ 75758 h 169083"/>
                <a:gd name="connsiteX2" fmla="*/ 0 w 422058"/>
                <a:gd name="connsiteY2" fmla="*/ 113167 h 169083"/>
                <a:gd name="connsiteX3" fmla="*/ 422059 w 422058"/>
                <a:gd name="connsiteY3" fmla="*/ 26907 h 169083"/>
                <a:gd name="connsiteX4" fmla="*/ 257680 w 422058"/>
                <a:gd name="connsiteY4" fmla="*/ 19315 h 169083"/>
                <a:gd name="connsiteX5" fmla="*/ 43350 w 422058"/>
                <a:gd name="connsiteY5" fmla="*/ 109207 h 16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2058" h="169083">
                  <a:moveTo>
                    <a:pt x="43350" y="109207"/>
                  </a:moveTo>
                  <a:cubicBezTo>
                    <a:pt x="91541" y="122960"/>
                    <a:pt x="191885" y="134402"/>
                    <a:pt x="275945" y="75758"/>
                  </a:cubicBezTo>
                  <a:cubicBezTo>
                    <a:pt x="193645" y="141884"/>
                    <a:pt x="122129" y="147605"/>
                    <a:pt x="0" y="113167"/>
                  </a:cubicBezTo>
                  <a:cubicBezTo>
                    <a:pt x="169110" y="191395"/>
                    <a:pt x="319295" y="208009"/>
                    <a:pt x="422059" y="26907"/>
                  </a:cubicBezTo>
                  <a:cubicBezTo>
                    <a:pt x="368806" y="52763"/>
                    <a:pt x="338989" y="-37898"/>
                    <a:pt x="257680" y="19315"/>
                  </a:cubicBezTo>
                  <a:cubicBezTo>
                    <a:pt x="250309" y="24487"/>
                    <a:pt x="151395" y="110307"/>
                    <a:pt x="43350" y="10920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5D8742B5-0199-E4DE-D069-845B28870D1C}"/>
                </a:ext>
              </a:extLst>
            </p:cNvPr>
            <p:cNvSpPr/>
            <p:nvPr/>
          </p:nvSpPr>
          <p:spPr>
            <a:xfrm>
              <a:off x="2891719" y="5891828"/>
              <a:ext cx="216803" cy="134653"/>
            </a:xfrm>
            <a:custGeom>
              <a:avLst/>
              <a:gdLst>
                <a:gd name="connsiteX0" fmla="*/ 104524 w 216803"/>
                <a:gd name="connsiteY0" fmla="*/ 69415 h 134653"/>
                <a:gd name="connsiteX1" fmla="*/ 113657 w 216803"/>
                <a:gd name="connsiteY1" fmla="*/ 54561 h 134653"/>
                <a:gd name="connsiteX2" fmla="*/ 146774 w 216803"/>
                <a:gd name="connsiteY2" fmla="*/ 43448 h 134653"/>
                <a:gd name="connsiteX3" fmla="*/ 95392 w 216803"/>
                <a:gd name="connsiteY3" fmla="*/ 39818 h 134653"/>
                <a:gd name="connsiteX4" fmla="*/ 0 w 216803"/>
                <a:gd name="connsiteY4" fmla="*/ 114085 h 134653"/>
                <a:gd name="connsiteX5" fmla="*/ 1540 w 216803"/>
                <a:gd name="connsiteY5" fmla="*/ 109024 h 134653"/>
                <a:gd name="connsiteX6" fmla="*/ 9022 w 216803"/>
                <a:gd name="connsiteY6" fmla="*/ 90650 h 134653"/>
                <a:gd name="connsiteX7" fmla="*/ 120808 w 216803"/>
                <a:gd name="connsiteY7" fmla="*/ 1089 h 134653"/>
                <a:gd name="connsiteX8" fmla="*/ 215210 w 216803"/>
                <a:gd name="connsiteY8" fmla="*/ 56431 h 134653"/>
                <a:gd name="connsiteX9" fmla="*/ 164268 w 216803"/>
                <a:gd name="connsiteY9" fmla="*/ 133780 h 134653"/>
                <a:gd name="connsiteX10" fmla="*/ 104524 w 216803"/>
                <a:gd name="connsiteY10" fmla="*/ 69415 h 13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03" h="134653">
                  <a:moveTo>
                    <a:pt x="104524" y="69415"/>
                  </a:moveTo>
                  <a:cubicBezTo>
                    <a:pt x="106395" y="64023"/>
                    <a:pt x="109366" y="58962"/>
                    <a:pt x="113657" y="54561"/>
                  </a:cubicBezTo>
                  <a:cubicBezTo>
                    <a:pt x="122679" y="45429"/>
                    <a:pt x="135112" y="41688"/>
                    <a:pt x="146774" y="43448"/>
                  </a:cubicBezTo>
                  <a:cubicBezTo>
                    <a:pt x="134782" y="34756"/>
                    <a:pt x="111346" y="34977"/>
                    <a:pt x="95392" y="39818"/>
                  </a:cubicBezTo>
                  <a:cubicBezTo>
                    <a:pt x="54903" y="52031"/>
                    <a:pt x="19255" y="84268"/>
                    <a:pt x="0" y="114085"/>
                  </a:cubicBezTo>
                  <a:cubicBezTo>
                    <a:pt x="550" y="112435"/>
                    <a:pt x="990" y="110784"/>
                    <a:pt x="1540" y="109024"/>
                  </a:cubicBezTo>
                  <a:cubicBezTo>
                    <a:pt x="3631" y="102752"/>
                    <a:pt x="6161" y="96591"/>
                    <a:pt x="9022" y="90650"/>
                  </a:cubicBezTo>
                  <a:cubicBezTo>
                    <a:pt x="29817" y="48950"/>
                    <a:pt x="74267" y="7690"/>
                    <a:pt x="120808" y="1089"/>
                  </a:cubicBezTo>
                  <a:cubicBezTo>
                    <a:pt x="160088" y="-4523"/>
                    <a:pt x="205528" y="11211"/>
                    <a:pt x="215210" y="56431"/>
                  </a:cubicBezTo>
                  <a:cubicBezTo>
                    <a:pt x="222032" y="88229"/>
                    <a:pt x="207289" y="125418"/>
                    <a:pt x="164268" y="133780"/>
                  </a:cubicBezTo>
                  <a:cubicBezTo>
                    <a:pt x="129610" y="140601"/>
                    <a:pt x="86480" y="106383"/>
                    <a:pt x="104524" y="69415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C31B699E-EF5F-41EC-7861-72ADEED6D7A9}"/>
                </a:ext>
              </a:extLst>
            </p:cNvPr>
            <p:cNvSpPr/>
            <p:nvPr/>
          </p:nvSpPr>
          <p:spPr>
            <a:xfrm>
              <a:off x="2608073" y="5737869"/>
              <a:ext cx="225877" cy="221502"/>
            </a:xfrm>
            <a:custGeom>
              <a:avLst/>
              <a:gdLst>
                <a:gd name="connsiteX0" fmla="*/ 211029 w 225877"/>
                <a:gd name="connsiteY0" fmla="*/ 193666 h 221502"/>
                <a:gd name="connsiteX1" fmla="*/ 102214 w 225877"/>
                <a:gd name="connsiteY1" fmla="*/ 60425 h 221502"/>
                <a:gd name="connsiteX2" fmla="*/ 225773 w 225877"/>
                <a:gd name="connsiteY2" fmla="*/ 221502 h 221502"/>
                <a:gd name="connsiteX3" fmla="*/ 0 w 225877"/>
                <a:gd name="connsiteY3" fmla="*/ 3761 h 221502"/>
                <a:gd name="connsiteX4" fmla="*/ 75148 w 225877"/>
                <a:gd name="connsiteY4" fmla="*/ 91232 h 221502"/>
                <a:gd name="connsiteX5" fmla="*/ 185614 w 225877"/>
                <a:gd name="connsiteY5" fmla="*/ 154716 h 221502"/>
                <a:gd name="connsiteX6" fmla="*/ 211029 w 225877"/>
                <a:gd name="connsiteY6" fmla="*/ 193666 h 22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77" h="221502">
                  <a:moveTo>
                    <a:pt x="211029" y="193666"/>
                  </a:moveTo>
                  <a:cubicBezTo>
                    <a:pt x="201677" y="133592"/>
                    <a:pt x="160528" y="81770"/>
                    <a:pt x="102214" y="60425"/>
                  </a:cubicBezTo>
                  <a:cubicBezTo>
                    <a:pt x="184733" y="85181"/>
                    <a:pt x="215320" y="137663"/>
                    <a:pt x="225773" y="221502"/>
                  </a:cubicBezTo>
                  <a:cubicBezTo>
                    <a:pt x="229074" y="74508"/>
                    <a:pt x="154366" y="-20444"/>
                    <a:pt x="0" y="3761"/>
                  </a:cubicBezTo>
                  <a:cubicBezTo>
                    <a:pt x="44340" y="18395"/>
                    <a:pt x="2531" y="67576"/>
                    <a:pt x="75148" y="91232"/>
                  </a:cubicBezTo>
                  <a:cubicBezTo>
                    <a:pt x="116847" y="104765"/>
                    <a:pt x="152826" y="118518"/>
                    <a:pt x="185614" y="154716"/>
                  </a:cubicBezTo>
                  <a:cubicBezTo>
                    <a:pt x="195736" y="166270"/>
                    <a:pt x="204648" y="179253"/>
                    <a:pt x="211029" y="193666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C31C883E-4401-B6A0-9425-7A588832AF8B}"/>
                </a:ext>
              </a:extLst>
            </p:cNvPr>
            <p:cNvSpPr/>
            <p:nvPr/>
          </p:nvSpPr>
          <p:spPr>
            <a:xfrm>
              <a:off x="2830593" y="5516078"/>
              <a:ext cx="152872" cy="415016"/>
            </a:xfrm>
            <a:custGeom>
              <a:avLst/>
              <a:gdLst>
                <a:gd name="connsiteX0" fmla="*/ 81041 w 152872"/>
                <a:gd name="connsiteY0" fmla="*/ 372877 h 415016"/>
                <a:gd name="connsiteX1" fmla="*/ 69268 w 152872"/>
                <a:gd name="connsiteY1" fmla="*/ 145344 h 415016"/>
                <a:gd name="connsiteX2" fmla="*/ 81151 w 152872"/>
                <a:gd name="connsiteY2" fmla="*/ 415017 h 415016"/>
                <a:gd name="connsiteX3" fmla="*/ 35490 w 152872"/>
                <a:gd name="connsiteY3" fmla="*/ 0 h 415016"/>
                <a:gd name="connsiteX4" fmla="*/ 14145 w 152872"/>
                <a:gd name="connsiteY4" fmla="*/ 158107 h 415016"/>
                <a:gd name="connsiteX5" fmla="*/ 81041 w 152872"/>
                <a:gd name="connsiteY5" fmla="*/ 372877 h 41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872" h="415016">
                  <a:moveTo>
                    <a:pt x="81041" y="372877"/>
                  </a:moveTo>
                  <a:cubicBezTo>
                    <a:pt x="98205" y="327547"/>
                    <a:pt x="117679" y="231604"/>
                    <a:pt x="69268" y="145344"/>
                  </a:cubicBezTo>
                  <a:cubicBezTo>
                    <a:pt x="124941" y="230394"/>
                    <a:pt x="124391" y="300040"/>
                    <a:pt x="81151" y="415017"/>
                  </a:cubicBezTo>
                  <a:cubicBezTo>
                    <a:pt x="169941" y="258340"/>
                    <a:pt x="198548" y="114757"/>
                    <a:pt x="35490" y="0"/>
                  </a:cubicBezTo>
                  <a:cubicBezTo>
                    <a:pt x="55405" y="53693"/>
                    <a:pt x="-33276" y="74708"/>
                    <a:pt x="14145" y="158107"/>
                  </a:cubicBezTo>
                  <a:cubicBezTo>
                    <a:pt x="18326" y="165699"/>
                    <a:pt x="91273" y="268463"/>
                    <a:pt x="81041" y="37287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6E96A925-9439-C683-EAFD-CFDF7A3B4B37}"/>
                </a:ext>
              </a:extLst>
            </p:cNvPr>
            <p:cNvSpPr/>
            <p:nvPr/>
          </p:nvSpPr>
          <p:spPr>
            <a:xfrm>
              <a:off x="3758304" y="6267492"/>
              <a:ext cx="219479" cy="132317"/>
            </a:xfrm>
            <a:custGeom>
              <a:avLst/>
              <a:gdLst>
                <a:gd name="connsiteX0" fmla="*/ 197914 w 219479"/>
                <a:gd name="connsiteY0" fmla="*/ 48474 h 132317"/>
                <a:gd name="connsiteX1" fmla="*/ 62142 w 219479"/>
                <a:gd name="connsiteY1" fmla="*/ 44403 h 132317"/>
                <a:gd name="connsiteX2" fmla="*/ 44208 w 219479"/>
                <a:gd name="connsiteY2" fmla="*/ 99306 h 132317"/>
                <a:gd name="connsiteX3" fmla="*/ 53010 w 219479"/>
                <a:gd name="connsiteY3" fmla="*/ 37471 h 132317"/>
                <a:gd name="connsiteX4" fmla="*/ 72485 w 219479"/>
                <a:gd name="connsiteY4" fmla="*/ 20307 h 132317"/>
                <a:gd name="connsiteX5" fmla="*/ 38267 w 219479"/>
                <a:gd name="connsiteY5" fmla="*/ 52435 h 132317"/>
                <a:gd name="connsiteX6" fmla="*/ 28144 w 219479"/>
                <a:gd name="connsiteY6" fmla="*/ 107337 h 132317"/>
                <a:gd name="connsiteX7" fmla="*/ 28364 w 219479"/>
                <a:gd name="connsiteY7" fmla="*/ 107668 h 132317"/>
                <a:gd name="connsiteX8" fmla="*/ 28144 w 219479"/>
                <a:gd name="connsiteY8" fmla="*/ 107337 h 132317"/>
                <a:gd name="connsiteX9" fmla="*/ 20773 w 219479"/>
                <a:gd name="connsiteY9" fmla="*/ 90944 h 132317"/>
                <a:gd name="connsiteX10" fmla="*/ 23853 w 219479"/>
                <a:gd name="connsiteY10" fmla="*/ 56395 h 132317"/>
                <a:gd name="connsiteX11" fmla="*/ 8890 w 219479"/>
                <a:gd name="connsiteY11" fmla="*/ 83682 h 132317"/>
                <a:gd name="connsiteX12" fmla="*/ 2288 w 219479"/>
                <a:gd name="connsiteY12" fmla="*/ 132313 h 132317"/>
                <a:gd name="connsiteX13" fmla="*/ 3499 w 219479"/>
                <a:gd name="connsiteY13" fmla="*/ 81921 h 132317"/>
                <a:gd name="connsiteX14" fmla="*/ 92069 w 219479"/>
                <a:gd name="connsiteY14" fmla="*/ 2483 h 132317"/>
                <a:gd name="connsiteX15" fmla="*/ 202315 w 219479"/>
                <a:gd name="connsiteY15" fmla="*/ 44843 h 132317"/>
                <a:gd name="connsiteX16" fmla="*/ 219479 w 219479"/>
                <a:gd name="connsiteY16" fmla="*/ 92264 h 132317"/>
                <a:gd name="connsiteX17" fmla="*/ 197914 w 219479"/>
                <a:gd name="connsiteY17" fmla="*/ 48474 h 13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479" h="132317">
                  <a:moveTo>
                    <a:pt x="197914" y="48474"/>
                  </a:moveTo>
                  <a:cubicBezTo>
                    <a:pt x="148733" y="-9620"/>
                    <a:pt x="80847" y="18217"/>
                    <a:pt x="62142" y="44403"/>
                  </a:cubicBezTo>
                  <a:cubicBezTo>
                    <a:pt x="42338" y="69599"/>
                    <a:pt x="44428" y="99635"/>
                    <a:pt x="44208" y="99306"/>
                  </a:cubicBezTo>
                  <a:cubicBezTo>
                    <a:pt x="44868" y="101066"/>
                    <a:pt x="29685" y="69159"/>
                    <a:pt x="53010" y="37471"/>
                  </a:cubicBezTo>
                  <a:cubicBezTo>
                    <a:pt x="59062" y="29549"/>
                    <a:pt x="65883" y="24048"/>
                    <a:pt x="72485" y="20307"/>
                  </a:cubicBezTo>
                  <a:cubicBezTo>
                    <a:pt x="58291" y="24048"/>
                    <a:pt x="43768" y="42092"/>
                    <a:pt x="38267" y="52435"/>
                  </a:cubicBezTo>
                  <a:cubicBezTo>
                    <a:pt x="22093" y="77850"/>
                    <a:pt x="26934" y="104037"/>
                    <a:pt x="28144" y="107337"/>
                  </a:cubicBezTo>
                  <a:cubicBezTo>
                    <a:pt x="28254" y="107558"/>
                    <a:pt x="28364" y="107668"/>
                    <a:pt x="28364" y="107668"/>
                  </a:cubicBezTo>
                  <a:cubicBezTo>
                    <a:pt x="28364" y="107668"/>
                    <a:pt x="28254" y="107558"/>
                    <a:pt x="28144" y="107337"/>
                  </a:cubicBezTo>
                  <a:cubicBezTo>
                    <a:pt x="27154" y="106017"/>
                    <a:pt x="23083" y="100846"/>
                    <a:pt x="20773" y="90944"/>
                  </a:cubicBezTo>
                  <a:cubicBezTo>
                    <a:pt x="18462" y="81921"/>
                    <a:pt x="19122" y="69159"/>
                    <a:pt x="23853" y="56395"/>
                  </a:cubicBezTo>
                  <a:cubicBezTo>
                    <a:pt x="16812" y="65307"/>
                    <a:pt x="11751" y="74770"/>
                    <a:pt x="8890" y="83682"/>
                  </a:cubicBezTo>
                  <a:cubicBezTo>
                    <a:pt x="-1012" y="112399"/>
                    <a:pt x="3058" y="132643"/>
                    <a:pt x="2288" y="132313"/>
                  </a:cubicBezTo>
                  <a:cubicBezTo>
                    <a:pt x="3169" y="132423"/>
                    <a:pt x="-4093" y="113169"/>
                    <a:pt x="3499" y="81921"/>
                  </a:cubicBezTo>
                  <a:cubicBezTo>
                    <a:pt x="10100" y="51004"/>
                    <a:pt x="42888" y="11725"/>
                    <a:pt x="92069" y="2483"/>
                  </a:cubicBezTo>
                  <a:cubicBezTo>
                    <a:pt x="141141" y="-8190"/>
                    <a:pt x="186471" y="17336"/>
                    <a:pt x="202315" y="44843"/>
                  </a:cubicBezTo>
                  <a:cubicBezTo>
                    <a:pt x="219369" y="72129"/>
                    <a:pt x="218709" y="92594"/>
                    <a:pt x="219479" y="92264"/>
                  </a:cubicBezTo>
                  <a:cubicBezTo>
                    <a:pt x="218929" y="92924"/>
                    <a:pt x="217499" y="71579"/>
                    <a:pt x="197914" y="48474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BDE2A58D-60C7-AFF5-149C-4B9F62089662}"/>
                </a:ext>
              </a:extLst>
            </p:cNvPr>
            <p:cNvSpPr/>
            <p:nvPr/>
          </p:nvSpPr>
          <p:spPr>
            <a:xfrm>
              <a:off x="3117822" y="5757035"/>
              <a:ext cx="214550" cy="113176"/>
            </a:xfrm>
            <a:custGeom>
              <a:avLst/>
              <a:gdLst>
                <a:gd name="connsiteX0" fmla="*/ 33008 w 214550"/>
                <a:gd name="connsiteY0" fmla="*/ 76798 h 113176"/>
                <a:gd name="connsiteX1" fmla="*/ 0 w 214550"/>
                <a:gd name="connsiteY1" fmla="*/ 77018 h 113176"/>
                <a:gd name="connsiteX2" fmla="*/ 23546 w 214550"/>
                <a:gd name="connsiteY2" fmla="*/ 99683 h 113176"/>
                <a:gd name="connsiteX3" fmla="*/ 68986 w 214550"/>
                <a:gd name="connsiteY3" fmla="*/ 112446 h 113176"/>
                <a:gd name="connsiteX4" fmla="*/ 121468 w 214550"/>
                <a:gd name="connsiteY4" fmla="*/ 94732 h 113176"/>
                <a:gd name="connsiteX5" fmla="*/ 151615 w 214550"/>
                <a:gd name="connsiteY5" fmla="*/ 97042 h 113176"/>
                <a:gd name="connsiteX6" fmla="*/ 167019 w 214550"/>
                <a:gd name="connsiteY6" fmla="*/ 72286 h 113176"/>
                <a:gd name="connsiteX7" fmla="*/ 183853 w 214550"/>
                <a:gd name="connsiteY7" fmla="*/ 29046 h 113176"/>
                <a:gd name="connsiteX8" fmla="*/ 201127 w 214550"/>
                <a:gd name="connsiteY8" fmla="*/ 9682 h 113176"/>
                <a:gd name="connsiteX9" fmla="*/ 213010 w 214550"/>
                <a:gd name="connsiteY9" fmla="*/ 1100 h 113176"/>
                <a:gd name="connsiteX10" fmla="*/ 214550 w 214550"/>
                <a:gd name="connsiteY10" fmla="*/ 0 h 113176"/>
                <a:gd name="connsiteX11" fmla="*/ 212350 w 214550"/>
                <a:gd name="connsiteY11" fmla="*/ 1210 h 113176"/>
                <a:gd name="connsiteX12" fmla="*/ 212130 w 214550"/>
                <a:gd name="connsiteY12" fmla="*/ 1210 h 113176"/>
                <a:gd name="connsiteX13" fmla="*/ 166469 w 214550"/>
                <a:gd name="connsiteY13" fmla="*/ 6822 h 113176"/>
                <a:gd name="connsiteX14" fmla="*/ 116957 w 214550"/>
                <a:gd name="connsiteY14" fmla="*/ 18814 h 113176"/>
                <a:gd name="connsiteX15" fmla="*/ 88791 w 214550"/>
                <a:gd name="connsiteY15" fmla="*/ 30587 h 113176"/>
                <a:gd name="connsiteX16" fmla="*/ 76688 w 214550"/>
                <a:gd name="connsiteY16" fmla="*/ 44010 h 113176"/>
                <a:gd name="connsiteX17" fmla="*/ 91651 w 214550"/>
                <a:gd name="connsiteY17" fmla="*/ 56003 h 113176"/>
                <a:gd name="connsiteX18" fmla="*/ 107495 w 214550"/>
                <a:gd name="connsiteY18" fmla="*/ 54903 h 113176"/>
                <a:gd name="connsiteX19" fmla="*/ 107495 w 214550"/>
                <a:gd name="connsiteY19" fmla="*/ 62934 h 113176"/>
                <a:gd name="connsiteX20" fmla="*/ 82079 w 214550"/>
                <a:gd name="connsiteY20" fmla="*/ 62824 h 113176"/>
                <a:gd name="connsiteX21" fmla="*/ 33008 w 214550"/>
                <a:gd name="connsiteY21" fmla="*/ 76798 h 11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4550" h="113176">
                  <a:moveTo>
                    <a:pt x="33008" y="76798"/>
                  </a:moveTo>
                  <a:cubicBezTo>
                    <a:pt x="20025" y="79659"/>
                    <a:pt x="7372" y="79769"/>
                    <a:pt x="0" y="77018"/>
                  </a:cubicBezTo>
                  <a:cubicBezTo>
                    <a:pt x="4181" y="82959"/>
                    <a:pt x="13533" y="92531"/>
                    <a:pt x="23546" y="99683"/>
                  </a:cubicBezTo>
                  <a:cubicBezTo>
                    <a:pt x="33998" y="107825"/>
                    <a:pt x="50282" y="115637"/>
                    <a:pt x="68986" y="112446"/>
                  </a:cubicBezTo>
                  <a:cubicBezTo>
                    <a:pt x="87690" y="109805"/>
                    <a:pt x="102984" y="92092"/>
                    <a:pt x="121468" y="94732"/>
                  </a:cubicBezTo>
                  <a:cubicBezTo>
                    <a:pt x="128290" y="97593"/>
                    <a:pt x="142043" y="105294"/>
                    <a:pt x="151615" y="97042"/>
                  </a:cubicBezTo>
                  <a:cubicBezTo>
                    <a:pt x="160858" y="90771"/>
                    <a:pt x="164158" y="80759"/>
                    <a:pt x="167019" y="72286"/>
                  </a:cubicBezTo>
                  <a:cubicBezTo>
                    <a:pt x="171310" y="54462"/>
                    <a:pt x="176041" y="40049"/>
                    <a:pt x="183853" y="29046"/>
                  </a:cubicBezTo>
                  <a:cubicBezTo>
                    <a:pt x="189794" y="20465"/>
                    <a:pt x="195956" y="14083"/>
                    <a:pt x="201127" y="9682"/>
                  </a:cubicBezTo>
                  <a:cubicBezTo>
                    <a:pt x="206408" y="5171"/>
                    <a:pt x="210699" y="2530"/>
                    <a:pt x="213010" y="1100"/>
                  </a:cubicBezTo>
                  <a:cubicBezTo>
                    <a:pt x="213890" y="550"/>
                    <a:pt x="214330" y="220"/>
                    <a:pt x="214550" y="0"/>
                  </a:cubicBezTo>
                  <a:cubicBezTo>
                    <a:pt x="214220" y="220"/>
                    <a:pt x="213450" y="660"/>
                    <a:pt x="212350" y="1210"/>
                  </a:cubicBezTo>
                  <a:cubicBezTo>
                    <a:pt x="212350" y="1210"/>
                    <a:pt x="212240" y="1210"/>
                    <a:pt x="212130" y="1210"/>
                  </a:cubicBezTo>
                  <a:cubicBezTo>
                    <a:pt x="208499" y="1430"/>
                    <a:pt x="191555" y="1980"/>
                    <a:pt x="166469" y="6822"/>
                  </a:cubicBezTo>
                  <a:cubicBezTo>
                    <a:pt x="152276" y="9792"/>
                    <a:pt x="135552" y="13423"/>
                    <a:pt x="116957" y="18814"/>
                  </a:cubicBezTo>
                  <a:cubicBezTo>
                    <a:pt x="107715" y="21785"/>
                    <a:pt x="98143" y="25196"/>
                    <a:pt x="88791" y="30587"/>
                  </a:cubicBezTo>
                  <a:cubicBezTo>
                    <a:pt x="84500" y="33668"/>
                    <a:pt x="78558" y="35648"/>
                    <a:pt x="76688" y="44010"/>
                  </a:cubicBezTo>
                  <a:cubicBezTo>
                    <a:pt x="78118" y="53252"/>
                    <a:pt x="84720" y="55232"/>
                    <a:pt x="91651" y="56003"/>
                  </a:cubicBezTo>
                  <a:cubicBezTo>
                    <a:pt x="97703" y="55893"/>
                    <a:pt x="103204" y="54353"/>
                    <a:pt x="107495" y="54903"/>
                  </a:cubicBezTo>
                  <a:cubicBezTo>
                    <a:pt x="110906" y="54353"/>
                    <a:pt x="109476" y="59303"/>
                    <a:pt x="107495" y="62934"/>
                  </a:cubicBezTo>
                  <a:cubicBezTo>
                    <a:pt x="102764" y="69316"/>
                    <a:pt x="91541" y="64255"/>
                    <a:pt x="82079" y="62824"/>
                  </a:cubicBezTo>
                  <a:cubicBezTo>
                    <a:pt x="61174" y="61174"/>
                    <a:pt x="46431" y="73387"/>
                    <a:pt x="33008" y="76798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CC17BDB-12A7-4099-D2EE-DB5020D73931}"/>
                </a:ext>
              </a:extLst>
            </p:cNvPr>
            <p:cNvSpPr/>
            <p:nvPr/>
          </p:nvSpPr>
          <p:spPr>
            <a:xfrm>
              <a:off x="3309618" y="5745931"/>
              <a:ext cx="219700" cy="175922"/>
            </a:xfrm>
            <a:custGeom>
              <a:avLst/>
              <a:gdLst>
                <a:gd name="connsiteX0" fmla="*/ 183832 w 219700"/>
                <a:gd name="connsiteY0" fmla="*/ 26617 h 175922"/>
                <a:gd name="connsiteX1" fmla="*/ 46740 w 219700"/>
                <a:gd name="connsiteY1" fmla="*/ 67987 h 175922"/>
                <a:gd name="connsiteX2" fmla="*/ 46850 w 219700"/>
                <a:gd name="connsiteY2" fmla="*/ 128831 h 175922"/>
                <a:gd name="connsiteX3" fmla="*/ 35407 w 219700"/>
                <a:gd name="connsiteY3" fmla="*/ 64026 h 175922"/>
                <a:gd name="connsiteX4" fmla="*/ 49270 w 219700"/>
                <a:gd name="connsiteY4" fmla="*/ 40370 h 175922"/>
                <a:gd name="connsiteX5" fmla="*/ 25615 w 219700"/>
                <a:gd name="connsiteY5" fmla="*/ 83941 h 175922"/>
                <a:gd name="connsiteX6" fmla="*/ 33537 w 219700"/>
                <a:gd name="connsiteY6" fmla="*/ 142144 h 175922"/>
                <a:gd name="connsiteX7" fmla="*/ 33867 w 219700"/>
                <a:gd name="connsiteY7" fmla="*/ 142475 h 175922"/>
                <a:gd name="connsiteX8" fmla="*/ 33537 w 219700"/>
                <a:gd name="connsiteY8" fmla="*/ 142144 h 175922"/>
                <a:gd name="connsiteX9" fmla="*/ 20773 w 219700"/>
                <a:gd name="connsiteY9" fmla="*/ 128281 h 175922"/>
                <a:gd name="connsiteX10" fmla="*/ 12522 w 219700"/>
                <a:gd name="connsiteY10" fmla="*/ 92743 h 175922"/>
                <a:gd name="connsiteX11" fmla="*/ 6470 w 219700"/>
                <a:gd name="connsiteY11" fmla="*/ 125090 h 175922"/>
                <a:gd name="connsiteX12" fmla="*/ 15822 w 219700"/>
                <a:gd name="connsiteY12" fmla="*/ 175922 h 175922"/>
                <a:gd name="connsiteX13" fmla="*/ 419 w 219700"/>
                <a:gd name="connsiteY13" fmla="*/ 125090 h 175922"/>
                <a:gd name="connsiteX14" fmla="*/ 62913 w 219700"/>
                <a:gd name="connsiteY14" fmla="*/ 16164 h 175922"/>
                <a:gd name="connsiteX15" fmla="*/ 187022 w 219700"/>
                <a:gd name="connsiteY15" fmla="*/ 21666 h 175922"/>
                <a:gd name="connsiteX16" fmla="*/ 219700 w 219700"/>
                <a:gd name="connsiteY16" fmla="*/ 63256 h 175922"/>
                <a:gd name="connsiteX17" fmla="*/ 183832 w 219700"/>
                <a:gd name="connsiteY17" fmla="*/ 26617 h 17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700" h="175922">
                  <a:moveTo>
                    <a:pt x="183832" y="26617"/>
                  </a:moveTo>
                  <a:cubicBezTo>
                    <a:pt x="115616" y="-14973"/>
                    <a:pt x="56862" y="35529"/>
                    <a:pt x="46740" y="67987"/>
                  </a:cubicBezTo>
                  <a:cubicBezTo>
                    <a:pt x="35187" y="99784"/>
                    <a:pt x="47180" y="129051"/>
                    <a:pt x="46850" y="128831"/>
                  </a:cubicBezTo>
                  <a:cubicBezTo>
                    <a:pt x="48060" y="130371"/>
                    <a:pt x="22424" y="103525"/>
                    <a:pt x="35407" y="64026"/>
                  </a:cubicBezTo>
                  <a:cubicBezTo>
                    <a:pt x="38928" y="54013"/>
                    <a:pt x="43879" y="46311"/>
                    <a:pt x="49270" y="40370"/>
                  </a:cubicBezTo>
                  <a:cubicBezTo>
                    <a:pt x="36397" y="48842"/>
                    <a:pt x="27705" y="71727"/>
                    <a:pt x="25615" y="83941"/>
                  </a:cubicBezTo>
                  <a:cubicBezTo>
                    <a:pt x="17693" y="114748"/>
                    <a:pt x="31226" y="139283"/>
                    <a:pt x="33537" y="142144"/>
                  </a:cubicBezTo>
                  <a:cubicBezTo>
                    <a:pt x="33757" y="142364"/>
                    <a:pt x="33867" y="142475"/>
                    <a:pt x="33867" y="142475"/>
                  </a:cubicBezTo>
                  <a:cubicBezTo>
                    <a:pt x="33867" y="142475"/>
                    <a:pt x="33757" y="142364"/>
                    <a:pt x="33537" y="142144"/>
                  </a:cubicBezTo>
                  <a:cubicBezTo>
                    <a:pt x="32106" y="141154"/>
                    <a:pt x="26275" y="137303"/>
                    <a:pt x="20773" y="128281"/>
                  </a:cubicBezTo>
                  <a:cubicBezTo>
                    <a:pt x="15492" y="120029"/>
                    <a:pt x="11971" y="107046"/>
                    <a:pt x="12522" y="92743"/>
                  </a:cubicBezTo>
                  <a:cubicBezTo>
                    <a:pt x="8451" y="104075"/>
                    <a:pt x="6470" y="115078"/>
                    <a:pt x="6470" y="125090"/>
                  </a:cubicBezTo>
                  <a:cubicBezTo>
                    <a:pt x="6030" y="157107"/>
                    <a:pt x="16703" y="175922"/>
                    <a:pt x="15822" y="175922"/>
                  </a:cubicBezTo>
                  <a:cubicBezTo>
                    <a:pt x="16703" y="175812"/>
                    <a:pt x="3169" y="158978"/>
                    <a:pt x="419" y="125090"/>
                  </a:cubicBezTo>
                  <a:cubicBezTo>
                    <a:pt x="-3212" y="91972"/>
                    <a:pt x="16703" y="41691"/>
                    <a:pt x="62913" y="16164"/>
                  </a:cubicBezTo>
                  <a:cubicBezTo>
                    <a:pt x="108464" y="-10901"/>
                    <a:pt x="162157" y="-450"/>
                    <a:pt x="187022" y="21666"/>
                  </a:cubicBezTo>
                  <a:cubicBezTo>
                    <a:pt x="212989" y="43231"/>
                    <a:pt x="219040" y="63916"/>
                    <a:pt x="219700" y="63256"/>
                  </a:cubicBezTo>
                  <a:cubicBezTo>
                    <a:pt x="219480" y="64026"/>
                    <a:pt x="211008" y="43231"/>
                    <a:pt x="183832" y="26617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C306BA95-5477-E413-F116-AF3B39FFDC74}"/>
                </a:ext>
              </a:extLst>
            </p:cNvPr>
            <p:cNvSpPr/>
            <p:nvPr/>
          </p:nvSpPr>
          <p:spPr>
            <a:xfrm>
              <a:off x="2370109" y="5839224"/>
              <a:ext cx="186802" cy="214204"/>
            </a:xfrm>
            <a:custGeom>
              <a:avLst/>
              <a:gdLst>
                <a:gd name="connsiteX0" fmla="*/ 19673 w 186802"/>
                <a:gd name="connsiteY0" fmla="*/ 40710 h 214204"/>
                <a:gd name="connsiteX1" fmla="*/ 76776 w 186802"/>
                <a:gd name="connsiteY1" fmla="*/ 173070 h 214204"/>
                <a:gd name="connsiteX2" fmla="*/ 136630 w 186802"/>
                <a:gd name="connsiteY2" fmla="*/ 165589 h 214204"/>
                <a:gd name="connsiteX3" fmla="*/ 74246 w 186802"/>
                <a:gd name="connsiteY3" fmla="*/ 184843 h 214204"/>
                <a:gd name="connsiteX4" fmla="*/ 49270 w 186802"/>
                <a:gd name="connsiteY4" fmla="*/ 173730 h 214204"/>
                <a:gd name="connsiteX5" fmla="*/ 94931 w 186802"/>
                <a:gd name="connsiteY5" fmla="*/ 192215 h 214204"/>
                <a:gd name="connsiteX6" fmla="*/ 151374 w 186802"/>
                <a:gd name="connsiteY6" fmla="*/ 177361 h 214204"/>
                <a:gd name="connsiteX7" fmla="*/ 151594 w 186802"/>
                <a:gd name="connsiteY7" fmla="*/ 177032 h 214204"/>
                <a:gd name="connsiteX8" fmla="*/ 151374 w 186802"/>
                <a:gd name="connsiteY8" fmla="*/ 177361 h 214204"/>
                <a:gd name="connsiteX9" fmla="*/ 139271 w 186802"/>
                <a:gd name="connsiteY9" fmla="*/ 191775 h 214204"/>
                <a:gd name="connsiteX10" fmla="*/ 105273 w 186802"/>
                <a:gd name="connsiteY10" fmla="*/ 204208 h 214204"/>
                <a:gd name="connsiteX11" fmla="*/ 137841 w 186802"/>
                <a:gd name="connsiteY11" fmla="*/ 206298 h 214204"/>
                <a:gd name="connsiteX12" fmla="*/ 186802 w 186802"/>
                <a:gd name="connsiteY12" fmla="*/ 190785 h 214204"/>
                <a:gd name="connsiteX13" fmla="*/ 138611 w 186802"/>
                <a:gd name="connsiteY13" fmla="*/ 212239 h 214204"/>
                <a:gd name="connsiteX14" fmla="*/ 23854 w 186802"/>
                <a:gd name="connsiteY14" fmla="*/ 162728 h 214204"/>
                <a:gd name="connsiteX15" fmla="*/ 14392 w 186802"/>
                <a:gd name="connsiteY15" fmla="*/ 37739 h 214204"/>
                <a:gd name="connsiteX16" fmla="*/ 51470 w 186802"/>
                <a:gd name="connsiteY16" fmla="*/ 0 h 214204"/>
                <a:gd name="connsiteX17" fmla="*/ 19673 w 186802"/>
                <a:gd name="connsiteY17" fmla="*/ 40710 h 21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802" h="214204">
                  <a:moveTo>
                    <a:pt x="19673" y="40710"/>
                  </a:moveTo>
                  <a:cubicBezTo>
                    <a:pt x="-13115" y="113987"/>
                    <a:pt x="43659" y="166799"/>
                    <a:pt x="76776" y="173070"/>
                  </a:cubicBezTo>
                  <a:cubicBezTo>
                    <a:pt x="109454" y="180882"/>
                    <a:pt x="136850" y="165259"/>
                    <a:pt x="136630" y="165589"/>
                  </a:cubicBezTo>
                  <a:cubicBezTo>
                    <a:pt x="137951" y="164268"/>
                    <a:pt x="114735" y="193095"/>
                    <a:pt x="74246" y="184843"/>
                  </a:cubicBezTo>
                  <a:cubicBezTo>
                    <a:pt x="64013" y="182533"/>
                    <a:pt x="55871" y="178462"/>
                    <a:pt x="49270" y="173730"/>
                  </a:cubicBezTo>
                  <a:cubicBezTo>
                    <a:pt x="59172" y="185613"/>
                    <a:pt x="82718" y="191555"/>
                    <a:pt x="94931" y="192215"/>
                  </a:cubicBezTo>
                  <a:cubicBezTo>
                    <a:pt x="126178" y="196396"/>
                    <a:pt x="148733" y="180002"/>
                    <a:pt x="151374" y="177361"/>
                  </a:cubicBezTo>
                  <a:cubicBezTo>
                    <a:pt x="151484" y="177141"/>
                    <a:pt x="151594" y="176922"/>
                    <a:pt x="151594" y="177032"/>
                  </a:cubicBezTo>
                  <a:cubicBezTo>
                    <a:pt x="151594" y="177032"/>
                    <a:pt x="151484" y="177141"/>
                    <a:pt x="151374" y="177361"/>
                  </a:cubicBezTo>
                  <a:cubicBezTo>
                    <a:pt x="150494" y="178902"/>
                    <a:pt x="147523" y="185174"/>
                    <a:pt x="139271" y="191775"/>
                  </a:cubicBezTo>
                  <a:cubicBezTo>
                    <a:pt x="131789" y="198046"/>
                    <a:pt x="119466" y="203218"/>
                    <a:pt x="105273" y="204208"/>
                  </a:cubicBezTo>
                  <a:cubicBezTo>
                    <a:pt x="116826" y="206958"/>
                    <a:pt x="128048" y="207619"/>
                    <a:pt x="137841" y="206298"/>
                  </a:cubicBezTo>
                  <a:cubicBezTo>
                    <a:pt x="169418" y="202888"/>
                    <a:pt x="186692" y="190015"/>
                    <a:pt x="186802" y="190785"/>
                  </a:cubicBezTo>
                  <a:cubicBezTo>
                    <a:pt x="186582" y="189905"/>
                    <a:pt x="171619" y="205418"/>
                    <a:pt x="138611" y="212239"/>
                  </a:cubicBezTo>
                  <a:cubicBezTo>
                    <a:pt x="106373" y="219831"/>
                    <a:pt x="54551" y="205858"/>
                    <a:pt x="23854" y="162728"/>
                  </a:cubicBezTo>
                  <a:cubicBezTo>
                    <a:pt x="-8164" y="120368"/>
                    <a:pt x="-4423" y="65355"/>
                    <a:pt x="14392" y="37739"/>
                  </a:cubicBezTo>
                  <a:cubicBezTo>
                    <a:pt x="32546" y="9132"/>
                    <a:pt x="52241" y="550"/>
                    <a:pt x="51470" y="0"/>
                  </a:cubicBezTo>
                  <a:cubicBezTo>
                    <a:pt x="52241" y="550"/>
                    <a:pt x="32766" y="11553"/>
                    <a:pt x="19673" y="40710"/>
                  </a:cubicBezTo>
                  <a:close/>
                </a:path>
              </a:pathLst>
            </a:custGeom>
            <a:grpFill/>
            <a:ln w="110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264" name="TextBox 263">
            <a:extLst>
              <a:ext uri="{FF2B5EF4-FFF2-40B4-BE49-F238E27FC236}">
                <a16:creationId xmlns:a16="http://schemas.microsoft.com/office/drawing/2014/main" id="{816B4113-0967-C788-55BD-AF075D6D21FF}"/>
              </a:ext>
            </a:extLst>
          </p:cNvPr>
          <p:cNvSpPr txBox="1"/>
          <p:nvPr/>
        </p:nvSpPr>
        <p:spPr>
          <a:xfrm>
            <a:off x="617422" y="5535735"/>
            <a:ext cx="1440000" cy="30777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6C28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Support By:</a:t>
            </a:r>
            <a:endParaRPr lang="id-ID" sz="1400" dirty="0"/>
          </a:p>
        </p:txBody>
      </p:sp>
      <p:sp>
        <p:nvSpPr>
          <p:cNvPr id="267" name="Rectangle: Rounded Corners 266">
            <a:extLst>
              <a:ext uri="{FF2B5EF4-FFF2-40B4-BE49-F238E27FC236}">
                <a16:creationId xmlns:a16="http://schemas.microsoft.com/office/drawing/2014/main" id="{C3699DFB-E684-01F3-9DFC-C21BEFF51033}"/>
              </a:ext>
            </a:extLst>
          </p:cNvPr>
          <p:cNvSpPr/>
          <p:nvPr/>
        </p:nvSpPr>
        <p:spPr>
          <a:xfrm>
            <a:off x="573102" y="5843512"/>
            <a:ext cx="11056884" cy="55980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69" name="Picture 268">
            <a:extLst>
              <a:ext uri="{FF2B5EF4-FFF2-40B4-BE49-F238E27FC236}">
                <a16:creationId xmlns:a16="http://schemas.microsoft.com/office/drawing/2014/main" id="{76850006-488D-D57D-C633-72B6DF628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643" y="177668"/>
            <a:ext cx="854317" cy="737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3CC26B-349E-38CF-6D1C-65660EFC04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32" y="161975"/>
            <a:ext cx="753200" cy="753200"/>
          </a:xfrm>
          <a:prstGeom prst="rect">
            <a:avLst/>
          </a:prstGeom>
        </p:spPr>
      </p:pic>
      <p:sp>
        <p:nvSpPr>
          <p:cNvPr id="146" name="Freeform 25">
            <a:extLst>
              <a:ext uri="{FF2B5EF4-FFF2-40B4-BE49-F238E27FC236}">
                <a16:creationId xmlns:a16="http://schemas.microsoft.com/office/drawing/2014/main" id="{B4A65595-95D6-558C-B428-E45CAFF0B2BE}"/>
              </a:ext>
            </a:extLst>
          </p:cNvPr>
          <p:cNvSpPr/>
          <p:nvPr/>
        </p:nvSpPr>
        <p:spPr>
          <a:xfrm>
            <a:off x="4493997" y="5784895"/>
            <a:ext cx="662270" cy="781192"/>
          </a:xfrm>
          <a:custGeom>
            <a:avLst/>
            <a:gdLst/>
            <a:ahLst/>
            <a:cxnLst/>
            <a:rect l="l" t="t" r="r" b="b"/>
            <a:pathLst>
              <a:path w="1316188" h="1316188">
                <a:moveTo>
                  <a:pt x="0" y="0"/>
                </a:moveTo>
                <a:lnTo>
                  <a:pt x="1316188" y="0"/>
                </a:lnTo>
                <a:lnTo>
                  <a:pt x="1316188" y="1316189"/>
                </a:lnTo>
                <a:lnTo>
                  <a:pt x="0" y="13161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7" name="Freeform 29">
            <a:extLst>
              <a:ext uri="{FF2B5EF4-FFF2-40B4-BE49-F238E27FC236}">
                <a16:creationId xmlns:a16="http://schemas.microsoft.com/office/drawing/2014/main" id="{2F3A0318-D3D3-2B2D-0CC4-B033F0C4FA86}"/>
              </a:ext>
            </a:extLst>
          </p:cNvPr>
          <p:cNvSpPr/>
          <p:nvPr/>
        </p:nvSpPr>
        <p:spPr>
          <a:xfrm>
            <a:off x="3682150" y="5859053"/>
            <a:ext cx="811847" cy="559808"/>
          </a:xfrm>
          <a:custGeom>
            <a:avLst/>
            <a:gdLst/>
            <a:ahLst/>
            <a:cxnLst/>
            <a:rect l="l" t="t" r="r" b="b"/>
            <a:pathLst>
              <a:path w="1223810" h="798069">
                <a:moveTo>
                  <a:pt x="0" y="0"/>
                </a:moveTo>
                <a:lnTo>
                  <a:pt x="1223811" y="0"/>
                </a:lnTo>
                <a:lnTo>
                  <a:pt x="1223811" y="798069"/>
                </a:lnTo>
                <a:lnTo>
                  <a:pt x="0" y="7980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8" name="Freeform 30">
            <a:extLst>
              <a:ext uri="{FF2B5EF4-FFF2-40B4-BE49-F238E27FC236}">
                <a16:creationId xmlns:a16="http://schemas.microsoft.com/office/drawing/2014/main" id="{E3F56B8B-134C-FCA4-A52C-0F1014E82475}"/>
              </a:ext>
            </a:extLst>
          </p:cNvPr>
          <p:cNvSpPr/>
          <p:nvPr/>
        </p:nvSpPr>
        <p:spPr>
          <a:xfrm>
            <a:off x="5080521" y="5419914"/>
            <a:ext cx="1316188" cy="1438086"/>
          </a:xfrm>
          <a:custGeom>
            <a:avLst/>
            <a:gdLst/>
            <a:ahLst/>
            <a:cxnLst/>
            <a:rect l="l" t="t" r="r" b="b"/>
            <a:pathLst>
              <a:path w="1997256" h="1997256">
                <a:moveTo>
                  <a:pt x="0" y="0"/>
                </a:moveTo>
                <a:lnTo>
                  <a:pt x="1997255" y="0"/>
                </a:lnTo>
                <a:lnTo>
                  <a:pt x="1997255" y="1997255"/>
                </a:lnTo>
                <a:lnTo>
                  <a:pt x="0" y="19972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9" name="Freeform 31">
            <a:extLst>
              <a:ext uri="{FF2B5EF4-FFF2-40B4-BE49-F238E27FC236}">
                <a16:creationId xmlns:a16="http://schemas.microsoft.com/office/drawing/2014/main" id="{B19C34FB-280B-9DDA-0D5D-C4FB914B2AD0}"/>
              </a:ext>
            </a:extLst>
          </p:cNvPr>
          <p:cNvSpPr/>
          <p:nvPr/>
        </p:nvSpPr>
        <p:spPr>
          <a:xfrm>
            <a:off x="6375101" y="5877426"/>
            <a:ext cx="407666" cy="448859"/>
          </a:xfrm>
          <a:custGeom>
            <a:avLst/>
            <a:gdLst/>
            <a:ahLst/>
            <a:cxnLst/>
            <a:rect l="l" t="t" r="r" b="b"/>
            <a:pathLst>
              <a:path w="604749" h="604749">
                <a:moveTo>
                  <a:pt x="0" y="0"/>
                </a:moveTo>
                <a:lnTo>
                  <a:pt x="604749" y="0"/>
                </a:lnTo>
                <a:lnTo>
                  <a:pt x="604749" y="604749"/>
                </a:lnTo>
                <a:lnTo>
                  <a:pt x="0" y="60474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0" name="Freeform 32">
            <a:extLst>
              <a:ext uri="{FF2B5EF4-FFF2-40B4-BE49-F238E27FC236}">
                <a16:creationId xmlns:a16="http://schemas.microsoft.com/office/drawing/2014/main" id="{86718989-E843-DD69-1A20-645EAD2D0A4F}"/>
              </a:ext>
            </a:extLst>
          </p:cNvPr>
          <p:cNvSpPr/>
          <p:nvPr/>
        </p:nvSpPr>
        <p:spPr>
          <a:xfrm>
            <a:off x="6803159" y="5768339"/>
            <a:ext cx="355064" cy="559808"/>
          </a:xfrm>
          <a:custGeom>
            <a:avLst/>
            <a:gdLst/>
            <a:ahLst/>
            <a:cxnLst/>
            <a:rect l="l" t="t" r="r" b="b"/>
            <a:pathLst>
              <a:path w="592562" h="908722">
                <a:moveTo>
                  <a:pt x="0" y="0"/>
                </a:moveTo>
                <a:lnTo>
                  <a:pt x="592562" y="0"/>
                </a:lnTo>
                <a:lnTo>
                  <a:pt x="592562" y="908722"/>
                </a:lnTo>
                <a:lnTo>
                  <a:pt x="0" y="90872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1" name="Freeform 33">
            <a:extLst>
              <a:ext uri="{FF2B5EF4-FFF2-40B4-BE49-F238E27FC236}">
                <a16:creationId xmlns:a16="http://schemas.microsoft.com/office/drawing/2014/main" id="{C04BBE8C-F097-8F11-E744-F4AAF54590E8}"/>
              </a:ext>
            </a:extLst>
          </p:cNvPr>
          <p:cNvSpPr/>
          <p:nvPr/>
        </p:nvSpPr>
        <p:spPr>
          <a:xfrm>
            <a:off x="682783" y="6014579"/>
            <a:ext cx="654639" cy="256818"/>
          </a:xfrm>
          <a:custGeom>
            <a:avLst/>
            <a:gdLst/>
            <a:ahLst/>
            <a:cxnLst/>
            <a:rect l="l" t="t" r="r" b="b"/>
            <a:pathLst>
              <a:path w="1224293" h="362697">
                <a:moveTo>
                  <a:pt x="0" y="0"/>
                </a:moveTo>
                <a:lnTo>
                  <a:pt x="1224293" y="0"/>
                </a:lnTo>
                <a:lnTo>
                  <a:pt x="1224293" y="362697"/>
                </a:lnTo>
                <a:lnTo>
                  <a:pt x="0" y="3626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2" name="Freeform 34">
            <a:extLst>
              <a:ext uri="{FF2B5EF4-FFF2-40B4-BE49-F238E27FC236}">
                <a16:creationId xmlns:a16="http://schemas.microsoft.com/office/drawing/2014/main" id="{2ABA7220-E12B-27AF-83AD-2B8670049FDA}"/>
              </a:ext>
            </a:extLst>
          </p:cNvPr>
          <p:cNvSpPr/>
          <p:nvPr/>
        </p:nvSpPr>
        <p:spPr>
          <a:xfrm>
            <a:off x="1460076" y="6022880"/>
            <a:ext cx="654639" cy="256817"/>
          </a:xfrm>
          <a:custGeom>
            <a:avLst/>
            <a:gdLst/>
            <a:ahLst/>
            <a:cxnLst/>
            <a:rect l="l" t="t" r="r" b="b"/>
            <a:pathLst>
              <a:path w="1269107" h="441015">
                <a:moveTo>
                  <a:pt x="0" y="0"/>
                </a:moveTo>
                <a:lnTo>
                  <a:pt x="1269107" y="0"/>
                </a:lnTo>
                <a:lnTo>
                  <a:pt x="1269107" y="441014"/>
                </a:lnTo>
                <a:lnTo>
                  <a:pt x="0" y="44101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3" name="Freeform 35">
            <a:extLst>
              <a:ext uri="{FF2B5EF4-FFF2-40B4-BE49-F238E27FC236}">
                <a16:creationId xmlns:a16="http://schemas.microsoft.com/office/drawing/2014/main" id="{2EF84A7E-2B8E-4C6A-D2AA-3C4F6B3AB60B}"/>
              </a:ext>
            </a:extLst>
          </p:cNvPr>
          <p:cNvSpPr/>
          <p:nvPr/>
        </p:nvSpPr>
        <p:spPr>
          <a:xfrm>
            <a:off x="2988730" y="5797226"/>
            <a:ext cx="654639" cy="651871"/>
          </a:xfrm>
          <a:custGeom>
            <a:avLst/>
            <a:gdLst/>
            <a:ahLst/>
            <a:cxnLst/>
            <a:rect l="l" t="t" r="r" b="b"/>
            <a:pathLst>
              <a:path w="1252378" h="961200">
                <a:moveTo>
                  <a:pt x="0" y="0"/>
                </a:moveTo>
                <a:lnTo>
                  <a:pt x="1252378" y="0"/>
                </a:lnTo>
                <a:lnTo>
                  <a:pt x="1252378" y="961200"/>
                </a:lnTo>
                <a:lnTo>
                  <a:pt x="0" y="9612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4" name="Freeform 36">
            <a:extLst>
              <a:ext uri="{FF2B5EF4-FFF2-40B4-BE49-F238E27FC236}">
                <a16:creationId xmlns:a16="http://schemas.microsoft.com/office/drawing/2014/main" id="{AC723D9E-9A74-417F-AF74-D9B1CACB2542}"/>
              </a:ext>
            </a:extLst>
          </p:cNvPr>
          <p:cNvSpPr/>
          <p:nvPr/>
        </p:nvSpPr>
        <p:spPr>
          <a:xfrm>
            <a:off x="2250612" y="5944853"/>
            <a:ext cx="654639" cy="342542"/>
          </a:xfrm>
          <a:custGeom>
            <a:avLst/>
            <a:gdLst/>
            <a:ahLst/>
            <a:cxnLst/>
            <a:rect l="l" t="t" r="r" b="b"/>
            <a:pathLst>
              <a:path w="1126646" h="481641">
                <a:moveTo>
                  <a:pt x="0" y="0"/>
                </a:moveTo>
                <a:lnTo>
                  <a:pt x="1126646" y="0"/>
                </a:lnTo>
                <a:lnTo>
                  <a:pt x="1126646" y="481641"/>
                </a:lnTo>
                <a:lnTo>
                  <a:pt x="0" y="48164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64C255FE-1CB2-0339-7C3F-61CD8974E1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410" y="5849776"/>
            <a:ext cx="449898" cy="4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7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48E41-FC15-5BD9-E0FB-E143306BE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itle 303">
            <a:extLst>
              <a:ext uri="{FF2B5EF4-FFF2-40B4-BE49-F238E27FC236}">
                <a16:creationId xmlns:a16="http://schemas.microsoft.com/office/drawing/2014/main" id="{58CF1D1D-0AC7-56C0-2F42-0F4577C0E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PENDAHULUAN</a:t>
            </a: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365684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6A250-AEA4-40F5-0132-992D7680C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itle 303">
            <a:extLst>
              <a:ext uri="{FF2B5EF4-FFF2-40B4-BE49-F238E27FC236}">
                <a16:creationId xmlns:a16="http://schemas.microsoft.com/office/drawing/2014/main" id="{BF952822-0A02-3A50-ABAA-DFB2493ED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METODE PENELITIAN</a:t>
            </a: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188766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3FDC8-942B-A88F-6B94-28000C0AE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itle 303">
            <a:extLst>
              <a:ext uri="{FF2B5EF4-FFF2-40B4-BE49-F238E27FC236}">
                <a16:creationId xmlns:a16="http://schemas.microsoft.com/office/drawing/2014/main" id="{C007BC9A-E161-3799-F856-7D09E7B7B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HASIL DAN PEMBAHASAN</a:t>
            </a: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237172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0AD33-5DD3-8061-833C-CA435B022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itle 303">
            <a:extLst>
              <a:ext uri="{FF2B5EF4-FFF2-40B4-BE49-F238E27FC236}">
                <a16:creationId xmlns:a16="http://schemas.microsoft.com/office/drawing/2014/main" id="{43991CF6-CCBF-842E-20EC-2E637220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KESIMPULAN</a:t>
            </a: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3513306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61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Cambria Math</vt:lpstr>
      <vt:lpstr>Times New Roman</vt:lpstr>
      <vt:lpstr>Office Theme</vt:lpstr>
      <vt:lpstr>JUDUL</vt:lpstr>
      <vt:lpstr>PENDAHULUAN</vt:lpstr>
      <vt:lpstr>METODE PENELITIAN</vt:lpstr>
      <vt:lpstr>HASIL DAN PEMBAHASAN</vt:lpstr>
      <vt:lpstr>KESIMPULAN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danang setiya raharja</dc:creator>
  <cp:lastModifiedBy>Tjatursari Widiartin</cp:lastModifiedBy>
  <cp:revision>7</cp:revision>
  <dcterms:created xsi:type="dcterms:W3CDTF">2025-02-23T23:00:22Z</dcterms:created>
  <dcterms:modified xsi:type="dcterms:W3CDTF">2025-05-21T21:58:22Z</dcterms:modified>
</cp:coreProperties>
</file>